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77"/>
  </p:notesMasterIdLst>
  <p:sldIdLst>
    <p:sldId id="256" r:id="rId4"/>
    <p:sldId id="257" r:id="rId5"/>
    <p:sldId id="259" r:id="rId6"/>
    <p:sldId id="258" r:id="rId7"/>
    <p:sldId id="260" r:id="rId8"/>
    <p:sldId id="261" r:id="rId9"/>
    <p:sldId id="311" r:id="rId10"/>
    <p:sldId id="312" r:id="rId11"/>
    <p:sldId id="262" r:id="rId12"/>
    <p:sldId id="263" r:id="rId13"/>
    <p:sldId id="264" r:id="rId14"/>
    <p:sldId id="283" r:id="rId15"/>
    <p:sldId id="265" r:id="rId16"/>
    <p:sldId id="313" r:id="rId17"/>
    <p:sldId id="314" r:id="rId18"/>
    <p:sldId id="266" r:id="rId19"/>
    <p:sldId id="270" r:id="rId20"/>
    <p:sldId id="272" r:id="rId21"/>
    <p:sldId id="315" r:id="rId22"/>
    <p:sldId id="273" r:id="rId23"/>
    <p:sldId id="274" r:id="rId24"/>
    <p:sldId id="316" r:id="rId25"/>
    <p:sldId id="268" r:id="rId26"/>
    <p:sldId id="275" r:id="rId27"/>
    <p:sldId id="318" r:id="rId28"/>
    <p:sldId id="319" r:id="rId29"/>
    <p:sldId id="321" r:id="rId30"/>
    <p:sldId id="322" r:id="rId31"/>
    <p:sldId id="324" r:id="rId32"/>
    <p:sldId id="325" r:id="rId33"/>
    <p:sldId id="332" r:id="rId34"/>
    <p:sldId id="326" r:id="rId35"/>
    <p:sldId id="327" r:id="rId36"/>
    <p:sldId id="328" r:id="rId37"/>
    <p:sldId id="329" r:id="rId38"/>
    <p:sldId id="330" r:id="rId39"/>
    <p:sldId id="331" r:id="rId40"/>
    <p:sldId id="277" r:id="rId41"/>
    <p:sldId id="333" r:id="rId42"/>
    <p:sldId id="342" r:id="rId43"/>
    <p:sldId id="335" r:id="rId44"/>
    <p:sldId id="336" r:id="rId45"/>
    <p:sldId id="337" r:id="rId46"/>
    <p:sldId id="338" r:id="rId47"/>
    <p:sldId id="340" r:id="rId48"/>
    <p:sldId id="343" r:id="rId49"/>
    <p:sldId id="345" r:id="rId50"/>
    <p:sldId id="271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276" r:id="rId59"/>
    <p:sldId id="278" r:id="rId60"/>
    <p:sldId id="346" r:id="rId61"/>
    <p:sldId id="279" r:id="rId62"/>
    <p:sldId id="347" r:id="rId63"/>
    <p:sldId id="348" r:id="rId64"/>
    <p:sldId id="349" r:id="rId65"/>
    <p:sldId id="350" r:id="rId66"/>
    <p:sldId id="351" r:id="rId67"/>
    <p:sldId id="280" r:id="rId68"/>
    <p:sldId id="352" r:id="rId69"/>
    <p:sldId id="281" r:id="rId70"/>
    <p:sldId id="353" r:id="rId71"/>
    <p:sldId id="354" r:id="rId72"/>
    <p:sldId id="355" r:id="rId73"/>
    <p:sldId id="356" r:id="rId74"/>
    <p:sldId id="286" r:id="rId75"/>
    <p:sldId id="290" r:id="rId76"/>
  </p:sldIdLst>
  <p:sldSz cx="9144000" cy="5143500" type="screen16x9"/>
  <p:notesSz cx="6858000" cy="9144000"/>
  <p:embeddedFontLst>
    <p:embeddedFont>
      <p:font typeface="Figtree Medium" panose="020B0604020202020204" charset="0"/>
      <p:regular r:id="rId78"/>
      <p:bold r:id="rId79"/>
      <p:italic r:id="rId80"/>
      <p:boldItalic r:id="rId81"/>
    </p:embeddedFont>
    <p:embeddedFont>
      <p:font typeface="Cambria Math" panose="02040503050406030204" pitchFamily="18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Kumbh Sans SemiBold" panose="020B0604020202020204" charset="0"/>
      <p:regular r:id="rId87"/>
      <p:bold r:id="rId88"/>
    </p:embeddedFont>
    <p:embeddedFont>
      <p:font typeface="PT Sans" panose="020B0604020202020204" charset="0"/>
      <p:regular r:id="rId89"/>
      <p:bold r:id="rId90"/>
      <p:italic r:id="rId91"/>
      <p:boldItalic r:id="rId92"/>
    </p:embeddedFont>
    <p:embeddedFont>
      <p:font typeface="Bebas Neue" panose="020B0604020202020204" charset="0"/>
      <p:regular r:id="rId93"/>
    </p:embeddedFont>
    <p:embeddedFont>
      <p:font typeface="Figtree" panose="020B0604020202020204" charset="0"/>
      <p:regular r:id="rId94"/>
      <p:bold r:id="rId95"/>
      <p:italic r:id="rId96"/>
      <p:boldItalic r:id="rId97"/>
    </p:embeddedFont>
    <p:embeddedFont>
      <p:font typeface="DM Sans" panose="020B0604020202020204" charset="0"/>
      <p:regular r:id="rId98"/>
      <p:bold r:id="rId99"/>
      <p:italic r:id="rId100"/>
      <p:boldItalic r:id="rId101"/>
    </p:embeddedFont>
    <p:embeddedFont>
      <p:font typeface="Anaheim" panose="020B0604020202020204" charset="0"/>
      <p:regular r:id="rId102"/>
    </p:embeddedFont>
    <p:embeddedFont>
      <p:font typeface="Kumbh Sans" panose="020B0604020202020204" charset="0"/>
      <p:regular r:id="rId103"/>
      <p:bold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698E38-F0D1-4A1F-A6CD-1908E9AD4C83}">
  <a:tblStyle styleId="{F9698E38-F0D1-4A1F-A6CD-1908E9AD4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960A46-552A-482F-AA7D-247CDA5E6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6" autoAdjust="0"/>
  </p:normalViewPr>
  <p:slideViewPr>
    <p:cSldViewPr snapToGrid="0">
      <p:cViewPr varScale="1">
        <p:scale>
          <a:sx n="91" d="100"/>
          <a:sy n="91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102" Type="http://schemas.openxmlformats.org/officeDocument/2006/relationships/font" Target="fonts/font25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5.fntdata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100" Type="http://schemas.openxmlformats.org/officeDocument/2006/relationships/font" Target="fonts/font23.fntdata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font" Target="fonts/font16.fntdata"/><Relationship Id="rId98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font" Target="fonts/font26.fntdata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font" Target="fonts/font22.fntdata"/><Relationship Id="rId101" Type="http://schemas.openxmlformats.org/officeDocument/2006/relationships/font" Target="fonts/font2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microsoft.com/office/2016/11/relationships/changesInfo" Target="changesInfos/changesInfo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20.fntdata"/><Relationship Id="rId104" Type="http://schemas.openxmlformats.org/officeDocument/2006/relationships/font" Target="fonts/font27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E3046758-022E-4895-9D24-41548DAAC67F}"/>
    <pc:docChg chg="undo redo custSel addSld delSld modSld sldOrd delMainMaster">
      <pc:chgData name="tuyết nguyễn thị ánh" userId="a6fbc05945fbe6a6" providerId="LiveId" clId="{E3046758-022E-4895-9D24-41548DAAC67F}" dt="2023-07-27T12:25:29.304" v="14446"/>
      <pc:docMkLst>
        <pc:docMk/>
      </pc:docMkLst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56"/>
        </pc:sldMkLst>
        <pc:spChg chg="add del mod">
          <ac:chgData name="tuyết nguyễn thị ánh" userId="a6fbc05945fbe6a6" providerId="LiveId" clId="{E3046758-022E-4895-9D24-41548DAAC67F}" dt="2023-07-25T04:31:02.118" v="1" actId="478"/>
          <ac:spMkLst>
            <pc:docMk/>
            <pc:sldMk cId="0" sldId="256"/>
            <ac:spMk id="3" creationId="{E18D5995-4E79-B6EB-7F8C-B7BE69272449}"/>
          </ac:spMkLst>
        </pc:spChg>
        <pc:spChg chg="mod">
          <ac:chgData name="tuyết nguyễn thị ánh" userId="a6fbc05945fbe6a6" providerId="LiveId" clId="{E3046758-022E-4895-9D24-41548DAAC67F}" dt="2023-07-25T04:31:51.381" v="101" actId="1076"/>
          <ac:spMkLst>
            <pc:docMk/>
            <pc:sldMk cId="0" sldId="256"/>
            <ac:spMk id="3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4:31:00.910" v="0" actId="478"/>
          <ac:spMkLst>
            <pc:docMk/>
            <pc:sldMk cId="0" sldId="256"/>
            <ac:spMk id="357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4:31:53.497" v="102" actId="14100"/>
          <ac:grpSpMkLst>
            <pc:docMk/>
            <pc:sldMk cId="0" sldId="256"/>
            <ac:grpSpMk id="366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7"/>
        </pc:sldMkLst>
        <pc:spChg chg="add del mod">
          <ac:chgData name="tuyết nguyễn thị ánh" userId="a6fbc05945fbe6a6" providerId="LiveId" clId="{E3046758-022E-4895-9D24-41548DAAC67F}" dt="2023-07-25T06:13:35.332" v="104" actId="478"/>
          <ac:spMkLst>
            <pc:docMk/>
            <pc:sldMk cId="0" sldId="257"/>
            <ac:spMk id="3" creationId="{E7FFC18E-3C98-8BC5-45D2-9C599A3B01DA}"/>
          </ac:spMkLst>
        </pc:spChg>
        <pc:spChg chg="add mod">
          <ac:chgData name="tuyết nguyễn thị ánh" userId="a6fbc05945fbe6a6" providerId="LiveId" clId="{E3046758-022E-4895-9D24-41548DAAC67F}" dt="2023-07-25T06:22:50.652" v="352" actId="255"/>
          <ac:spMkLst>
            <pc:docMk/>
            <pc:sldMk cId="0" sldId="257"/>
            <ac:spMk id="4" creationId="{C9129A66-F4CB-BB52-0616-1D8C5CB63A3D}"/>
          </ac:spMkLst>
        </pc:spChg>
        <pc:spChg chg="add mod">
          <ac:chgData name="tuyết nguyễn thị ánh" userId="a6fbc05945fbe6a6" providerId="LiveId" clId="{E3046758-022E-4895-9D24-41548DAAC67F}" dt="2023-07-25T06:20:34.458" v="283" actId="14100"/>
          <ac:spMkLst>
            <pc:docMk/>
            <pc:sldMk cId="0" sldId="257"/>
            <ac:spMk id="7" creationId="{C9866444-DA9C-6116-B639-F987FF8923C5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5T06:13:33.481" v="103" actId="478"/>
          <ac:graphicFrameMkLst>
            <pc:docMk/>
            <pc:sldMk cId="0" sldId="257"/>
            <ac:graphicFrameMk id="461" creationId="{00000000-0000-0000-0000-000000000000}"/>
          </ac:graphicFrameMkLst>
        </pc:graphicFrameChg>
        <pc:picChg chg="add mod">
          <ac:chgData name="tuyết nguyễn thị ánh" userId="a6fbc05945fbe6a6" providerId="LiveId" clId="{E3046758-022E-4895-9D24-41548DAAC67F}" dt="2023-07-25T06:20:10.450" v="276" actId="1076"/>
          <ac:picMkLst>
            <pc:docMk/>
            <pc:sldMk cId="0" sldId="257"/>
            <ac:picMk id="5" creationId="{9615BCF3-147D-355D-7A62-E7DD0CC95123}"/>
          </ac:picMkLst>
        </pc:picChg>
        <pc:picChg chg="add mod">
          <ac:chgData name="tuyết nguyễn thị ánh" userId="a6fbc05945fbe6a6" providerId="LiveId" clId="{E3046758-022E-4895-9D24-41548DAAC67F}" dt="2023-07-25T06:18:37.736" v="114" actId="1076"/>
          <ac:picMkLst>
            <pc:docMk/>
            <pc:sldMk cId="0" sldId="257"/>
            <ac:picMk id="6" creationId="{B099B103-76EB-AA59-2D22-5D0E48779A21}"/>
          </ac:picMkLst>
        </pc:pic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8"/>
        </pc:sldMkLst>
        <pc:spChg chg="add del mod">
          <ac:chgData name="tuyết nguyễn thị ánh" userId="a6fbc05945fbe6a6" providerId="LiveId" clId="{E3046758-022E-4895-9D24-41548DAAC67F}" dt="2023-07-25T06:22:14.814" v="288" actId="478"/>
          <ac:spMkLst>
            <pc:docMk/>
            <pc:sldMk cId="0" sldId="258"/>
            <ac:spMk id="3" creationId="{50432806-9070-46B7-8D59-BF1DFEBE1CBD}"/>
          </ac:spMkLst>
        </pc:spChg>
        <pc:spChg chg="add del mod">
          <ac:chgData name="tuyết nguyễn thị ánh" userId="a6fbc05945fbe6a6" providerId="LiveId" clId="{E3046758-022E-4895-9D24-41548DAAC67F}" dt="2023-07-25T06:22:18.532" v="290" actId="478"/>
          <ac:spMkLst>
            <pc:docMk/>
            <pc:sldMk cId="0" sldId="258"/>
            <ac:spMk id="5" creationId="{B29087E7-3FB1-6A10-9946-979E5F01D050}"/>
          </ac:spMkLst>
        </pc:spChg>
        <pc:spChg chg="add del mod">
          <ac:chgData name="tuyết nguyễn thị ánh" userId="a6fbc05945fbe6a6" providerId="LiveId" clId="{E3046758-022E-4895-9D24-41548DAAC67F}" dt="2023-07-25T06:22:21.104" v="292" actId="478"/>
          <ac:spMkLst>
            <pc:docMk/>
            <pc:sldMk cId="0" sldId="258"/>
            <ac:spMk id="7" creationId="{E7F55C9D-3D5B-6DFA-AA47-593260D6D6F3}"/>
          </ac:spMkLst>
        </pc:spChg>
        <pc:spChg chg="add del mod">
          <ac:chgData name="tuyết nguyễn thị ánh" userId="a6fbc05945fbe6a6" providerId="LiveId" clId="{E3046758-022E-4895-9D24-41548DAAC67F}" dt="2023-07-25T06:22:25.685" v="294" actId="478"/>
          <ac:spMkLst>
            <pc:docMk/>
            <pc:sldMk cId="0" sldId="258"/>
            <ac:spMk id="9" creationId="{A89E5C9F-B262-F6AC-BE15-887EF9BDA7E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1" creationId="{7487DDF0-28FD-8EE5-C711-FD2D2631C818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3" creationId="{196EE8FE-8D3C-ED55-1191-537AE39EA15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5" creationId="{A414C6C8-E062-AC22-BA74-C93DC183B5FC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7" creationId="{389E8A6C-E0BD-2F6C-A449-BC89E5237F7A}"/>
          </ac:spMkLst>
        </pc:spChg>
        <pc:spChg chg="mod">
          <ac:chgData name="tuyết nguyễn thị ánh" userId="a6fbc05945fbe6a6" providerId="LiveId" clId="{E3046758-022E-4895-9D24-41548DAAC67F}" dt="2023-07-25T06:22:43.291" v="351" actId="20577"/>
          <ac:spMkLst>
            <pc:docMk/>
            <pc:sldMk cId="0" sldId="258"/>
            <ac:spMk id="46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0.775" v="659" actId="1076"/>
          <ac:spMkLst>
            <pc:docMk/>
            <pc:sldMk cId="0" sldId="258"/>
            <ac:spMk id="47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3.035" v="660" actId="1076"/>
          <ac:spMkLst>
            <pc:docMk/>
            <pc:sldMk cId="0" sldId="258"/>
            <ac:spMk id="472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1.524" v="2167" actId="20577"/>
          <ac:spMkLst>
            <pc:docMk/>
            <pc:sldMk cId="0" sldId="258"/>
            <ac:spMk id="474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2.673" v="2168" actId="20577"/>
          <ac:spMkLst>
            <pc:docMk/>
            <pc:sldMk cId="0" sldId="258"/>
            <ac:spMk id="476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7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3.375" v="287" actId="478"/>
          <ac:spMkLst>
            <pc:docMk/>
            <pc:sldMk cId="0" sldId="258"/>
            <ac:spMk id="478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6.898" v="289" actId="478"/>
          <ac:spMkLst>
            <pc:docMk/>
            <pc:sldMk cId="0" sldId="258"/>
            <ac:spMk id="47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0.185" v="291" actId="478"/>
          <ac:spMkLst>
            <pc:docMk/>
            <pc:sldMk cId="0" sldId="258"/>
            <ac:spMk id="480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3.860" v="293" actId="478"/>
          <ac:spMkLst>
            <pc:docMk/>
            <pc:sldMk cId="0" sldId="258"/>
            <ac:spMk id="48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7" creationId="{00000000-0000-0000-0000-000000000000}"/>
          </ac:spMkLst>
        </pc:spChg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59"/>
        </pc:sldMkLst>
        <pc:spChg chg="add del mod">
          <ac:chgData name="tuyết nguyễn thị ánh" userId="a6fbc05945fbe6a6" providerId="LiveId" clId="{E3046758-022E-4895-9D24-41548DAAC67F}" dt="2023-07-25T06:22:59.823" v="356" actId="478"/>
          <ac:spMkLst>
            <pc:docMk/>
            <pc:sldMk cId="0" sldId="259"/>
            <ac:spMk id="3" creationId="{0161EC35-D098-4D9D-9DFD-77E06D52C31F}"/>
          </ac:spMkLst>
        </pc:spChg>
        <pc:spChg chg="mod">
          <ac:chgData name="tuyết nguyễn thị ánh" userId="a6fbc05945fbe6a6" providerId="LiveId" clId="{E3046758-022E-4895-9D24-41548DAAC67F}" dt="2023-07-25T06:24:29.748" v="450" actId="1076"/>
          <ac:spMkLst>
            <pc:docMk/>
            <pc:sldMk cId="0" sldId="259"/>
            <ac:spMk id="5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22:58.734" v="355" actId="478"/>
          <ac:spMkLst>
            <pc:docMk/>
            <pc:sldMk cId="0" sldId="259"/>
            <ac:spMk id="53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4:33.351" v="451" actId="1076"/>
          <ac:spMkLst>
            <pc:docMk/>
            <pc:sldMk cId="0" sldId="259"/>
            <ac:spMk id="591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6:23:43.510" v="444" actId="1076"/>
          <ac:grpSpMkLst>
            <pc:docMk/>
            <pc:sldMk cId="0" sldId="259"/>
            <ac:grpSpMk id="582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60"/>
        </pc:sldMkLst>
        <pc:spChg chg="add del mod">
          <ac:chgData name="tuyết nguyễn thị ánh" userId="a6fbc05945fbe6a6" providerId="LiveId" clId="{E3046758-022E-4895-9D24-41548DAAC67F}" dt="2023-07-25T06:37:25.514" v="665" actId="478"/>
          <ac:spMkLst>
            <pc:docMk/>
            <pc:sldMk cId="0" sldId="260"/>
            <ac:spMk id="3" creationId="{B304E6B8-FB11-C3C7-5549-C28EB257F77D}"/>
          </ac:spMkLst>
        </pc:spChg>
        <pc:spChg chg="mod">
          <ac:chgData name="tuyết nguyễn thị ánh" userId="a6fbc05945fbe6a6" providerId="LiveId" clId="{E3046758-022E-4895-9D24-41548DAAC67F}" dt="2023-07-25T06:46:17.305" v="728" actId="14100"/>
          <ac:spMkLst>
            <pc:docMk/>
            <pc:sldMk cId="0" sldId="260"/>
            <ac:spMk id="5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06.218" v="2166" actId="20577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37:23.165" v="664" actId="478"/>
          <ac:spMkLst>
            <pc:docMk/>
            <pc:sldMk cId="0" sldId="260"/>
            <ac:spMk id="599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1"/>
        </pc:sldMkLst>
        <pc:spChg chg="add del mod">
          <ac:chgData name="tuyết nguyễn thị ánh" userId="a6fbc05945fbe6a6" providerId="LiveId" clId="{E3046758-022E-4895-9D24-41548DAAC67F}" dt="2023-07-25T06:49:51.679" v="730" actId="478"/>
          <ac:spMkLst>
            <pc:docMk/>
            <pc:sldMk cId="0" sldId="261"/>
            <ac:spMk id="3" creationId="{A4A05315-E462-9A16-6920-9E89BD3957DB}"/>
          </ac:spMkLst>
        </pc:spChg>
        <pc:spChg chg="add del mod">
          <ac:chgData name="tuyết nguyễn thị ánh" userId="a6fbc05945fbe6a6" providerId="LiveId" clId="{E3046758-022E-4895-9D24-41548DAAC67F}" dt="2023-07-25T06:49:52.765" v="731" actId="478"/>
          <ac:spMkLst>
            <pc:docMk/>
            <pc:sldMk cId="0" sldId="261"/>
            <ac:spMk id="5" creationId="{59FD0EA7-9314-7C8F-0A04-B2F261EB6229}"/>
          </ac:spMkLst>
        </pc:spChg>
        <pc:spChg chg="add del mod">
          <ac:chgData name="tuyết nguyễn thị ánh" userId="a6fbc05945fbe6a6" providerId="LiveId" clId="{E3046758-022E-4895-9D24-41548DAAC67F}" dt="2023-07-25T06:49:54.063" v="732" actId="478"/>
          <ac:spMkLst>
            <pc:docMk/>
            <pc:sldMk cId="0" sldId="261"/>
            <ac:spMk id="7" creationId="{EF8E6427-5427-0003-842B-99A74380D1A9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8" creationId="{F1F08320-ED62-598C-1404-5509C5D57D70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2:11.231" v="1067" actId="1076"/>
          <ac:spMkLst>
            <pc:docMk/>
            <pc:sldMk cId="0" sldId="261"/>
            <ac:spMk id="11" creationId="{6A41948C-FB29-C1B3-32B1-E8A46B81D2E1}"/>
          </ac:spMkLst>
        </pc:spChg>
        <pc:spChg chg="add mod ord">
          <ac:chgData name="tuyết nguyễn thị ánh" userId="a6fbc05945fbe6a6" providerId="LiveId" clId="{E3046758-022E-4895-9D24-41548DAAC67F}" dt="2023-07-25T07:02:45.418" v="1073" actId="167"/>
          <ac:spMkLst>
            <pc:docMk/>
            <pc:sldMk cId="0" sldId="261"/>
            <ac:spMk id="13" creationId="{7128AB90-554C-2059-7162-BBD86A020B2F}"/>
          </ac:spMkLst>
        </pc:spChg>
        <pc:spChg chg="mod">
          <ac:chgData name="tuyết nguyễn thị ánh" userId="a6fbc05945fbe6a6" providerId="LiveId" clId="{E3046758-022E-4895-9D24-41548DAAC67F}" dt="2023-07-25T06:50:48.825" v="733"/>
          <ac:spMkLst>
            <pc:docMk/>
            <pc:sldMk cId="0" sldId="261"/>
            <ac:spMk id="16" creationId="{2F78368C-DDC7-419E-CD0F-26E6D4B95B42}"/>
          </ac:spMkLst>
        </pc:spChg>
        <pc:spChg chg="add del mod">
          <ac:chgData name="tuyết nguyễn thị ánh" userId="a6fbc05945fbe6a6" providerId="LiveId" clId="{E3046758-022E-4895-9D24-41548DAAC67F}" dt="2023-07-25T07:01:48.482" v="1063" actId="478"/>
          <ac:spMkLst>
            <pc:docMk/>
            <pc:sldMk cId="0" sldId="261"/>
            <ac:spMk id="17" creationId="{509C547E-8828-A414-BF41-16619367FD2A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02:11.231" v="1067" actId="1076"/>
          <ac:grpSpMkLst>
            <pc:docMk/>
            <pc:sldMk cId="0" sldId="261"/>
            <ac:grpSpMk id="10" creationId="{6C1209A1-FCA9-5DB4-C790-095A2EB93A73}"/>
          </ac:grpSpMkLst>
        </pc:grpChg>
        <pc:grpChg chg="add del mod">
          <ac:chgData name="tuyết nguyễn thị ánh" userId="a6fbc05945fbe6a6" providerId="LiveId" clId="{E3046758-022E-4895-9D24-41548DAAC67F}" dt="2023-07-25T07:01:46.950" v="1062" actId="478"/>
          <ac:grpSpMkLst>
            <pc:docMk/>
            <pc:sldMk cId="0" sldId="261"/>
            <ac:grpSpMk id="14" creationId="{1E0B842E-45BC-B973-C1F7-A017A9C06656}"/>
          </ac:grpSpMkLst>
        </pc:grpChg>
        <pc:grpChg chg="mod">
          <ac:chgData name="tuyết nguyễn thị ánh" userId="a6fbc05945fbe6a6" providerId="LiveId" clId="{E3046758-022E-4895-9D24-41548DAAC67F}" dt="2023-07-25T07:01:35.663" v="1059" actId="1076"/>
          <ac:grpSpMkLst>
            <pc:docMk/>
            <pc:sldMk cId="0" sldId="261"/>
            <ac:grpSpMk id="64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3:38.259" v="1080" actId="478"/>
          <ac:grpSpMkLst>
            <pc:docMk/>
            <pc:sldMk cId="0" sldId="261"/>
            <ac:grpSpMk id="6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02:11.231" v="1067" actId="1076"/>
          <ac:picMkLst>
            <pc:docMk/>
            <pc:sldMk cId="0" sldId="261"/>
            <ac:picMk id="12" creationId="{852E405F-673E-C1B2-FA9B-17D95FF9039C}"/>
          </ac:picMkLst>
        </pc:picChg>
        <pc:picChg chg="mod">
          <ac:chgData name="tuyết nguyễn thị ánh" userId="a6fbc05945fbe6a6" providerId="LiveId" clId="{E3046758-022E-4895-9D24-41548DAAC67F}" dt="2023-07-25T06:50:48.825" v="733"/>
          <ac:picMkLst>
            <pc:docMk/>
            <pc:sldMk cId="0" sldId="261"/>
            <ac:picMk id="15" creationId="{0E58C7DF-6F11-1590-00BF-00695F82C472}"/>
          </ac:picMkLst>
        </pc:picChg>
        <pc:picChg chg="add mod">
          <ac:chgData name="tuyết nguyễn thị ánh" userId="a6fbc05945fbe6a6" providerId="LiveId" clId="{E3046758-022E-4895-9D24-41548DAAC67F}" dt="2023-07-25T07:03:39.597" v="1081" actId="1076"/>
          <ac:picMkLst>
            <pc:docMk/>
            <pc:sldMk cId="0" sldId="261"/>
            <ac:picMk id="19" creationId="{C4AEA7A3-8CD0-951B-133E-FEE178B6CE8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2"/>
        </pc:sldMkLst>
        <pc:spChg chg="add del mod">
          <ac:chgData name="tuyết nguyễn thị ánh" userId="a6fbc05945fbe6a6" providerId="LiveId" clId="{E3046758-022E-4895-9D24-41548DAAC67F}" dt="2023-07-25T07:09:19.628" v="1127" actId="478"/>
          <ac:spMkLst>
            <pc:docMk/>
            <pc:sldMk cId="0" sldId="262"/>
            <ac:spMk id="3" creationId="{F50A1F31-E61D-5EE2-598A-DDDABD65F4C1}"/>
          </ac:spMkLst>
        </pc:spChg>
        <pc:spChg chg="add del mod">
          <ac:chgData name="tuyết nguyễn thị ánh" userId="a6fbc05945fbe6a6" providerId="LiveId" clId="{E3046758-022E-4895-9D24-41548DAAC67F}" dt="2023-07-25T07:09:25.796" v="1129" actId="478"/>
          <ac:spMkLst>
            <pc:docMk/>
            <pc:sldMk cId="0" sldId="262"/>
            <ac:spMk id="5" creationId="{2C93EB87-37BA-778B-1662-607CECE03FEB}"/>
          </ac:spMkLst>
        </pc:spChg>
        <pc:spChg chg="add del mod">
          <ac:chgData name="tuyết nguyễn thị ánh" userId="a6fbc05945fbe6a6" providerId="LiveId" clId="{E3046758-022E-4895-9D24-41548DAAC67F}" dt="2023-07-25T07:09:56.180" v="1141" actId="478"/>
          <ac:spMkLst>
            <pc:docMk/>
            <pc:sldMk cId="0" sldId="262"/>
            <ac:spMk id="6" creationId="{D7AFCDA1-30A4-02DA-91E9-3A112DA32C8F}"/>
          </ac:spMkLst>
        </pc:spChg>
        <pc:spChg chg="add del mod">
          <ac:chgData name="tuyết nguyễn thị ánh" userId="a6fbc05945fbe6a6" providerId="LiveId" clId="{E3046758-022E-4895-9D24-41548DAAC67F}" dt="2023-07-25T07:09:57.998" v="1142" actId="478"/>
          <ac:spMkLst>
            <pc:docMk/>
            <pc:sldMk cId="0" sldId="262"/>
            <ac:spMk id="7" creationId="{0433DAEC-976D-91CF-8970-79B2ACDAF429}"/>
          </ac:spMkLst>
        </pc:spChg>
        <pc:spChg chg="add del mod">
          <ac:chgData name="tuyết nguyễn thị ánh" userId="a6fbc05945fbe6a6" providerId="LiveId" clId="{E3046758-022E-4895-9D24-41548DAAC67F}" dt="2023-07-25T07:09:59.457" v="1143" actId="478"/>
          <ac:spMkLst>
            <pc:docMk/>
            <pc:sldMk cId="0" sldId="262"/>
            <ac:spMk id="8" creationId="{829AFB74-55F5-1E55-582E-75998CCE0D35}"/>
          </ac:spMkLst>
        </pc:spChg>
        <pc:spChg chg="add mod">
          <ac:chgData name="tuyết nguyễn thị ánh" userId="a6fbc05945fbe6a6" providerId="LiveId" clId="{E3046758-022E-4895-9D24-41548DAAC67F}" dt="2023-07-25T07:11:39.878" v="1177" actId="1036"/>
          <ac:spMkLst>
            <pc:docMk/>
            <pc:sldMk cId="0" sldId="262"/>
            <ac:spMk id="9" creationId="{B49ADC2B-3C89-A355-3EC7-8AB8F5F8AA35}"/>
          </ac:spMkLst>
        </pc:spChg>
        <pc:spChg chg="add mod">
          <ac:chgData name="tuyết nguyễn thị ánh" userId="a6fbc05945fbe6a6" providerId="LiveId" clId="{E3046758-022E-4895-9D24-41548DAAC67F}" dt="2023-07-25T07:12:21.484" v="1350" actId="20577"/>
          <ac:spMkLst>
            <pc:docMk/>
            <pc:sldMk cId="0" sldId="262"/>
            <ac:spMk id="10" creationId="{F67E65A2-9580-4072-016C-4BB4535E8F30}"/>
          </ac:spMkLst>
        </pc:spChg>
        <pc:spChg chg="add mod">
          <ac:chgData name="tuyết nguyễn thị ánh" userId="a6fbc05945fbe6a6" providerId="LiveId" clId="{E3046758-022E-4895-9D24-41548DAAC67F}" dt="2023-07-25T07:14:29.272" v="1647" actId="20577"/>
          <ac:spMkLst>
            <pc:docMk/>
            <pc:sldMk cId="0" sldId="262"/>
            <ac:spMk id="11" creationId="{F7FDEA37-5B7B-3DB7-7843-39C6974E08CB}"/>
          </ac:spMkLst>
        </pc:spChg>
        <pc:spChg chg="add mod">
          <ac:chgData name="tuyết nguyễn thị ánh" userId="a6fbc05945fbe6a6" providerId="LiveId" clId="{E3046758-022E-4895-9D24-41548DAAC67F}" dt="2023-07-25T07:13:50.843" v="1618" actId="20577"/>
          <ac:spMkLst>
            <pc:docMk/>
            <pc:sldMk cId="0" sldId="262"/>
            <ac:spMk id="12" creationId="{99309627-4122-B7DE-3156-DC2ADA94B978}"/>
          </ac:spMkLst>
        </pc:spChg>
        <pc:spChg chg="del">
          <ac:chgData name="tuyết nguyễn thị ánh" userId="a6fbc05945fbe6a6" providerId="LiveId" clId="{E3046758-022E-4895-9D24-41548DAAC67F}" dt="2023-07-25T07:09:17.523" v="1126" actId="478"/>
          <ac:spMkLst>
            <pc:docMk/>
            <pc:sldMk cId="0" sldId="262"/>
            <ac:spMk id="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23.824" v="1128" actId="478"/>
          <ac:spMkLst>
            <pc:docMk/>
            <pc:sldMk cId="0" sldId="262"/>
            <ac:spMk id="67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10:05.850" v="1147" actId="1076"/>
          <ac:spMkLst>
            <pc:docMk/>
            <pc:sldMk cId="0" sldId="262"/>
            <ac:spMk id="6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4.564" v="1137" actId="478"/>
          <ac:spMkLst>
            <pc:docMk/>
            <pc:sldMk cId="0" sldId="262"/>
            <ac:spMk id="7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3.009" v="1135" actId="478"/>
          <ac:spMkLst>
            <pc:docMk/>
            <pc:sldMk cId="0" sldId="262"/>
            <ac:spMk id="78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11:02.527" v="1156" actId="1076"/>
          <ac:grpSpMkLst>
            <pc:docMk/>
            <pc:sldMk cId="0" sldId="262"/>
            <ac:grpSpMk id="681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5.255" v="1138" actId="478"/>
          <ac:grpSpMkLst>
            <pc:docMk/>
            <pc:sldMk cId="0" sldId="262"/>
            <ac:grpSpMk id="74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1.810" v="1134" actId="478"/>
          <ac:grpSpMkLst>
            <pc:docMk/>
            <pc:sldMk cId="0" sldId="262"/>
            <ac:grpSpMk id="76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3.706" v="1136" actId="478"/>
          <ac:grpSpMkLst>
            <pc:docMk/>
            <pc:sldMk cId="0" sldId="262"/>
            <ac:grpSpMk id="770" creationId="{00000000-0000-0000-0000-000000000000}"/>
          </ac:grpSpMkLst>
        </pc:grpChg>
        <pc:picChg chg="add mod">
          <ac:chgData name="tuyết nguyễn thị ánh" userId="a6fbc05945fbe6a6" providerId="LiveId" clId="{E3046758-022E-4895-9D24-41548DAAC67F}" dt="2023-07-25T07:10:37.324" v="1148"/>
          <ac:picMkLst>
            <pc:docMk/>
            <pc:sldMk cId="0" sldId="262"/>
            <ac:picMk id="13" creationId="{6EAD61EB-9220-1439-DAED-5A6382755053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3"/>
        </pc:sldMkLst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3" creationId="{3EEDB1B0-4F3C-8CAC-1B4D-A3727087447B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5" creationId="{B4FC1B33-E37B-4A71-76C7-D80159F043F0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7" creationId="{BF6E2127-34BB-C19D-AF2E-53500CF38D9D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9" creationId="{B0DAB795-7D27-B550-8649-C757F9779D05}"/>
          </ac:spMkLst>
        </pc:spChg>
        <pc:spChg chg="add del mod">
          <ac:chgData name="tuyết nguyễn thị ánh" userId="a6fbc05945fbe6a6" providerId="LiveId" clId="{E3046758-022E-4895-9D24-41548DAAC67F}" dt="2023-07-25T07:15:12.836" v="1652" actId="478"/>
          <ac:spMkLst>
            <pc:docMk/>
            <pc:sldMk cId="0" sldId="263"/>
            <ac:spMk id="11" creationId="{DC29F121-F191-A1A9-6265-2F8983F41836}"/>
          </ac:spMkLst>
        </pc:spChg>
        <pc:spChg chg="add mod">
          <ac:chgData name="tuyết nguyễn thị ánh" userId="a6fbc05945fbe6a6" providerId="LiveId" clId="{E3046758-022E-4895-9D24-41548DAAC67F}" dt="2023-07-25T07:17:32.178" v="1769" actId="1076"/>
          <ac:spMkLst>
            <pc:docMk/>
            <pc:sldMk cId="0" sldId="263"/>
            <ac:spMk id="12" creationId="{387F996B-C378-63E4-AB33-02F55845AFC8}"/>
          </ac:spMkLst>
        </pc:spChg>
        <pc:spChg chg="add del mod">
          <ac:chgData name="tuyết nguyễn thị ánh" userId="a6fbc05945fbe6a6" providerId="LiveId" clId="{E3046758-022E-4895-9D24-41548DAAC67F}" dt="2023-07-25T07:16:29.242" v="1659" actId="478"/>
          <ac:spMkLst>
            <pc:docMk/>
            <pc:sldMk cId="0" sldId="263"/>
            <ac:spMk id="13" creationId="{1CC47E34-D9B6-F1AE-E8F1-65E9EB2C4668}"/>
          </ac:spMkLst>
        </pc:spChg>
        <pc:spChg chg="add mod">
          <ac:chgData name="tuyết nguyễn thị ánh" userId="a6fbc05945fbe6a6" providerId="LiveId" clId="{E3046758-022E-4895-9D24-41548DAAC67F}" dt="2023-07-25T07:17:35.270" v="1770" actId="1076"/>
          <ac:spMkLst>
            <pc:docMk/>
            <pc:sldMk cId="0" sldId="263"/>
            <ac:spMk id="14" creationId="{7DDFFE3F-BFD1-87B9-B9DC-807100FF015D}"/>
          </ac:spMkLst>
        </pc:spChg>
        <pc:spChg chg="add mod">
          <ac:chgData name="tuyết nguyễn thị ánh" userId="a6fbc05945fbe6a6" providerId="LiveId" clId="{E3046758-022E-4895-9D24-41548DAAC67F}" dt="2023-07-25T07:19:40.852" v="1902" actId="1076"/>
          <ac:spMkLst>
            <pc:docMk/>
            <pc:sldMk cId="0" sldId="263"/>
            <ac:spMk id="15" creationId="{1DFAB8DE-60E1-D5B1-F443-65F7C33DE183}"/>
          </ac:spMkLst>
        </pc:spChg>
        <pc:spChg chg="add mod">
          <ac:chgData name="tuyết nguyễn thị ánh" userId="a6fbc05945fbe6a6" providerId="LiveId" clId="{E3046758-022E-4895-9D24-41548DAAC67F}" dt="2023-07-25T07:20:12.976" v="1910" actId="1076"/>
          <ac:spMkLst>
            <pc:docMk/>
            <pc:sldMk cId="0" sldId="263"/>
            <ac:spMk id="16" creationId="{902CF16F-B0E4-1B71-5D9A-5BBA7CCB348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8" creationId="{B000D54A-E2B2-42B4-A84C-3BB24CDA042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9" creationId="{D48B06D9-DF59-4405-277B-4A5FB564B50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0" creationId="{9CDF166D-1215-C614-1AE1-99EAEFEC605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1" creationId="{01133A20-8CE9-48F6-536C-BCA109F1D09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2" creationId="{7B3A73B9-827D-D679-5EFE-18033E29E3D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3" creationId="{931FEB7F-C326-277D-6D11-2BB99A02D81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4" creationId="{6B78959E-E658-ED83-B6B6-C132228FE7F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5" creationId="{3B323DDC-FF74-5F28-64B4-A965BF774C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6" creationId="{D49F7871-4C49-B676-9406-273A7619434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7" creationId="{01FDA7C9-7C2F-8EE3-874C-407EBABB0A8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8" creationId="{80E34DAB-4778-77E0-B1D5-5DBCF876BE9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9" creationId="{954FD05E-A903-CCD0-9B8F-31935A9E7F2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0" creationId="{CB125F83-D517-B0A3-8B3E-CF15FAFEB8D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1" creationId="{DD93B7A5-B360-3FF3-60A0-A9916A8A014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2" creationId="{22782519-D48B-9786-0071-148E843C845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3" creationId="{2D28979A-D41F-1DE3-E191-4522A657FA1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4" creationId="{C49E3073-CC33-9AFD-0A0C-955C00BEB6F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5" creationId="{1C1E8454-053F-3DF4-97CA-76ECD9C1FBE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6" creationId="{4375BDF1-C54B-FD13-668D-5DDCAC710F2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7" creationId="{85FADD2C-0F34-0331-3FF7-F0167E45E27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8" creationId="{71A01812-66D4-9931-05E1-103C8EF2681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9" creationId="{FCB288AF-61FD-3950-4C0D-AD0CEEC9331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0" creationId="{1E2F6842-225F-28B6-C3A4-6B43A35651E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1" creationId="{8718AB5F-D730-526D-4C32-4D2C5194E0A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2" creationId="{C0A5C831-CCA7-7B35-EB40-BA671D2BB3D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3" creationId="{B6184729-E8DF-B289-4AF6-0B514BB2FFE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4" creationId="{861FBE43-C409-5389-BECD-CB39B1B218A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5" creationId="{C0BE562F-0EF5-00EC-58CA-883E26D7A8C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6" creationId="{A2161EE3-8500-4F48-E5BA-4561937B11D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7" creationId="{087C518D-C8E4-9391-A6DB-DEB2962ABDC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8" creationId="{AA62DA17-6349-A054-B99F-0524045A2D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9" creationId="{AD77AE6C-74CA-00E9-F9DB-C5158D1A61D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0" creationId="{BE85F130-0653-C803-0A3F-72CFCF032D3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1" creationId="{EBC28C68-B601-00A8-115E-0E989BCBD8F6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2" creationId="{7F027D1F-8FD3-1F0B-A745-C09D3C167D4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3" creationId="{B745EB69-05AA-7E92-F584-94942878F30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4" creationId="{5EBBBCD1-DF09-184D-9580-4D9C02BD2E9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5" creationId="{E894EAE8-6117-4F5B-BC2B-2A427AD234BF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6" creationId="{BAB9B6A4-083C-851C-B009-28FA817A42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7" creationId="{D9B4A8B4-F3F9-867A-0102-53859A4AEFD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8" creationId="{8BFB8039-B16B-414B-17D0-EB4F8983E14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9" creationId="{0F42DC0D-AFA1-87E6-144F-3928F58282F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0" creationId="{623D43BB-492B-B41C-1872-EF3887F0CFD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1" creationId="{D7CF3001-ACF8-F6F5-5811-DD2A025B042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2" creationId="{EE33E5A4-0DB3-66C2-6232-9C4FEB3EE3E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3" creationId="{0D8A4C35-0616-7391-1959-F2DA5F3A171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8" creationId="{CC20F20F-4444-62E0-D5C9-F3F9618BA55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9" creationId="{ACAEB063-8A58-5BCD-0AE8-FF3FED5FDF6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0" creationId="{AC8D29A4-D376-233E-FC1A-1B338709A84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1" creationId="{167DB9E2-1A49-3007-C909-12C2B258D5E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2" creationId="{8911AFBE-590E-E49E-0056-DCFECC5A52C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3" creationId="{B9475376-6A6A-25F6-BFC9-7CF0AD0A7D46}"/>
          </ac:spMkLst>
        </pc:spChg>
        <pc:spChg chg="mod">
          <ac:chgData name="tuyết nguyễn thị ánh" userId="a6fbc05945fbe6a6" providerId="LiveId" clId="{E3046758-022E-4895-9D24-41548DAAC67F}" dt="2023-07-25T07:15:11.084" v="1651" actId="1076"/>
          <ac:spMkLst>
            <pc:docMk/>
            <pc:sldMk cId="0" sldId="263"/>
            <ac:spMk id="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9.899" v="1650" actId="478"/>
          <ac:spMkLst>
            <pc:docMk/>
            <pc:sldMk cId="0" sldId="263"/>
            <ac:spMk id="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8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83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19:53.520" v="1905" actId="1076"/>
          <ac:grpSpMkLst>
            <pc:docMk/>
            <pc:sldMk cId="0" sldId="263"/>
            <ac:grpSpMk id="17" creationId="{185BD181-0F89-EFE6-1D6B-9A83453433F6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794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801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5T07:15:14.416" v="1653" actId="1076"/>
          <ac:grpSpMkLst>
            <pc:docMk/>
            <pc:sldMk cId="0" sldId="263"/>
            <ac:grpSpMk id="807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4"/>
        </pc:sldMkLst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3" creationId="{570A9FF5-61AA-BCDF-C760-927C9C3E9B6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5" creationId="{C71CBC61-BFF6-860B-4D1F-DB47F281E82A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7" creationId="{CE62F507-784F-807D-46DC-6443C5FD89E5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" creationId="{845904F6-A49B-06F7-0B03-F1F90500BFE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1" creationId="{40858120-38C5-CD48-6629-2E1CC6262F0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3" creationId="{88F47C58-47F3-4C85-6AFD-C8114A1F62A5}"/>
          </ac:spMkLst>
        </pc:spChg>
        <pc:spChg chg="add del mod">
          <ac:chgData name="tuyết nguyễn thị ánh" userId="a6fbc05945fbe6a6" providerId="LiveId" clId="{E3046758-022E-4895-9D24-41548DAAC67F}" dt="2023-07-25T07:20:49.111" v="1913" actId="478"/>
          <ac:spMkLst>
            <pc:docMk/>
            <pc:sldMk cId="0" sldId="264"/>
            <ac:spMk id="15" creationId="{5DC6855F-31E2-DE8B-2E1F-CF87C83EC7D6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16" creationId="{324E70D4-8045-9621-E699-006FE08BEE9A}"/>
          </ac:spMkLst>
        </pc:spChg>
        <pc:spChg chg="mod">
          <ac:chgData name="tuyết nguyễn thị ánh" userId="a6fbc05945fbe6a6" providerId="LiveId" clId="{E3046758-022E-4895-9D24-41548DAAC67F}" dt="2023-07-25T07:21:17.455" v="1914"/>
          <ac:spMkLst>
            <pc:docMk/>
            <pc:sldMk cId="0" sldId="264"/>
            <ac:spMk id="18" creationId="{C09E95BD-972C-456E-3F1E-0DE5F9BDD87B}"/>
          </ac:spMkLst>
        </pc:spChg>
        <pc:spChg chg="mod">
          <ac:chgData name="tuyết nguyễn thị ánh" userId="a6fbc05945fbe6a6" providerId="LiveId" clId="{E3046758-022E-4895-9D24-41548DAAC67F}" dt="2023-07-25T08:27:16.503" v="3625" actId="20577"/>
          <ac:spMkLst>
            <pc:docMk/>
            <pc:sldMk cId="0" sldId="264"/>
            <ac:spMk id="19" creationId="{B3BCA642-197A-1F19-9829-7147CEF5C779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0" creationId="{A718E162-261B-4C08-3F7C-5231149D60FD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1" creationId="{4B035716-2E58-00B4-6E0E-373D54561FA3}"/>
          </ac:spMkLst>
        </pc:spChg>
        <pc:spChg chg="add del">
          <ac:chgData name="tuyết nguyễn thị ánh" userId="a6fbc05945fbe6a6" providerId="LiveId" clId="{E3046758-022E-4895-9D24-41548DAAC67F}" dt="2023-07-25T07:26:05.326" v="2131" actId="22"/>
          <ac:spMkLst>
            <pc:docMk/>
            <pc:sldMk cId="0" sldId="264"/>
            <ac:spMk id="23" creationId="{9752DEA8-B4C4-403B-4589-5BECBE2F44E7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8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03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3:46.732" v="2315" actId="1036"/>
          <ac:grpSpMkLst>
            <pc:docMk/>
            <pc:sldMk cId="0" sldId="264"/>
            <ac:grpSpMk id="17" creationId="{D2FC6198-3684-18CF-1BEA-567080C9E81B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7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7T06:40:07.700" v="14160" actId="167"/>
          <ac:picMkLst>
            <pc:docMk/>
            <pc:sldMk cId="0" sldId="264"/>
            <ac:picMk id="25" creationId="{3CAFA072-0CC2-EE94-DF6E-DC49E85527B8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5"/>
        </pc:sldMkLst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3" creationId="{371E7838-C321-1C25-75FE-0DE84A11E3A1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5" creationId="{F73D0A65-888B-C53E-5010-0651528D622E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7" creationId="{75FBC11B-596A-9B14-1F3D-7771673DA195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9" creationId="{BC3389C9-FA7D-81B5-CF01-7717C15109A0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1" creationId="{DD5FC5B7-F666-3D7C-3498-AAD19911FB6D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3" creationId="{D2922890-C21E-4564-74E4-8487015B25DB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5" creationId="{51B63215-01AB-A424-F0D4-D02C335D90C3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7" creationId="{8ED136F6-06BD-90B0-C954-402110659737}"/>
          </ac:spMkLst>
        </pc:spChg>
        <pc:spChg chg="add del mod">
          <ac:chgData name="tuyết nguyễn thị ánh" userId="a6fbc05945fbe6a6" providerId="LiveId" clId="{E3046758-022E-4895-9D24-41548DAAC67F}" dt="2023-07-25T07:31:23.184" v="2153" actId="478"/>
          <ac:spMkLst>
            <pc:docMk/>
            <pc:sldMk cId="0" sldId="265"/>
            <ac:spMk id="19" creationId="{FB3BEE7E-69B0-71BC-668C-2F887383E447}"/>
          </ac:spMkLst>
        </pc:spChg>
        <pc:spChg chg="add mod">
          <ac:chgData name="tuyết nguyễn thị ánh" userId="a6fbc05945fbe6a6" providerId="LiveId" clId="{E3046758-022E-4895-9D24-41548DAAC67F}" dt="2023-07-26T03:10:21.271" v="6543" actId="20577"/>
          <ac:spMkLst>
            <pc:docMk/>
            <pc:sldMk cId="0" sldId="265"/>
            <ac:spMk id="20" creationId="{485FD20B-E6AA-3ABE-523D-7F423A718AFD}"/>
          </ac:spMkLst>
        </pc:spChg>
        <pc:spChg chg="add mod">
          <ac:chgData name="tuyết nguyễn thị ánh" userId="a6fbc05945fbe6a6" providerId="LiveId" clId="{E3046758-022E-4895-9D24-41548DAAC67F}" dt="2023-07-25T07:37:21.626" v="2660" actId="14100"/>
          <ac:spMkLst>
            <pc:docMk/>
            <pc:sldMk cId="0" sldId="265"/>
            <ac:spMk id="21" creationId="{F60EA7AE-DEB7-21B0-1CF0-1C9911AC5CEF}"/>
          </ac:spMkLst>
        </pc:spChg>
        <pc:spChg chg="add mod">
          <ac:chgData name="tuyết nguyễn thị ánh" userId="a6fbc05945fbe6a6" providerId="LiveId" clId="{E3046758-022E-4895-9D24-41548DAAC67F}" dt="2023-07-25T07:35:55.241" v="2439" actId="20577"/>
          <ac:spMkLst>
            <pc:docMk/>
            <pc:sldMk cId="0" sldId="265"/>
            <ac:spMk id="22" creationId="{D5FFBD14-7513-6F8B-1AAA-95A9CD4FEE68}"/>
          </ac:spMkLst>
        </pc:spChg>
        <pc:spChg chg="add del mod">
          <ac:chgData name="tuyết nguyễn thị ánh" userId="a6fbc05945fbe6a6" providerId="LiveId" clId="{E3046758-022E-4895-9D24-41548DAAC67F}" dt="2023-07-25T07:36:00.723" v="2440" actId="478"/>
          <ac:spMkLst>
            <pc:docMk/>
            <pc:sldMk cId="0" sldId="265"/>
            <ac:spMk id="23" creationId="{AD917F1C-484C-652F-E998-5C0D3DF8E2FC}"/>
          </ac:spMkLst>
        </pc:spChg>
        <pc:spChg chg="mod">
          <ac:chgData name="tuyết nguyễn thị ánh" userId="a6fbc05945fbe6a6" providerId="LiveId" clId="{E3046758-022E-4895-9D24-41548DAAC67F}" dt="2023-07-25T07:36:10.466" v="2455" actId="20577"/>
          <ac:spMkLst>
            <pc:docMk/>
            <pc:sldMk cId="0" sldId="265"/>
            <ac:spMk id="25" creationId="{28A062BD-7F2A-FECC-7C3A-E33312C32A42}"/>
          </ac:spMkLst>
        </pc:spChg>
        <pc:spChg chg="mod">
          <ac:chgData name="tuyết nguyễn thị ánh" userId="a6fbc05945fbe6a6" providerId="LiveId" clId="{E3046758-022E-4895-9D24-41548DAAC67F}" dt="2023-07-25T07:31:11.623" v="2149" actId="1076"/>
          <ac:spMkLst>
            <pc:docMk/>
            <pc:sldMk cId="0" sldId="265"/>
            <ac:spMk id="9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20.603" v="2152" actId="478"/>
          <ac:spMkLst>
            <pc:docMk/>
            <pc:sldMk cId="0" sldId="265"/>
            <ac:spMk id="9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40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5:44.686" v="2435" actId="1076"/>
          <ac:grpSpMkLst>
            <pc:docMk/>
            <pc:sldMk cId="0" sldId="265"/>
            <ac:grpSpMk id="24" creationId="{759F60A1-1DA9-D3F3-2B19-502F9BD5614D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3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4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35:44.686" v="2435" actId="1076"/>
          <ac:picMkLst>
            <pc:docMk/>
            <pc:sldMk cId="0" sldId="265"/>
            <ac:picMk id="26" creationId="{13CCBCF5-C9B8-7074-E5AA-94E85EE01F57}"/>
          </ac:picMkLst>
        </pc:picChg>
        <pc:picChg chg="add mod">
          <ac:chgData name="tuyết nguyễn thị ánh" userId="a6fbc05945fbe6a6" providerId="LiveId" clId="{E3046758-022E-4895-9D24-41548DAAC67F}" dt="2023-07-25T07:37:47.643" v="2663" actId="1076"/>
          <ac:picMkLst>
            <pc:docMk/>
            <pc:sldMk cId="0" sldId="265"/>
            <ac:picMk id="28" creationId="{5D9E87DB-A5EB-17DF-4869-CDB17834B477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6"/>
        </pc:sldMkLst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3" creationId="{69AE6C71-9B6F-2C9F-8C9D-F85C199B435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5" creationId="{1063FC4D-6658-753C-E815-C87CF47CDD1A}"/>
          </ac:spMkLst>
        </pc:spChg>
        <pc:spChg chg="add del mod">
          <ac:chgData name="tuyết nguyễn thị ánh" userId="a6fbc05945fbe6a6" providerId="LiveId" clId="{E3046758-022E-4895-9D24-41548DAAC67F}" dt="2023-07-25T07:50:18.009" v="2978" actId="478"/>
          <ac:spMkLst>
            <pc:docMk/>
            <pc:sldMk cId="0" sldId="266"/>
            <ac:spMk id="7" creationId="{69688F37-160B-DDA1-C71E-9679D8A2D1F7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" creationId="{1D7D3ADE-C07D-6D6C-737E-ACAE36EF3E7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1" creationId="{5A5246F8-192F-CC13-E6A0-BE4BF4D1C70B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3" creationId="{C5CD237B-CE4C-824F-0E3F-E8636DB73ABD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5" creationId="{4D91B213-EBD4-337B-538E-E057830186E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7" creationId="{6F066267-4559-9AF6-AC21-8C0F0A16ED5E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9" creationId="{EC3158D3-2657-650D-EFDB-471478B767B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1" creationId="{6B71B205-8F71-3492-1A2D-55690EFFEAA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3" creationId="{7EDB7E9D-7DD9-F590-36F1-592F3D956D2D}"/>
          </ac:spMkLst>
        </pc:spChg>
        <pc:spChg chg="add del mod">
          <ac:chgData name="tuyết nguyễn thị ánh" userId="a6fbc05945fbe6a6" providerId="LiveId" clId="{E3046758-022E-4895-9D24-41548DAAC67F}" dt="2023-07-25T07:50:22.281" v="2981" actId="478"/>
          <ac:spMkLst>
            <pc:docMk/>
            <pc:sldMk cId="0" sldId="266"/>
            <ac:spMk id="25" creationId="{29F37A6D-4EAC-6ED8-AC55-CC38CA942E67}"/>
          </ac:spMkLst>
        </pc:spChg>
        <pc:spChg chg="add del mod">
          <ac:chgData name="tuyết nguyễn thị ánh" userId="a6fbc05945fbe6a6" providerId="LiveId" clId="{E3046758-022E-4895-9D24-41548DAAC67F}" dt="2023-07-25T07:50:21.616" v="2980" actId="478"/>
          <ac:spMkLst>
            <pc:docMk/>
            <pc:sldMk cId="0" sldId="266"/>
            <ac:spMk id="27" creationId="{A4FBA547-6036-DC37-39BE-CB322A535AEA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8" creationId="{1279D0D3-C595-E7F1-FA6D-01519743E3A5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9" creationId="{8AFC50E8-9A22-48C5-A5A2-6517B9B1B2F1}"/>
          </ac:spMkLst>
        </pc:spChg>
        <pc:spChg chg="add del mod">
          <ac:chgData name="tuyết nguyễn thị ánh" userId="a6fbc05945fbe6a6" providerId="LiveId" clId="{E3046758-022E-4895-9D24-41548DAAC67F}" dt="2023-07-25T07:53:03.960" v="3003" actId="478"/>
          <ac:spMkLst>
            <pc:docMk/>
            <pc:sldMk cId="0" sldId="266"/>
            <ac:spMk id="33" creationId="{E8A71236-033B-529F-211D-869110420AEF}"/>
          </ac:spMkLst>
        </pc:spChg>
        <pc:spChg chg="add del mod">
          <ac:chgData name="tuyết nguyễn thị ánh" userId="a6fbc05945fbe6a6" providerId="LiveId" clId="{E3046758-022E-4895-9D24-41548DAAC67F}" dt="2023-07-25T07:53:14.830" v="3004" actId="478"/>
          <ac:spMkLst>
            <pc:docMk/>
            <pc:sldMk cId="0" sldId="266"/>
            <ac:spMk id="34" creationId="{AE524EAB-B6C1-8756-FC5B-B42B0FDE2B40}"/>
          </ac:spMkLst>
        </pc:spChg>
        <pc:spChg chg="add del mod">
          <ac:chgData name="tuyết nguyễn thị ánh" userId="a6fbc05945fbe6a6" providerId="LiveId" clId="{E3046758-022E-4895-9D24-41548DAAC67F}" dt="2023-07-25T07:58:53.800" v="3055" actId="478"/>
          <ac:spMkLst>
            <pc:docMk/>
            <pc:sldMk cId="0" sldId="266"/>
            <ac:spMk id="35" creationId="{8B64BFED-74BB-3690-2BC9-2925D4B1A72C}"/>
          </ac:spMkLst>
        </pc:spChg>
        <pc:spChg chg="add del mod">
          <ac:chgData name="tuyết nguyễn thị ánh" userId="a6fbc05945fbe6a6" providerId="LiveId" clId="{E3046758-022E-4895-9D24-41548DAAC67F}" dt="2023-07-25T07:55:56.316" v="3021" actId="478"/>
          <ac:spMkLst>
            <pc:docMk/>
            <pc:sldMk cId="0" sldId="266"/>
            <ac:spMk id="36" creationId="{54D98FBE-AEE7-0F17-232F-84FAC711C79E}"/>
          </ac:spMkLst>
        </pc:spChg>
        <pc:spChg chg="add del mod">
          <ac:chgData name="tuyết nguyễn thị ánh" userId="a6fbc05945fbe6a6" providerId="LiveId" clId="{E3046758-022E-4895-9D24-41548DAAC67F}" dt="2023-07-25T07:55:57.495" v="3022" actId="478"/>
          <ac:spMkLst>
            <pc:docMk/>
            <pc:sldMk cId="0" sldId="266"/>
            <ac:spMk id="37" creationId="{D8E27E12-791D-91AA-ED6E-FDB8767E8BB8}"/>
          </ac:spMkLst>
        </pc:spChg>
        <pc:spChg chg="add del mod">
          <ac:chgData name="tuyết nguyễn thị ánh" userId="a6fbc05945fbe6a6" providerId="LiveId" clId="{E3046758-022E-4895-9D24-41548DAAC67F}" dt="2023-07-25T07:56:39.692" v="3036" actId="478"/>
          <ac:spMkLst>
            <pc:docMk/>
            <pc:sldMk cId="0" sldId="266"/>
            <ac:spMk id="41" creationId="{2B371389-952C-71F8-A7E1-2D33A9A5557F}"/>
          </ac:spMkLst>
        </pc:spChg>
        <pc:spChg chg="add del mod">
          <ac:chgData name="tuyết nguyễn thị ánh" userId="a6fbc05945fbe6a6" providerId="LiveId" clId="{E3046758-022E-4895-9D24-41548DAAC67F}" dt="2023-07-25T07:56:38.493" v="3035" actId="478"/>
          <ac:spMkLst>
            <pc:docMk/>
            <pc:sldMk cId="0" sldId="266"/>
            <ac:spMk id="42" creationId="{81F485EB-A003-FF3B-5AB2-67306E551E15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3" creationId="{9DC98090-7261-BA6F-5A6D-B41B7B3E95B1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4" creationId="{F7E0F19C-C585-A0BE-6F6C-E6E86E082771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8" creationId="{978530FD-EA00-E4FF-1B1E-D5F3C4D92683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9" creationId="{CEFF4CEB-897A-41C7-D6B5-5E7924E7FCAE}"/>
          </ac:spMkLst>
        </pc:spChg>
        <pc:spChg chg="add mod">
          <ac:chgData name="tuyết nguyễn thị ánh" userId="a6fbc05945fbe6a6" providerId="LiveId" clId="{E3046758-022E-4895-9D24-41548DAAC67F}" dt="2023-07-25T08:08:28.363" v="3293" actId="1076"/>
          <ac:spMkLst>
            <pc:docMk/>
            <pc:sldMk cId="0" sldId="266"/>
            <ac:spMk id="53" creationId="{94AFB24D-01E2-3DCF-A6CE-9A78B3EA720A}"/>
          </ac:spMkLst>
        </pc:spChg>
        <pc:spChg chg="add mod">
          <ac:chgData name="tuyết nguyễn thị ánh" userId="a6fbc05945fbe6a6" providerId="LiveId" clId="{E3046758-022E-4895-9D24-41548DAAC67F}" dt="2023-07-26T03:20:09.431" v="6824" actId="113"/>
          <ac:spMkLst>
            <pc:docMk/>
            <pc:sldMk cId="0" sldId="266"/>
            <ac:spMk id="54" creationId="{0C902BEA-D296-ADAF-AD8E-534BC647A56E}"/>
          </ac:spMkLst>
        </pc:spChg>
        <pc:spChg chg="add del mod">
          <ac:chgData name="tuyết nguyễn thị ánh" userId="a6fbc05945fbe6a6" providerId="LiveId" clId="{E3046758-022E-4895-9D24-41548DAAC67F}" dt="2023-07-25T08:05:42.297" v="3088" actId="478"/>
          <ac:spMkLst>
            <pc:docMk/>
            <pc:sldMk cId="0" sldId="266"/>
            <ac:spMk id="56" creationId="{81E7F4E5-4DB7-79BD-4EB8-9BD30FC40C3F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8" creationId="{DA6D0157-4B16-387E-1575-584DD12215D8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9" creationId="{12E98E75-E66F-FB54-6B31-6465A8F98650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0" creationId="{A3812E5E-6E3D-36D0-943E-A8A0539BF8DA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1" creationId="{D7C7861F-CC93-5EAD-5610-95EBED63E90E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100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30" creationId="{E0DB0289-A599-4624-B17C-C25736C7A817}"/>
          </ac:grpSpMkLst>
        </pc:grpChg>
        <pc:grpChg chg="add del mod">
          <ac:chgData name="tuyết nguyễn thị ánh" userId="a6fbc05945fbe6a6" providerId="LiveId" clId="{E3046758-022E-4895-9D24-41548DAAC67F}" dt="2023-07-25T07:56:37.166" v="3034" actId="478"/>
          <ac:grpSpMkLst>
            <pc:docMk/>
            <pc:sldMk cId="0" sldId="266"/>
            <ac:grpSpMk id="38" creationId="{0288F254-EDD2-363D-93A8-BE4C2BB14A28}"/>
          </ac:grpSpMkLst>
        </pc:grpChg>
        <pc:grpChg chg="add del mod">
          <ac:chgData name="tuyết nguyễn thị ánh" userId="a6fbc05945fbe6a6" providerId="LiveId" clId="{E3046758-022E-4895-9D24-41548DAAC67F}" dt="2023-07-25T07:58:32.616" v="3047" actId="478"/>
          <ac:grpSpMkLst>
            <pc:docMk/>
            <pc:sldMk cId="0" sldId="266"/>
            <ac:grpSpMk id="45" creationId="{9C39774D-9E43-5682-DAD4-DEFAFA1D2787}"/>
          </ac:grpSpMkLst>
        </pc:gr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50" creationId="{2E1BC1BB-C4B2-CB55-0D03-822FBCF9AD1A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99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0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1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1" creationId="{21BE038A-C606-9658-29AD-727315C25814}"/>
          </ac:picMkLst>
        </pc:pic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2" creationId="{88479EC4-C23B-945D-88FE-8939D2D67B0C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39" creationId="{DF82F848-A67D-CF05-E17E-AAFCED16F904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40" creationId="{0EBEFB03-80D3-424C-0687-601263132E87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6" creationId="{E8E59A2C-B0C1-788C-24AF-E6AD68D3A3D1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7" creationId="{B601B150-C6D5-AE90-2EB9-D53CF9B96C93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1" creationId="{B636AB40-0874-5F0B-0EAA-9E7DDD2A96F6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2" creationId="{638EAE18-0D33-261D-5EBA-CDDF3795DFCA}"/>
          </ac:picMkLst>
        </pc:picChg>
        <pc:picChg chg="add mod">
          <ac:chgData name="tuyết nguyễn thị ánh" userId="a6fbc05945fbe6a6" providerId="LiveId" clId="{E3046758-022E-4895-9D24-41548DAAC67F}" dt="2023-07-25T08:07:43.392" v="3168" actId="1076"/>
          <ac:picMkLst>
            <pc:docMk/>
            <pc:sldMk cId="0" sldId="266"/>
            <ac:picMk id="55" creationId="{69151B43-E62A-9466-9D36-ADBD301AE566}"/>
          </ac:picMkLst>
        </pc:picChg>
        <pc:picChg chg="add mod">
          <ac:chgData name="tuyết nguyễn thị ánh" userId="a6fbc05945fbe6a6" providerId="LiveId" clId="{E3046758-022E-4895-9D24-41548DAAC67F}" dt="2023-07-25T08:09:31.543" v="3295" actId="1076"/>
          <ac:picMkLst>
            <pc:docMk/>
            <pc:sldMk cId="0" sldId="266"/>
            <ac:picMk id="57" creationId="{974B8C11-8E37-4CD1-B196-7907A08C2263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2" creationId="{1C12A541-CDC3-B781-EC31-AA3F34A6F050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3" creationId="{935A596D-D861-59F8-2C3B-5AB8FC043A3E}"/>
          </ac:picMkLst>
        </pc:picChg>
      </pc:sldChg>
      <pc:sldChg chg="del ord modNotes">
        <pc:chgData name="tuyết nguyễn thị ánh" userId="a6fbc05945fbe6a6" providerId="LiveId" clId="{E3046758-022E-4895-9D24-41548DAAC67F}" dt="2023-07-27T06:17:40.657" v="13959" actId="47"/>
        <pc:sldMkLst>
          <pc:docMk/>
          <pc:sldMk cId="0" sldId="267"/>
        </pc:sldMkLst>
      </pc:sldChg>
      <pc:sldChg chg="addSp delSp modSp mod or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8"/>
        </pc:sldMkLst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3" creationId="{1949934B-37DF-0DEC-E04C-561186140ECF}"/>
          </ac:spMkLst>
        </pc:spChg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5" creationId="{E07779EE-0480-24E3-CCA3-235530849DDD}"/>
          </ac:spMkLst>
        </pc:spChg>
        <pc:spChg chg="add mod">
          <ac:chgData name="tuyết nguyễn thị ánh" userId="a6fbc05945fbe6a6" providerId="LiveId" clId="{E3046758-022E-4895-9D24-41548DAAC67F}" dt="2023-07-26T03:11:26.711" v="6630" actId="1076"/>
          <ac:spMkLst>
            <pc:docMk/>
            <pc:sldMk cId="0" sldId="268"/>
            <ac:spMk id="6" creationId="{9F1743BA-18C0-F29F-2712-EAE74A9DD691}"/>
          </ac:spMkLst>
        </pc:spChg>
        <pc:spChg chg="add mod">
          <ac:chgData name="tuyết nguyễn thị ánh" userId="a6fbc05945fbe6a6" providerId="LiveId" clId="{E3046758-022E-4895-9D24-41548DAAC67F}" dt="2023-07-26T01:33:41.100" v="4901" actId="20577"/>
          <ac:spMkLst>
            <pc:docMk/>
            <pc:sldMk cId="0" sldId="268"/>
            <ac:spMk id="7" creationId="{B12A2F98-03B7-11F5-C8A7-AB36B5EE827B}"/>
          </ac:spMkLst>
        </pc:spChg>
        <pc:spChg chg="add mod">
          <ac:chgData name="tuyết nguyễn thị ánh" userId="a6fbc05945fbe6a6" providerId="LiveId" clId="{E3046758-022E-4895-9D24-41548DAAC67F}" dt="2023-07-26T03:11:43.523" v="6632" actId="20577"/>
          <ac:spMkLst>
            <pc:docMk/>
            <pc:sldMk cId="0" sldId="268"/>
            <ac:spMk id="8" creationId="{C9CEBDE5-EDFD-5D6D-0C2F-34E816E965DE}"/>
          </ac:spMkLst>
        </pc:spChg>
        <pc:spChg chg="add mod">
          <ac:chgData name="tuyết nguyễn thị ánh" userId="a6fbc05945fbe6a6" providerId="LiveId" clId="{E3046758-022E-4895-9D24-41548DAAC67F}" dt="2023-07-26T01:35:05.259" v="4922" actId="208"/>
          <ac:spMkLst>
            <pc:docMk/>
            <pc:sldMk cId="0" sldId="268"/>
            <ac:spMk id="10" creationId="{3833847F-4B46-A96A-B07D-B2759AA9B2E9}"/>
          </ac:spMkLst>
        </pc:spChg>
        <pc:spChg chg="add mod">
          <ac:chgData name="tuyết nguyễn thị ánh" userId="a6fbc05945fbe6a6" providerId="LiveId" clId="{E3046758-022E-4895-9D24-41548DAAC67F}" dt="2023-07-26T01:34:44.292" v="4918" actId="1076"/>
          <ac:spMkLst>
            <pc:docMk/>
            <pc:sldMk cId="0" sldId="268"/>
            <ac:spMk id="12" creationId="{873DAD02-62FF-8848-FAB2-E2D2E5B1436B}"/>
          </ac:spMkLst>
        </pc:spChg>
        <pc:spChg chg="mod">
          <ac:chgData name="tuyết nguyễn thị ánh" userId="a6fbc05945fbe6a6" providerId="LiveId" clId="{E3046758-022E-4895-9D24-41548DAAC67F}" dt="2023-07-26T01:30:33.864" v="4752" actId="1076"/>
          <ac:spMkLst>
            <pc:docMk/>
            <pc:sldMk cId="0" sldId="268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3:22.210" v="4897" actId="1076"/>
          <ac:spMkLst>
            <pc:docMk/>
            <pc:sldMk cId="0" sldId="268"/>
            <ac:spMk id="11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3" creationId="{00000000-0000-0000-0000-000000000000}"/>
          </ac:spMkLst>
        </pc:spChg>
        <pc:grpChg chg="add del mod">
          <ac:chgData name="tuyết nguyễn thị ánh" userId="a6fbc05945fbe6a6" providerId="LiveId" clId="{E3046758-022E-4895-9D24-41548DAAC67F}" dt="2023-07-26T01:31:19.742" v="4758" actId="1076"/>
          <ac:grpSpMkLst>
            <pc:docMk/>
            <pc:sldMk cId="0" sldId="268"/>
            <ac:grpSpMk id="1137" creationId="{00000000-0000-0000-0000-000000000000}"/>
          </ac:grpSpMkLst>
        </pc:grpChg>
        <pc:grpChg chg="add del">
          <ac:chgData name="tuyết nguyễn thị ánh" userId="a6fbc05945fbe6a6" providerId="LiveId" clId="{E3046758-022E-4895-9D24-41548DAAC67F}" dt="2023-07-26T01:30:30.537" v="4751" actId="478"/>
          <ac:grpSpMkLst>
            <pc:docMk/>
            <pc:sldMk cId="0" sldId="268"/>
            <ac:grpSpMk id="1145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34:38.670" v="4917" actId="1076"/>
          <ac:grpSpMkLst>
            <pc:docMk/>
            <pc:sldMk cId="0" sldId="268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31:58.342" v="4760" actId="478"/>
          <ac:picMkLst>
            <pc:docMk/>
            <pc:sldMk cId="0" sldId="268"/>
            <ac:picMk id="9" creationId="{D164E853-0BD8-94A4-BCF6-5881F4B7EFB6}"/>
          </ac:picMkLst>
        </pc:picChg>
      </pc:sldChg>
      <pc:sldChg chg="del">
        <pc:chgData name="tuyết nguyễn thị ánh" userId="a6fbc05945fbe6a6" providerId="LiveId" clId="{E3046758-022E-4895-9D24-41548DAAC67F}" dt="2023-07-27T02:47:57.567" v="11681" actId="47"/>
        <pc:sldMkLst>
          <pc:docMk/>
          <pc:sldMk cId="0" sldId="269"/>
        </pc:sldMkLst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0"/>
        </pc:sldMkLst>
        <pc:spChg chg="add del mod">
          <ac:chgData name="tuyết nguyễn thị ánh" userId="a6fbc05945fbe6a6" providerId="LiveId" clId="{E3046758-022E-4895-9D24-41548DAAC67F}" dt="2023-07-25T08:14:38.155" v="3299" actId="478"/>
          <ac:spMkLst>
            <pc:docMk/>
            <pc:sldMk cId="0" sldId="270"/>
            <ac:spMk id="3" creationId="{BE155BD7-B491-175D-5B15-4C812134A44A}"/>
          </ac:spMkLst>
        </pc:spChg>
        <pc:spChg chg="add del mod">
          <ac:chgData name="tuyết nguyễn thị ánh" userId="a6fbc05945fbe6a6" providerId="LiveId" clId="{E3046758-022E-4895-9D24-41548DAAC67F}" dt="2023-07-25T08:14:39.747" v="3301" actId="478"/>
          <ac:spMkLst>
            <pc:docMk/>
            <pc:sldMk cId="0" sldId="270"/>
            <ac:spMk id="5" creationId="{349AEFA0-0A57-88E2-BC79-F74CC4A58799}"/>
          </ac:spMkLst>
        </pc:spChg>
        <pc:spChg chg="add del mod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7" creationId="{D0071F85-60F4-6E67-77E5-86F1A51DCD4D}"/>
          </ac:spMkLst>
        </pc:spChg>
        <pc:spChg chg="add del mod">
          <ac:chgData name="tuyết nguyễn thị ánh" userId="a6fbc05945fbe6a6" providerId="LiveId" clId="{E3046758-022E-4895-9D24-41548DAAC67F}" dt="2023-07-25T08:14:46.670" v="3305" actId="478"/>
          <ac:spMkLst>
            <pc:docMk/>
            <pc:sldMk cId="0" sldId="270"/>
            <ac:spMk id="9" creationId="{218BB655-BBD1-78B1-15A9-7D27B410B00E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0" creationId="{E3877D3F-5AF2-65B5-9C6B-590ECD70B845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1" creationId="{9831123C-DDE2-20A3-A9D9-A906E0008A4A}"/>
          </ac:spMkLst>
        </pc:spChg>
        <pc:spChg chg="add mod">
          <ac:chgData name="tuyết nguyễn thị ánh" userId="a6fbc05945fbe6a6" providerId="LiveId" clId="{E3046758-022E-4895-9D24-41548DAAC67F}" dt="2023-07-25T08:27:56.976" v="3637" actId="20577"/>
          <ac:spMkLst>
            <pc:docMk/>
            <pc:sldMk cId="0" sldId="270"/>
            <ac:spMk id="12" creationId="{6223879E-C5EE-126B-3686-B98CD2A98724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" creationId="{0F9D68B9-E725-9B9B-76A3-788C5BBC080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4" creationId="{0D333707-C1F9-43B5-9110-A414D047934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5" creationId="{0DBD4E5E-B80F-A048-B6D0-605C3B48D070}"/>
          </ac:spMkLst>
        </pc:spChg>
        <pc:spChg chg="add mod">
          <ac:chgData name="tuyết nguyễn thị ánh" userId="a6fbc05945fbe6a6" providerId="LiveId" clId="{E3046758-022E-4895-9D24-41548DAAC67F}" dt="2023-07-25T08:25:55.090" v="3585" actId="20577"/>
          <ac:spMkLst>
            <pc:docMk/>
            <pc:sldMk cId="0" sldId="270"/>
            <ac:spMk id="16" creationId="{38DCE9DB-FD3C-66F8-563D-EB28D2574AB0}"/>
          </ac:spMkLst>
        </pc:spChg>
        <pc:spChg chg="add del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12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14:37.017" v="3298" actId="478"/>
          <ac:spMkLst>
            <pc:docMk/>
            <pc:sldMk cId="0" sldId="270"/>
            <ac:spMk id="1289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5T08:14:45.655" v="3304" actId="478"/>
          <ac:spMkLst>
            <pc:docMk/>
            <pc:sldMk cId="0" sldId="270"/>
            <ac:spMk id="12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5" creationId="{00000000-0000-0000-0000-000000000000}"/>
          </ac:spMkLst>
        </pc:spChg>
        <pc:picChg chg="del">
          <ac:chgData name="tuyết nguyễn thị ánh" userId="a6fbc05945fbe6a6" providerId="LiveId" clId="{E3046758-022E-4895-9D24-41548DAAC67F}" dt="2023-07-25T08:14:38.662" v="3300" actId="478"/>
          <ac:picMkLst>
            <pc:docMk/>
            <pc:sldMk cId="0" sldId="270"/>
            <ac:picMk id="1287" creationId="{00000000-0000-0000-0000-000000000000}"/>
          </ac:picMkLst>
        </pc:pic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71"/>
        </pc:sldMkLst>
        <pc:spChg chg="add del mod">
          <ac:chgData name="tuyết nguyễn thị ánh" userId="a6fbc05945fbe6a6" providerId="LiveId" clId="{E3046758-022E-4895-9D24-41548DAAC67F}" dt="2023-07-27T02:48:04.749" v="11683" actId="478"/>
          <ac:spMkLst>
            <pc:docMk/>
            <pc:sldMk cId="0" sldId="271"/>
            <ac:spMk id="3" creationId="{4826D8E9-1345-CBE3-7AA5-8776AE993FDC}"/>
          </ac:spMkLst>
        </pc:spChg>
        <pc:spChg chg="mod">
          <ac:chgData name="tuyết nguyễn thị ánh" userId="a6fbc05945fbe6a6" providerId="LiveId" clId="{E3046758-022E-4895-9D24-41548DAAC67F}" dt="2023-07-27T02:48:32.998" v="11718" actId="1076"/>
          <ac:spMkLst>
            <pc:docMk/>
            <pc:sldMk cId="0" sldId="271"/>
            <ac:spMk id="140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2:48:01.644" v="11682" actId="478"/>
          <ac:spMkLst>
            <pc:docMk/>
            <pc:sldMk cId="0" sldId="271"/>
            <ac:spMk id="1408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2"/>
        </pc:sldMkLst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3" creationId="{42B77652-63D1-068C-62C8-9D0A47A7E3BC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5" creationId="{BFF2374D-915F-B64D-5505-22F3B94E7EBE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7" creationId="{7FC87810-8956-3340-CEF5-BDCCC35D5365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9" creationId="{2D36675E-BDCE-518A-42C3-0A32A76E78A2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1" creationId="{78CA2F31-98EB-A114-140D-BACCE1B253FD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3" creationId="{E51C5D0A-EB15-A8B6-1A2D-A8EEBD895C63}"/>
          </ac:spMkLst>
        </pc:spChg>
        <pc:spChg chg="add del mod">
          <ac:chgData name="tuyết nguyễn thị ánh" userId="a6fbc05945fbe6a6" providerId="LiveId" clId="{E3046758-022E-4895-9D24-41548DAAC67F}" dt="2023-07-25T08:27:02.952" v="3591" actId="478"/>
          <ac:spMkLst>
            <pc:docMk/>
            <pc:sldMk cId="0" sldId="272"/>
            <ac:spMk id="14" creationId="{5C797C6C-CF60-D5C6-BDA2-9F0BD244359B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5" creationId="{CC12FC84-E887-38AC-E05D-B0B4CB9A9C7F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6" creationId="{458C6C42-F27B-EA71-629F-D578AA2F5532}"/>
          </ac:spMkLst>
        </pc:spChg>
        <pc:spChg chg="add del mod">
          <ac:chgData name="tuyết nguyễn thị ánh" userId="a6fbc05945fbe6a6" providerId="LiveId" clId="{E3046758-022E-4895-9D24-41548DAAC67F}" dt="2023-07-25T08:28:21.622" v="3649" actId="478"/>
          <ac:spMkLst>
            <pc:docMk/>
            <pc:sldMk cId="0" sldId="272"/>
            <ac:spMk id="17" creationId="{8DCE9C5C-9B92-71B3-7AF8-6A033CC169B8}"/>
          </ac:spMkLst>
        </pc:spChg>
        <pc:spChg chg="add del mod">
          <ac:chgData name="tuyết nguyễn thị ánh" userId="a6fbc05945fbe6a6" providerId="LiveId" clId="{E3046758-022E-4895-9D24-41548DAAC67F}" dt="2023-07-25T08:28:22.990" v="3650" actId="478"/>
          <ac:spMkLst>
            <pc:docMk/>
            <pc:sldMk cId="0" sldId="272"/>
            <ac:spMk id="18" creationId="{56E78376-FF53-2D8E-7A4C-47A30405645D}"/>
          </ac:spMkLst>
        </pc:spChg>
        <pc:spChg chg="add del mod">
          <ac:chgData name="tuyết nguyễn thị ánh" userId="a6fbc05945fbe6a6" providerId="LiveId" clId="{E3046758-022E-4895-9D24-41548DAAC67F}" dt="2023-07-25T08:28:24.970" v="3652" actId="478"/>
          <ac:spMkLst>
            <pc:docMk/>
            <pc:sldMk cId="0" sldId="272"/>
            <ac:spMk id="19" creationId="{A6B68F4A-44C6-C2BB-BBEF-A04E4ABB7765}"/>
          </ac:spMkLst>
        </pc:spChg>
        <pc:spChg chg="add del mod">
          <ac:chgData name="tuyết nguyễn thị ánh" userId="a6fbc05945fbe6a6" providerId="LiveId" clId="{E3046758-022E-4895-9D24-41548DAAC67F}" dt="2023-07-25T08:28:23.832" v="3651" actId="478"/>
          <ac:spMkLst>
            <pc:docMk/>
            <pc:sldMk cId="0" sldId="272"/>
            <ac:spMk id="20" creationId="{7192B98C-2F4F-B986-4F7D-6BDB8D57B6CC}"/>
          </ac:spMkLst>
        </pc:spChg>
        <pc:spChg chg="mod">
          <ac:chgData name="tuyết nguyễn thị ánh" userId="a6fbc05945fbe6a6" providerId="LiveId" clId="{E3046758-022E-4895-9D24-41548DAAC67F}" dt="2023-07-25T08:27:26.011" v="3626"/>
          <ac:spMkLst>
            <pc:docMk/>
            <pc:sldMk cId="0" sldId="272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5T08:27:40.218" v="3632" actId="20577"/>
          <ac:spMkLst>
            <pc:docMk/>
            <pc:sldMk cId="0" sldId="272"/>
            <ac:spMk id="23" creationId="{9A3DAB7C-38C3-39AD-DF37-80DB6120A6C4}"/>
          </ac:spMkLst>
        </pc:spChg>
        <pc:spChg chg="add mod">
          <ac:chgData name="tuyết nguyễn thị ánh" userId="a6fbc05945fbe6a6" providerId="LiveId" clId="{E3046758-022E-4895-9D24-41548DAAC67F}" dt="2023-07-25T08:30:36.011" v="3722" actId="1076"/>
          <ac:spMkLst>
            <pc:docMk/>
            <pc:sldMk cId="0" sldId="272"/>
            <ac:spMk id="24" creationId="{EAE284A1-2B7E-B330-DCA3-F6FC998CCC51}"/>
          </ac:spMkLst>
        </pc:spChg>
        <pc:spChg chg="add mod">
          <ac:chgData name="tuyết nguyễn thị ánh" userId="a6fbc05945fbe6a6" providerId="LiveId" clId="{E3046758-022E-4895-9D24-41548DAAC67F}" dt="2023-07-25T08:31:42.614" v="3747" actId="14100"/>
          <ac:spMkLst>
            <pc:docMk/>
            <pc:sldMk cId="0" sldId="272"/>
            <ac:spMk id="26" creationId="{FE8E9F99-EF6F-23FC-6FDC-5CB055E5536D}"/>
          </ac:spMkLst>
        </pc:spChg>
        <pc:spChg chg="add mod">
          <ac:chgData name="tuyết nguyễn thị ánh" userId="a6fbc05945fbe6a6" providerId="LiveId" clId="{E3046758-022E-4895-9D24-41548DAAC67F}" dt="2023-07-25T08:31:49.456" v="3751" actId="1036"/>
          <ac:spMkLst>
            <pc:docMk/>
            <pc:sldMk cId="0" sldId="272"/>
            <ac:spMk id="28" creationId="{984DAE95-DD82-7E07-D168-E4F8637A7F14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11.784" v="3735" actId="1076"/>
          <ac:spMkLst>
            <pc:docMk/>
            <pc:sldMk cId="0" sldId="272"/>
            <ac:spMk id="14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54.154" v="3752" actId="1076"/>
          <ac:spMkLst>
            <pc:docMk/>
            <pc:sldMk cId="0" sldId="272"/>
            <ac:spMk id="147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31:00.881" v="3730" actId="478"/>
          <ac:spMkLst>
            <pc:docMk/>
            <pc:sldMk cId="0" sldId="272"/>
            <ac:spMk id="1471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30:31.282" v="3721" actId="1036"/>
          <ac:grpSpMkLst>
            <pc:docMk/>
            <pc:sldMk cId="0" sldId="272"/>
            <ac:grpSpMk id="21" creationId="{D3782849-0B14-AE7A-E928-375701ACFDFE}"/>
          </ac:grpSpMkLst>
        </pc:grpChg>
        <pc:grpChg chg="mod">
          <ac:chgData name="tuyết nguyễn thị ánh" userId="a6fbc05945fbe6a6" providerId="LiveId" clId="{E3046758-022E-4895-9D24-41548DAAC67F}" dt="2023-07-25T08:31:44.901" v="3748" actId="1076"/>
          <ac:grpSpMkLst>
            <pc:docMk/>
            <pc:sldMk cId="0" sldId="272"/>
            <ac:grpSpMk id="1453" creationId="{00000000-0000-0000-0000-000000000000}"/>
          </ac:grpSpMkLst>
        </pc:grpChg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3"/>
        </pc:sldMkLst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3" creationId="{F25395A2-F034-32E2-6526-98206391B244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5" creationId="{1AF4D438-7232-B1B9-467F-24C0306C0E99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7" creationId="{AD34ABE3-77D6-80DC-DE32-A57B77F67768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9" creationId="{8BA737E0-90D2-14DE-0A8D-8D0E5F26954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1" creationId="{2B71DED4-058A-ED05-ADB9-96BCC5038E6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3" creationId="{96B67B57-063B-8F9B-29C4-35679F9E8F8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5" creationId="{8F1A6A5F-619B-1864-3A8B-E24E7FFE0D1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7" creationId="{3957C1EC-B689-F938-6D01-BD1416F8A413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9" creationId="{4DCD8B7C-209E-30E8-DF49-A5211F04BA8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21" creationId="{A2A59955-6025-8F92-36AB-0762AAFC0C1A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2" creationId="{6A998BEC-E3DC-7E39-5474-5102A71CAB1B}"/>
          </ac:spMkLst>
        </pc:spChg>
        <pc:spChg chg="add mod or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3" creationId="{B361FBF9-A02A-C1E2-10D8-63C6A4809B36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4" creationId="{66D9FC61-7DC4-2892-10A4-70D00ACE2CDB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5" creationId="{5E900725-DCBE-C568-D8F8-AFD0E618B628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6" creationId="{71DB34D9-5036-9961-9B03-1015323703BE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7" creationId="{93BEAF80-D9E2-5082-4F12-59638CBB99D3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8" creationId="{8E491112-F63B-F761-C951-F9E80149DFD7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1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4"/>
        </pc:sldMkLst>
        <pc:spChg chg="add del mod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3" creationId="{04DE2B53-E789-8377-F4DF-FFF9F6F6F0CC}"/>
          </ac:spMkLst>
        </pc:spChg>
        <pc:spChg chg="add del mod">
          <ac:chgData name="tuyết nguyễn thị ánh" userId="a6fbc05945fbe6a6" providerId="LiveId" clId="{E3046758-022E-4895-9D24-41548DAAC67F}" dt="2023-07-26T01:09:08.889" v="4384" actId="478"/>
          <ac:spMkLst>
            <pc:docMk/>
            <pc:sldMk cId="0" sldId="274"/>
            <ac:spMk id="5" creationId="{D2969CD1-75BA-98E0-9BC2-E97A3D073D7D}"/>
          </ac:spMkLst>
        </pc:spChg>
        <pc:spChg chg="add del mod">
          <ac:chgData name="tuyết nguyễn thị ánh" userId="a6fbc05945fbe6a6" providerId="LiveId" clId="{E3046758-022E-4895-9D24-41548DAAC67F}" dt="2023-07-26T01:10:40.932" v="4415" actId="478"/>
          <ac:spMkLst>
            <pc:docMk/>
            <pc:sldMk cId="0" sldId="274"/>
            <ac:spMk id="6" creationId="{DA23E147-C716-D5D2-68C5-6723E0609367}"/>
          </ac:spMkLst>
        </pc:spChg>
        <pc:spChg chg="add mod">
          <ac:chgData name="tuyết nguyễn thị ánh" userId="a6fbc05945fbe6a6" providerId="LiveId" clId="{E3046758-022E-4895-9D24-41548DAAC67F}" dt="2023-07-26T01:15:54.254" v="4478" actId="1076"/>
          <ac:spMkLst>
            <pc:docMk/>
            <pc:sldMk cId="0" sldId="274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1:09:56.284" v="4388"/>
          <ac:spMkLst>
            <pc:docMk/>
            <pc:sldMk cId="0" sldId="274"/>
            <ac:spMk id="9" creationId="{3738E5FB-38B9-9DBE-677B-3B277C45D7DE}"/>
          </ac:spMkLst>
        </pc:spChg>
        <pc:spChg chg="mod">
          <ac:chgData name="tuyết nguyễn thị ánh" userId="a6fbc05945fbe6a6" providerId="LiveId" clId="{E3046758-022E-4895-9D24-41548DAAC67F}" dt="2023-07-26T01:09:59.398" v="4390" actId="20577"/>
          <ac:spMkLst>
            <pc:docMk/>
            <pc:sldMk cId="0" sldId="274"/>
            <ac:spMk id="10" creationId="{C2211185-2CF6-4D3E-4004-F41FFB2440AA}"/>
          </ac:spMkLst>
        </pc:spChg>
        <pc:spChg chg="add mod">
          <ac:chgData name="tuyết nguyễn thị ánh" userId="a6fbc05945fbe6a6" providerId="LiveId" clId="{E3046758-022E-4895-9D24-41548DAAC67F}" dt="2023-07-26T01:15:51.336" v="4477" actId="1076"/>
          <ac:spMkLst>
            <pc:docMk/>
            <pc:sldMk cId="0" sldId="274"/>
            <ac:spMk id="11" creationId="{9D30D30C-FEC9-E6BE-AFD0-AE3458E7EE4B}"/>
          </ac:spMkLst>
        </pc:spChg>
        <pc:spChg chg="add del mod">
          <ac:chgData name="tuyết nguyễn thị ánh" userId="a6fbc05945fbe6a6" providerId="LiveId" clId="{E3046758-022E-4895-9D24-41548DAAC67F}" dt="2023-07-26T01:12:55.396" v="4458" actId="478"/>
          <ac:spMkLst>
            <pc:docMk/>
            <pc:sldMk cId="0" sldId="274"/>
            <ac:spMk id="12" creationId="{1124C344-32A5-B966-B848-9570AEEED018}"/>
          </ac:spMkLst>
        </pc:spChg>
        <pc:spChg chg="add del mod">
          <ac:chgData name="tuyết nguyễn thị ánh" userId="a6fbc05945fbe6a6" providerId="LiveId" clId="{E3046758-022E-4895-9D24-41548DAAC67F}" dt="2023-07-26T01:12:54.087" v="4457" actId="478"/>
          <ac:spMkLst>
            <pc:docMk/>
            <pc:sldMk cId="0" sldId="274"/>
            <ac:spMk id="13" creationId="{8B6500FB-BE41-8B9C-E222-9D5A01DC4FAA}"/>
          </ac:spMkLst>
        </pc:spChg>
        <pc:spChg chg="add mod ord">
          <ac:chgData name="tuyết nguyễn thị ánh" userId="a6fbc05945fbe6a6" providerId="LiveId" clId="{E3046758-022E-4895-9D24-41548DAAC67F}" dt="2023-07-26T01:16:06.677" v="4480" actId="1076"/>
          <ac:spMkLst>
            <pc:docMk/>
            <pc:sldMk cId="0" sldId="274"/>
            <ac:spMk id="14" creationId="{83D1DF24-E736-41FB-FD55-B43F16FABDF0}"/>
          </ac:spMkLst>
        </pc:spChg>
        <pc:spChg chg="add mod">
          <ac:chgData name="tuyết nguyễn thị ánh" userId="a6fbc05945fbe6a6" providerId="LiveId" clId="{E3046758-022E-4895-9D24-41548DAAC67F}" dt="2023-07-26T01:16:39.993" v="4494" actId="1076"/>
          <ac:spMkLst>
            <pc:docMk/>
            <pc:sldMk cId="0" sldId="274"/>
            <ac:spMk id="16" creationId="{EC6B806F-FBC7-6FDD-5508-AAD04A788969}"/>
          </ac:spMkLst>
        </pc:spChg>
        <pc:spChg chg="add mod">
          <ac:chgData name="tuyết nguyễn thị ánh" userId="a6fbc05945fbe6a6" providerId="LiveId" clId="{E3046758-022E-4895-9D24-41548DAAC67F}" dt="2023-07-26T01:16:37.847" v="4493" actId="1076"/>
          <ac:spMkLst>
            <pc:docMk/>
            <pc:sldMk cId="0" sldId="274"/>
            <ac:spMk id="18" creationId="{74BF49BC-2780-91FF-B870-5BD90EBF6328}"/>
          </ac:spMkLst>
        </pc:spChg>
        <pc:spChg chg="mod">
          <ac:chgData name="tuyết nguyễn thị ánh" userId="a6fbc05945fbe6a6" providerId="LiveId" clId="{E3046758-022E-4895-9D24-41548DAAC67F}" dt="2023-07-26T01:08:26.459" v="4380" actId="1076"/>
          <ac:spMkLst>
            <pc:docMk/>
            <pc:sldMk cId="0" sldId="274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15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3.569" v="4382" actId="478"/>
          <ac:spMkLst>
            <pc:docMk/>
            <pc:sldMk cId="0" sldId="274"/>
            <ac:spMk id="152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16:06.677" v="4480" actId="1076"/>
          <ac:grpSpMkLst>
            <pc:docMk/>
            <pc:sldMk cId="0" sldId="274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1:08:45.688" v="4381" actId="478"/>
          <ac:grpSpMkLst>
            <pc:docMk/>
            <pc:sldMk cId="0" sldId="274"/>
            <ac:grpSpMk id="1507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09:19.794" v="4387" actId="1076"/>
          <ac:grpSpMkLst>
            <pc:docMk/>
            <pc:sldMk cId="0" sldId="274"/>
            <ac:grpSpMk id="1523" creationId="{00000000-0000-0000-0000-000000000000}"/>
          </ac:grpSpMkLst>
        </pc:grpChg>
        <pc:picChg chg="del mod">
          <ac:chgData name="tuyết nguyễn thị ánh" userId="a6fbc05945fbe6a6" providerId="LiveId" clId="{E3046758-022E-4895-9D24-41548DAAC67F}" dt="2023-07-26T01:08:45.688" v="4381" actId="478"/>
          <ac:picMkLst>
            <pc:docMk/>
            <pc:sldMk cId="0" sldId="274"/>
            <ac:picMk id="1511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5"/>
        </pc:sldMkLst>
        <pc:spChg chg="add del mod">
          <ac:chgData name="tuyết nguyễn thị ánh" userId="a6fbc05945fbe6a6" providerId="LiveId" clId="{E3046758-022E-4895-9D24-41548DAAC67F}" dt="2023-07-26T01:41:56.292" v="4936" actId="478"/>
          <ac:spMkLst>
            <pc:docMk/>
            <pc:sldMk cId="0" sldId="275"/>
            <ac:spMk id="3" creationId="{30B7D8EC-0DB7-8C5F-95E5-C963FE975FDD}"/>
          </ac:spMkLst>
        </pc:spChg>
        <pc:spChg chg="add del mod">
          <ac:chgData name="tuyết nguyễn thị ánh" userId="a6fbc05945fbe6a6" providerId="LiveId" clId="{E3046758-022E-4895-9D24-41548DAAC67F}" dt="2023-07-26T01:41:59.546" v="4938" actId="478"/>
          <ac:spMkLst>
            <pc:docMk/>
            <pc:sldMk cId="0" sldId="275"/>
            <ac:spMk id="5" creationId="{D46B77DC-8272-7965-F627-206501461AAC}"/>
          </ac:spMkLst>
        </pc:spChg>
        <pc:spChg chg="add mod">
          <ac:chgData name="tuyết nguyễn thị ánh" userId="a6fbc05945fbe6a6" providerId="LiveId" clId="{E3046758-022E-4895-9D24-41548DAAC67F}" dt="2023-07-26T01:43:21.898" v="4947" actId="1076"/>
          <ac:spMkLst>
            <pc:docMk/>
            <pc:sldMk cId="0" sldId="275"/>
            <ac:spMk id="6" creationId="{DBCD4E7F-7D09-8854-4777-F549AF1F8282}"/>
          </ac:spMkLst>
        </pc:spChg>
        <pc:spChg chg="add del mod">
          <ac:chgData name="tuyết nguyễn thị ánh" userId="a6fbc05945fbe6a6" providerId="LiveId" clId="{E3046758-022E-4895-9D24-41548DAAC67F}" dt="2023-07-26T01:45:13.184" v="4970" actId="478"/>
          <ac:spMkLst>
            <pc:docMk/>
            <pc:sldMk cId="0" sldId="275"/>
            <ac:spMk id="7" creationId="{484BCC8C-68ED-98F4-34DB-18EC957959A2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8" creationId="{EE8BB574-431A-B755-3208-9F200630041C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9" creationId="{431A915A-261A-772A-AE47-DDC253D324FA}"/>
          </ac:spMkLst>
        </pc:spChg>
        <pc:spChg chg="add mod">
          <ac:chgData name="tuyết nguyễn thị ánh" userId="a6fbc05945fbe6a6" providerId="LiveId" clId="{E3046758-022E-4895-9D24-41548DAAC67F}" dt="2023-07-26T01:43:06.399" v="4941"/>
          <ac:spMkLst>
            <pc:docMk/>
            <pc:sldMk cId="0" sldId="275"/>
            <ac:spMk id="11" creationId="{CC8745B4-A8DF-EADA-C997-112115E8C076}"/>
          </ac:spMkLst>
        </pc:spChg>
        <pc:spChg chg="add mod">
          <ac:chgData name="tuyết nguyễn thị ánh" userId="a6fbc05945fbe6a6" providerId="LiveId" clId="{E3046758-022E-4895-9D24-41548DAAC67F}" dt="2023-07-26T03:20:14.801" v="6825" actId="113"/>
          <ac:spMkLst>
            <pc:docMk/>
            <pc:sldMk cId="0" sldId="275"/>
            <ac:spMk id="12" creationId="{DE253C6B-B70F-F027-4CD4-C75CCAA3A926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5" creationId="{860D4E17-678A-B05F-A689-A873DF54572A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6" creationId="{D454160D-193B-5A9D-D398-821BAB4E55AC}"/>
          </ac:spMkLst>
        </pc:spChg>
        <pc:spChg chg="del">
          <ac:chgData name="tuyết nguyễn thị ánh" userId="a6fbc05945fbe6a6" providerId="LiveId" clId="{E3046758-022E-4895-9D24-41548DAAC67F}" dt="2023-07-26T01:41:55.058" v="4935" actId="478"/>
          <ac:spMkLst>
            <pc:docMk/>
            <pc:sldMk cId="0" sldId="275"/>
            <ac:spMk id="15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41:57.929" v="4937" actId="478"/>
          <ac:spMkLst>
            <pc:docMk/>
            <pc:sldMk cId="0" sldId="275"/>
            <ac:spMk id="158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47:43.084" v="4995" actId="1076"/>
          <ac:grpSpMkLst>
            <pc:docMk/>
            <pc:sldMk cId="0" sldId="275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1:41:52.943" v="4934" actId="478"/>
          <ac:grpSpMkLst>
            <pc:docMk/>
            <pc:sldMk cId="0" sldId="275"/>
            <ac:grpSpMk id="1536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43:05.486" v="4940" actId="478"/>
          <ac:picMkLst>
            <pc:docMk/>
            <pc:sldMk cId="0" sldId="275"/>
            <ac:picMk id="10" creationId="{613F27A7-172D-02CA-D2A8-25BADDA71180}"/>
          </ac:picMkLst>
        </pc:picChg>
        <pc:picChg chg="add mod">
          <ac:chgData name="tuyết nguyễn thị ánh" userId="a6fbc05945fbe6a6" providerId="LiveId" clId="{E3046758-022E-4895-9D24-41548DAAC67F}" dt="2023-07-26T01:51:12.215" v="5059" actId="1076"/>
          <ac:picMkLst>
            <pc:docMk/>
            <pc:sldMk cId="0" sldId="275"/>
            <ac:picMk id="13" creationId="{457AC53A-5C85-D00F-901F-E014865151B9}"/>
          </ac:picMkLst>
        </pc:picChg>
        <pc:picChg chg="add mod">
          <ac:chgData name="tuyết nguyễn thị ánh" userId="a6fbc05945fbe6a6" providerId="LiveId" clId="{E3046758-022E-4895-9D24-41548DAAC67F}" dt="2023-07-26T01:43:06.399" v="4941"/>
          <ac:picMkLst>
            <pc:docMk/>
            <pc:sldMk cId="0" sldId="275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8" creationId="{905A7609-09AB-AABB-C0FC-BBB5CA435AF1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9" creationId="{0519021E-65BB-8CFF-C955-953B1731DD64}"/>
          </ac:picMkLst>
        </pc:picChg>
        <pc:picChg chg="del">
          <ac:chgData name="tuyết nguyễn thị ánh" userId="a6fbc05945fbe6a6" providerId="LiveId" clId="{E3046758-022E-4895-9D24-41548DAAC67F}" dt="2023-07-26T01:41:51.959" v="4933" actId="478"/>
          <ac:picMkLst>
            <pc:docMk/>
            <pc:sldMk cId="0" sldId="275"/>
            <ac:picMk id="1539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6"/>
        </pc:sldMkLst>
        <pc:spChg chg="add del mod">
          <ac:chgData name="tuyết nguyễn thị ánh" userId="a6fbc05945fbe6a6" providerId="LiveId" clId="{E3046758-022E-4895-9D24-41548DAAC67F}" dt="2023-07-27T03:07:05.369" v="11966" actId="478"/>
          <ac:spMkLst>
            <pc:docMk/>
            <pc:sldMk cId="0" sldId="276"/>
            <ac:spMk id="3" creationId="{C0CE8073-889B-928D-675F-B0B1A467891E}"/>
          </ac:spMkLst>
        </pc:spChg>
        <pc:spChg chg="add del mod">
          <ac:chgData name="tuyết nguyễn thị ánh" userId="a6fbc05945fbe6a6" providerId="LiveId" clId="{E3046758-022E-4895-9D24-41548DAAC67F}" dt="2023-07-27T03:07:04.583" v="11965" actId="478"/>
          <ac:spMkLst>
            <pc:docMk/>
            <pc:sldMk cId="0" sldId="276"/>
            <ac:spMk id="5" creationId="{A858E50D-84ED-C2F5-BE30-E7597CC30F31}"/>
          </ac:spMkLst>
        </pc:spChg>
        <pc:spChg chg="add mod">
          <ac:chgData name="tuyết nguyễn thị ánh" userId="a6fbc05945fbe6a6" providerId="LiveId" clId="{E3046758-022E-4895-9D24-41548DAAC67F}" dt="2023-07-27T03:20:13.184" v="12322" actId="20577"/>
          <ac:spMkLst>
            <pc:docMk/>
            <pc:sldMk cId="0" sldId="276"/>
            <ac:spMk id="6" creationId="{9B804122-74B4-D918-F80A-20F14769F5EE}"/>
          </ac:spMkLst>
        </pc:spChg>
        <pc:spChg chg="add mod ord">
          <ac:chgData name="tuyết nguyễn thị ánh" userId="a6fbc05945fbe6a6" providerId="LiveId" clId="{E3046758-022E-4895-9D24-41548DAAC67F}" dt="2023-07-27T03:17:36.102" v="12292" actId="167"/>
          <ac:spMkLst>
            <pc:docMk/>
            <pc:sldMk cId="0" sldId="276"/>
            <ac:spMk id="7" creationId="{1BBF3B41-04E2-E16E-4C8D-5604DE08F304}"/>
          </ac:spMkLst>
        </pc:spChg>
        <pc:spChg chg="add mod">
          <ac:chgData name="tuyết nguyễn thị ánh" userId="a6fbc05945fbe6a6" providerId="LiveId" clId="{E3046758-022E-4895-9D24-41548DAAC67F}" dt="2023-07-27T03:17:58.329" v="12299" actId="1076"/>
          <ac:spMkLst>
            <pc:docMk/>
            <pc:sldMk cId="0" sldId="276"/>
            <ac:spMk id="8" creationId="{E1F5E0F8-950E-BB4E-F95E-B6F590C37834}"/>
          </ac:spMkLst>
        </pc:spChg>
        <pc:spChg chg="add mod">
          <ac:chgData name="tuyết nguyễn thị ánh" userId="a6fbc05945fbe6a6" providerId="LiveId" clId="{E3046758-022E-4895-9D24-41548DAAC67F}" dt="2023-07-27T03:18:04.872" v="12303" actId="1076"/>
          <ac:spMkLst>
            <pc:docMk/>
            <pc:sldMk cId="0" sldId="276"/>
            <ac:spMk id="9" creationId="{A11D0C82-1B6C-A918-E670-A0612C1DC42E}"/>
          </ac:spMkLst>
        </pc:spChg>
        <pc:spChg chg="add del mod">
          <ac:chgData name="tuyết nguyễn thị ánh" userId="a6fbc05945fbe6a6" providerId="LiveId" clId="{E3046758-022E-4895-9D24-41548DAAC67F}" dt="2023-07-27T03:16:47.687" v="12285" actId="478"/>
          <ac:spMkLst>
            <pc:docMk/>
            <pc:sldMk cId="0" sldId="276"/>
            <ac:spMk id="10" creationId="{17FA1CDF-49BA-D01B-D1A1-43086401A2C5}"/>
          </ac:spMkLst>
        </pc:spChg>
        <pc:spChg chg="add del mod">
          <ac:chgData name="tuyết nguyễn thị ánh" userId="a6fbc05945fbe6a6" providerId="LiveId" clId="{E3046758-022E-4895-9D24-41548DAAC67F}" dt="2023-07-27T03:16:46.279" v="12284" actId="478"/>
          <ac:spMkLst>
            <pc:docMk/>
            <pc:sldMk cId="0" sldId="276"/>
            <ac:spMk id="11" creationId="{ED03F299-6351-5353-8F7B-C316AC3F9F5D}"/>
          </ac:spMkLst>
        </pc:spChg>
        <pc:spChg chg="add mod">
          <ac:chgData name="tuyết nguyễn thị ánh" userId="a6fbc05945fbe6a6" providerId="LiveId" clId="{E3046758-022E-4895-9D24-41548DAAC67F}" dt="2023-07-27T03:18:29.099" v="12310"/>
          <ac:spMkLst>
            <pc:docMk/>
            <pc:sldMk cId="0" sldId="276"/>
            <ac:spMk id="13" creationId="{303F71D4-C017-8ED3-97DC-6A9EC2D1D934}"/>
          </ac:spMkLst>
        </pc:spChg>
        <pc:spChg chg="mod">
          <ac:chgData name="tuyết nguyễn thị ánh" userId="a6fbc05945fbe6a6" providerId="LiveId" clId="{E3046758-022E-4895-9D24-41548DAAC67F}" dt="2023-07-27T03:18:36.120" v="12312" actId="1076"/>
          <ac:spMkLst>
            <pc:docMk/>
            <pc:sldMk cId="0" sldId="276"/>
            <ac:spMk id="15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7T03:18:42.531" v="12313" actId="1076"/>
          <ac:spMkLst>
            <pc:docMk/>
            <pc:sldMk cId="0" sldId="276"/>
            <ac:spMk id="160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0.445" v="11963" actId="478"/>
          <ac:spMkLst>
            <pc:docMk/>
            <pc:sldMk cId="0" sldId="276"/>
            <ac:spMk id="16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8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3:07:00.445" v="11963" actId="478"/>
          <ac:grpSpMkLst>
            <pc:docMk/>
            <pc:sldMk cId="0" sldId="276"/>
            <ac:grpSpMk id="159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3:07:33.544" v="11968" actId="478"/>
          <ac:grpSpMkLst>
            <pc:docMk/>
            <pc:sldMk cId="0" sldId="276"/>
            <ac:grpSpMk id="160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7T03:18:44.727" v="12314" actId="1076"/>
          <ac:grpSpMkLst>
            <pc:docMk/>
            <pc:sldMk cId="0" sldId="276"/>
            <ac:grpSpMk id="1614" creationId="{00000000-0000-0000-0000-000000000000}"/>
          </ac:grpSpMkLst>
        </pc:grpChg>
        <pc:picChg chg="del">
          <ac:chgData name="tuyết nguyễn thị ánh" userId="a6fbc05945fbe6a6" providerId="LiveId" clId="{E3046758-022E-4895-9D24-41548DAAC67F}" dt="2023-07-27T03:06:58.896" v="11962" actId="478"/>
          <ac:picMkLst>
            <pc:docMk/>
            <pc:sldMk cId="0" sldId="276"/>
            <ac:picMk id="1598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7"/>
        </pc:sldMkLst>
        <pc:spChg chg="add del mod">
          <ac:chgData name="tuyết nguyễn thị ánh" userId="a6fbc05945fbe6a6" providerId="LiveId" clId="{E3046758-022E-4895-9D24-41548DAAC67F}" dt="2023-07-26T04:33:37.355" v="8104" actId="478"/>
          <ac:spMkLst>
            <pc:docMk/>
            <pc:sldMk cId="0" sldId="277"/>
            <ac:spMk id="3" creationId="{C83E2A09-4484-1003-0A39-68F914413924}"/>
          </ac:spMkLst>
        </pc:spChg>
        <pc:spChg chg="add del mod">
          <ac:chgData name="tuyết nguyễn thị ánh" userId="a6fbc05945fbe6a6" providerId="LiveId" clId="{E3046758-022E-4895-9D24-41548DAAC67F}" dt="2023-07-26T04:39:01.523" v="8361" actId="478"/>
          <ac:spMkLst>
            <pc:docMk/>
            <pc:sldMk cId="0" sldId="277"/>
            <ac:spMk id="4" creationId="{E0F7A32E-50E9-2A66-59D6-A98C1FD45A5E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6" creationId="{209371A3-3296-2FBD-BFE8-D3DBD2D7792A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7" creationId="{149FD64C-5795-EFEF-7380-3C54A686C183}"/>
          </ac:spMkLst>
        </pc:spChg>
        <pc:spChg chg="add del mod">
          <ac:chgData name="tuyết nguyễn thị ánh" userId="a6fbc05945fbe6a6" providerId="LiveId" clId="{E3046758-022E-4895-9D24-41548DAAC67F}" dt="2023-07-26T04:39:02.863" v="8362" actId="478"/>
          <ac:spMkLst>
            <pc:docMk/>
            <pc:sldMk cId="0" sldId="277"/>
            <ac:spMk id="8" creationId="{45DB16D8-9004-9113-8F94-6658CDCBBC75}"/>
          </ac:spMkLst>
        </pc:spChg>
        <pc:spChg chg="add mod">
          <ac:chgData name="tuyết nguyễn thị ánh" userId="a6fbc05945fbe6a6" providerId="LiveId" clId="{E3046758-022E-4895-9D24-41548DAAC67F}" dt="2023-07-26T04:41:22.499" v="8405" actId="20577"/>
          <ac:spMkLst>
            <pc:docMk/>
            <pc:sldMk cId="0" sldId="277"/>
            <ac:spMk id="9" creationId="{49B22F58-BC8A-4CA3-B5D6-82A86B01B2E1}"/>
          </ac:spMkLst>
        </pc:spChg>
        <pc:spChg chg="add mod">
          <ac:chgData name="tuyết nguyễn thị ánh" userId="a6fbc05945fbe6a6" providerId="LiveId" clId="{E3046758-022E-4895-9D24-41548DAAC67F}" dt="2023-07-26T04:42:19.285" v="8456" actId="20577"/>
          <ac:spMkLst>
            <pc:docMk/>
            <pc:sldMk cId="0" sldId="277"/>
            <ac:spMk id="10" creationId="{6DAB0F8C-3035-2C87-5EA8-270AB6747854}"/>
          </ac:spMkLst>
        </pc:spChg>
        <pc:spChg chg="add mod">
          <ac:chgData name="tuyết nguyễn thị ánh" userId="a6fbc05945fbe6a6" providerId="LiveId" clId="{E3046758-022E-4895-9D24-41548DAAC67F}" dt="2023-07-26T04:39:27.592" v="8378" actId="1036"/>
          <ac:spMkLst>
            <pc:docMk/>
            <pc:sldMk cId="0" sldId="277"/>
            <ac:spMk id="11" creationId="{082DF50F-CCB7-6307-E14C-598BF21F67AB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4:39:27.592" v="8378" actId="1036"/>
          <ac:grpSpMkLst>
            <pc:docMk/>
            <pc:sldMk cId="0" sldId="277"/>
            <ac:grpSpMk id="5" creationId="{A8628D33-FE10-21F8-3644-F53411FD4A17}"/>
          </ac:grpSpMkLst>
        </pc:grpChg>
        <pc:grpChg chg="del">
          <ac:chgData name="tuyết nguyễn thị ánh" userId="a6fbc05945fbe6a6" providerId="LiveId" clId="{E3046758-022E-4895-9D24-41548DAAC67F}" dt="2023-07-26T04:33:35.412" v="8103" actId="478"/>
          <ac:grpSpMkLst>
            <pc:docMk/>
            <pc:sldMk cId="0" sldId="277"/>
            <ac:grpSpMk id="169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6T04:42:12.546" v="8447" actId="167"/>
          <ac:picMkLst>
            <pc:docMk/>
            <pc:sldMk cId="0" sldId="277"/>
            <ac:picMk id="13" creationId="{1CF78E93-9C20-3019-FF97-C5F55BB6C70F}"/>
          </ac:picMkLst>
        </pc:pic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7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8"/>
        </pc:sldMkLst>
        <pc:spChg chg="add del mod">
          <ac:chgData name="tuyết nguyễn thị ánh" userId="a6fbc05945fbe6a6" providerId="LiveId" clId="{E3046758-022E-4895-9D24-41548DAAC67F}" dt="2023-07-27T03:19:34.204" v="12317" actId="478"/>
          <ac:spMkLst>
            <pc:docMk/>
            <pc:sldMk cId="0" sldId="278"/>
            <ac:spMk id="3" creationId="{5B9F55DE-1A80-E6DE-64C3-269F78CFC870}"/>
          </ac:spMkLst>
        </pc:spChg>
        <pc:spChg chg="add mod">
          <ac:chgData name="tuyết nguyễn thị ánh" userId="a6fbc05945fbe6a6" providerId="LiveId" clId="{E3046758-022E-4895-9D24-41548DAAC67F}" dt="2023-07-27T03:19:42.194" v="12318"/>
          <ac:spMkLst>
            <pc:docMk/>
            <pc:sldMk cId="0" sldId="278"/>
            <ac:spMk id="4" creationId="{37AF572E-B0DC-53E4-0707-4E920B96523B}"/>
          </ac:spMkLst>
        </pc:spChg>
        <pc:spChg chg="add mod">
          <ac:chgData name="tuyết nguyễn thị ánh" userId="a6fbc05945fbe6a6" providerId="LiveId" clId="{E3046758-022E-4895-9D24-41548DAAC67F}" dt="2023-07-27T03:20:19.626" v="12328" actId="20577"/>
          <ac:spMkLst>
            <pc:docMk/>
            <pc:sldMk cId="0" sldId="278"/>
            <ac:spMk id="5" creationId="{CADAFCE8-0D9E-8854-D60B-1DC6C22E7203}"/>
          </ac:spMkLst>
        </pc:spChg>
        <pc:spChg chg="add mod">
          <ac:chgData name="tuyết nguyễn thị ánh" userId="a6fbc05945fbe6a6" providerId="LiveId" clId="{E3046758-022E-4895-9D24-41548DAAC67F}" dt="2023-07-27T03:25:44.611" v="12430" actId="1076"/>
          <ac:spMkLst>
            <pc:docMk/>
            <pc:sldMk cId="0" sldId="278"/>
            <ac:spMk id="6" creationId="{70A5F871-9BC4-AC79-3FF5-7E5773117FFB}"/>
          </ac:spMkLst>
        </pc:spChg>
        <pc:spChg chg="add mod">
          <ac:chgData name="tuyết nguyễn thị ánh" userId="a6fbc05945fbe6a6" providerId="LiveId" clId="{E3046758-022E-4895-9D24-41548DAAC67F}" dt="2023-07-27T03:25:42.446" v="12429" actId="1076"/>
          <ac:spMkLst>
            <pc:docMk/>
            <pc:sldMk cId="0" sldId="278"/>
            <ac:spMk id="7" creationId="{22820BC1-7F27-D925-8B70-70F1EF48BB5A}"/>
          </ac:spMkLst>
        </pc:spChg>
        <pc:spChg chg="add del mod">
          <ac:chgData name="tuyết nguyễn thị ánh" userId="a6fbc05945fbe6a6" providerId="LiveId" clId="{E3046758-022E-4895-9D24-41548DAAC67F}" dt="2023-07-27T03:25:01.717" v="12402" actId="478"/>
          <ac:spMkLst>
            <pc:docMk/>
            <pc:sldMk cId="0" sldId="278"/>
            <ac:spMk id="8" creationId="{A904B1C6-94DC-1E96-8521-6CCD0038681B}"/>
          </ac:spMkLst>
        </pc:spChg>
        <pc:spChg chg="add mod">
          <ac:chgData name="tuyết nguyễn thị ánh" userId="a6fbc05945fbe6a6" providerId="LiveId" clId="{E3046758-022E-4895-9D24-41548DAAC67F}" dt="2023-07-27T03:25:40.300" v="12428" actId="1076"/>
          <ac:spMkLst>
            <pc:docMk/>
            <pc:sldMk cId="0" sldId="278"/>
            <ac:spMk id="10" creationId="{2F455C24-9595-DA8C-3A98-9926288374DC}"/>
          </ac:spMkLst>
        </pc:spChg>
        <pc:spChg chg="del">
          <ac:chgData name="tuyết nguyễn thị ánh" userId="a6fbc05945fbe6a6" providerId="LiveId" clId="{E3046758-022E-4895-9D24-41548DAAC67F}" dt="2023-07-27T03:19:32.342" v="12316" actId="478"/>
          <ac:spMkLst>
            <pc:docMk/>
            <pc:sldMk cId="0" sldId="278"/>
            <ac:spMk id="17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4" creationId="{00000000-0000-0000-0000-000000000000}"/>
          </ac:spMkLst>
        </pc:sp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9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0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1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2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3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5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9"/>
        </pc:sldMkLst>
        <pc:spChg chg="add del mod">
          <ac:chgData name="tuyết nguyễn thị ánh" userId="a6fbc05945fbe6a6" providerId="LiveId" clId="{E3046758-022E-4895-9D24-41548DAAC67F}" dt="2023-07-27T03:30:39.432" v="12455" actId="478"/>
          <ac:spMkLst>
            <pc:docMk/>
            <pc:sldMk cId="0" sldId="279"/>
            <ac:spMk id="3" creationId="{277982B1-21DA-748C-192E-E775381FD823}"/>
          </ac:spMkLst>
        </pc:spChg>
        <pc:spChg chg="add mod">
          <ac:chgData name="tuyết nguyễn thị ánh" userId="a6fbc05945fbe6a6" providerId="LiveId" clId="{E3046758-022E-4895-9D24-41548DAAC67F}" dt="2023-07-27T03:32:13.550" v="12551" actId="1076"/>
          <ac:spMkLst>
            <pc:docMk/>
            <pc:sldMk cId="0" sldId="279"/>
            <ac:spMk id="4" creationId="{A318CA3C-589D-7F6D-ADC7-89F878D27F22}"/>
          </ac:spMkLst>
        </pc:spChg>
        <pc:spChg chg="add mod">
          <ac:chgData name="tuyết nguyễn thị ánh" userId="a6fbc05945fbe6a6" providerId="LiveId" clId="{E3046758-022E-4895-9D24-41548DAAC67F}" dt="2023-07-27T03:31:37.515" v="12459" actId="20577"/>
          <ac:spMkLst>
            <pc:docMk/>
            <pc:sldMk cId="0" sldId="279"/>
            <ac:spMk id="5" creationId="{FCD7DC32-7483-0E37-BC6D-B15090D55034}"/>
          </ac:spMkLst>
        </pc:spChg>
        <pc:spChg chg="add mod">
          <ac:chgData name="tuyết nguyễn thị ánh" userId="a6fbc05945fbe6a6" providerId="LiveId" clId="{E3046758-022E-4895-9D24-41548DAAC67F}" dt="2023-07-27T03:38:51.172" v="12790" actId="1076"/>
          <ac:spMkLst>
            <pc:docMk/>
            <pc:sldMk cId="0" sldId="279"/>
            <ac:spMk id="6" creationId="{8909477D-0092-6C4E-CE28-C3D8864C100D}"/>
          </ac:spMkLst>
        </pc:spChg>
        <pc:spChg chg="add mod">
          <ac:chgData name="tuyết nguyễn thị ánh" userId="a6fbc05945fbe6a6" providerId="LiveId" clId="{E3046758-022E-4895-9D24-41548DAAC67F}" dt="2023-07-27T03:40:02.786" v="12837" actId="14100"/>
          <ac:spMkLst>
            <pc:docMk/>
            <pc:sldMk cId="0" sldId="279"/>
            <ac:spMk id="7" creationId="{53A44472-B7E4-6D55-3B08-884AD82FB210}"/>
          </ac:spMkLst>
        </pc:spChg>
        <pc:spChg chg="add mod">
          <ac:chgData name="tuyết nguyễn thị ánh" userId="a6fbc05945fbe6a6" providerId="LiveId" clId="{E3046758-022E-4895-9D24-41548DAAC67F}" dt="2023-07-27T03:39:56.610" v="12835" actId="1076"/>
          <ac:spMkLst>
            <pc:docMk/>
            <pc:sldMk cId="0" sldId="279"/>
            <ac:spMk id="9" creationId="{A179FB86-26F5-AF72-8F30-EA08CB3E56E7}"/>
          </ac:spMkLst>
        </pc:spChg>
        <pc:spChg chg="add mod">
          <ac:chgData name="tuyết nguyễn thị ánh" userId="a6fbc05945fbe6a6" providerId="LiveId" clId="{E3046758-022E-4895-9D24-41548DAAC67F}" dt="2023-07-27T03:39:52.669" v="12833" actId="1076"/>
          <ac:spMkLst>
            <pc:docMk/>
            <pc:sldMk cId="0" sldId="279"/>
            <ac:spMk id="11" creationId="{ACC277D7-9035-1B59-BCFE-1D5F99CC536B}"/>
          </ac:spMkLst>
        </pc:spChg>
        <pc:spChg chg="add del">
          <ac:chgData name="tuyết nguyễn thị ánh" userId="a6fbc05945fbe6a6" providerId="LiveId" clId="{E3046758-022E-4895-9D24-41548DAAC67F}" dt="2023-07-27T03:40:34.673" v="12839" actId="22"/>
          <ac:spMkLst>
            <pc:docMk/>
            <pc:sldMk cId="0" sldId="279"/>
            <ac:spMk id="13" creationId="{523E5F65-4E22-A47C-3123-C42CA99A1917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3:41:41.976" v="12860" actId="1076"/>
          <ac:picMkLst>
            <pc:docMk/>
            <pc:sldMk cId="0" sldId="279"/>
            <ac:picMk id="15" creationId="{88157EB1-05BC-DD8D-1563-A8E60EA8CC0A}"/>
          </ac:picMkLst>
        </pc:pic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9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0"/>
        </pc:sldMkLst>
        <pc:spChg chg="add del mod">
          <ac:chgData name="tuyết nguyễn thị ánh" userId="a6fbc05945fbe6a6" providerId="LiveId" clId="{E3046758-022E-4895-9D24-41548DAAC67F}" dt="2023-07-27T03:49:01.259" v="12941" actId="478"/>
          <ac:spMkLst>
            <pc:docMk/>
            <pc:sldMk cId="0" sldId="280"/>
            <ac:spMk id="3" creationId="{6CD20F6D-445D-6496-9EAF-DA4049B36145}"/>
          </ac:spMkLst>
        </pc:spChg>
        <pc:spChg chg="add mod">
          <ac:chgData name="tuyết nguyễn thị ánh" userId="a6fbc05945fbe6a6" providerId="LiveId" clId="{E3046758-022E-4895-9D24-41548DAAC67F}" dt="2023-07-27T03:55:12.214" v="13183" actId="1076"/>
          <ac:spMkLst>
            <pc:docMk/>
            <pc:sldMk cId="0" sldId="280"/>
            <ac:spMk id="4" creationId="{84A6282F-D880-E7D5-B4C9-9D3273715272}"/>
          </ac:spMkLst>
        </pc:spChg>
        <pc:spChg chg="add mod">
          <ac:chgData name="tuyết nguyễn thị ánh" userId="a6fbc05945fbe6a6" providerId="LiveId" clId="{E3046758-022E-4895-9D24-41548DAAC67F}" dt="2023-07-27T03:54:25.514" v="13141" actId="1035"/>
          <ac:spMkLst>
            <pc:docMk/>
            <pc:sldMk cId="0" sldId="280"/>
            <ac:spMk id="5" creationId="{0943B340-3A11-CF2E-87F0-E64A0E23F798}"/>
          </ac:spMkLst>
        </pc:spChg>
        <pc:spChg chg="add mod">
          <ac:chgData name="tuyết nguyễn thị ánh" userId="a6fbc05945fbe6a6" providerId="LiveId" clId="{E3046758-022E-4895-9D24-41548DAAC67F}" dt="2023-07-27T03:57:24.543" v="13209" actId="1076"/>
          <ac:spMkLst>
            <pc:docMk/>
            <pc:sldMk cId="0" sldId="280"/>
            <ac:spMk id="6" creationId="{5D9132E6-248E-5530-6A8C-9085B0B14B4A}"/>
          </ac:spMkLst>
        </pc:spChg>
        <pc:spChg chg="add mod">
          <ac:chgData name="tuyết nguyễn thị ánh" userId="a6fbc05945fbe6a6" providerId="LiveId" clId="{E3046758-022E-4895-9D24-41548DAAC67F}" dt="2023-07-27T03:54:44.355" v="13147" actId="255"/>
          <ac:spMkLst>
            <pc:docMk/>
            <pc:sldMk cId="0" sldId="280"/>
            <ac:spMk id="7" creationId="{12F24124-2D14-F910-DF98-340A0E5E6AE9}"/>
          </ac:spMkLst>
        </pc:spChg>
        <pc:spChg chg="add mod">
          <ac:chgData name="tuyết nguyễn thị ánh" userId="a6fbc05945fbe6a6" providerId="LiveId" clId="{E3046758-022E-4895-9D24-41548DAAC67F}" dt="2023-07-27T03:55:07.870" v="13182" actId="20577"/>
          <ac:spMkLst>
            <pc:docMk/>
            <pc:sldMk cId="0" sldId="280"/>
            <ac:spMk id="8" creationId="{9797EA53-4E75-346E-9B4F-EF94C9743859}"/>
          </ac:spMkLst>
        </pc:spChg>
        <pc:spChg chg="add mod">
          <ac:chgData name="tuyết nguyễn thị ánh" userId="a6fbc05945fbe6a6" providerId="LiveId" clId="{E3046758-022E-4895-9D24-41548DAAC67F}" dt="2023-07-27T03:57:30.265" v="13210" actId="123"/>
          <ac:spMkLst>
            <pc:docMk/>
            <pc:sldMk cId="0" sldId="280"/>
            <ac:spMk id="10" creationId="{1DB18B0C-FAF9-AFEB-8317-CACEA6EDA3AB}"/>
          </ac:spMkLst>
        </pc:spChg>
        <pc:spChg chg="del">
          <ac:chgData name="tuyết nguyễn thị ánh" userId="a6fbc05945fbe6a6" providerId="LiveId" clId="{E3046758-022E-4895-9D24-41548DAAC67F}" dt="2023-07-27T03:48:58.604" v="12940" actId="478"/>
          <ac:spMkLst>
            <pc:docMk/>
            <pc:sldMk cId="0" sldId="280"/>
            <ac:spMk id="180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7T03:48:58.604" v="12940" actId="478"/>
          <ac:graphicFrameMkLst>
            <pc:docMk/>
            <pc:sldMk cId="0" sldId="280"/>
            <ac:graphicFrameMk id="1805" creationId="{00000000-0000-0000-0000-000000000000}"/>
          </ac:graphicFrameMkLst>
        </pc:graphicFrame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1"/>
        </pc:sldMkLst>
        <pc:spChg chg="add del mod">
          <ac:chgData name="tuyết nguyễn thị ánh" userId="a6fbc05945fbe6a6" providerId="LiveId" clId="{E3046758-022E-4895-9D24-41548DAAC67F}" dt="2023-07-27T04:04:03.180" v="13326" actId="478"/>
          <ac:spMkLst>
            <pc:docMk/>
            <pc:sldMk cId="0" sldId="281"/>
            <ac:spMk id="3" creationId="{627E9471-D1B5-4BD2-0A45-BBA6F939FA8D}"/>
          </ac:spMkLst>
        </pc:spChg>
        <pc:spChg chg="add mod ord">
          <ac:chgData name="tuyết nguyễn thị ánh" userId="a6fbc05945fbe6a6" providerId="LiveId" clId="{E3046758-022E-4895-9D24-41548DAAC67F}" dt="2023-07-27T04:25:49.737" v="13532" actId="20577"/>
          <ac:spMkLst>
            <pc:docMk/>
            <pc:sldMk cId="0" sldId="281"/>
            <ac:spMk id="4" creationId="{E93A7163-D8B4-BE71-92FA-3A3BF8106187}"/>
          </ac:spMkLst>
        </pc:spChg>
        <pc:spChg chg="add mod">
          <ac:chgData name="tuyết nguyễn thị ánh" userId="a6fbc05945fbe6a6" providerId="LiveId" clId="{E3046758-022E-4895-9D24-41548DAAC67F}" dt="2023-07-27T04:24:59.164" v="13334" actId="20577"/>
          <ac:spMkLst>
            <pc:docMk/>
            <pc:sldMk cId="0" sldId="281"/>
            <ac:spMk id="5" creationId="{ABC92CA9-02D2-CCCA-A285-4B9369868B0C}"/>
          </ac:spMkLst>
        </pc:spChg>
        <pc:spChg chg="add mod">
          <ac:chgData name="tuyết nguyễn thị ánh" userId="a6fbc05945fbe6a6" providerId="LiveId" clId="{E3046758-022E-4895-9D24-41548DAAC67F}" dt="2023-07-27T04:28:04.805" v="13712" actId="1076"/>
          <ac:spMkLst>
            <pc:docMk/>
            <pc:sldMk cId="0" sldId="281"/>
            <ac:spMk id="6" creationId="{313E5B8B-CB60-426F-312C-B87A2A3EEA93}"/>
          </ac:spMkLst>
        </pc:spChg>
        <pc:spChg chg="del">
          <ac:chgData name="tuyết nguyễn thị ánh" userId="a6fbc05945fbe6a6" providerId="LiveId" clId="{E3046758-022E-4895-9D24-41548DAAC67F}" dt="2023-07-27T04:04:01.336" v="13325" actId="478"/>
          <ac:spMkLst>
            <pc:docMk/>
            <pc:sldMk cId="0" sldId="281"/>
            <ac:spMk id="181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4:07.163" v="13327" actId="478"/>
          <ac:spMkLst>
            <pc:docMk/>
            <pc:sldMk cId="0" sldId="281"/>
            <ac:spMk id="1824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4:28:30.423" v="13719" actId="1076"/>
          <ac:picMkLst>
            <pc:docMk/>
            <pc:sldMk cId="0" sldId="281"/>
            <ac:picMk id="8" creationId="{F1FF518B-3E28-E614-9AE4-C411B735FAF5}"/>
          </ac:picMkLst>
        </pc:picChg>
        <pc:picChg chg="del">
          <ac:chgData name="tuyết nguyễn thị ánh" userId="a6fbc05945fbe6a6" providerId="LiveId" clId="{E3046758-022E-4895-9D24-41548DAAC67F}" dt="2023-07-27T04:04:07.163" v="13327" actId="478"/>
          <ac:picMkLst>
            <pc:docMk/>
            <pc:sldMk cId="0" sldId="281"/>
            <ac:picMk id="1810" creationId="{00000000-0000-0000-0000-000000000000}"/>
          </ac:picMkLst>
        </pc:picChg>
      </pc:sldChg>
      <pc:sldChg chg="add del">
        <pc:chgData name="tuyết nguyễn thị ánh" userId="a6fbc05945fbe6a6" providerId="LiveId" clId="{E3046758-022E-4895-9D24-41548DAAC67F}" dt="2023-07-27T06:17:27.890" v="13956" actId="47"/>
        <pc:sldMkLst>
          <pc:docMk/>
          <pc:sldMk cId="0" sldId="282"/>
        </pc:sldMkLst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83"/>
        </pc:sldMkLst>
        <pc:spChg chg="add del mod">
          <ac:chgData name="tuyết nguyễn thị ánh" userId="a6fbc05945fbe6a6" providerId="LiveId" clId="{E3046758-022E-4895-9D24-41548DAAC67F}" dt="2023-07-25T07:32:20.425" v="2171" actId="478"/>
          <ac:spMkLst>
            <pc:docMk/>
            <pc:sldMk cId="0" sldId="283"/>
            <ac:spMk id="3" creationId="{CA89B9F9-DD06-B7DA-9CCD-D98258C1BE67}"/>
          </ac:spMkLst>
        </pc:spChg>
        <pc:spChg chg="mod">
          <ac:chgData name="tuyết nguyễn thị ánh" userId="a6fbc05945fbe6a6" providerId="LiveId" clId="{E3046758-022E-4895-9D24-41548DAAC67F}" dt="2023-07-25T07:33:04.711" v="2259" actId="1076"/>
          <ac:spMkLst>
            <pc:docMk/>
            <pc:sldMk cId="0" sldId="283"/>
            <ac:spMk id="186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02.307" v="2258" actId="1076"/>
          <ac:spMkLst>
            <pc:docMk/>
            <pc:sldMk cId="0" sldId="283"/>
            <ac:spMk id="186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2:19.288" v="2170" actId="478"/>
          <ac:spMkLst>
            <pc:docMk/>
            <pc:sldMk cId="0" sldId="283"/>
            <ac:spMk id="1866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33:14.948" v="2261" actId="1076"/>
          <ac:grpSpMkLst>
            <pc:docMk/>
            <pc:sldMk cId="0" sldId="283"/>
            <ac:grpSpMk id="1890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32.884" v="13958" actId="47"/>
        <pc:sldMkLst>
          <pc:docMk/>
          <pc:sldMk cId="0" sldId="284"/>
        </pc:sldMkLst>
      </pc:sldChg>
      <pc:sldChg chg="del">
        <pc:chgData name="tuyết nguyễn thị ánh" userId="a6fbc05945fbe6a6" providerId="LiveId" clId="{E3046758-022E-4895-9D24-41548DAAC67F}" dt="2023-07-27T06:17:31" v="13957" actId="47"/>
        <pc:sldMkLst>
          <pc:docMk/>
          <pc:sldMk cId="0" sldId="285"/>
        </pc:sldMkLst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6"/>
        </pc:sldMkLst>
        <pc:spChg chg="add del mod">
          <ac:chgData name="tuyết nguyễn thị ánh" userId="a6fbc05945fbe6a6" providerId="LiveId" clId="{E3046758-022E-4895-9D24-41548DAAC67F}" dt="2023-07-27T06:17:57.791" v="13965" actId="478"/>
          <ac:spMkLst>
            <pc:docMk/>
            <pc:sldMk cId="0" sldId="286"/>
            <ac:spMk id="3" creationId="{653515B1-0443-B5E7-A2B6-BC8842AA9E7A}"/>
          </ac:spMkLst>
        </pc:spChg>
        <pc:spChg chg="add mod">
          <ac:chgData name="tuyết nguyễn thị ánh" userId="a6fbc05945fbe6a6" providerId="LiveId" clId="{E3046758-022E-4895-9D24-41548DAAC67F}" dt="2023-07-27T06:20:17.942" v="14082" actId="1076"/>
          <ac:spMkLst>
            <pc:docMk/>
            <pc:sldMk cId="0" sldId="286"/>
            <ac:spMk id="4" creationId="{195A6EA2-64EB-FAF3-81AF-C611C7D1E1CF}"/>
          </ac:spMkLst>
        </pc:spChg>
        <pc:spChg chg="add mod">
          <ac:chgData name="tuyết nguyễn thị ánh" userId="a6fbc05945fbe6a6" providerId="LiveId" clId="{E3046758-022E-4895-9D24-41548DAAC67F}" dt="2023-07-27T07:20:41.923" v="14442" actId="20577"/>
          <ac:spMkLst>
            <pc:docMk/>
            <pc:sldMk cId="0" sldId="286"/>
            <ac:spMk id="5" creationId="{75271123-A48B-A8D0-746E-BADACC71F094}"/>
          </ac:spMkLst>
        </pc:spChg>
        <pc:spChg chg="add mod">
          <ac:chgData name="tuyết nguyễn thị ánh" userId="a6fbc05945fbe6a6" providerId="LiveId" clId="{E3046758-022E-4895-9D24-41548DAAC67F}" dt="2023-07-27T06:18:10.033" v="13966"/>
          <ac:spMkLst>
            <pc:docMk/>
            <pc:sldMk cId="0" sldId="286"/>
            <ac:spMk id="6" creationId="{B6FEE7B8-619E-E943-CDE8-B667401400D2}"/>
          </ac:spMkLst>
        </pc:spChg>
        <pc:spChg chg="add del mod">
          <ac:chgData name="tuyết nguyễn thị ánh" userId="a6fbc05945fbe6a6" providerId="LiveId" clId="{E3046758-022E-4895-9D24-41548DAAC67F}" dt="2023-07-27T06:26:39.613" v="14095" actId="478"/>
          <ac:spMkLst>
            <pc:docMk/>
            <pc:sldMk cId="0" sldId="286"/>
            <ac:spMk id="7" creationId="{BA99EAE8-0119-E4B2-D3B6-55A3F8BB3D37}"/>
          </ac:spMkLst>
        </pc:spChg>
        <pc:spChg chg="add mod">
          <ac:chgData name="tuyết nguyễn thị ánh" userId="a6fbc05945fbe6a6" providerId="LiveId" clId="{E3046758-022E-4895-9D24-41548DAAC67F}" dt="2023-07-27T06:27:39.251" v="14125" actId="20577"/>
          <ac:spMkLst>
            <pc:docMk/>
            <pc:sldMk cId="0" sldId="286"/>
            <ac:spMk id="9" creationId="{B026EA77-5757-F3FD-6AA4-58E3E3845FBB}"/>
          </ac:spMkLst>
        </pc:spChg>
        <pc:spChg chg="del">
          <ac:chgData name="tuyết nguyễn thị ánh" userId="a6fbc05945fbe6a6" providerId="LiveId" clId="{E3046758-022E-4895-9D24-41548DAAC67F}" dt="2023-07-27T06:17:55.054" v="13964" actId="478"/>
          <ac:spMkLst>
            <pc:docMk/>
            <pc:sldMk cId="0" sldId="286"/>
            <ac:spMk id="204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53.599" v="13963" actId="478"/>
          <ac:spMkLst>
            <pc:docMk/>
            <pc:sldMk cId="0" sldId="286"/>
            <ac:spMk id="205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6:28:09.658" v="14128" actId="1076"/>
          <ac:picMkLst>
            <pc:docMk/>
            <pc:sldMk cId="0" sldId="286"/>
            <ac:picMk id="11" creationId="{29EBFBF6-1AA2-CA55-BCF0-9BA0905DCA99}"/>
          </ac:picMkLst>
        </pc:picChg>
      </pc:sldChg>
      <pc:sldChg chg="del">
        <pc:chgData name="tuyết nguyễn thị ánh" userId="a6fbc05945fbe6a6" providerId="LiveId" clId="{E3046758-022E-4895-9D24-41548DAAC67F}" dt="2023-07-27T06:17:41.591" v="13960" actId="47"/>
        <pc:sldMkLst>
          <pc:docMk/>
          <pc:sldMk cId="0" sldId="287"/>
        </pc:sldMkLst>
      </pc:sldChg>
      <pc:sldChg chg="del">
        <pc:chgData name="tuyết nguyễn thị ánh" userId="a6fbc05945fbe6a6" providerId="LiveId" clId="{E3046758-022E-4895-9D24-41548DAAC67F}" dt="2023-07-27T06:17:43.085" v="13961" actId="47"/>
        <pc:sldMkLst>
          <pc:docMk/>
          <pc:sldMk cId="0" sldId="288"/>
        </pc:sldMkLst>
      </pc:sldChg>
      <pc:sldChg chg="del">
        <pc:chgData name="tuyết nguyễn thị ánh" userId="a6fbc05945fbe6a6" providerId="LiveId" clId="{E3046758-022E-4895-9D24-41548DAAC67F}" dt="2023-07-27T06:17:25.086" v="13955" actId="47"/>
        <pc:sldMkLst>
          <pc:docMk/>
          <pc:sldMk cId="0" sldId="289"/>
        </pc:sldMkLst>
      </pc:sldChg>
      <pc:sldChg chg="addSp delSp modSp mod modTransition modClrScheme modAnim chgLayout">
        <pc:chgData name="tuyết nguyễn thị ánh" userId="a6fbc05945fbe6a6" providerId="LiveId" clId="{E3046758-022E-4895-9D24-41548DAAC67F}" dt="2023-07-27T07:20:56.841" v="14445"/>
        <pc:sldMkLst>
          <pc:docMk/>
          <pc:sldMk cId="0" sldId="290"/>
        </pc:sldMkLst>
        <pc:spChg chg="add mod">
          <ac:chgData name="tuyết nguyễn thị ánh" userId="a6fbc05945fbe6a6" providerId="LiveId" clId="{E3046758-022E-4895-9D24-41548DAAC67F}" dt="2023-07-27T06:29:20.836" v="14131" actId="1076"/>
          <ac:spMkLst>
            <pc:docMk/>
            <pc:sldMk cId="0" sldId="290"/>
            <ac:spMk id="2" creationId="{A4D21ECA-C343-7693-03D1-5EF1D415D69E}"/>
          </ac:spMkLst>
        </pc:spChg>
        <pc:spChg chg="del mod ord">
          <ac:chgData name="tuyết nguyễn thị ánh" userId="a6fbc05945fbe6a6" providerId="LiveId" clId="{E3046758-022E-4895-9D24-41548DAAC67F}" dt="2023-07-27T06:17:23.695" v="13954" actId="478"/>
          <ac:spMkLst>
            <pc:docMk/>
            <pc:sldMk cId="0" sldId="290"/>
            <ac:spMk id="2130" creationId="{00000000-0000-0000-0000-000000000000}"/>
          </ac:spMkLst>
        </pc:spChg>
        <pc:spChg chg="del mod ord">
          <ac:chgData name="tuyết nguyễn thị ánh" userId="a6fbc05945fbe6a6" providerId="LiveId" clId="{E3046758-022E-4895-9D24-41548DAAC67F}" dt="2023-07-27T06:17:20.458" v="13952" actId="478"/>
          <ac:spMkLst>
            <pc:docMk/>
            <pc:sldMk cId="0" sldId="290"/>
            <ac:spMk id="21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18.838" v="13951" actId="478"/>
          <ac:spMkLst>
            <pc:docMk/>
            <pc:sldMk cId="0" sldId="290"/>
            <ac:spMk id="21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43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6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9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06.389" v="13949" actId="47"/>
        <pc:sldMkLst>
          <pc:docMk/>
          <pc:sldMk cId="0" sldId="291"/>
        </pc:sldMkLst>
      </pc:sldChg>
      <pc:sldChg chg="del">
        <pc:chgData name="tuyết nguyễn thị ánh" userId="a6fbc05945fbe6a6" providerId="LiveId" clId="{E3046758-022E-4895-9D24-41548DAAC67F}" dt="2023-07-27T06:17:05.734" v="13948" actId="47"/>
        <pc:sldMkLst>
          <pc:docMk/>
          <pc:sldMk cId="0" sldId="292"/>
        </pc:sldMkLst>
      </pc:sldChg>
      <pc:sldChg chg="del">
        <pc:chgData name="tuyết nguyễn thị ánh" userId="a6fbc05945fbe6a6" providerId="LiveId" clId="{E3046758-022E-4895-9D24-41548DAAC67F}" dt="2023-07-26T00:55:16.218" v="3806" actId="47"/>
        <pc:sldMkLst>
          <pc:docMk/>
          <pc:sldMk cId="0" sldId="293"/>
        </pc:sldMkLst>
      </pc:sldChg>
      <pc:sldChg chg="del">
        <pc:chgData name="tuyết nguyễn thị ánh" userId="a6fbc05945fbe6a6" providerId="LiveId" clId="{E3046758-022E-4895-9D24-41548DAAC67F}" dt="2023-07-26T00:55:15.664" v="3805" actId="47"/>
        <pc:sldMkLst>
          <pc:docMk/>
          <pc:sldMk cId="0" sldId="294"/>
        </pc:sldMkLst>
      </pc:sldChg>
      <pc:sldChg chg="del">
        <pc:chgData name="tuyết nguyễn thị ánh" userId="a6fbc05945fbe6a6" providerId="LiveId" clId="{E3046758-022E-4895-9D24-41548DAAC67F}" dt="2023-07-26T00:55:15.078" v="3804" actId="47"/>
        <pc:sldMkLst>
          <pc:docMk/>
          <pc:sldMk cId="0" sldId="295"/>
        </pc:sldMkLst>
      </pc:sldChg>
      <pc:sldChg chg="del">
        <pc:chgData name="tuyết nguyễn thị ánh" userId="a6fbc05945fbe6a6" providerId="LiveId" clId="{E3046758-022E-4895-9D24-41548DAAC67F}" dt="2023-07-26T00:55:14.713" v="3803" actId="47"/>
        <pc:sldMkLst>
          <pc:docMk/>
          <pc:sldMk cId="0" sldId="296"/>
        </pc:sldMkLst>
      </pc:sldChg>
      <pc:sldChg chg="del">
        <pc:chgData name="tuyết nguyễn thị ánh" userId="a6fbc05945fbe6a6" providerId="LiveId" clId="{E3046758-022E-4895-9D24-41548DAAC67F}" dt="2023-07-26T00:55:14.363" v="3802" actId="47"/>
        <pc:sldMkLst>
          <pc:docMk/>
          <pc:sldMk cId="0" sldId="297"/>
        </pc:sldMkLst>
      </pc:sldChg>
      <pc:sldChg chg="del">
        <pc:chgData name="tuyết nguyễn thị ánh" userId="a6fbc05945fbe6a6" providerId="LiveId" clId="{E3046758-022E-4895-9D24-41548DAAC67F}" dt="2023-07-26T00:55:14.292" v="3801" actId="47"/>
        <pc:sldMkLst>
          <pc:docMk/>
          <pc:sldMk cId="0" sldId="298"/>
        </pc:sldMkLst>
      </pc:sldChg>
      <pc:sldChg chg="del">
        <pc:chgData name="tuyết nguyễn thị ánh" userId="a6fbc05945fbe6a6" providerId="LiveId" clId="{E3046758-022E-4895-9D24-41548DAAC67F}" dt="2023-07-26T00:55:14.084" v="3800" actId="47"/>
        <pc:sldMkLst>
          <pc:docMk/>
          <pc:sldMk cId="0" sldId="299"/>
        </pc:sldMkLst>
      </pc:sldChg>
      <pc:sldChg chg="del">
        <pc:chgData name="tuyết nguyễn thị ánh" userId="a6fbc05945fbe6a6" providerId="LiveId" clId="{E3046758-022E-4895-9D24-41548DAAC67F}" dt="2023-07-26T00:55:13.580" v="3799" actId="47"/>
        <pc:sldMkLst>
          <pc:docMk/>
          <pc:sldMk cId="0" sldId="300"/>
        </pc:sldMkLst>
      </pc:sldChg>
      <pc:sldChg chg="del">
        <pc:chgData name="tuyết nguyễn thị ánh" userId="a6fbc05945fbe6a6" providerId="LiveId" clId="{E3046758-022E-4895-9D24-41548DAAC67F}" dt="2023-07-26T00:55:13.413" v="3798" actId="47"/>
        <pc:sldMkLst>
          <pc:docMk/>
          <pc:sldMk cId="0" sldId="301"/>
        </pc:sldMkLst>
      </pc:sldChg>
      <pc:sldChg chg="del">
        <pc:chgData name="tuyết nguyễn thị ánh" userId="a6fbc05945fbe6a6" providerId="LiveId" clId="{E3046758-022E-4895-9D24-41548DAAC67F}" dt="2023-07-26T00:55:13.215" v="3797" actId="47"/>
        <pc:sldMkLst>
          <pc:docMk/>
          <pc:sldMk cId="0" sldId="302"/>
        </pc:sldMkLst>
      </pc:sldChg>
      <pc:sldChg chg="add del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303"/>
        </pc:sldMkLst>
      </pc:sldChg>
      <pc:sldChg chg="modSp del">
        <pc:chgData name="tuyết nguyễn thị ánh" userId="a6fbc05945fbe6a6" providerId="LiveId" clId="{E3046758-022E-4895-9D24-41548DAAC67F}" dt="2023-07-27T12:25:29.304" v="14446"/>
        <pc:sldMkLst>
          <pc:docMk/>
          <pc:sldMk cId="495064186" sldId="304"/>
        </pc:sldMkLst>
        <pc:picChg chg="mod">
          <ac:chgData name="tuyết nguyễn thị ánh" userId="a6fbc05945fbe6a6" providerId="LiveId" clId="{E3046758-022E-4895-9D24-41548DAAC67F}" dt="2023-07-27T12:25:29.304" v="14446"/>
          <ac:picMkLst>
            <pc:docMk/>
            <pc:sldMk cId="495064186" sldId="304"/>
            <ac:picMk id="7" creationId="{CD956176-F069-3820-2EA6-5278EF926C7E}"/>
          </ac:picMkLst>
        </pc:picChg>
      </pc:sldChg>
      <pc:sldChg chg="add modTransition">
        <pc:chgData name="tuyết nguyễn thị ánh" userId="a6fbc05945fbe6a6" providerId="LiveId" clId="{E3046758-022E-4895-9D24-41548DAAC67F}" dt="2023-07-27T07:20:56.841" v="14445"/>
        <pc:sldMkLst>
          <pc:docMk/>
          <pc:sldMk cId="495064186" sldId="304"/>
        </pc:sldMkLst>
      </pc:sldChg>
      <pc:sldChg chg="modSp add del mo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305"/>
        </pc:sldMkLst>
        <pc:spChg chg="mod">
          <ac:chgData name="tuyết nguyễn thị ánh" userId="a6fbc05945fbe6a6" providerId="LiveId" clId="{E3046758-022E-4895-9D24-41548DAAC67F}" dt="2023-07-27T02:52:08.906" v="11725"/>
          <ac:spMkLst>
            <pc:docMk/>
            <pc:sldMk cId="0" sldId="305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2:52:28.624" v="11733"/>
          <ac:spMkLst>
            <pc:docMk/>
            <pc:sldMk cId="0" sldId="305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6:23:59.852" v="14084" actId="20577"/>
          <ac:spMkLst>
            <pc:docMk/>
            <pc:sldMk cId="0" sldId="305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2:55:05.937" v="11759" actId="20577"/>
          <ac:spMkLst>
            <pc:docMk/>
            <pc:sldMk cId="0" sldId="305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2:55:16.229" v="11767" actId="20577"/>
          <ac:spMkLst>
            <pc:docMk/>
            <pc:sldMk cId="0" sldId="305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2:55:30.240" v="11768" actId="1076"/>
          <ac:spMkLst>
            <pc:docMk/>
            <pc:sldMk cId="0" sldId="305"/>
            <ac:spMk id="7" creationId="{2AC63E4E-13B8-B8D1-0F1C-276B168B4E25}"/>
          </ac:spMkLst>
        </pc:spChg>
      </pc:sldChg>
      <pc:sldChg chg="addSp delSp 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839728960" sldId="306"/>
        </pc:sldMkLst>
        <pc:spChg chg="mod">
          <ac:chgData name="tuyết nguyễn thị ánh" userId="a6fbc05945fbe6a6" providerId="LiveId" clId="{E3046758-022E-4895-9D24-41548DAAC67F}" dt="2023-07-27T02:57:31.594" v="11776"/>
          <ac:spMkLst>
            <pc:docMk/>
            <pc:sldMk cId="1839728960" sldId="306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6:24:12.873" v="14094" actId="20577"/>
          <ac:spMkLst>
            <pc:docMk/>
            <pc:sldMk cId="1839728960" sldId="306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2:58:19.241" v="11799" actId="255"/>
          <ac:spMkLst>
            <pc:docMk/>
            <pc:sldMk cId="1839728960" sldId="306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0:03.421" v="11806" actId="20577"/>
          <ac:spMkLst>
            <pc:docMk/>
            <pc:sldMk cId="1839728960" sldId="306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0:27.858" v="11811" actId="255"/>
          <ac:spMkLst>
            <pc:docMk/>
            <pc:sldMk cId="1839728960" sldId="306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0:44.999" v="11815" actId="1076"/>
          <ac:spMkLst>
            <pc:docMk/>
            <pc:sldMk cId="1839728960" sldId="306"/>
            <ac:spMk id="7" creationId="{2AC63E4E-13B8-B8D1-0F1C-276B168B4E25}"/>
          </ac:spMkLst>
        </pc:spChg>
        <pc:graphicFrameChg chg="add del mod">
          <ac:chgData name="tuyết nguyễn thị ánh" userId="a6fbc05945fbe6a6" providerId="LiveId" clId="{E3046758-022E-4895-9D24-41548DAAC67F}" dt="2023-07-27T02:57:44.338" v="11785"/>
          <ac:graphicFrameMkLst>
            <pc:docMk/>
            <pc:sldMk cId="1839728960" sldId="306"/>
            <ac:graphicFrameMk id="9" creationId="{AC1DCA89-9D4B-352E-9392-3CB22FF7ED1F}"/>
          </ac:graphicFrameMkLst>
        </pc:graphicFrameChg>
      </pc:sldChg>
      <pc:sldChg chg="del">
        <pc:chgData name="tuyết nguyễn thị ánh" userId="a6fbc05945fbe6a6" providerId="LiveId" clId="{E3046758-022E-4895-9D24-41548DAAC67F}" dt="2023-07-26T00:55:12.496" v="3793" actId="47"/>
        <pc:sldMkLst>
          <pc:docMk/>
          <pc:sldMk cId="1839728960" sldId="306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3497743060" sldId="307"/>
        </pc:sldMkLst>
        <pc:spChg chg="mod">
          <ac:chgData name="tuyết nguyễn thị ánh" userId="a6fbc05945fbe6a6" providerId="LiveId" clId="{E3046758-022E-4895-9D24-41548DAAC67F}" dt="2023-07-27T03:02:03.319" v="11828" actId="255"/>
          <ac:spMkLst>
            <pc:docMk/>
            <pc:sldMk cId="3497743060" sldId="307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2:24.449" v="11832"/>
          <ac:spMkLst>
            <pc:docMk/>
            <pc:sldMk cId="3497743060" sldId="307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2:35.484" v="11840" actId="20577"/>
          <ac:spMkLst>
            <pc:docMk/>
            <pc:sldMk cId="3497743060" sldId="307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2:52.816" v="11857" actId="20577"/>
          <ac:spMkLst>
            <pc:docMk/>
            <pc:sldMk cId="3497743060" sldId="307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3:05.606" v="11866" actId="20577"/>
          <ac:spMkLst>
            <pc:docMk/>
            <pc:sldMk cId="3497743060" sldId="307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3:16.108" v="11868" actId="1076"/>
          <ac:spMkLst>
            <pc:docMk/>
            <pc:sldMk cId="3497743060" sldId="307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258" v="3792" actId="47"/>
        <pc:sldMkLst>
          <pc:docMk/>
          <pc:sldMk cId="3497743060" sldId="307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476716905" sldId="308"/>
        </pc:sldMkLst>
        <pc:spChg chg="mod">
          <ac:chgData name="tuyết nguyễn thị ánh" userId="a6fbc05945fbe6a6" providerId="LiveId" clId="{E3046758-022E-4895-9D24-41548DAAC67F}" dt="2023-07-27T03:03:52.398" v="11875" actId="20577"/>
          <ac:spMkLst>
            <pc:docMk/>
            <pc:sldMk cId="1476716905" sldId="308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3:59.157" v="11880" actId="20577"/>
          <ac:spMkLst>
            <pc:docMk/>
            <pc:sldMk cId="1476716905" sldId="308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4:03.747" v="11886" actId="20577"/>
          <ac:spMkLst>
            <pc:docMk/>
            <pc:sldMk cId="1476716905" sldId="308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4:07.173" v="11892" actId="20577"/>
          <ac:spMkLst>
            <pc:docMk/>
            <pc:sldMk cId="1476716905" sldId="308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4:10.859" v="11896" actId="20577"/>
          <ac:spMkLst>
            <pc:docMk/>
            <pc:sldMk cId="1476716905" sldId="308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4:21.511" v="11905" actId="1076"/>
          <ac:spMkLst>
            <pc:docMk/>
            <pc:sldMk cId="1476716905" sldId="308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081" v="3791" actId="47"/>
        <pc:sldMkLst>
          <pc:docMk/>
          <pc:sldMk cId="1476716905" sldId="308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845145198" sldId="309"/>
        </pc:sldMkLst>
        <pc:spChg chg="mod">
          <ac:chgData name="tuyết nguyễn thị ánh" userId="a6fbc05945fbe6a6" providerId="LiveId" clId="{E3046758-022E-4895-9D24-41548DAAC67F}" dt="2023-07-27T03:05:18.509" v="11913"/>
          <ac:spMkLst>
            <pc:docMk/>
            <pc:sldMk cId="845145198" sldId="309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5:32.095" v="11922" actId="20577"/>
          <ac:spMkLst>
            <pc:docMk/>
            <pc:sldMk cId="845145198" sldId="309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5:43.567" v="11933" actId="20577"/>
          <ac:spMkLst>
            <pc:docMk/>
            <pc:sldMk cId="845145198" sldId="309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5:51.998" v="11947" actId="20577"/>
          <ac:spMkLst>
            <pc:docMk/>
            <pc:sldMk cId="845145198" sldId="309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5:59.485" v="11958" actId="20577"/>
          <ac:spMkLst>
            <pc:docMk/>
            <pc:sldMk cId="845145198" sldId="309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6:18.324" v="11961" actId="1076"/>
          <ac:spMkLst>
            <pc:docMk/>
            <pc:sldMk cId="845145198" sldId="309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1.916" v="3790" actId="47"/>
        <pc:sldMkLst>
          <pc:docMk/>
          <pc:sldMk cId="845145198" sldId="309"/>
        </pc:sldMkLst>
      </pc:sldChg>
      <pc:sldChg chg="del">
        <pc:chgData name="tuyết nguyễn thị ánh" userId="a6fbc05945fbe6a6" providerId="LiveId" clId="{E3046758-022E-4895-9D24-41548DAAC67F}" dt="2023-07-26T00:55:11.691" v="3789" actId="47"/>
        <pc:sldMkLst>
          <pc:docMk/>
          <pc:sldMk cId="0" sldId="31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41391291" sldId="311"/>
        </pc:sldMkLst>
        <pc:spChg chg="add mod">
          <ac:chgData name="tuyết nguyễn thị ánh" userId="a6fbc05945fbe6a6" providerId="LiveId" clId="{E3046758-022E-4895-9D24-41548DAAC67F}" dt="2023-07-25T07:08:40.306" v="1124"/>
          <ac:spMkLst>
            <pc:docMk/>
            <pc:sldMk cId="3041391291" sldId="311"/>
            <ac:spMk id="3" creationId="{7076B810-6F01-D4A0-E7FD-D07E73C931D8}"/>
          </ac:spMkLst>
        </pc:spChg>
        <pc:spChg chg="mod">
          <ac:chgData name="tuyết nguyễn thị ánh" userId="a6fbc05945fbe6a6" providerId="LiveId" clId="{E3046758-022E-4895-9D24-41548DAAC67F}" dt="2023-07-25T07:05:43.919" v="1091" actId="1076"/>
          <ac:spMkLst>
            <pc:docMk/>
            <pc:sldMk cId="3041391291" sldId="311"/>
            <ac:spMk id="8" creationId="{F1F08320-ED62-598C-1404-5509C5D57D70}"/>
          </ac:spMkLst>
        </pc:spChg>
        <pc:spChg chg="del">
          <ac:chgData name="tuyết nguyễn thị ánh" userId="a6fbc05945fbe6a6" providerId="LiveId" clId="{E3046758-022E-4895-9D24-41548DAAC67F}" dt="2023-07-25T07:05:20.573" v="1083" actId="478"/>
          <ac:spMkLst>
            <pc:docMk/>
            <pc:sldMk cId="3041391291" sldId="31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5:37.496" v="1088" actId="1076"/>
          <ac:spMkLst>
            <pc:docMk/>
            <pc:sldMk cId="3041391291" sldId="311"/>
            <ac:spMk id="11" creationId="{6A41948C-FB29-C1B3-32B1-E8A46B81D2E1}"/>
          </ac:spMkLst>
        </pc:spChg>
        <pc:spChg chg="del">
          <ac:chgData name="tuyết nguyễn thị ánh" userId="a6fbc05945fbe6a6" providerId="LiveId" clId="{E3046758-022E-4895-9D24-41548DAAC67F}" dt="2023-07-25T07:05:18.571" v="1082" actId="478"/>
          <ac:spMkLst>
            <pc:docMk/>
            <pc:sldMk cId="3041391291" sldId="311"/>
            <ac:spMk id="13" creationId="{7128AB90-554C-2059-7162-BBD86A020B2F}"/>
          </ac:spMkLst>
        </pc:spChg>
        <pc:spChg chg="del">
          <ac:chgData name="tuyết nguyễn thị ánh" userId="a6fbc05945fbe6a6" providerId="LiveId" clId="{E3046758-022E-4895-9D24-41548DAAC67F}" dt="2023-07-25T07:05:22.121" v="1084" actId="478"/>
          <ac:spMkLst>
            <pc:docMk/>
            <pc:sldMk cId="3041391291" sldId="311"/>
            <ac:spMk id="17" creationId="{509C547E-8828-A414-BF41-16619367FD2A}"/>
          </ac:spMkLst>
        </pc:spChg>
        <pc:grpChg chg="mod">
          <ac:chgData name="tuyết nguyễn thị ánh" userId="a6fbc05945fbe6a6" providerId="LiveId" clId="{E3046758-022E-4895-9D24-41548DAAC67F}" dt="2023-07-25T07:05:37.496" v="1088" actId="1076"/>
          <ac:grpSpMkLst>
            <pc:docMk/>
            <pc:sldMk cId="3041391291" sldId="311"/>
            <ac:grpSpMk id="10" creationId="{6C1209A1-FCA9-5DB4-C790-095A2EB93A73}"/>
          </ac:grpSpMkLst>
        </pc:grpChg>
        <pc:grpChg chg="mod">
          <ac:chgData name="tuyết nguyễn thị ánh" userId="a6fbc05945fbe6a6" providerId="LiveId" clId="{E3046758-022E-4895-9D24-41548DAAC67F}" dt="2023-07-25T07:05:40.971" v="1090" actId="1076"/>
          <ac:grpSpMkLst>
            <pc:docMk/>
            <pc:sldMk cId="3041391291" sldId="311"/>
            <ac:grpSpMk id="14" creationId="{1E0B842E-45BC-B973-C1F7-A017A9C06656}"/>
          </ac:grpSpMkLst>
        </pc:grpChg>
        <pc:picChg chg="mod">
          <ac:chgData name="tuyết nguyễn thị ánh" userId="a6fbc05945fbe6a6" providerId="LiveId" clId="{E3046758-022E-4895-9D24-41548DAAC67F}" dt="2023-07-25T07:05:37.496" v="1088" actId="1076"/>
          <ac:picMkLst>
            <pc:docMk/>
            <pc:sldMk cId="3041391291" sldId="311"/>
            <ac:picMk id="12" creationId="{852E405F-673E-C1B2-FA9B-17D95FF9039C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448617764" sldId="312"/>
        </pc:sldMkLst>
        <pc:spChg chg="del">
          <ac:chgData name="tuyết nguyễn thị ánh" userId="a6fbc05945fbe6a6" providerId="LiveId" clId="{E3046758-022E-4895-9D24-41548DAAC67F}" dt="2023-07-25T07:07:23.768" v="1110" actId="478"/>
          <ac:spMkLst>
            <pc:docMk/>
            <pc:sldMk cId="1448617764" sldId="312"/>
            <ac:spMk id="3" creationId="{7076B810-6F01-D4A0-E7FD-D07E73C931D8}"/>
          </ac:spMkLst>
        </pc:spChg>
        <pc:spChg chg="add mod">
          <ac:chgData name="tuyết nguyễn thị ánh" userId="a6fbc05945fbe6a6" providerId="LiveId" clId="{E3046758-022E-4895-9D24-41548DAAC67F}" dt="2023-07-25T07:08:45.680" v="1125"/>
          <ac:spMkLst>
            <pc:docMk/>
            <pc:sldMk cId="1448617764" sldId="312"/>
            <ac:spMk id="4" creationId="{643F11DE-EEF7-18D6-B7E5-415A2D5B1107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646106787" sldId="313"/>
        </pc:sldMkLst>
        <pc:spChg chg="mod">
          <ac:chgData name="tuyết nguyễn thị ánh" userId="a6fbc05945fbe6a6" providerId="LiveId" clId="{E3046758-022E-4895-9D24-41548DAAC67F}" dt="2023-07-25T07:40:29.798" v="2700"/>
          <ac:spMkLst>
            <pc:docMk/>
            <pc:sldMk cId="2646106787" sldId="313"/>
            <ac:spMk id="4" creationId="{F8326228-734C-5A10-417B-FA500EDCCCCA}"/>
          </ac:spMkLst>
        </pc:spChg>
        <pc:spChg chg="add del mod">
          <ac:chgData name="tuyết nguyễn thị ánh" userId="a6fbc05945fbe6a6" providerId="LiveId" clId="{E3046758-022E-4895-9D24-41548DAAC67F}" dt="2023-07-26T03:09:00.791" v="6490"/>
          <ac:spMkLst>
            <pc:docMk/>
            <pc:sldMk cId="2646106787" sldId="313"/>
            <ac:spMk id="7" creationId="{7BE6571C-A351-54F4-2019-886F883226C5}"/>
          </ac:spMkLst>
        </pc:spChg>
        <pc:spChg chg="add del mod">
          <ac:chgData name="tuyết nguyễn thị ánh" userId="a6fbc05945fbe6a6" providerId="LiveId" clId="{E3046758-022E-4895-9D24-41548DAAC67F}" dt="2023-07-26T03:10:17.134" v="6528"/>
          <ac:spMkLst>
            <pc:docMk/>
            <pc:sldMk cId="2646106787" sldId="313"/>
            <ac:spMk id="8" creationId="{8F13676F-2F24-796C-C59F-B3175A8B89A1}"/>
          </ac:spMkLst>
        </pc:spChg>
        <pc:spChg chg="add del">
          <ac:chgData name="tuyết nguyễn thị ánh" userId="a6fbc05945fbe6a6" providerId="LiveId" clId="{E3046758-022E-4895-9D24-41548DAAC67F}" dt="2023-07-26T03:10:17.277" v="6529" actId="478"/>
          <ac:spMkLst>
            <pc:docMk/>
            <pc:sldMk cId="2646106787" sldId="313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3:18.123" v="2840" actId="1076"/>
          <ac:spMkLst>
            <pc:docMk/>
            <pc:sldMk cId="2646106787" sldId="313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2:21.207" v="2829" actId="1076"/>
          <ac:spMkLst>
            <pc:docMk/>
            <pc:sldMk cId="2646106787" sldId="313"/>
            <ac:spMk id="22" creationId="{D5FFBD14-7513-6F8B-1AAA-95A9CD4FEE68}"/>
          </ac:spMkLst>
        </pc:spChg>
        <pc:spChg chg="mod">
          <ac:chgData name="tuyết nguyễn thị ánh" userId="a6fbc05945fbe6a6" providerId="LiveId" clId="{E3046758-022E-4895-9D24-41548DAAC67F}" dt="2023-07-25T07:43:13.756" v="2839" actId="1076"/>
          <ac:spMkLst>
            <pc:docMk/>
            <pc:sldMk cId="2646106787" sldId="313"/>
            <ac:spMk id="9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43:19.755" v="2841" actId="1076"/>
          <ac:grpSpMkLst>
            <pc:docMk/>
            <pc:sldMk cId="2646106787" sldId="313"/>
            <ac:grpSpMk id="2" creationId="{E2596668-E6E9-AD44-7D72-8501C2E5613B}"/>
          </ac:grpSpMkLst>
        </pc:grpChg>
        <pc:grpChg chg="del">
          <ac:chgData name="tuyết nguyễn thị ánh" userId="a6fbc05945fbe6a6" providerId="LiveId" clId="{E3046758-022E-4895-9D24-41548DAAC67F}" dt="2023-07-25T07:42:18.020" v="2828" actId="478"/>
          <ac:grpSpMkLst>
            <pc:docMk/>
            <pc:sldMk cId="2646106787" sldId="313"/>
            <ac:grpSpMk id="24" creationId="{759F60A1-1DA9-D3F3-2B19-502F9BD5614D}"/>
          </ac:grpSpMkLst>
        </pc:grpChg>
        <pc:grpChg chg="mod">
          <ac:chgData name="tuyết nguyễn thị ánh" userId="a6fbc05945fbe6a6" providerId="LiveId" clId="{E3046758-022E-4895-9D24-41548DAAC67F}" dt="2023-07-25T07:40:16.419" v="2698" actId="1038"/>
          <ac:grpSpMkLst>
            <pc:docMk/>
            <pc:sldMk cId="2646106787" sldId="313"/>
            <ac:grpSpMk id="9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40:29.798" v="2700"/>
          <ac:picMkLst>
            <pc:docMk/>
            <pc:sldMk cId="2646106787" sldId="313"/>
            <ac:picMk id="3" creationId="{68CC55C9-4981-F56C-1A93-68A4A0C2DB62}"/>
          </ac:picMkLst>
        </pc:picChg>
        <pc:picChg chg="add mod">
          <ac:chgData name="tuyết nguyễn thị ánh" userId="a6fbc05945fbe6a6" providerId="LiveId" clId="{E3046758-022E-4895-9D24-41548DAAC67F}" dt="2023-07-25T07:42:35.016" v="2833" actId="1076"/>
          <ac:picMkLst>
            <pc:docMk/>
            <pc:sldMk cId="2646106787" sldId="313"/>
            <ac:picMk id="6" creationId="{A94AAE66-CCEC-8C39-2B92-49BDFF2E977F}"/>
          </ac:picMkLst>
        </pc:picChg>
        <pc:picChg chg="del mod">
          <ac:chgData name="tuyết nguyễn thị ánh" userId="a6fbc05945fbe6a6" providerId="LiveId" clId="{E3046758-022E-4895-9D24-41548DAAC67F}" dt="2023-07-25T07:41:04.855" v="2733" actId="478"/>
          <ac:picMkLst>
            <pc:docMk/>
            <pc:sldMk cId="2646106787" sldId="313"/>
            <ac:picMk id="28" creationId="{5D9E87DB-A5EB-17DF-4869-CDB17834B477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825282721" sldId="314"/>
        </pc:sldMkLst>
        <pc:spChg chg="add del mod">
          <ac:chgData name="tuyết nguyễn thị ánh" userId="a6fbc05945fbe6a6" providerId="LiveId" clId="{E3046758-022E-4895-9D24-41548DAAC67F}" dt="2023-07-26T03:10:16.830" v="6526"/>
          <ac:spMkLst>
            <pc:docMk/>
            <pc:sldMk cId="1825282721" sldId="314"/>
            <ac:spMk id="7" creationId="{A1B025F9-168D-8B79-1A2B-AA606A3C7581}"/>
          </ac:spMkLst>
        </pc:spChg>
        <pc:spChg chg="add del">
          <ac:chgData name="tuyết nguyễn thị ánh" userId="a6fbc05945fbe6a6" providerId="LiveId" clId="{E3046758-022E-4895-9D24-41548DAAC67F}" dt="2023-07-26T03:10:16.975" v="6527" actId="478"/>
          <ac:spMkLst>
            <pc:docMk/>
            <pc:sldMk cId="1825282721" sldId="314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6:24.946" v="2975" actId="20577"/>
          <ac:spMkLst>
            <pc:docMk/>
            <pc:sldMk cId="1825282721" sldId="314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6:09.805" v="2965" actId="1076"/>
          <ac:spMkLst>
            <pc:docMk/>
            <pc:sldMk cId="1825282721" sldId="314"/>
            <ac:spMk id="22" creationId="{D5FFBD14-7513-6F8B-1AAA-95A9CD4FEE68}"/>
          </ac:spMkLst>
        </pc:spChg>
        <pc:grpChg chg="mod">
          <ac:chgData name="tuyết nguyễn thị ánh" userId="a6fbc05945fbe6a6" providerId="LiveId" clId="{E3046758-022E-4895-9D24-41548DAAC67F}" dt="2023-07-25T07:46:07.827" v="2964" actId="1076"/>
          <ac:grpSpMkLst>
            <pc:docMk/>
            <pc:sldMk cId="1825282721" sldId="314"/>
            <ac:grpSpMk id="2" creationId="{E2596668-E6E9-AD44-7D72-8501C2E5613B}"/>
          </ac:grpSpMkLst>
        </pc:grpChg>
        <pc:picChg chg="add mod">
          <ac:chgData name="tuyết nguyễn thị ánh" userId="a6fbc05945fbe6a6" providerId="LiveId" clId="{E3046758-022E-4895-9D24-41548DAAC67F}" dt="2023-07-25T07:46:29.877" v="2976"/>
          <ac:picMkLst>
            <pc:docMk/>
            <pc:sldMk cId="1825282721" sldId="314"/>
            <ac:picMk id="5" creationId="{B4C61C9F-90F7-F380-CD61-660978EA0788}"/>
          </ac:picMkLst>
        </pc:picChg>
        <pc:picChg chg="del mod">
          <ac:chgData name="tuyết nguyễn thị ánh" userId="a6fbc05945fbe6a6" providerId="LiveId" clId="{E3046758-022E-4895-9D24-41548DAAC67F}" dt="2023-07-25T07:45:53.564" v="2959" actId="478"/>
          <ac:picMkLst>
            <pc:docMk/>
            <pc:sldMk cId="1825282721" sldId="314"/>
            <ac:picMk id="6" creationId="{A94AAE66-CCEC-8C39-2B92-49BDFF2E977F}"/>
          </ac:picMkLst>
        </pc:picChg>
      </pc:sldChg>
      <pc:sldChg chg="add del">
        <pc:chgData name="tuyết nguyễn thị ánh" userId="a6fbc05945fbe6a6" providerId="LiveId" clId="{E3046758-022E-4895-9D24-41548DAAC67F}" dt="2023-07-25T07:43:58.894" v="2842" actId="47"/>
        <pc:sldMkLst>
          <pc:docMk/>
          <pc:sldMk cId="4135568172" sldId="31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958967843" sldId="315"/>
        </pc:sldMkLst>
        <pc:spChg chg="add mod">
          <ac:chgData name="tuyết nguyễn thị ánh" userId="a6fbc05945fbe6a6" providerId="LiveId" clId="{E3046758-022E-4895-9D24-41548DAAC67F}" dt="2023-07-25T09:24:37.196" v="3783" actId="20577"/>
          <ac:spMkLst>
            <pc:docMk/>
            <pc:sldMk cId="3958967843" sldId="315"/>
            <ac:spMk id="3" creationId="{64E5508D-CD9A-004A-BDB6-E6B5B76F533E}"/>
          </ac:spMkLst>
        </pc:spChg>
        <pc:spChg chg="add mod">
          <ac:chgData name="tuyết nguyễn thị ánh" userId="a6fbc05945fbe6a6" providerId="LiveId" clId="{E3046758-022E-4895-9D24-41548DAAC67F}" dt="2023-07-25T09:24:48.658" v="3788" actId="1076"/>
          <ac:spMkLst>
            <pc:docMk/>
            <pc:sldMk cId="3958967843" sldId="315"/>
            <ac:spMk id="5" creationId="{3F8234CB-1DE7-37F7-2991-1793DD076C9F}"/>
          </ac:spMkLst>
        </pc:spChg>
        <pc:spChg chg="del">
          <ac:chgData name="tuyết nguyễn thị ánh" userId="a6fbc05945fbe6a6" providerId="LiveId" clId="{E3046758-022E-4895-9D24-41548DAAC67F}" dt="2023-07-25T09:22:04.616" v="3755" actId="478"/>
          <ac:spMkLst>
            <pc:docMk/>
            <pc:sldMk cId="3958967843" sldId="315"/>
            <ac:spMk id="26" creationId="{FE8E9F99-EF6F-23FC-6FDC-5CB055E5536D}"/>
          </ac:spMkLst>
        </pc:spChg>
        <pc:spChg chg="del">
          <ac:chgData name="tuyết nguyễn thị ánh" userId="a6fbc05945fbe6a6" providerId="LiveId" clId="{E3046758-022E-4895-9D24-41548DAAC67F}" dt="2023-07-25T09:22:03.284" v="3754" actId="478"/>
          <ac:spMkLst>
            <pc:docMk/>
            <pc:sldMk cId="3958967843" sldId="315"/>
            <ac:spMk id="28" creationId="{984DAE95-DD82-7E07-D168-E4F8637A7F14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623214565" sldId="316"/>
        </pc:sldMkLst>
        <pc:spChg chg="add mod">
          <ac:chgData name="tuyết nguyễn thị ánh" userId="a6fbc05945fbe6a6" providerId="LiveId" clId="{E3046758-022E-4895-9D24-41548DAAC67F}" dt="2023-07-26T01:25:51.333" v="4682" actId="14100"/>
          <ac:spMkLst>
            <pc:docMk/>
            <pc:sldMk cId="623214565" sldId="316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1:24:48.299" v="4654"/>
          <ac:spMkLst>
            <pc:docMk/>
            <pc:sldMk cId="623214565" sldId="316"/>
            <ac:spMk id="4" creationId="{C1F42E5E-F766-1DA6-8D5D-685F33906AC5}"/>
          </ac:spMkLst>
        </pc:spChg>
        <pc:spChg chg="mod">
          <ac:chgData name="tuyết nguyễn thị ánh" userId="a6fbc05945fbe6a6" providerId="LiveId" clId="{E3046758-022E-4895-9D24-41548DAAC67F}" dt="2023-07-26T01:25:18.018" v="4662" actId="20577"/>
          <ac:spMkLst>
            <pc:docMk/>
            <pc:sldMk cId="623214565" sldId="316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1:25:00.615" v="4657" actId="478"/>
          <ac:spMkLst>
            <pc:docMk/>
            <pc:sldMk cId="623214565" sldId="316"/>
            <ac:spMk id="6" creationId="{C503C9AF-84AD-E560-8220-BD1B0F79DD5E}"/>
          </ac:spMkLst>
        </pc:spChg>
        <pc:spChg chg="add mod">
          <ac:chgData name="tuyết nguyễn thị ánh" userId="a6fbc05945fbe6a6" providerId="LiveId" clId="{E3046758-022E-4895-9D24-41548DAAC67F}" dt="2023-07-26T02:20:24.414" v="5943" actId="20577"/>
          <ac:spMkLst>
            <pc:docMk/>
            <pc:sldMk cId="623214565" sldId="316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1" creationId="{9831123C-DDE2-20A3-A9D9-A906E0008A4A}"/>
          </ac:spMkLst>
        </pc:spChg>
        <pc:spChg chg="del">
          <ac:chgData name="tuyết nguyễn thị ánh" userId="a6fbc05945fbe6a6" providerId="LiveId" clId="{E3046758-022E-4895-9D24-41548DAAC67F}" dt="2023-07-26T01:21:03.681" v="4519" actId="478"/>
          <ac:spMkLst>
            <pc:docMk/>
            <pc:sldMk cId="623214565" sldId="316"/>
            <ac:spMk id="12" creationId="{6223879E-C5EE-126B-3686-B98CD2A98724}"/>
          </ac:spMkLst>
        </pc:spChg>
        <pc:spChg chg="del mod">
          <ac:chgData name="tuyết nguyễn thị ánh" userId="a6fbc05945fbe6a6" providerId="LiveId" clId="{E3046758-022E-4895-9D24-41548DAAC67F}" dt="2023-07-26T01:25:02.053" v="4658" actId="478"/>
          <ac:spMkLst>
            <pc:docMk/>
            <pc:sldMk cId="623214565" sldId="31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20:02.192" v="5923" actId="20577"/>
          <ac:spMkLst>
            <pc:docMk/>
            <pc:sldMk cId="623214565" sldId="316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1:24:23.066" v="4652" actId="478"/>
          <ac:spMkLst>
            <pc:docMk/>
            <pc:sldMk cId="623214565" sldId="316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24:24.526" v="4653" actId="478"/>
          <ac:spMkLst>
            <pc:docMk/>
            <pc:sldMk cId="623214565" sldId="316"/>
            <ac:spMk id="16" creationId="{38DCE9DB-FD3C-66F8-563D-EB28D2574AB0}"/>
          </ac:spMkLst>
        </pc:spChg>
        <pc:spChg chg="mod">
          <ac:chgData name="tuyết nguyễn thị ánh" userId="a6fbc05945fbe6a6" providerId="LiveId" clId="{E3046758-022E-4895-9D24-41548DAAC67F}" dt="2023-07-26T01:21:45.294" v="4526" actId="1076"/>
          <ac:spMkLst>
            <pc:docMk/>
            <pc:sldMk cId="623214565" sldId="316"/>
            <ac:spMk id="1286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25:37.419" v="4666" actId="1076"/>
          <ac:grpSpMkLst>
            <pc:docMk/>
            <pc:sldMk cId="623214565" sldId="316"/>
            <ac:grpSpMk id="3" creationId="{DC775A6E-BE37-80FE-77AC-969538940D62}"/>
          </ac:grpSpMkLst>
        </pc:grpChg>
        <pc:picChg chg="add mod">
          <ac:chgData name="tuyết nguyễn thị ánh" userId="a6fbc05945fbe6a6" providerId="LiveId" clId="{E3046758-022E-4895-9D24-41548DAAC67F}" dt="2023-07-26T01:28:12.206" v="4745" actId="14100"/>
          <ac:picMkLst>
            <pc:docMk/>
            <pc:sldMk cId="623214565" sldId="316"/>
            <ac:picMk id="8" creationId="{6319DA3F-D512-8C6B-0E31-2E1A93202391}"/>
          </ac:picMkLst>
        </pc:picChg>
      </pc:sldChg>
      <pc:sldChg chg="add del ord">
        <pc:chgData name="tuyết nguyễn thị ánh" userId="a6fbc05945fbe6a6" providerId="LiveId" clId="{E3046758-022E-4895-9D24-41548DAAC67F}" dt="2023-07-26T04:42:54.520" v="8457" actId="47"/>
        <pc:sldMkLst>
          <pc:docMk/>
          <pc:sldMk cId="1992165756" sldId="317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879766343" sldId="318"/>
        </pc:sldMkLst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1:59:36.218" v="5191" actId="1076"/>
          <ac:spMkLst>
            <pc:docMk/>
            <pc:sldMk cId="1879766343" sldId="318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1:59:40.185" v="5192" actId="1076"/>
          <ac:spMkLst>
            <pc:docMk/>
            <pc:sldMk cId="1879766343" sldId="318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00:05.694" v="5252" actId="20577"/>
          <ac:spMkLst>
            <pc:docMk/>
            <pc:sldMk cId="1879766343" sldId="318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2:00:44.978" v="5315" actId="20577"/>
          <ac:spMkLst>
            <pc:docMk/>
            <pc:sldMk cId="1879766343" sldId="318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58:50.657" v="5185" actId="478"/>
          <ac:spMkLst>
            <pc:docMk/>
            <pc:sldMk cId="1879766343" sldId="318"/>
            <ac:spMk id="16" creationId="{38DCE9DB-FD3C-66F8-563D-EB28D2574AB0}"/>
          </ac:spMkLst>
        </pc:spChg>
        <pc:spChg chg="ord">
          <ac:chgData name="tuyết nguyễn thị ánh" userId="a6fbc05945fbe6a6" providerId="LiveId" clId="{E3046758-022E-4895-9D24-41548DAAC67F}" dt="2023-07-26T02:00:56.275" v="5317" actId="167"/>
          <ac:spMkLst>
            <pc:docMk/>
            <pc:sldMk cId="1879766343" sldId="318"/>
            <ac:spMk id="12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305" creationId="{00000000-0000-0000-0000-000000000000}"/>
          </ac:spMkLst>
        </pc:spChg>
        <pc:picChg chg="add mod ord">
          <ac:chgData name="tuyết nguyễn thị ánh" userId="a6fbc05945fbe6a6" providerId="LiveId" clId="{E3046758-022E-4895-9D24-41548DAAC67F}" dt="2023-07-26T02:00:52.880" v="5316" actId="1076"/>
          <ac:picMkLst>
            <pc:docMk/>
            <pc:sldMk cId="1879766343" sldId="318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144225337" sldId="319"/>
        </pc:sldMkLst>
        <pc:spChg chg="add mod">
          <ac:chgData name="tuyết nguyễn thị ánh" userId="a6fbc05945fbe6a6" providerId="LiveId" clId="{E3046758-022E-4895-9D24-41548DAAC67F}" dt="2023-07-26T02:02:17.696" v="5362" actId="1036"/>
          <ac:spMkLst>
            <pc:docMk/>
            <pc:sldMk cId="2144225337" sldId="319"/>
            <ac:spMk id="2" creationId="{3FCBD552-0B57-BC64-DB44-4FB7812ED995}"/>
          </ac:spMkLst>
        </pc:spChg>
        <pc:spChg chg="del">
          <ac:chgData name="tuyết nguyễn thị ánh" userId="a6fbc05945fbe6a6" providerId="LiveId" clId="{E3046758-022E-4895-9D24-41548DAAC67F}" dt="2023-07-26T02:01:20.012" v="5320" actId="478"/>
          <ac:spMkLst>
            <pc:docMk/>
            <pc:sldMk cId="2144225337" sldId="319"/>
            <ac:spMk id="15" creationId="{CC12FC84-E887-38AC-E05D-B0B4CB9A9C7F}"/>
          </ac:spMkLst>
        </pc:spChg>
        <pc:spChg chg="mod">
          <ac:chgData name="tuyết nguyễn thị ánh" userId="a6fbc05945fbe6a6" providerId="LiveId" clId="{E3046758-022E-4895-9D24-41548DAAC67F}" dt="2023-07-26T02:02:21.732" v="5373" actId="1036"/>
          <ac:spMkLst>
            <pc:docMk/>
            <pc:sldMk cId="2144225337" sldId="319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2:01:13.695" v="5319" actId="20577"/>
          <ac:spMkLst>
            <pc:docMk/>
            <pc:sldMk cId="2144225337" sldId="319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2:02:13.629" v="5352" actId="1076"/>
          <ac:spMkLst>
            <pc:docMk/>
            <pc:sldMk cId="2144225337" sldId="319"/>
            <ac:spMk id="24" creationId="{EAE284A1-2B7E-B330-DCA3-F6FC998CCC51}"/>
          </ac:spMkLst>
        </pc:spChg>
        <pc:spChg chg="mod">
          <ac:chgData name="tuyết nguyễn thị ánh" userId="a6fbc05945fbe6a6" providerId="LiveId" clId="{E3046758-022E-4895-9D24-41548DAAC67F}" dt="2023-07-26T02:03:07.843" v="5447" actId="1076"/>
          <ac:spMkLst>
            <pc:docMk/>
            <pc:sldMk cId="2144225337" sldId="319"/>
            <ac:spMk id="26" creationId="{FE8E9F99-EF6F-23FC-6FDC-5CB055E5536D}"/>
          </ac:spMkLst>
        </pc:spChg>
        <pc:spChg chg="mod">
          <ac:chgData name="tuyết nguyễn thị ánh" userId="a6fbc05945fbe6a6" providerId="LiveId" clId="{E3046758-022E-4895-9D24-41548DAAC67F}" dt="2023-07-26T02:03:39.565" v="5537" actId="20577"/>
          <ac:spMkLst>
            <pc:docMk/>
            <pc:sldMk cId="2144225337" sldId="319"/>
            <ac:spMk id="28" creationId="{984DAE95-DD82-7E07-D168-E4F8637A7F14}"/>
          </ac:spMkLst>
        </pc:spChg>
        <pc:grpChg chg="mod">
          <ac:chgData name="tuyết nguyễn thị ánh" userId="a6fbc05945fbe6a6" providerId="LiveId" clId="{E3046758-022E-4895-9D24-41548DAAC67F}" dt="2023-07-26T02:02:17.696" v="5362" actId="1036"/>
          <ac:grpSpMkLst>
            <pc:docMk/>
            <pc:sldMk cId="2144225337" sldId="319"/>
            <ac:grpSpMk id="21" creationId="{D3782849-0B14-AE7A-E928-375701ACFDFE}"/>
          </ac:grpSpMkLst>
        </pc:grpChg>
      </pc:sldChg>
      <pc:sldChg chg="add del">
        <pc:chgData name="tuyết nguyễn thị ánh" userId="a6fbc05945fbe6a6" providerId="LiveId" clId="{E3046758-022E-4895-9D24-41548DAAC67F}" dt="2023-07-26T02:05:41.691" v="5538" actId="47"/>
        <pc:sldMkLst>
          <pc:docMk/>
          <pc:sldMk cId="2265004291" sldId="32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71041215" sldId="321"/>
        </pc:sldMkLst>
        <pc:spChg chg="mod">
          <ac:chgData name="tuyết nguyễn thị ánh" userId="a6fbc05945fbe6a6" providerId="LiveId" clId="{E3046758-022E-4895-9D24-41548DAAC67F}" dt="2023-07-26T02:06:17.535" v="5557" actId="1076"/>
          <ac:spMkLst>
            <pc:docMk/>
            <pc:sldMk cId="3071041215" sldId="321"/>
            <ac:spMk id="22" creationId="{6A998BEC-E3DC-7E39-5474-5102A71CAB1B}"/>
          </ac:spMkLst>
        </pc:spChg>
        <pc:spChg chg="mod">
          <ac:chgData name="tuyết nguyễn thị ánh" userId="a6fbc05945fbe6a6" providerId="LiveId" clId="{E3046758-022E-4895-9D24-41548DAAC67F}" dt="2023-07-26T02:06:34.405" v="5576" actId="1076"/>
          <ac:spMkLst>
            <pc:docMk/>
            <pc:sldMk cId="3071041215" sldId="321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2:07:33.128" v="5623" actId="20577"/>
          <ac:spMkLst>
            <pc:docMk/>
            <pc:sldMk cId="3071041215" sldId="321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2:10:50.727" v="5760" actId="1076"/>
          <ac:spMkLst>
            <pc:docMk/>
            <pc:sldMk cId="3071041215" sldId="321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2:08:23.485" v="5685" actId="20577"/>
          <ac:spMkLst>
            <pc:docMk/>
            <pc:sldMk cId="3071041215" sldId="321"/>
            <ac:spMk id="26" creationId="{71DB34D9-5036-9961-9B03-1015323703BE}"/>
          </ac:spMkLst>
        </pc:spChg>
        <pc:spChg chg="mod">
          <ac:chgData name="tuyết nguyễn thị ánh" userId="a6fbc05945fbe6a6" providerId="LiveId" clId="{E3046758-022E-4895-9D24-41548DAAC67F}" dt="2023-07-26T02:08:52.176" v="5759" actId="20577"/>
          <ac:spMkLst>
            <pc:docMk/>
            <pc:sldMk cId="3071041215" sldId="321"/>
            <ac:spMk id="27" creationId="{93BEAF80-D9E2-5082-4F12-59638CBB99D3}"/>
          </ac:spMkLst>
        </pc:spChg>
        <pc:spChg chg="del">
          <ac:chgData name="tuyết nguyễn thị ánh" userId="a6fbc05945fbe6a6" providerId="LiveId" clId="{E3046758-022E-4895-9D24-41548DAAC67F}" dt="2023-07-26T02:07:39.963" v="5624" actId="478"/>
          <ac:spMkLst>
            <pc:docMk/>
            <pc:sldMk cId="3071041215" sldId="321"/>
            <ac:spMk id="28" creationId="{8E491112-F63B-F761-C951-F9E80149DFD7}"/>
          </ac:spMkLst>
        </pc:spChg>
        <pc:picChg chg="add mod">
          <ac:chgData name="tuyết nguyễn thị ánh" userId="a6fbc05945fbe6a6" providerId="LiveId" clId="{E3046758-022E-4895-9D24-41548DAAC67F}" dt="2023-07-26T02:08:02.320" v="5629" actId="1076"/>
          <ac:picMkLst>
            <pc:docMk/>
            <pc:sldMk cId="3071041215" sldId="321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00092096" sldId="322"/>
        </pc:sldMkLst>
        <pc:spChg chg="add mod">
          <ac:chgData name="tuyết nguyễn thị ánh" userId="a6fbc05945fbe6a6" providerId="LiveId" clId="{E3046758-022E-4895-9D24-41548DAAC67F}" dt="2023-07-26T02:11:45.434" v="5784" actId="14100"/>
          <ac:spMkLst>
            <pc:docMk/>
            <pc:sldMk cId="2200092096" sldId="322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2:15:29.900" v="5870" actId="1076"/>
          <ac:spMkLst>
            <pc:docMk/>
            <pc:sldMk cId="2200092096" sldId="322"/>
            <ac:spMk id="4" creationId="{5A8D4962-34EB-7C2E-8975-6FA2122EE8F4}"/>
          </ac:spMkLst>
        </pc:spChg>
        <pc:spChg chg="add mod">
          <ac:chgData name="tuyết nguyễn thị ánh" userId="a6fbc05945fbe6a6" providerId="LiveId" clId="{E3046758-022E-4895-9D24-41548DAAC67F}" dt="2023-07-26T02:15:51.910" v="5877" actId="1076"/>
          <ac:spMkLst>
            <pc:docMk/>
            <pc:sldMk cId="2200092096" sldId="322"/>
            <ac:spMk id="6" creationId="{95C1226A-EC53-6D4E-D2EF-C5B1966A21B1}"/>
          </ac:spMkLst>
        </pc:spChg>
        <pc:spChg chg="mod">
          <ac:chgData name="tuyết nguyễn thị ánh" userId="a6fbc05945fbe6a6" providerId="LiveId" clId="{E3046758-022E-4895-9D24-41548DAAC67F}" dt="2023-07-26T02:15:19.964" v="5868" actId="1076"/>
          <ac:spMkLst>
            <pc:docMk/>
            <pc:sldMk cId="2200092096" sldId="322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2:10:57.800" v="5762" actId="20577"/>
          <ac:spMkLst>
            <pc:docMk/>
            <pc:sldMk cId="2200092096" sldId="322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2:15:24.330" v="5869" actId="1076"/>
          <ac:spMkLst>
            <pc:docMk/>
            <pc:sldMk cId="2200092096" sldId="322"/>
            <ac:spMk id="11" creationId="{9D30D30C-FEC9-E6BE-AFD0-AE3458E7EE4B}"/>
          </ac:spMkLst>
        </pc:spChg>
        <pc:spChg chg="add mod">
          <ac:chgData name="tuyết nguyễn thị ánh" userId="a6fbc05945fbe6a6" providerId="LiveId" clId="{E3046758-022E-4895-9D24-41548DAAC67F}" dt="2023-07-26T02:16:11.555" v="5882"/>
          <ac:spMkLst>
            <pc:docMk/>
            <pc:sldMk cId="2200092096" sldId="322"/>
            <ac:spMk id="13" creationId="{E68D6FAF-6CAB-F46B-2064-1FE43164E958}"/>
          </ac:spMkLst>
        </pc:spChg>
        <pc:spChg chg="del">
          <ac:chgData name="tuyết nguyễn thị ánh" userId="a6fbc05945fbe6a6" providerId="LiveId" clId="{E3046758-022E-4895-9D24-41548DAAC67F}" dt="2023-07-26T02:11:00.549" v="5763" actId="478"/>
          <ac:spMkLst>
            <pc:docMk/>
            <pc:sldMk cId="2200092096" sldId="322"/>
            <ac:spMk id="14" creationId="{83D1DF24-E736-41FB-FD55-B43F16FABDF0}"/>
          </ac:spMkLst>
        </pc:spChg>
        <pc:spChg chg="add del mod">
          <ac:chgData name="tuyết nguyễn thị ánh" userId="a6fbc05945fbe6a6" providerId="LiveId" clId="{E3046758-022E-4895-9D24-41548DAAC67F}" dt="2023-07-26T02:20:39.382" v="5945"/>
          <ac:spMkLst>
            <pc:docMk/>
            <pc:sldMk cId="2200092096" sldId="322"/>
            <ac:spMk id="15" creationId="{35846673-1436-E34E-5034-B58755F54D20}"/>
          </ac:spMkLst>
        </pc:spChg>
        <pc:spChg chg="del">
          <ac:chgData name="tuyết nguyễn thị ánh" userId="a6fbc05945fbe6a6" providerId="LiveId" clId="{E3046758-022E-4895-9D24-41548DAAC67F}" dt="2023-07-26T02:14:30.205" v="5858" actId="478"/>
          <ac:spMkLst>
            <pc:docMk/>
            <pc:sldMk cId="2200092096" sldId="322"/>
            <ac:spMk id="16" creationId="{EC6B806F-FBC7-6FDD-5508-AAD04A788969}"/>
          </ac:spMkLst>
        </pc:spChg>
        <pc:spChg chg="del">
          <ac:chgData name="tuyết nguyễn thị ánh" userId="a6fbc05945fbe6a6" providerId="LiveId" clId="{E3046758-022E-4895-9D24-41548DAAC67F}" dt="2023-07-26T02:14:28.766" v="5857" actId="478"/>
          <ac:spMkLst>
            <pc:docMk/>
            <pc:sldMk cId="2200092096" sldId="322"/>
            <ac:spMk id="18" creationId="{74BF49BC-2780-91FF-B870-5BD90EBF6328}"/>
          </ac:spMkLst>
        </pc:spChg>
        <pc:grpChg chg="mod">
          <ac:chgData name="tuyết nguyễn thị ánh" userId="a6fbc05945fbe6a6" providerId="LiveId" clId="{E3046758-022E-4895-9D24-41548DAAC67F}" dt="2023-07-26T02:11:21.786" v="5765" actId="1076"/>
          <ac:grpSpMkLst>
            <pc:docMk/>
            <pc:sldMk cId="2200092096" sldId="322"/>
            <ac:grpSpMk id="8" creationId="{F0BC08F7-4EA7-3E99-BAB8-1CF509B16A46}"/>
          </ac:grpSpMkLst>
        </pc:grpChg>
      </pc:sldChg>
      <pc:sldChg chg="modSp add del mod">
        <pc:chgData name="tuyết nguyễn thị ánh" userId="a6fbc05945fbe6a6" providerId="LiveId" clId="{E3046758-022E-4895-9D24-41548DAAC67F}" dt="2023-07-26T02:21:07.540" v="5947" actId="47"/>
        <pc:sldMkLst>
          <pc:docMk/>
          <pc:sldMk cId="1537856159" sldId="323"/>
        </pc:sldMkLst>
        <pc:spChg chg="mod">
          <ac:chgData name="tuyết nguyễn thị ánh" userId="a6fbc05945fbe6a6" providerId="LiveId" clId="{E3046758-022E-4895-9D24-41548DAAC67F}" dt="2023-07-26T02:18:40.432" v="5884" actId="20577"/>
          <ac:spMkLst>
            <pc:docMk/>
            <pc:sldMk cId="1537856159" sldId="323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18:54.444" v="5895" actId="14100"/>
          <ac:spMkLst>
            <pc:docMk/>
            <pc:sldMk cId="1537856159" sldId="323"/>
            <ac:spMk id="11" creationId="{9831123C-DDE2-20A3-A9D9-A906E0008A4A}"/>
          </ac:spMkLst>
        </pc:spChg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63387095" sldId="324"/>
        </pc:sldMkLst>
        <pc:spChg chg="mod">
          <ac:chgData name="tuyết nguyễn thị ánh" userId="a6fbc05945fbe6a6" providerId="LiveId" clId="{E3046758-022E-4895-9D24-41548DAAC67F}" dt="2023-07-26T02:28:30.615" v="6035" actId="20577"/>
          <ac:spMkLst>
            <pc:docMk/>
            <pc:sldMk cId="3163387095" sldId="324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2:28:19.861" v="6025" actId="20577"/>
          <ac:spMkLst>
            <pc:docMk/>
            <pc:sldMk cId="3163387095" sldId="324"/>
            <ac:spMk id="5" creationId="{D23978BB-0755-2884-7B1F-8FCCCF955491}"/>
          </ac:spMkLst>
        </pc:spChg>
        <pc:spChg chg="mod">
          <ac:chgData name="tuyết nguyễn thị ánh" userId="a6fbc05945fbe6a6" providerId="LiveId" clId="{E3046758-022E-4895-9D24-41548DAAC67F}" dt="2023-07-26T02:29:45.696" v="6087" actId="20577"/>
          <ac:spMkLst>
            <pc:docMk/>
            <pc:sldMk cId="3163387095" sldId="324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2:27:00.292" v="5949" actId="20577"/>
          <ac:spMkLst>
            <pc:docMk/>
            <pc:sldMk cId="3163387095" sldId="324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27:14.695" v="5964" actId="20577"/>
          <ac:spMkLst>
            <pc:docMk/>
            <pc:sldMk cId="3163387095" sldId="324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2:28:10.580" v="6023" actId="20577"/>
          <ac:spMkLst>
            <pc:docMk/>
            <pc:sldMk cId="3163387095" sldId="324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835277897" sldId="325"/>
        </pc:sldMkLst>
        <pc:spChg chg="add 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2" creationId="{A8876FE6-35C9-7BB0-1E0F-E647EF947A43}"/>
          </ac:spMkLst>
        </pc:spChg>
        <pc:spChg chg="add del mod">
          <ac:chgData name="tuyết nguyễn thị ánh" userId="a6fbc05945fbe6a6" providerId="LiveId" clId="{E3046758-022E-4895-9D24-41548DAAC67F}" dt="2023-07-26T02:58:34.713" v="6226" actId="478"/>
          <ac:spMkLst>
            <pc:docMk/>
            <pc:sldMk cId="2835277897" sldId="325"/>
            <ac:spMk id="4" creationId="{6E0B7A06-6E08-B0E2-2F7C-632C2F4B35BC}"/>
          </ac:spMkLst>
        </pc:spChg>
        <pc:spChg chg="mod">
          <ac:chgData name="tuyết nguyễn thị ánh" userId="a6fbc05945fbe6a6" providerId="LiveId" clId="{E3046758-022E-4895-9D24-41548DAAC67F}" dt="2023-07-26T02:54:09.623" v="6109" actId="20577"/>
          <ac:spMkLst>
            <pc:docMk/>
            <pc:sldMk cId="2835277897" sldId="325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6T03:12:05.916" v="6634" actId="20577"/>
          <ac:spMkLst>
            <pc:docMk/>
            <pc:sldMk cId="2835277897" sldId="325"/>
            <ac:spMk id="8" creationId="{C9CEBDE5-EDFD-5D6D-0C2F-34E816E965DE}"/>
          </ac:spMkLst>
        </pc:spChg>
        <pc:spChg chg="del mod">
          <ac:chgData name="tuyết nguyễn thị ánh" userId="a6fbc05945fbe6a6" providerId="LiveId" clId="{E3046758-022E-4895-9D24-41548DAAC67F}" dt="2023-07-26T02:58:58.119" v="6233" actId="478"/>
          <ac:spMkLst>
            <pc:docMk/>
            <pc:sldMk cId="2835277897" sldId="325"/>
            <ac:spMk id="10" creationId="{3833847F-4B46-A96A-B07D-B2759AA9B2E9}"/>
          </ac:spMkLst>
        </pc:spChg>
        <pc:spChg chg="del">
          <ac:chgData name="tuyết nguyễn thị ánh" userId="a6fbc05945fbe6a6" providerId="LiveId" clId="{E3046758-022E-4895-9D24-41548DAAC67F}" dt="2023-07-26T02:57:08.566" v="6178" actId="478"/>
          <ac:spMkLst>
            <pc:docMk/>
            <pc:sldMk cId="2835277897" sldId="325"/>
            <ac:spMk id="12" creationId="{873DAD02-62FF-8848-FAB2-E2D2E5B1436B}"/>
          </ac:spMkLst>
        </pc:spChg>
        <pc:spChg chg="add del mod">
          <ac:chgData name="tuyết nguyễn thị ánh" userId="a6fbc05945fbe6a6" providerId="LiveId" clId="{E3046758-022E-4895-9D24-41548DAAC67F}" dt="2023-07-26T03:06:52.365" v="6369" actId="478"/>
          <ac:spMkLst>
            <pc:docMk/>
            <pc:sldMk cId="2835277897" sldId="325"/>
            <ac:spMk id="13" creationId="{A2852F98-62C5-2221-64E0-FA4A51E24486}"/>
          </ac:spMkLst>
        </pc:spChg>
        <pc:spChg chg="add mod">
          <ac:chgData name="tuyết nguyễn thị ánh" userId="a6fbc05945fbe6a6" providerId="LiveId" clId="{E3046758-022E-4895-9D24-41548DAAC67F}" dt="2023-07-26T03:03:08.603" v="6300" actId="14100"/>
          <ac:spMkLst>
            <pc:docMk/>
            <pc:sldMk cId="2835277897" sldId="325"/>
            <ac:spMk id="14" creationId="{A58CA4FE-9B63-1460-C35E-121D17560643}"/>
          </ac:spMkLst>
        </pc:spChg>
        <pc:spChg chg="add mod">
          <ac:chgData name="tuyết nguyễn thị ánh" userId="a6fbc05945fbe6a6" providerId="LiveId" clId="{E3046758-022E-4895-9D24-41548DAAC67F}" dt="2023-07-26T03:07:39.854" v="6409" actId="20577"/>
          <ac:spMkLst>
            <pc:docMk/>
            <pc:sldMk cId="2835277897" sldId="325"/>
            <ac:spMk id="18" creationId="{C02A3473-A962-62E5-5AED-3994C404AFEA}"/>
          </ac:spMkLst>
        </pc:spChg>
        <pc:spChg chg="mod">
          <ac:chgData name="tuyết nguyễn thị ánh" userId="a6fbc05945fbe6a6" providerId="LiveId" clId="{E3046758-022E-4895-9D24-41548DAAC67F}" dt="2023-07-26T02:58:06.980" v="6207" actId="1076"/>
          <ac:spMkLst>
            <pc:docMk/>
            <pc:sldMk cId="2835277897" sldId="325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1124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2:59:49.407" v="6243" actId="478"/>
          <ac:grpSpMkLst>
            <pc:docMk/>
            <pc:sldMk cId="2835277897" sldId="325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3:00:36.319" v="6250" actId="478"/>
          <ac:picMkLst>
            <pc:docMk/>
            <pc:sldMk cId="2835277897" sldId="325"/>
            <ac:picMk id="9" creationId="{C570795B-71A0-1CFD-24C7-607FB202ECD4}"/>
          </ac:picMkLst>
        </pc:picChg>
        <pc:cxnChg chg="add mod">
          <ac:chgData name="tuyết nguyễn thị ánh" userId="a6fbc05945fbe6a6" providerId="LiveId" clId="{E3046758-022E-4895-9D24-41548DAAC67F}" dt="2023-07-26T03:04:12.810" v="6318" actId="1582"/>
          <ac:cxnSpMkLst>
            <pc:docMk/>
            <pc:sldMk cId="2835277897" sldId="325"/>
            <ac:cxnSpMk id="16" creationId="{8654EAA0-0377-38ED-75D5-48AA0FF74296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983196787" sldId="326"/>
        </pc:sldMkLst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" creationId="{631411B1-564A-4FC3-CBD1-8AF5AA9E2AFE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6T03:20:00.791" v="6823" actId="1076"/>
          <ac:spMkLst>
            <pc:docMk/>
            <pc:sldMk cId="1983196787" sldId="326"/>
            <ac:spMk id="6" creationId="{DBCD4E7F-7D09-8854-4777-F549AF1F8282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8" creationId="{254BCD6E-CD6B-540B-8D93-14785CCDA45F}"/>
          </ac:spMkLst>
        </pc:spChg>
        <pc:spChg chg="add del mod">
          <ac:chgData name="tuyết nguyễn thị ánh" userId="a6fbc05945fbe6a6" providerId="LiveId" clId="{E3046758-022E-4895-9D24-41548DAAC67F}" dt="2023-07-26T03:14:39.379" v="6715" actId="478"/>
          <ac:spMkLst>
            <pc:docMk/>
            <pc:sldMk cId="1983196787" sldId="326"/>
            <ac:spMk id="9" creationId="{5C8586ED-7256-A79A-D5E5-265D7788C079}"/>
          </ac:spMkLst>
        </pc:spChg>
        <pc:spChg chg="del">
          <ac:chgData name="tuyết nguyễn thị ánh" userId="a6fbc05945fbe6a6" providerId="LiveId" clId="{E3046758-022E-4895-9D24-41548DAAC67F}" dt="2023-07-26T03:12:28.142" v="6640" actId="478"/>
          <ac:spMkLst>
            <pc:docMk/>
            <pc:sldMk cId="1983196787" sldId="326"/>
            <ac:spMk id="11" creationId="{CC8745B4-A8DF-EADA-C997-112115E8C076}"/>
          </ac:spMkLst>
        </pc:spChg>
        <pc:spChg chg="del">
          <ac:chgData name="tuyết nguyễn thị ánh" userId="a6fbc05945fbe6a6" providerId="LiveId" clId="{E3046758-022E-4895-9D24-41548DAAC67F}" dt="2023-07-26T03:12:26.929" v="6639" actId="478"/>
          <ac:spMkLst>
            <pc:docMk/>
            <pc:sldMk cId="1983196787" sldId="326"/>
            <ac:spMk id="12" creationId="{DE253C6B-B70F-F027-4CD4-C75CCAA3A926}"/>
          </ac:spMkLst>
        </pc:spChg>
        <pc:spChg chg="del">
          <ac:chgData name="tuyết nguyễn thị ánh" userId="a6fbc05945fbe6a6" providerId="LiveId" clId="{E3046758-022E-4895-9D24-41548DAAC67F}" dt="2023-07-26T03:12:30.647" v="6642" actId="478"/>
          <ac:spMkLst>
            <pc:docMk/>
            <pc:sldMk cId="1983196787" sldId="326"/>
            <ac:spMk id="15" creationId="{860D4E17-678A-B05F-A689-A873DF54572A}"/>
          </ac:spMkLst>
        </pc:spChg>
        <pc:spChg chg="del">
          <ac:chgData name="tuyết nguyễn thị ánh" userId="a6fbc05945fbe6a6" providerId="LiveId" clId="{E3046758-022E-4895-9D24-41548DAAC67F}" dt="2023-07-26T03:12:33.057" v="6644" actId="478"/>
          <ac:spMkLst>
            <pc:docMk/>
            <pc:sldMk cId="1983196787" sldId="326"/>
            <ac:spMk id="16" creationId="{D454160D-193B-5A9D-D398-821BAB4E55AC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2" creationId="{3C804B69-1F38-761C-8295-599C5E0651CC}"/>
          </ac:spMkLst>
        </pc:spChg>
        <pc:spChg chg="add mod">
          <ac:chgData name="tuyết nguyễn thị ánh" userId="a6fbc05945fbe6a6" providerId="LiveId" clId="{E3046758-022E-4895-9D24-41548DAAC67F}" dt="2023-07-26T03:20:33.307" v="6828" actId="1076"/>
          <ac:spMkLst>
            <pc:docMk/>
            <pc:sldMk cId="1983196787" sldId="326"/>
            <ac:spMk id="23" creationId="{2B3E0B4A-4167-B1CB-D915-8E1FAD15E5F9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6" creationId="{115F3238-ADA6-5F0B-645E-3563ADFD9E5C}"/>
          </ac:spMkLst>
        </pc:spChg>
        <pc:spChg chg="add del">
          <ac:chgData name="tuyết nguyễn thị ánh" userId="a6fbc05945fbe6a6" providerId="LiveId" clId="{E3046758-022E-4895-9D24-41548DAAC67F}" dt="2023-07-26T03:17:26.411" v="6729" actId="478"/>
          <ac:spMkLst>
            <pc:docMk/>
            <pc:sldMk cId="1983196787" sldId="326"/>
            <ac:spMk id="15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3:17:28.941" v="6730" actId="478"/>
          <ac:spMkLst>
            <pc:docMk/>
            <pc:sldMk cId="1983196787" sldId="326"/>
            <ac:spMk id="1535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4" creationId="{DA7D3568-93B6-7860-B9CB-96A8BD593C2A}"/>
          </ac:grpSpMkLst>
        </pc:gr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10" creationId="{65600BE8-6EFE-ADB7-54B3-CE7C45BC7936}"/>
          </ac:grpSpMkLst>
        </pc:grpChg>
        <pc:grpChg chg="del">
          <ac:chgData name="tuyết nguyễn thị ánh" userId="a6fbc05945fbe6a6" providerId="LiveId" clId="{E3046758-022E-4895-9D24-41548DAAC67F}" dt="2023-07-26T03:12:31.249" v="6643" actId="478"/>
          <ac:grpSpMkLst>
            <pc:docMk/>
            <pc:sldMk cId="1983196787" sldId="326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3:17:24.207" v="6727" actId="478"/>
          <ac:grpSpMkLst>
            <pc:docMk/>
            <pc:sldMk cId="1983196787" sldId="326"/>
            <ac:grpSpMk id="154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5" creationId="{37F166F6-7FDA-9101-F594-D1DA9600C263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7" creationId="{7348EA0C-1CA3-B423-F8A0-61FA521128C3}"/>
          </ac:picMkLst>
        </pc:picChg>
        <pc:picChg chg="mod ord">
          <ac:chgData name="tuyết nguyễn thị ánh" userId="a6fbc05945fbe6a6" providerId="LiveId" clId="{E3046758-022E-4895-9D24-41548DAAC67F}" dt="2023-07-26T03:20:35.630" v="6829" actId="1076"/>
          <ac:picMkLst>
            <pc:docMk/>
            <pc:sldMk cId="1983196787" sldId="326"/>
            <ac:picMk id="13" creationId="{457AC53A-5C85-D00F-901F-E014865151B9}"/>
          </ac:picMkLst>
        </pc:picChg>
        <pc:picChg chg="del">
          <ac:chgData name="tuyết nguyễn thị ánh" userId="a6fbc05945fbe6a6" providerId="LiveId" clId="{E3046758-022E-4895-9D24-41548DAAC67F}" dt="2023-07-26T03:12:29.072" v="6641" actId="478"/>
          <ac:picMkLst>
            <pc:docMk/>
            <pc:sldMk cId="1983196787" sldId="326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0" creationId="{A4371E56-035F-663D-F6A8-C18A11BAC55F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1" creationId="{10386240-73BB-AB42-E576-18B7ABCF69BC}"/>
          </ac:picMkLst>
        </pc:picChg>
        <pc:picChg chg="add del mod">
          <ac:chgData name="tuyết nguyễn thị ánh" userId="a6fbc05945fbe6a6" providerId="LiveId" clId="{E3046758-022E-4895-9D24-41548DAAC67F}" dt="2023-07-26T03:12:48.599" v="6646" actId="478"/>
          <ac:picMkLst>
            <pc:docMk/>
            <pc:sldMk cId="1983196787" sldId="326"/>
            <ac:picMk id="24" creationId="{B6355EF8-A157-F9FB-19D6-38F59F806AFA}"/>
          </ac:picMkLst>
        </pc:picChg>
        <pc:picChg chg="add mod">
          <ac:chgData name="tuyết nguyễn thị ánh" userId="a6fbc05945fbe6a6" providerId="LiveId" clId="{E3046758-022E-4895-9D24-41548DAAC67F}" dt="2023-07-26T03:19:20.653" v="6812" actId="1036"/>
          <ac:picMkLst>
            <pc:docMk/>
            <pc:sldMk cId="1983196787" sldId="326"/>
            <ac:picMk id="25" creationId="{AC88D384-3B59-8AD2-7AF2-2CC6467434DC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09099254" sldId="327"/>
        </pc:sldMkLst>
        <pc:spChg chg="add del mod">
          <ac:chgData name="tuyết nguyễn thị ánh" userId="a6fbc05945fbe6a6" providerId="LiveId" clId="{E3046758-022E-4895-9D24-41548DAAC67F}" dt="2023-07-26T03:26:29.397" v="7099" actId="478"/>
          <ac:spMkLst>
            <pc:docMk/>
            <pc:sldMk cId="909099254" sldId="327"/>
            <ac:spMk id="3" creationId="{A9D63932-55A8-8109-5F3A-81DEE9D8599F}"/>
          </ac:spMkLst>
        </pc:spChg>
        <pc:spChg chg="add del mod">
          <ac:chgData name="tuyết nguyễn thị ánh" userId="a6fbc05945fbe6a6" providerId="LiveId" clId="{E3046758-022E-4895-9D24-41548DAAC67F}" dt="2023-07-26T03:26:23.077" v="7095"/>
          <ac:spMkLst>
            <pc:docMk/>
            <pc:sldMk cId="909099254" sldId="327"/>
            <ac:spMk id="4" creationId="{A57D0B35-189B-122D-ACC1-FB8BB9659B68}"/>
          </ac:spMkLst>
        </pc:spChg>
        <pc:spChg chg="add 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5" creationId="{03B7375E-A0F4-8445-5BD2-F64D4C657954}"/>
          </ac:spMkLst>
        </pc:spChg>
        <pc:spChg chg="add mod">
          <ac:chgData name="tuyết nguyễn thị ánh" userId="a6fbc05945fbe6a6" providerId="LiveId" clId="{E3046758-022E-4895-9D24-41548DAAC67F}" dt="2023-07-26T03:51:08.087" v="7286" actId="20577"/>
          <ac:spMkLst>
            <pc:docMk/>
            <pc:sldMk cId="909099254" sldId="327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3:23:24.128" v="6953" actId="478"/>
          <ac:spMkLst>
            <pc:docMk/>
            <pc:sldMk cId="909099254" sldId="327"/>
            <ac:spMk id="15" creationId="{0DBD4E5E-B80F-A048-B6D0-605C3B48D070}"/>
          </ac:spMkLst>
        </pc:spChg>
        <pc:spChg chg="mod ord">
          <ac:chgData name="tuyết nguyễn thị ánh" userId="a6fbc05945fbe6a6" providerId="LiveId" clId="{E3046758-022E-4895-9D24-41548DAAC67F}" dt="2023-07-26T03:26:25.369" v="7097" actId="167"/>
          <ac:spMkLst>
            <pc:docMk/>
            <pc:sldMk cId="909099254" sldId="327"/>
            <ac:spMk id="12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23:14.519" v="6952" actId="1076"/>
          <ac:spMkLst>
            <pc:docMk/>
            <pc:sldMk cId="909099254" sldId="327"/>
            <ac:spMk id="1286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6T03:26:23.823" v="7096" actId="478"/>
          <ac:spMkLst>
            <pc:docMk/>
            <pc:sldMk cId="909099254" sldId="327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05" creationId="{00000000-0000-0000-0000-000000000000}"/>
          </ac:spMkLst>
        </pc:spChg>
        <pc:picChg chg="del mod">
          <ac:chgData name="tuyết nguyễn thị ánh" userId="a6fbc05945fbe6a6" providerId="LiveId" clId="{E3046758-022E-4895-9D24-41548DAAC67F}" dt="2023-07-26T03:25:36.694" v="7071" actId="478"/>
          <ac:picMkLst>
            <pc:docMk/>
            <pc:sldMk cId="909099254" sldId="327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62730125" sldId="328"/>
        </pc:sldMkLst>
        <pc:spChg chg="mod">
          <ac:chgData name="tuyết nguyễn thị ánh" userId="a6fbc05945fbe6a6" providerId="LiveId" clId="{E3046758-022E-4895-9D24-41548DAAC67F}" dt="2023-07-26T03:53:38.368" v="7316" actId="1076"/>
          <ac:spMkLst>
            <pc:docMk/>
            <pc:sldMk cId="3562730125" sldId="328"/>
            <ac:spMk id="2" creationId="{3FCBD552-0B57-BC64-DB44-4FB7812ED995}"/>
          </ac:spMkLst>
        </pc:spChg>
        <pc:spChg chg="add mod">
          <ac:chgData name="tuyết nguyễn thị ánh" userId="a6fbc05945fbe6a6" providerId="LiveId" clId="{E3046758-022E-4895-9D24-41548DAAC67F}" dt="2023-07-26T03:55:14.421" v="7339" actId="20577"/>
          <ac:spMkLst>
            <pc:docMk/>
            <pc:sldMk cId="3562730125" sldId="328"/>
            <ac:spMk id="3" creationId="{B2018C0A-57A7-1454-50C8-4235121C19C3}"/>
          </ac:spMkLst>
        </pc:spChg>
        <pc:spChg chg="add mod">
          <ac:chgData name="tuyết nguyễn thị ánh" userId="a6fbc05945fbe6a6" providerId="LiveId" clId="{E3046758-022E-4895-9D24-41548DAAC67F}" dt="2023-07-26T03:58:41.433" v="7381" actId="20577"/>
          <ac:spMkLst>
            <pc:docMk/>
            <pc:sldMk cId="3562730125" sldId="328"/>
            <ac:spMk id="4" creationId="{8538F8EE-96B4-5A16-F8C1-921C7883CB05}"/>
          </ac:spMkLst>
        </pc:spChg>
        <pc:spChg chg="add mod">
          <ac:chgData name="tuyết nguyễn thị ánh" userId="a6fbc05945fbe6a6" providerId="LiveId" clId="{E3046758-022E-4895-9D24-41548DAAC67F}" dt="2023-07-26T04:00:16.030" v="7452" actId="20577"/>
          <ac:spMkLst>
            <pc:docMk/>
            <pc:sldMk cId="3562730125" sldId="328"/>
            <ac:spMk id="5" creationId="{A3232226-6D1E-77E4-0466-24A1B94D51B3}"/>
          </ac:spMkLst>
        </pc:spChg>
        <pc:spChg chg="add mod">
          <ac:chgData name="tuyết nguyễn thị ánh" userId="a6fbc05945fbe6a6" providerId="LiveId" clId="{E3046758-022E-4895-9D24-41548DAAC67F}" dt="2023-07-26T04:10:09.373" v="7479" actId="20577"/>
          <ac:spMkLst>
            <pc:docMk/>
            <pc:sldMk cId="3562730125" sldId="328"/>
            <ac:spMk id="6" creationId="{9674CEF6-0888-5850-680C-F6BACDD58026}"/>
          </ac:spMkLst>
        </pc:spChg>
        <pc:spChg chg="del">
          <ac:chgData name="tuyết nguyễn thị ánh" userId="a6fbc05945fbe6a6" providerId="LiveId" clId="{E3046758-022E-4895-9D24-41548DAAC67F}" dt="2023-07-26T03:52:38.340" v="7299" actId="478"/>
          <ac:spMkLst>
            <pc:docMk/>
            <pc:sldMk cId="3562730125" sldId="328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3:52:09.136" v="7288" actId="20577"/>
          <ac:spMkLst>
            <pc:docMk/>
            <pc:sldMk cId="3562730125" sldId="328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3:53:14.744" v="7312" actId="1076"/>
          <ac:spMkLst>
            <pc:docMk/>
            <pc:sldMk cId="3562730125" sldId="328"/>
            <ac:spMk id="24" creationId="{EAE284A1-2B7E-B330-DCA3-F6FC998CCC51}"/>
          </ac:spMkLst>
        </pc:spChg>
        <pc:spChg chg="del">
          <ac:chgData name="tuyết nguyễn thị ánh" userId="a6fbc05945fbe6a6" providerId="LiveId" clId="{E3046758-022E-4895-9D24-41548DAAC67F}" dt="2023-07-26T03:53:06.373" v="7310" actId="478"/>
          <ac:spMkLst>
            <pc:docMk/>
            <pc:sldMk cId="3562730125" sldId="328"/>
            <ac:spMk id="26" creationId="{FE8E9F99-EF6F-23FC-6FDC-5CB055E5536D}"/>
          </ac:spMkLst>
        </pc:spChg>
        <pc:spChg chg="del mod">
          <ac:chgData name="tuyết nguyễn thị ánh" userId="a6fbc05945fbe6a6" providerId="LiveId" clId="{E3046758-022E-4895-9D24-41548DAAC67F}" dt="2023-07-26T03:53:04.834" v="7309" actId="478"/>
          <ac:spMkLst>
            <pc:docMk/>
            <pc:sldMk cId="3562730125" sldId="328"/>
            <ac:spMk id="28" creationId="{984DAE95-DD82-7E07-D168-E4F8637A7F14}"/>
          </ac:spMkLst>
        </pc:spChg>
        <pc:spChg chg="mod">
          <ac:chgData name="tuyết nguyễn thị ánh" userId="a6fbc05945fbe6a6" providerId="LiveId" clId="{E3046758-022E-4895-9D24-41548DAAC67F}" dt="2023-07-26T03:52:47.340" v="7302" actId="1076"/>
          <ac:spMkLst>
            <pc:docMk/>
            <pc:sldMk cId="3562730125" sldId="328"/>
            <ac:spMk id="143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53:01.839" v="7308" actId="1076"/>
          <ac:spMkLst>
            <pc:docMk/>
            <pc:sldMk cId="3562730125" sldId="328"/>
            <ac:spMk id="1440" creationId="{00000000-0000-0000-0000-000000000000}"/>
          </ac:spMkLst>
        </pc:spChg>
        <pc:spChg chg="ord">
          <ac:chgData name="tuyết nguyễn thị ánh" userId="a6fbc05945fbe6a6" providerId="LiveId" clId="{E3046758-022E-4895-9D24-41548DAAC67F}" dt="2023-07-26T03:52:50.496" v="7303" actId="167"/>
          <ac:spMkLst>
            <pc:docMk/>
            <pc:sldMk cId="3562730125" sldId="328"/>
            <ac:spMk id="147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3:53:28.275" v="7314" actId="1076"/>
          <ac:grpSpMkLst>
            <pc:docMk/>
            <pc:sldMk cId="3562730125" sldId="328"/>
            <ac:grpSpMk id="21" creationId="{D3782849-0B14-AE7A-E928-375701ACFDFE}"/>
          </ac:grpSpMkLst>
        </pc:grpChg>
        <pc:grpChg chg="del">
          <ac:chgData name="tuyết nguyễn thị ánh" userId="a6fbc05945fbe6a6" providerId="LiveId" clId="{E3046758-022E-4895-9D24-41548DAAC67F}" dt="2023-07-26T03:52:53.524" v="7304" actId="478"/>
          <ac:grpSpMkLst>
            <pc:docMk/>
            <pc:sldMk cId="3562730125" sldId="328"/>
            <ac:grpSpMk id="144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3:01.839" v="7308" actId="1076"/>
          <ac:grpSpMkLst>
            <pc:docMk/>
            <pc:sldMk cId="3562730125" sldId="328"/>
            <ac:grpSpMk id="1453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2:47.340" v="7302" actId="1076"/>
          <ac:grpSpMkLst>
            <pc:docMk/>
            <pc:sldMk cId="3562730125" sldId="328"/>
            <ac:grpSpMk id="1461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97266384" sldId="329"/>
        </pc:sldMkLst>
        <pc:spChg chg="add mod">
          <ac:chgData name="tuyết nguyễn thị ánh" userId="a6fbc05945fbe6a6" providerId="LiveId" clId="{E3046758-022E-4895-9D24-41548DAAC67F}" dt="2023-07-26T04:12:07.600" v="7661" actId="20577"/>
          <ac:spMkLst>
            <pc:docMk/>
            <pc:sldMk cId="597266384" sldId="329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6T04:20:28.497" v="7926" actId="1036"/>
          <ac:spMkLst>
            <pc:docMk/>
            <pc:sldMk cId="597266384" sldId="329"/>
            <ac:spMk id="4" creationId="{9F2F05A7-6D54-27C4-6E66-90C6C73B5754}"/>
          </ac:spMkLst>
        </pc:spChg>
        <pc:spChg chg="mod">
          <ac:chgData name="tuyết nguyễn thị ánh" userId="a6fbc05945fbe6a6" providerId="LiveId" clId="{E3046758-022E-4895-9D24-41548DAAC67F}" dt="2023-07-26T04:10:48.756" v="7482" actId="1076"/>
          <ac:spMkLst>
            <pc:docMk/>
            <pc:sldMk cId="597266384" sldId="329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6T04:12:11.096" v="7662" actId="478"/>
          <ac:spMkLst>
            <pc:docMk/>
            <pc:sldMk cId="597266384" sldId="329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4:13:37.387" v="7731" actId="1076"/>
          <ac:spMkLst>
            <pc:docMk/>
            <pc:sldMk cId="597266384" sldId="329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4:20:16.052" v="7912" actId="1076"/>
          <ac:spMkLst>
            <pc:docMk/>
            <pc:sldMk cId="597266384" sldId="329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4:20:23.213" v="7913" actId="1076"/>
          <ac:spMkLst>
            <pc:docMk/>
            <pc:sldMk cId="597266384" sldId="329"/>
            <ac:spMk id="26" creationId="{71DB34D9-5036-9961-9B03-1015323703BE}"/>
          </ac:spMkLst>
        </pc:spChg>
        <pc:spChg chg="del mod">
          <ac:chgData name="tuyết nguyễn thị ánh" userId="a6fbc05945fbe6a6" providerId="LiveId" clId="{E3046758-022E-4895-9D24-41548DAAC67F}" dt="2023-07-26T04:17:24.023" v="7838" actId="478"/>
          <ac:spMkLst>
            <pc:docMk/>
            <pc:sldMk cId="597266384" sldId="329"/>
            <ac:spMk id="27" creationId="{93BEAF80-D9E2-5082-4F12-59638CBB99D3}"/>
          </ac:spMkLst>
        </pc:spChg>
        <pc:grpChg chg="mod">
          <ac:chgData name="tuyết nguyễn thị ánh" userId="a6fbc05945fbe6a6" providerId="LiveId" clId="{E3046758-022E-4895-9D24-41548DAAC67F}" dt="2023-07-26T04:16:53.232" v="7818" actId="1076"/>
          <ac:grpSpMkLst>
            <pc:docMk/>
            <pc:sldMk cId="597266384" sldId="329"/>
            <ac:grpSpMk id="149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4:20:44.185" v="7932" actId="1076"/>
          <ac:picMkLst>
            <pc:docMk/>
            <pc:sldMk cId="597266384" sldId="329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220703208" sldId="330"/>
        </pc:sldMkLst>
        <pc:spChg chg="del">
          <ac:chgData name="tuyết nguyễn thị ánh" userId="a6fbc05945fbe6a6" providerId="LiveId" clId="{E3046758-022E-4895-9D24-41548DAAC67F}" dt="2023-07-26T04:21:21.148" v="7933" actId="478"/>
          <ac:spMkLst>
            <pc:docMk/>
            <pc:sldMk cId="3220703208" sldId="330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4:23:53.340" v="8020" actId="1076"/>
          <ac:spMkLst>
            <pc:docMk/>
            <pc:sldMk cId="3220703208" sldId="330"/>
            <ac:spMk id="3" creationId="{D4660531-022D-B1EE-347B-D9C01107A95A}"/>
          </ac:spMkLst>
        </pc:spChg>
        <pc:spChg chg="del">
          <ac:chgData name="tuyết nguyễn thị ánh" userId="a6fbc05945fbe6a6" providerId="LiveId" clId="{E3046758-022E-4895-9D24-41548DAAC67F}" dt="2023-07-26T04:21:24.641" v="7935" actId="478"/>
          <ac:spMkLst>
            <pc:docMk/>
            <pc:sldMk cId="3220703208" sldId="330"/>
            <ac:spMk id="4" creationId="{5A8D4962-34EB-7C2E-8975-6FA2122EE8F4}"/>
          </ac:spMkLst>
        </pc:spChg>
        <pc:spChg chg="add del mod">
          <ac:chgData name="tuyết nguyễn thị ánh" userId="a6fbc05945fbe6a6" providerId="LiveId" clId="{E3046758-022E-4895-9D24-41548DAAC67F}" dt="2023-07-26T04:21:50.259" v="7948" actId="478"/>
          <ac:spMkLst>
            <pc:docMk/>
            <pc:sldMk cId="3220703208" sldId="330"/>
            <ac:spMk id="5" creationId="{7E30B47D-2D92-B9A0-75E0-D0632E765E00}"/>
          </ac:spMkLst>
        </pc:spChg>
        <pc:spChg chg="del">
          <ac:chgData name="tuyết nguyễn thị ánh" userId="a6fbc05945fbe6a6" providerId="LiveId" clId="{E3046758-022E-4895-9D24-41548DAAC67F}" dt="2023-07-26T04:21:25.875" v="7936" actId="478"/>
          <ac:spMkLst>
            <pc:docMk/>
            <pc:sldMk cId="3220703208" sldId="330"/>
            <ac:spMk id="6" creationId="{95C1226A-EC53-6D4E-D2EF-C5B1966A21B1}"/>
          </ac:spMkLst>
        </pc:spChg>
        <pc:spChg chg="del">
          <ac:chgData name="tuyết nguyễn thị ánh" userId="a6fbc05945fbe6a6" providerId="LiveId" clId="{E3046758-022E-4895-9D24-41548DAAC67F}" dt="2023-07-26T04:21:22.642" v="7934" actId="478"/>
          <ac:spMkLst>
            <pc:docMk/>
            <pc:sldMk cId="3220703208" sldId="330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4:27:09.971" v="8058" actId="20577"/>
          <ac:spMkLst>
            <pc:docMk/>
            <pc:sldMk cId="3220703208" sldId="330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4:23:56.223" v="8021" actId="1076"/>
          <ac:spMkLst>
            <pc:docMk/>
            <pc:sldMk cId="3220703208" sldId="330"/>
            <ac:spMk id="11" creationId="{9D30D30C-FEC9-E6BE-AFD0-AE3458E7EE4B}"/>
          </ac:spMkLst>
        </pc:spChg>
        <pc:spChg chg="add mod ord">
          <ac:chgData name="tuyết nguyễn thị ánh" userId="a6fbc05945fbe6a6" providerId="LiveId" clId="{E3046758-022E-4895-9D24-41548DAAC67F}" dt="2023-07-26T04:27:07.147" v="8056" actId="167"/>
          <ac:spMkLst>
            <pc:docMk/>
            <pc:sldMk cId="3220703208" sldId="330"/>
            <ac:spMk id="12" creationId="{D51F6FCD-CD9F-2F69-890B-D46761AFB883}"/>
          </ac:spMkLst>
        </pc:spChg>
        <pc:spChg chg="del">
          <ac:chgData name="tuyết nguyễn thị ánh" userId="a6fbc05945fbe6a6" providerId="LiveId" clId="{E3046758-022E-4895-9D24-41548DAAC67F}" dt="2023-07-26T04:21:27.099" v="7937" actId="478"/>
          <ac:spMkLst>
            <pc:docMk/>
            <pc:sldMk cId="3220703208" sldId="330"/>
            <ac:spMk id="13" creationId="{E68D6FAF-6CAB-F46B-2064-1FE43164E958}"/>
          </ac:spMkLst>
        </pc:spChg>
        <pc:spChg chg="add mod ord">
          <ac:chgData name="tuyết nguyễn thị ánh" userId="a6fbc05945fbe6a6" providerId="LiveId" clId="{E3046758-022E-4895-9D24-41548DAAC67F}" dt="2023-07-26T04:25:14.514" v="8054" actId="20577"/>
          <ac:spMkLst>
            <pc:docMk/>
            <pc:sldMk cId="3220703208" sldId="330"/>
            <ac:spMk id="14" creationId="{BDED60A3-041F-2B1E-ADC7-8BA2E7890E46}"/>
          </ac:spMkLst>
        </pc:spChg>
        <pc:spChg chg="ord">
          <ac:chgData name="tuyết nguyễn thị ánh" userId="a6fbc05945fbe6a6" providerId="LiveId" clId="{E3046758-022E-4895-9D24-41548DAAC67F}" dt="2023-07-26T04:22:55.123" v="7994" actId="167"/>
          <ac:spMkLst>
            <pc:docMk/>
            <pc:sldMk cId="3220703208" sldId="330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22:57.630" v="7995" actId="478"/>
          <ac:spMkLst>
            <pc:docMk/>
            <pc:sldMk cId="3220703208" sldId="330"/>
            <ac:spMk id="1512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4:23:48.846" v="8019" actId="1035"/>
          <ac:grpSpMkLst>
            <pc:docMk/>
            <pc:sldMk cId="3220703208" sldId="330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4:22:44.532" v="7991" actId="478"/>
          <ac:grpSpMkLst>
            <pc:docMk/>
            <pc:sldMk cId="3220703208" sldId="330"/>
            <ac:grpSpMk id="1514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75478191" sldId="331"/>
        </pc:sldMkLst>
        <pc:spChg chg="del">
          <ac:chgData name="tuyết nguyễn thị ánh" userId="a6fbc05945fbe6a6" providerId="LiveId" clId="{E3046758-022E-4895-9D24-41548DAAC67F}" dt="2023-07-26T04:33:47.694" v="8107" actId="478"/>
          <ac:spMkLst>
            <pc:docMk/>
            <pc:sldMk cId="575478191" sldId="331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4:31:31.175" v="8064" actId="20577"/>
          <ac:spMkLst>
            <pc:docMk/>
            <pc:sldMk cId="575478191" sldId="331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4:39:40.345" v="8379" actId="478"/>
          <ac:spMkLst>
            <pc:docMk/>
            <pc:sldMk cId="575478191" sldId="331"/>
            <ac:spMk id="6" creationId="{9B76916E-42B5-DE2C-CB33-6308D8874C15}"/>
          </ac:spMkLst>
        </pc:spChg>
        <pc:spChg chg="del">
          <ac:chgData name="tuyết nguyễn thị ánh" userId="a6fbc05945fbe6a6" providerId="LiveId" clId="{E3046758-022E-4895-9D24-41548DAAC67F}" dt="2023-07-26T04:33:49.183" v="8108" actId="478"/>
          <ac:spMkLst>
            <pc:docMk/>
            <pc:sldMk cId="575478191" sldId="331"/>
            <ac:spMk id="7" creationId="{67FCFC39-4C9F-F56E-FCD0-B3AEEB6E515C}"/>
          </ac:spMkLst>
        </pc:spChg>
        <pc:spChg chg="add mod">
          <ac:chgData name="tuyết nguyễn thị ánh" userId="a6fbc05945fbe6a6" providerId="LiveId" clId="{E3046758-022E-4895-9D24-41548DAAC67F}" dt="2023-07-26T04:39:49.316" v="8382" actId="1035"/>
          <ac:spMkLst>
            <pc:docMk/>
            <pc:sldMk cId="575478191" sldId="331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4:38:00.296" v="8358" actId="1035"/>
          <ac:spMkLst>
            <pc:docMk/>
            <pc:sldMk cId="575478191" sldId="331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4:34:10.326" v="8111" actId="1076"/>
          <ac:spMkLst>
            <pc:docMk/>
            <pc:sldMk cId="575478191" sldId="331"/>
            <ac:spMk id="1305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4:33:46.078" v="8106" actId="478"/>
          <ac:grpSpMkLst>
            <pc:docMk/>
            <pc:sldMk cId="575478191" sldId="331"/>
            <ac:grpSpMk id="3" creationId="{DC775A6E-BE37-80FE-77AC-969538940D62}"/>
          </ac:grpSpMkLst>
        </pc:grpChg>
        <pc:picChg chg="mod">
          <ac:chgData name="tuyết nguyễn thị ánh" userId="a6fbc05945fbe6a6" providerId="LiveId" clId="{E3046758-022E-4895-9D24-41548DAAC67F}" dt="2023-07-26T04:37:48.806" v="8349" actId="1076"/>
          <ac:picMkLst>
            <pc:docMk/>
            <pc:sldMk cId="575478191" sldId="331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6T03:01:49.369" v="6279" actId="47"/>
        <pc:sldMkLst>
          <pc:docMk/>
          <pc:sldMk cId="536342363" sldId="332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77594898" sldId="332"/>
        </pc:sldMkLst>
        <pc:spChg chg="mod">
          <ac:chgData name="tuyết nguyễn thị ánh" userId="a6fbc05945fbe6a6" providerId="LiveId" clId="{E3046758-022E-4895-9D24-41548DAAC67F}" dt="2023-07-26T03:12:08.509" v="6636" actId="20577"/>
          <ac:spMkLst>
            <pc:docMk/>
            <pc:sldMk cId="3077594898" sldId="332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6:58:16.691" v="14272" actId="20577"/>
          <ac:spMkLst>
            <pc:docMk/>
            <pc:sldMk cId="3077594898" sldId="332"/>
            <ac:spMk id="13" creationId="{A2852F98-62C5-2221-64E0-FA4A51E24486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99537085" sldId="333"/>
        </pc:sldMkLst>
        <pc:spChg chg="mod">
          <ac:chgData name="tuyết nguyễn thị ánh" userId="a6fbc05945fbe6a6" providerId="LiveId" clId="{E3046758-022E-4895-9D24-41548DAAC67F}" dt="2023-07-27T01:04:11.796" v="8654" actId="1076"/>
          <ac:spMkLst>
            <pc:docMk/>
            <pc:sldMk cId="1399537085" sldId="333"/>
            <ac:spMk id="2" creationId="{A8876FE6-35C9-7BB0-1E0F-E647EF947A43}"/>
          </ac:spMkLst>
        </pc:spChg>
        <pc:spChg chg="add mod">
          <ac:chgData name="tuyết nguyễn thị ánh" userId="a6fbc05945fbe6a6" providerId="LiveId" clId="{E3046758-022E-4895-9D24-41548DAAC67F}" dt="2023-07-27T01:04:23.338" v="8658" actId="14100"/>
          <ac:spMkLst>
            <pc:docMk/>
            <pc:sldMk cId="1399537085" sldId="333"/>
            <ac:spMk id="4" creationId="{11B63497-E5AF-9083-B758-9A64C2DC4533}"/>
          </ac:spMkLst>
        </pc:spChg>
        <pc:spChg chg="mod">
          <ac:chgData name="tuyết nguyễn thị ánh" userId="a6fbc05945fbe6a6" providerId="LiveId" clId="{E3046758-022E-4895-9D24-41548DAAC67F}" dt="2023-07-26T04:44:09.678" v="8552" actId="1076"/>
          <ac:spMkLst>
            <pc:docMk/>
            <pc:sldMk cId="1399537085" sldId="333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7T01:04:07.301" v="8653" actId="1076"/>
          <ac:spMkLst>
            <pc:docMk/>
            <pc:sldMk cId="1399537085" sldId="333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7T01:03:33.778" v="8645" actId="20577"/>
          <ac:spMkLst>
            <pc:docMk/>
            <pc:sldMk cId="1399537085" sldId="333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1:04:17.395" v="8656" actId="14100"/>
          <ac:spMkLst>
            <pc:docMk/>
            <pc:sldMk cId="1399537085" sldId="333"/>
            <ac:spMk id="14" creationId="{A58CA4FE-9B63-1460-C35E-121D17560643}"/>
          </ac:spMkLst>
        </pc:spChg>
        <pc:spChg chg="del">
          <ac:chgData name="tuyết nguyễn thị ánh" userId="a6fbc05945fbe6a6" providerId="LiveId" clId="{E3046758-022E-4895-9D24-41548DAAC67F}" dt="2023-07-26T04:54:47.233" v="8610" actId="478"/>
          <ac:spMkLst>
            <pc:docMk/>
            <pc:sldMk cId="1399537085" sldId="333"/>
            <ac:spMk id="18" creationId="{C02A3473-A962-62E5-5AED-3994C404AFEA}"/>
          </ac:spMkLst>
        </pc:spChg>
        <pc:cxnChg chg="del">
          <ac:chgData name="tuyết nguyễn thị ánh" userId="a6fbc05945fbe6a6" providerId="LiveId" clId="{E3046758-022E-4895-9D24-41548DAAC67F}" dt="2023-07-26T04:55:04.596" v="8615" actId="478"/>
          <ac:cxnSpMkLst>
            <pc:docMk/>
            <pc:sldMk cId="1399537085" sldId="333"/>
            <ac:cxnSpMk id="16" creationId="{8654EAA0-0377-38ED-75D5-48AA0FF74296}"/>
          </ac:cxnSpMkLst>
        </pc:cxnChg>
      </pc:sldChg>
      <pc:sldChg chg="add del">
        <pc:chgData name="tuyết nguyễn thị ánh" userId="a6fbc05945fbe6a6" providerId="LiveId" clId="{E3046758-022E-4895-9D24-41548DAAC67F}" dt="2023-07-27T01:07:16.927" v="8659" actId="47"/>
        <pc:sldMkLst>
          <pc:docMk/>
          <pc:sldMk cId="2230877201" sldId="334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433514717" sldId="335"/>
        </pc:sldMkLst>
        <pc:spChg chg="mod">
          <ac:chgData name="tuyết nguyễn thị ánh" userId="a6fbc05945fbe6a6" providerId="LiveId" clId="{E3046758-022E-4895-9D24-41548DAAC67F}" dt="2023-07-27T01:09:14.876" v="8710" actId="20577"/>
          <ac:spMkLst>
            <pc:docMk/>
            <pc:sldMk cId="2433514717" sldId="335"/>
            <ac:spMk id="2" creationId="{631411B1-564A-4FC3-CBD1-8AF5AA9E2AFE}"/>
          </ac:spMkLst>
        </pc:spChg>
        <pc:spChg chg="mod">
          <ac:chgData name="tuyết nguyễn thị ánh" userId="a6fbc05945fbe6a6" providerId="LiveId" clId="{E3046758-022E-4895-9D24-41548DAAC67F}" dt="2023-07-27T01:09:34.377" v="8749" actId="20577"/>
          <ac:spMkLst>
            <pc:docMk/>
            <pc:sldMk cId="2433514717" sldId="335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7T01:09:43.694" v="8760" actId="20577"/>
          <ac:spMkLst>
            <pc:docMk/>
            <pc:sldMk cId="2433514717" sldId="335"/>
            <ac:spMk id="8" creationId="{254BCD6E-CD6B-540B-8D93-14785CCDA45F}"/>
          </ac:spMkLst>
        </pc:spChg>
        <pc:spChg chg="mod">
          <ac:chgData name="tuyết nguyễn thị ánh" userId="a6fbc05945fbe6a6" providerId="LiveId" clId="{E3046758-022E-4895-9D24-41548DAAC67F}" dt="2023-07-27T01:11:52.743" v="8912" actId="20577"/>
          <ac:spMkLst>
            <pc:docMk/>
            <pc:sldMk cId="2433514717" sldId="335"/>
            <ac:spMk id="23" creationId="{2B3E0B4A-4167-B1CB-D915-8E1FAD15E5F9}"/>
          </ac:spMkLst>
        </pc:spChg>
        <pc:spChg chg="mod">
          <ac:chgData name="tuyết nguyễn thị ánh" userId="a6fbc05945fbe6a6" providerId="LiveId" clId="{E3046758-022E-4895-9D24-41548DAAC67F}" dt="2023-07-27T01:10:00.477" v="8799" actId="20577"/>
          <ac:spMkLst>
            <pc:docMk/>
            <pc:sldMk cId="2433514717" sldId="335"/>
            <ac:spMk id="26" creationId="{115F3238-ADA6-5F0B-645E-3563ADFD9E5C}"/>
          </ac:spMkLst>
        </pc:spChg>
      </pc:sldChg>
      <pc:sldChg chg="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4182618318" sldId="336"/>
        </pc:sldMkLst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5" creationId="{03B7375E-A0F4-8445-5BD2-F64D4C657954}"/>
          </ac:spMkLst>
        </pc:spChg>
        <pc:spChg chg="del">
          <ac:chgData name="tuyết nguyễn thị ánh" userId="a6fbc05945fbe6a6" providerId="LiveId" clId="{E3046758-022E-4895-9D24-41548DAAC67F}" dt="2023-07-27T01:27:48.142" v="9008" actId="478"/>
          <ac:spMkLst>
            <pc:docMk/>
            <pc:sldMk cId="4182618318" sldId="336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7T01:48:25.240" v="9187" actId="2711"/>
          <ac:spMkLst>
            <pc:docMk/>
            <pc:sldMk cId="4182618318" sldId="33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1:48:28.540" v="9188" actId="14100"/>
          <ac:spMkLst>
            <pc:docMk/>
            <pc:sldMk cId="4182618318" sldId="336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1:54:00.119" v="9360" actId="1076"/>
          <ac:spMkLst>
            <pc:docMk/>
            <pc:sldMk cId="4182618318" sldId="336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7T01:54:02.859" v="9361" actId="1076"/>
          <ac:spMkLst>
            <pc:docMk/>
            <pc:sldMk cId="4182618318" sldId="33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370769734" sldId="337"/>
        </pc:sldMkLst>
        <pc:spChg chg="del mod">
          <ac:chgData name="tuyết nguyễn thị ánh" userId="a6fbc05945fbe6a6" providerId="LiveId" clId="{E3046758-022E-4895-9D24-41548DAAC67F}" dt="2023-07-27T01:57:52.792" v="9435" actId="478"/>
          <ac:spMkLst>
            <pc:docMk/>
            <pc:sldMk cId="1370769734" sldId="337"/>
            <ac:spMk id="2" creationId="{3FCBD552-0B57-BC64-DB44-4FB7812ED995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3" creationId="{B2018C0A-57A7-1454-50C8-4235121C19C3}"/>
          </ac:spMkLst>
        </pc:spChg>
        <pc:spChg chg="del">
          <ac:chgData name="tuyết nguyễn thị ánh" userId="a6fbc05945fbe6a6" providerId="LiveId" clId="{E3046758-022E-4895-9D24-41548DAAC67F}" dt="2023-07-27T01:55:55.526" v="9412" actId="478"/>
          <ac:spMkLst>
            <pc:docMk/>
            <pc:sldMk cId="1370769734" sldId="337"/>
            <ac:spMk id="4" creationId="{8538F8EE-96B4-5A16-F8C1-921C7883CB05}"/>
          </ac:spMkLst>
        </pc:spChg>
        <pc:spChg chg="del">
          <ac:chgData name="tuyết nguyễn thị ánh" userId="a6fbc05945fbe6a6" providerId="LiveId" clId="{E3046758-022E-4895-9D24-41548DAAC67F}" dt="2023-07-27T01:55:54.714" v="9411" actId="478"/>
          <ac:spMkLst>
            <pc:docMk/>
            <pc:sldMk cId="1370769734" sldId="337"/>
            <ac:spMk id="5" creationId="{A3232226-6D1E-77E4-0466-24A1B94D51B3}"/>
          </ac:spMkLst>
        </pc:spChg>
        <pc:spChg chg="del">
          <ac:chgData name="tuyết nguyễn thị ánh" userId="a6fbc05945fbe6a6" providerId="LiveId" clId="{E3046758-022E-4895-9D24-41548DAAC67F}" dt="2023-07-27T01:55:53.522" v="9410" actId="478"/>
          <ac:spMkLst>
            <pc:docMk/>
            <pc:sldMk cId="1370769734" sldId="337"/>
            <ac:spMk id="6" creationId="{9674CEF6-0888-5850-680C-F6BACDD58026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7" creationId="{5275178F-0E73-7B01-8C15-7C65021FD330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9" creationId="{A027B424-10E7-89C6-FC63-43066926551B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4" creationId="{EAE284A1-2B7E-B330-DCA3-F6FC998CCC51}"/>
          </ac:spMkLst>
        </pc:spChg>
        <pc:grpChg chg="mod">
          <ac:chgData name="tuyết nguyễn thị ánh" userId="a6fbc05945fbe6a6" providerId="LiveId" clId="{E3046758-022E-4895-9D24-41548DAAC67F}" dt="2023-07-27T01:58:08.146" v="9439" actId="1076"/>
          <ac:grpSpMkLst>
            <pc:docMk/>
            <pc:sldMk cId="1370769734" sldId="337"/>
            <ac:grpSpMk id="21" creationId="{D3782849-0B14-AE7A-E928-375701ACFDFE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36087932" sldId="338"/>
        </pc:sldMkLst>
        <pc:spChg chg="mod or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" creationId="{F23C629F-B1F7-152A-21CC-04078F4730F9}"/>
          </ac:spMkLst>
        </pc:spChg>
        <pc:spChg chg="del">
          <ac:chgData name="tuyết nguyễn thị ánh" userId="a6fbc05945fbe6a6" providerId="LiveId" clId="{E3046758-022E-4895-9D24-41548DAAC67F}" dt="2023-07-27T02:11:43.257" v="9647" actId="478"/>
          <ac:spMkLst>
            <pc:docMk/>
            <pc:sldMk cId="3536087932" sldId="338"/>
            <ac:spMk id="4" creationId="{9F2F05A7-6D54-27C4-6E66-90C6C73B5754}"/>
          </ac:spMkLst>
        </pc:spChg>
        <pc:spChg chg="add mod">
          <ac:chgData name="tuyết nguyễn thị ánh" userId="a6fbc05945fbe6a6" providerId="LiveId" clId="{E3046758-022E-4895-9D24-41548DAAC67F}" dt="2023-07-27T02:17:23.317" v="10036" actId="14100"/>
          <ac:spMkLst>
            <pc:docMk/>
            <pc:sldMk cId="3536087932" sldId="338"/>
            <ac:spMk id="5" creationId="{5D3A80DA-A4D1-C020-E745-289F8F721D9F}"/>
          </ac:spMkLst>
        </pc:spChg>
        <pc:spChg chg="mo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09:02.081" v="9456" actId="478"/>
          <ac:spMkLst>
            <pc:docMk/>
            <pc:sldMk cId="3536087932" sldId="338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7T02:17:47.466" v="10040" actId="1036"/>
          <ac:spMkLst>
            <pc:docMk/>
            <pc:sldMk cId="3536087932" sldId="338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7T02:17:14.751" v="10033" actId="1076"/>
          <ac:spMkLst>
            <pc:docMk/>
            <pc:sldMk cId="3536087932" sldId="338"/>
            <ac:spMk id="26" creationId="{71DB34D9-5036-9961-9B03-1015323703BE}"/>
          </ac:spMkLst>
        </pc:spChg>
      </pc:sldChg>
      <pc:sldChg chg="add del">
        <pc:chgData name="tuyết nguyễn thị ánh" userId="a6fbc05945fbe6a6" providerId="LiveId" clId="{E3046758-022E-4895-9D24-41548DAAC67F}" dt="2023-07-27T02:19:38.307" v="10041" actId="47"/>
        <pc:sldMkLst>
          <pc:docMk/>
          <pc:sldMk cId="4042349574" sldId="339"/>
        </pc:sldMkLst>
      </pc:sldChg>
      <pc:sldChg chg="add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34604666" sldId="340"/>
        </pc:sldMkLst>
        <pc:spChg chg="add mod">
          <ac:chgData name="tuyết nguyễn thị ánh" userId="a6fbc05945fbe6a6" providerId="LiveId" clId="{E3046758-022E-4895-9D24-41548DAAC67F}" dt="2023-07-27T02:22:33.125" v="10124" actId="20577"/>
          <ac:spMkLst>
            <pc:docMk/>
            <pc:sldMk cId="3134604666" sldId="340"/>
            <ac:spMk id="2" creationId="{42C11119-8E7A-BC22-7BFD-92D54271870C}"/>
          </ac:spMkLst>
        </pc:spChg>
        <pc:spChg chg="add mod">
          <ac:chgData name="tuyết nguyễn thị ánh" userId="a6fbc05945fbe6a6" providerId="LiveId" clId="{E3046758-022E-4895-9D24-41548DAAC67F}" dt="2023-07-27T02:25:55.520" v="10259" actId="113"/>
          <ac:spMkLst>
            <pc:docMk/>
            <pc:sldMk cId="3134604666" sldId="340"/>
            <ac:spMk id="3" creationId="{37E4C434-0ACA-A997-E44E-0D88B6AC1519}"/>
          </ac:spMkLst>
        </pc:spChg>
        <pc:spChg chg="add mod">
          <ac:chgData name="tuyết nguyễn thị ánh" userId="a6fbc05945fbe6a6" providerId="LiveId" clId="{E3046758-022E-4895-9D24-41548DAAC67F}" dt="2023-07-27T02:27:32.970" v="10338" actId="1036"/>
          <ac:spMkLst>
            <pc:docMk/>
            <pc:sldMk cId="3134604666" sldId="340"/>
            <ac:spMk id="5" creationId="{2F494E23-043F-8525-67EB-9BDD96A7B512}"/>
          </ac:spMkLst>
        </pc:spChg>
        <pc:spChg chg="add mod">
          <ac:chgData name="tuyết nguyễn thị ánh" userId="a6fbc05945fbe6a6" providerId="LiveId" clId="{E3046758-022E-4895-9D24-41548DAAC67F}" dt="2023-07-27T02:27:28.176" v="10324" actId="1036"/>
          <ac:spMkLst>
            <pc:docMk/>
            <pc:sldMk cId="3134604666" sldId="340"/>
            <ac:spMk id="6" creationId="{5176BC48-D1FC-B14C-B31D-0D8D1C897A79}"/>
          </ac:spMkLst>
        </pc:spChg>
        <pc:spChg chg="mod">
          <ac:chgData name="tuyết nguyễn thị ánh" userId="a6fbc05945fbe6a6" providerId="LiveId" clId="{E3046758-022E-4895-9D24-41548DAAC67F}" dt="2023-07-27T02:23:41.919" v="10132" actId="255"/>
          <ac:spMkLst>
            <pc:docMk/>
            <pc:sldMk cId="3134604666" sldId="340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7T02:19:43.181" v="10043" actId="20577"/>
          <ac:spMkLst>
            <pc:docMk/>
            <pc:sldMk cId="3134604666" sldId="340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2:20:06.484" v="10062" actId="14100"/>
          <ac:spMkLst>
            <pc:docMk/>
            <pc:sldMk cId="3134604666" sldId="340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2:25:38.715" v="10252" actId="1076"/>
          <ac:spMkLst>
            <pc:docMk/>
            <pc:sldMk cId="3134604666" sldId="340"/>
            <ac:spMk id="14" creationId="{0D333707-C1F9-43B5-9110-A414D0479348}"/>
          </ac:spMkLst>
        </pc:spChg>
        <pc:picChg chg="mod">
          <ac:chgData name="tuyết nguyễn thị ánh" userId="a6fbc05945fbe6a6" providerId="LiveId" clId="{E3046758-022E-4895-9D24-41548DAAC67F}" dt="2023-07-27T02:27:20.681" v="10311" actId="14100"/>
          <ac:picMkLst>
            <pc:docMk/>
            <pc:sldMk cId="3134604666" sldId="340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7T02:47:56.518" v="11680" actId="47"/>
        <pc:sldMkLst>
          <pc:docMk/>
          <pc:sldMk cId="2953843482" sldId="341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93215836" sldId="342"/>
        </pc:sldMkLst>
        <pc:spChg chg="mod">
          <ac:chgData name="tuyết nguyễn thị ánh" userId="a6fbc05945fbe6a6" providerId="LiveId" clId="{E3046758-022E-4895-9D24-41548DAAC67F}" dt="2023-07-27T07:03:09.555" v="14309" actId="20577"/>
          <ac:spMkLst>
            <pc:docMk/>
            <pc:sldMk cId="93215836" sldId="342"/>
            <ac:spMk id="4" creationId="{11B63497-E5AF-9083-B758-9A64C2DC4533}"/>
          </ac:spMkLst>
        </pc:spChg>
      </pc:sldChg>
      <pc:sldChg chg="addSp delSp modSp add mod or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6090360" sldId="343"/>
        </pc:sldMkLst>
        <pc:spChg chg="mod ord">
          <ac:chgData name="tuyết nguyễn thị ánh" userId="a6fbc05945fbe6a6" providerId="LiveId" clId="{E3046758-022E-4895-9D24-41548DAAC67F}" dt="2023-07-27T02:43:16.908" v="11283" actId="123"/>
          <ac:spMkLst>
            <pc:docMk/>
            <pc:sldMk cId="226090360" sldId="343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7T02:43:02.151" v="11282" actId="1076"/>
          <ac:spMkLst>
            <pc:docMk/>
            <pc:sldMk cId="226090360" sldId="343"/>
            <ac:spMk id="4" creationId="{CF7076A4-8CB9-9A36-C9F3-A3CCFAA03616}"/>
          </ac:spMkLst>
        </pc:spChg>
        <pc:spChg chg="del">
          <ac:chgData name="tuyết nguyễn thị ánh" userId="a6fbc05945fbe6a6" providerId="LiveId" clId="{E3046758-022E-4895-9D24-41548DAAC67F}" dt="2023-07-27T02:30:36.337" v="10348" actId="478"/>
          <ac:spMkLst>
            <pc:docMk/>
            <pc:sldMk cId="226090360" sldId="343"/>
            <ac:spMk id="5" creationId="{5D3A80DA-A4D1-C020-E745-289F8F721D9F}"/>
          </ac:spMkLst>
        </pc:spChg>
        <pc:spChg chg="add mod">
          <ac:chgData name="tuyết nguyễn thị ánh" userId="a6fbc05945fbe6a6" providerId="LiveId" clId="{E3046758-022E-4895-9D24-41548DAAC67F}" dt="2023-07-27T02:43:26.680" v="11285" actId="14100"/>
          <ac:spMkLst>
            <pc:docMk/>
            <pc:sldMk cId="226090360" sldId="343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30:25.522" v="10344" actId="20577"/>
          <ac:spMkLst>
            <pc:docMk/>
            <pc:sldMk cId="226090360" sldId="343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30:34.956" v="10347" actId="478"/>
          <ac:spMkLst>
            <pc:docMk/>
            <pc:sldMk cId="226090360" sldId="343"/>
            <ac:spMk id="25" creationId="{5E900725-DCBE-C568-D8F8-AFD0E618B628}"/>
          </ac:spMkLst>
        </pc:spChg>
        <pc:spChg chg="del">
          <ac:chgData name="tuyết nguyễn thị ánh" userId="a6fbc05945fbe6a6" providerId="LiveId" clId="{E3046758-022E-4895-9D24-41548DAAC67F}" dt="2023-07-27T02:30:33.522" v="10346" actId="478"/>
          <ac:spMkLst>
            <pc:docMk/>
            <pc:sldMk cId="226090360" sldId="343"/>
            <ac:spMk id="26" creationId="{71DB34D9-5036-9961-9B03-1015323703BE}"/>
          </ac:spMkLst>
        </pc:spChg>
        <pc:picChg chg="del">
          <ac:chgData name="tuyết nguyễn thị ánh" userId="a6fbc05945fbe6a6" providerId="LiveId" clId="{E3046758-022E-4895-9D24-41548DAAC67F}" dt="2023-07-27T02:29:53.185" v="10342" actId="478"/>
          <ac:picMkLst>
            <pc:docMk/>
            <pc:sldMk cId="226090360" sldId="343"/>
            <ac:picMk id="3" creationId="{497AA965-DC9D-E98B-2AE2-ED3C6281943E}"/>
          </ac:picMkLst>
        </pc:picChg>
      </pc:sldChg>
      <pc:sldChg chg="add del">
        <pc:chgData name="tuyết nguyễn thị ánh" userId="a6fbc05945fbe6a6" providerId="LiveId" clId="{E3046758-022E-4895-9D24-41548DAAC67F}" dt="2023-07-27T02:47:55.087" v="11679" actId="47"/>
        <pc:sldMkLst>
          <pc:docMk/>
          <pc:sldMk cId="733061149" sldId="344"/>
        </pc:sldMkLst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1521587" sldId="345"/>
        </pc:sldMkLst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" creationId="{F23C629F-B1F7-152A-21CC-04078F4730F9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4" creationId="{CF7076A4-8CB9-9A36-C9F3-A3CCFAA03616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2" creationId="{6A998BEC-E3DC-7E39-5474-5102A71CAB1B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46061487" sldId="346"/>
        </pc:sldMkLst>
        <pc:spChg chg="add mod">
          <ac:chgData name="tuyết nguyễn thị ánh" userId="a6fbc05945fbe6a6" providerId="LiveId" clId="{E3046758-022E-4895-9D24-41548DAAC67F}" dt="2023-07-27T03:30:21.663" v="12453" actId="20577"/>
          <ac:spMkLst>
            <pc:docMk/>
            <pc:sldMk cId="446061487" sldId="346"/>
            <ac:spMk id="3" creationId="{4884A024-077A-0353-878A-75EA19BC0917}"/>
          </ac:spMkLst>
        </pc:spChg>
        <pc:spChg chg="del">
          <ac:chgData name="tuyết nguyễn thị ánh" userId="a6fbc05945fbe6a6" providerId="LiveId" clId="{E3046758-022E-4895-9D24-41548DAAC67F}" dt="2023-07-27T03:29:02.487" v="12432" actId="478"/>
          <ac:spMkLst>
            <pc:docMk/>
            <pc:sldMk cId="446061487" sldId="346"/>
            <ac:spMk id="10" creationId="{2F455C24-9595-DA8C-3A98-9926288374DC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62890333" sldId="347"/>
        </pc:sldMkLst>
        <pc:spChg chg="add mod">
          <ac:chgData name="tuyết nguyễn thị ánh" userId="a6fbc05945fbe6a6" providerId="LiveId" clId="{E3046758-022E-4895-9D24-41548DAAC67F}" dt="2023-07-27T03:41:25.679" v="12857" actId="1076"/>
          <ac:spMkLst>
            <pc:docMk/>
            <pc:sldMk cId="2862890333" sldId="347"/>
            <ac:spMk id="3" creationId="{453A4E8E-C0E5-3088-DA6A-52FAFFA2BE22}"/>
          </ac:spMkLst>
        </pc:spChg>
        <pc:spChg chg="del">
          <ac:chgData name="tuyết nguyễn thị ánh" userId="a6fbc05945fbe6a6" providerId="LiveId" clId="{E3046758-022E-4895-9D24-41548DAAC67F}" dt="2023-07-27T03:40:54.105" v="12843" actId="478"/>
          <ac:spMkLst>
            <pc:docMk/>
            <pc:sldMk cId="2862890333" sldId="347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0:55.467" v="12844" actId="478"/>
          <ac:spMkLst>
            <pc:docMk/>
            <pc:sldMk cId="2862890333" sldId="347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5.758" v="12861"/>
          <ac:picMkLst>
            <pc:docMk/>
            <pc:sldMk cId="2862890333" sldId="347"/>
            <ac:picMk id="8" creationId="{6CC089C4-C9F2-CC8D-6B52-06328CA4E084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732217660" sldId="348"/>
        </pc:sldMkLst>
        <pc:spChg chg="add mod">
          <ac:chgData name="tuyết nguyễn thị ánh" userId="a6fbc05945fbe6a6" providerId="LiveId" clId="{E3046758-022E-4895-9D24-41548DAAC67F}" dt="2023-07-27T03:42:33.449" v="12880" actId="1076"/>
          <ac:spMkLst>
            <pc:docMk/>
            <pc:sldMk cId="1732217660" sldId="348"/>
            <ac:spMk id="8" creationId="{B23EE2D8-1998-FF30-9396-4BD336079865}"/>
          </ac:spMkLst>
        </pc:spChg>
        <pc:spChg chg="del">
          <ac:chgData name="tuyết nguyễn thị ánh" userId="a6fbc05945fbe6a6" providerId="LiveId" clId="{E3046758-022E-4895-9D24-41548DAAC67F}" dt="2023-07-27T03:41:51.486" v="12863" actId="478"/>
          <ac:spMkLst>
            <pc:docMk/>
            <pc:sldMk cId="1732217660" sldId="348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1:52.856" v="12864" actId="478"/>
          <ac:spMkLst>
            <pc:docMk/>
            <pc:sldMk cId="1732217660" sldId="348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9.699" v="12862"/>
          <ac:picMkLst>
            <pc:docMk/>
            <pc:sldMk cId="1732217660" sldId="348"/>
            <ac:picMk id="2" creationId="{5DE12D61-6B3A-567F-8C1D-903802603AEF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368364616" sldId="349"/>
        </pc:sldMkLst>
        <pc:spChg chg="add mod">
          <ac:chgData name="tuyết nguyễn thị ánh" userId="a6fbc05945fbe6a6" providerId="LiveId" clId="{E3046758-022E-4895-9D24-41548DAAC67F}" dt="2023-07-27T03:43:25.736" v="12895" actId="1076"/>
          <ac:spMkLst>
            <pc:docMk/>
            <pc:sldMk cId="3368364616" sldId="349"/>
            <ac:spMk id="8" creationId="{DFC60ECA-A7D5-FF11-5350-005A5EEFF961}"/>
          </ac:spMkLst>
        </pc:spChg>
        <pc:spChg chg="del">
          <ac:chgData name="tuyết nguyễn thị ánh" userId="a6fbc05945fbe6a6" providerId="LiveId" clId="{E3046758-022E-4895-9D24-41548DAAC67F}" dt="2023-07-27T03:42:52.942" v="12882" actId="478"/>
          <ac:spMkLst>
            <pc:docMk/>
            <pc:sldMk cId="3368364616" sldId="349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2:54.211" v="12883" actId="478"/>
          <ac:spMkLst>
            <pc:docMk/>
            <pc:sldMk cId="3368364616" sldId="349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2:49.984" v="12881"/>
          <ac:picMkLst>
            <pc:docMk/>
            <pc:sldMk cId="3368364616" sldId="349"/>
            <ac:picMk id="2" creationId="{97C94491-06E3-203C-CF7A-54873906858B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010655533" sldId="350"/>
        </pc:sldMkLst>
        <pc:spChg chg="del">
          <ac:chgData name="tuyết nguyễn thị ánh" userId="a6fbc05945fbe6a6" providerId="LiveId" clId="{E3046758-022E-4895-9D24-41548DAAC67F}" dt="2023-07-27T03:43:31.599" v="12897" actId="478"/>
          <ac:spMkLst>
            <pc:docMk/>
            <pc:sldMk cId="2010655533" sldId="350"/>
            <ac:spMk id="8" creationId="{DFC60ECA-A7D5-FF11-5350-005A5EEFF961}"/>
          </ac:spMkLst>
        </pc:spChg>
        <pc:spChg chg="add mod">
          <ac:chgData name="tuyết nguyễn thị ánh" userId="a6fbc05945fbe6a6" providerId="LiveId" clId="{E3046758-022E-4895-9D24-41548DAAC67F}" dt="2023-07-27T03:43:57.010" v="12907" actId="1076"/>
          <ac:spMkLst>
            <pc:docMk/>
            <pc:sldMk cId="2010655533" sldId="350"/>
            <ac:spMk id="9" creationId="{B35865FF-4B8C-DCE7-FDCA-5DBCA8D56436}"/>
          </ac:spMkLst>
        </pc:spChg>
      </pc:sldChg>
      <pc:sldChg chg="modSp add mod ord modTransition">
        <pc:chgData name="tuyết nguyễn thị ánh" userId="a6fbc05945fbe6a6" providerId="LiveId" clId="{E3046758-022E-4895-9D24-41548DAAC67F}" dt="2023-07-27T07:20:56.841" v="14445"/>
        <pc:sldMkLst>
          <pc:docMk/>
          <pc:sldMk cId="3436568641" sldId="351"/>
        </pc:sldMkLst>
        <pc:spChg chg="mod">
          <ac:chgData name="tuyết nguyễn thị ánh" userId="a6fbc05945fbe6a6" providerId="LiveId" clId="{E3046758-022E-4895-9D24-41548DAAC67F}" dt="2023-07-27T03:47:38.415" v="12939" actId="20577"/>
          <ac:spMkLst>
            <pc:docMk/>
            <pc:sldMk cId="3436568641" sldId="351"/>
            <ac:spMk id="1407" creationId="{00000000-0000-0000-0000-000000000000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80992007" sldId="352"/>
        </pc:sldMkLst>
        <pc:spChg chg="add mod">
          <ac:chgData name="tuyết nguyễn thị ánh" userId="a6fbc05945fbe6a6" providerId="LiveId" clId="{E3046758-022E-4895-9D24-41548DAAC67F}" dt="2023-07-27T04:00:44.576" v="13295" actId="1076"/>
          <ac:spMkLst>
            <pc:docMk/>
            <pc:sldMk cId="4080992007" sldId="352"/>
            <ac:spMk id="3" creationId="{250474DC-45C0-FE76-AA25-32414D111B15}"/>
          </ac:spMkLst>
        </pc:spChg>
        <pc:spChg chg="del">
          <ac:chgData name="tuyết nguyễn thị ánh" userId="a6fbc05945fbe6a6" providerId="LiveId" clId="{E3046758-022E-4895-9D24-41548DAAC67F}" dt="2023-07-27T03:58:27.215" v="13212" actId="478"/>
          <ac:spMkLst>
            <pc:docMk/>
            <pc:sldMk cId="4080992007" sldId="352"/>
            <ac:spMk id="10" creationId="{1DB18B0C-FAF9-AFEB-8317-CACEA6EDA3AB}"/>
          </ac:spMkLst>
        </pc:spChg>
        <pc:spChg chg="add mod">
          <ac:chgData name="tuyết nguyễn thị ánh" userId="a6fbc05945fbe6a6" providerId="LiveId" clId="{E3046758-022E-4895-9D24-41548DAAC67F}" dt="2023-07-27T04:00:59.222" v="13302" actId="20577"/>
          <ac:spMkLst>
            <pc:docMk/>
            <pc:sldMk cId="4080992007" sldId="352"/>
            <ac:spMk id="11" creationId="{29DFB88E-BCB4-61E9-0BFB-79AC42A5D58F}"/>
          </ac:spMkLst>
        </pc:spChg>
        <pc:cxnChg chg="add mod">
          <ac:chgData name="tuyết nguyễn thị ánh" userId="a6fbc05945fbe6a6" providerId="LiveId" clId="{E3046758-022E-4895-9D24-41548DAAC67F}" dt="2023-07-27T04:01:37.405" v="13323" actId="1036"/>
          <ac:cxnSpMkLst>
            <pc:docMk/>
            <pc:sldMk cId="4080992007" sldId="352"/>
            <ac:cxnSpMk id="13" creationId="{C01954D2-751D-BD48-79DD-60F39F5FEACD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78048911" sldId="353"/>
        </pc:sldMkLst>
        <pc:spChg chg="add mod">
          <ac:chgData name="tuyết nguyễn thị ánh" userId="a6fbc05945fbe6a6" providerId="LiveId" clId="{E3046758-022E-4895-9D24-41548DAAC67F}" dt="2023-07-27T04:32:59.090" v="13738" actId="1076"/>
          <ac:spMkLst>
            <pc:docMk/>
            <pc:sldMk cId="978048911" sldId="353"/>
            <ac:spMk id="2" creationId="{AF6CBE7B-AACB-1048-7EF1-B39A4989F95C}"/>
          </ac:spMkLst>
        </pc:spChg>
        <pc:spChg chg="del">
          <ac:chgData name="tuyết nguyễn thị ánh" userId="a6fbc05945fbe6a6" providerId="LiveId" clId="{E3046758-022E-4895-9D24-41548DAAC67F}" dt="2023-07-27T04:28:55.600" v="13724" actId="478"/>
          <ac:spMkLst>
            <pc:docMk/>
            <pc:sldMk cId="978048911" sldId="353"/>
            <ac:spMk id="4" creationId="{E93A7163-D8B4-BE71-92FA-3A3BF8106187}"/>
          </ac:spMkLst>
        </pc:spChg>
        <pc:spChg chg="del">
          <ac:chgData name="tuyết nguyễn thị ánh" userId="a6fbc05945fbe6a6" providerId="LiveId" clId="{E3046758-022E-4895-9D24-41548DAAC67F}" dt="2023-07-27T04:28:57.818" v="13725" actId="478"/>
          <ac:spMkLst>
            <pc:docMk/>
            <pc:sldMk cId="978048911" sldId="353"/>
            <ac:spMk id="6" creationId="{313E5B8B-CB60-426F-312C-B87A2A3EEA93}"/>
          </ac:spMkLst>
        </pc:spChg>
        <pc:spChg chg="add mod">
          <ac:chgData name="tuyết nguyễn thị ánh" userId="a6fbc05945fbe6a6" providerId="LiveId" clId="{E3046758-022E-4895-9D24-41548DAAC67F}" dt="2023-07-27T04:33:48.797" v="13776" actId="1076"/>
          <ac:spMkLst>
            <pc:docMk/>
            <pc:sldMk cId="978048911" sldId="353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4:08.981" v="13781" actId="47"/>
        <pc:sldMkLst>
          <pc:docMk/>
          <pc:sldMk cId="885260254" sldId="35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06646260" sldId="354"/>
        </pc:sldMkLst>
        <pc:spChg chg="add mod ord">
          <ac:chgData name="tuyết nguyễn thị ánh" userId="a6fbc05945fbe6a6" providerId="LiveId" clId="{E3046758-022E-4895-9D24-41548DAAC67F}" dt="2023-07-27T04:37:08.305" v="13879" actId="167"/>
          <ac:spMkLst>
            <pc:docMk/>
            <pc:sldMk cId="2806646260" sldId="354"/>
            <ac:spMk id="4" creationId="{2DA32EBB-86D7-91FC-6A5B-8CAE4805E0F8}"/>
          </ac:spMkLst>
        </pc:spChg>
        <pc:spChg chg="del">
          <ac:chgData name="tuyết nguyễn thị ánh" userId="a6fbc05945fbe6a6" providerId="LiveId" clId="{E3046758-022E-4895-9D24-41548DAAC67F}" dt="2023-07-27T04:34:42.309" v="13785" actId="478"/>
          <ac:spMkLst>
            <pc:docMk/>
            <pc:sldMk cId="2806646260" sldId="354"/>
            <ac:spMk id="7" creationId="{C2EF41FA-A899-3AAB-9B24-2ACE061D264F}"/>
          </ac:spMkLst>
        </pc:spChg>
        <pc:picChg chg="mod">
          <ac:chgData name="tuyết nguyễn thị ánh" userId="a6fbc05945fbe6a6" providerId="LiveId" clId="{E3046758-022E-4895-9D24-41548DAAC67F}" dt="2023-07-27T04:37:10.819" v="13881" actId="14100"/>
          <ac:picMkLst>
            <pc:docMk/>
            <pc:sldMk cId="2806646260" sldId="354"/>
            <ac:picMk id="8" creationId="{F1FF518B-3E28-E614-9AE4-C411B735FAF5}"/>
          </ac:picMkLst>
        </pc:picChg>
      </pc:sldChg>
      <pc:sldChg chg="add del">
        <pc:chgData name="tuyết nguyễn thị ánh" userId="a6fbc05945fbe6a6" providerId="LiveId" clId="{E3046758-022E-4895-9D24-41548DAAC67F}" dt="2023-07-27T04:34:03.454" v="13780" actId="47"/>
        <pc:sldMkLst>
          <pc:docMk/>
          <pc:sldMk cId="1259042930" sldId="355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79841586" sldId="355"/>
        </pc:sldMkLst>
        <pc:spChg chg="add mod">
          <ac:chgData name="tuyết nguyễn thị ánh" userId="a6fbc05945fbe6a6" providerId="LiveId" clId="{E3046758-022E-4895-9D24-41548DAAC67F}" dt="2023-07-27T04:37:31.508" v="13902"/>
          <ac:spMkLst>
            <pc:docMk/>
            <pc:sldMk cId="1379841586" sldId="355"/>
            <ac:spMk id="4" creationId="{7E36FF2A-D37C-18AE-18E9-EAB0D00BCBE7}"/>
          </ac:spMkLst>
        </pc:spChg>
        <pc:spChg chg="del">
          <ac:chgData name="tuyết nguyễn thị ánh" userId="a6fbc05945fbe6a6" providerId="LiveId" clId="{E3046758-022E-4895-9D24-41548DAAC67F}" dt="2023-07-27T04:36:01.760" v="13815" actId="478"/>
          <ac:spMkLst>
            <pc:docMk/>
            <pc:sldMk cId="1379841586" sldId="355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3:57.923" v="13777" actId="47"/>
        <pc:sldMkLst>
          <pc:docMk/>
          <pc:sldMk cId="2328333036" sldId="356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36307626" sldId="356"/>
        </pc:sldMkLst>
        <pc:spChg chg="add mod">
          <ac:chgData name="tuyết nguyễn thị ánh" userId="a6fbc05945fbe6a6" providerId="LiveId" clId="{E3046758-022E-4895-9D24-41548DAAC67F}" dt="2023-07-27T04:47:42.370" v="13947" actId="20577"/>
          <ac:spMkLst>
            <pc:docMk/>
            <pc:sldMk cId="4036307626" sldId="356"/>
            <ac:spMk id="4" creationId="{04FD6416-EFE7-408C-A541-B8E2B8E26DBA}"/>
          </ac:spMkLst>
        </pc:spChg>
        <pc:spChg chg="del">
          <ac:chgData name="tuyết nguyễn thị ánh" userId="a6fbc05945fbe6a6" providerId="LiveId" clId="{E3046758-022E-4895-9D24-41548DAAC67F}" dt="2023-07-27T04:37:40.041" v="13903" actId="478"/>
          <ac:spMkLst>
            <pc:docMk/>
            <pc:sldMk cId="4036307626" sldId="356"/>
            <ac:spMk id="7" creationId="{C2EF41FA-A899-3AAB-9B24-2ACE061D264F}"/>
          </ac:spMkLst>
        </pc:spChg>
      </pc:sldChg>
      <pc:sldMasterChg chg="addSldLayout delSldLayout">
        <pc:chgData name="tuyết nguyễn thị ánh" userId="a6fbc05945fbe6a6" providerId="LiveId" clId="{E3046758-022E-4895-9D24-41548DAAC67F}" dt="2023-07-27T06:17:40.657" v="13959" actId="47"/>
        <pc:sldMasterMkLst>
          <pc:docMk/>
          <pc:sldMasterMk cId="0" sldId="2147483682"/>
        </pc:sldMasterMkLst>
        <pc:sldLayoutChg chg="del">
          <pc:chgData name="tuyết nguyễn thị ánh" userId="a6fbc05945fbe6a6" providerId="LiveId" clId="{E3046758-022E-4895-9D24-41548DAAC67F}" dt="2023-07-27T06:17:06.389" v="13949" actId="47"/>
          <pc:sldLayoutMkLst>
            <pc:docMk/>
            <pc:sldMasterMk cId="0" sldId="2147483682"/>
            <pc:sldLayoutMk cId="0" sldId="2147483650"/>
          </pc:sldLayoutMkLst>
        </pc:sldLayoutChg>
        <pc:sldLayoutChg chg="add del">
          <pc:chgData name="tuyết nguyễn thị ánh" userId="a6fbc05945fbe6a6" providerId="LiveId" clId="{E3046758-022E-4895-9D24-41548DAAC67F}" dt="2023-07-27T06:17:27.890" v="13956" actId="47"/>
          <pc:sldLayoutMkLst>
            <pc:docMk/>
            <pc:sldMasterMk cId="0" sldId="2147483682"/>
            <pc:sldLayoutMk cId="0" sldId="2147483651"/>
          </pc:sldLayoutMkLst>
        </pc:sldLayoutChg>
        <pc:sldLayoutChg chg="del">
          <pc:chgData name="tuyết nguyễn thị ánh" userId="a6fbc05945fbe6a6" providerId="LiveId" clId="{E3046758-022E-4895-9D24-41548DAAC67F}" dt="2023-07-27T06:17:40.657" v="13959" actId="47"/>
          <pc:sldLayoutMkLst>
            <pc:docMk/>
            <pc:sldMasterMk cId="0" sldId="2147483682"/>
            <pc:sldLayoutMk cId="0" sldId="2147483654"/>
          </pc:sldLayoutMkLst>
        </pc:sldLayoutChg>
        <pc:sldLayoutChg chg="del">
          <pc:chgData name="tuyết nguyễn thị ánh" userId="a6fbc05945fbe6a6" providerId="LiveId" clId="{E3046758-022E-4895-9D24-41548DAAC67F}" dt="2023-07-27T02:47:57.567" v="11681" actId="47"/>
          <pc:sldLayoutMkLst>
            <pc:docMk/>
            <pc:sldMasterMk cId="0" sldId="2147483682"/>
            <pc:sldLayoutMk cId="0" sldId="2147483656"/>
          </pc:sldLayoutMkLst>
        </pc:sldLayoutChg>
        <pc:sldLayoutChg chg="del">
          <pc:chgData name="tuyết nguyễn thị ánh" userId="a6fbc05945fbe6a6" providerId="LiveId" clId="{E3046758-022E-4895-9D24-41548DAAC67F}" dt="2023-07-27T06:17:31" v="13957" actId="47"/>
          <pc:sldLayoutMkLst>
            <pc:docMk/>
            <pc:sldMasterMk cId="0" sldId="2147483682"/>
            <pc:sldLayoutMk cId="0" sldId="2147483661"/>
          </pc:sldLayoutMkLst>
        </pc:sldLayoutChg>
        <pc:sldLayoutChg chg="del">
          <pc:chgData name="tuyết nguyễn thị ánh" userId="a6fbc05945fbe6a6" providerId="LiveId" clId="{E3046758-022E-4895-9D24-41548DAAC67F}" dt="2023-07-27T06:17:05.734" v="13948" actId="47"/>
          <pc:sldLayoutMkLst>
            <pc:docMk/>
            <pc:sldMasterMk cId="0" sldId="2147483682"/>
            <pc:sldLayoutMk cId="0" sldId="2147483669"/>
          </pc:sldLayoutMkLst>
        </pc:sldLayoutChg>
      </pc:sldMasterChg>
      <pc:sldMasterChg chg="del delSldLayout">
        <pc:chgData name="tuyết nguyễn thị ánh" userId="a6fbc05945fbe6a6" providerId="LiveId" clId="{E3046758-022E-4895-9D24-41548DAAC67F}" dt="2023-07-26T00:55:16.218" v="3806" actId="47"/>
        <pc:sldMasterMkLst>
          <pc:docMk/>
          <pc:sldMasterMk cId="0" sldId="2147483683"/>
        </pc:sldMasterMkLst>
        <pc:sldLayoutChg chg="del">
          <pc:chgData name="tuyết nguyễn thị ánh" userId="a6fbc05945fbe6a6" providerId="LiveId" clId="{E3046758-022E-4895-9D24-41548DAAC67F}" dt="2023-07-26T00:55:14.292" v="3801" actId="47"/>
          <pc:sldLayoutMkLst>
            <pc:docMk/>
            <pc:sldMasterMk cId="0" sldId="2147483683"/>
            <pc:sldLayoutMk cId="0" sldId="2147483680"/>
          </pc:sldLayoutMkLst>
        </pc:sldLayoutChg>
        <pc:sldLayoutChg chg="del">
          <pc:chgData name="tuyết nguyễn thị ánh" userId="a6fbc05945fbe6a6" providerId="LiveId" clId="{E3046758-022E-4895-9D24-41548DAAC67F}" dt="2023-07-26T00:55:16.218" v="3806" actId="47"/>
          <pc:sldLayoutMkLst>
            <pc:docMk/>
            <pc:sldMasterMk cId="0" sldId="2147483683"/>
            <pc:sldLayoutMk cId="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9200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57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557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72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e2f47d7fbe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e2f47d7fbe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86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80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943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31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376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966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131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7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409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156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189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96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559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965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14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02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4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574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0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116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369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205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19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570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064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4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309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7749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9085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68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703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303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532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5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6041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715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6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45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9349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218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2701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3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6656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981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011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2577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756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284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0725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7909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6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5112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5724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1479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0519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780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8467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1928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3082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9332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398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03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92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15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954975" y="3462425"/>
            <a:ext cx="52341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955000" y="1174675"/>
            <a:ext cx="5234100" cy="21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7"/>
          <p:cNvGrpSpPr/>
          <p:nvPr/>
        </p:nvGrpSpPr>
        <p:grpSpPr>
          <a:xfrm rot="726277">
            <a:off x="8429817" y="2398799"/>
            <a:ext cx="609797" cy="572672"/>
            <a:chOff x="10900125" y="2923225"/>
            <a:chExt cx="484550" cy="455050"/>
          </a:xfrm>
        </p:grpSpPr>
        <p:sp>
          <p:nvSpPr>
            <p:cNvPr id="104" name="Google Shape;104;p17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/>
          <p:nvPr/>
        </p:nvSpPr>
        <p:spPr>
          <a:xfrm>
            <a:off x="7952026" y="-796353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10800000" flipH="1">
            <a:off x="-656887" y="-10303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76170" y="4230706"/>
            <a:ext cx="720019" cy="778685"/>
            <a:chOff x="-3072100" y="1722825"/>
            <a:chExt cx="1906325" cy="2061650"/>
          </a:xfrm>
        </p:grpSpPr>
        <p:sp>
          <p:nvSpPr>
            <p:cNvPr id="114" name="Google Shape;114;p17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 flipH="1">
            <a:off x="7893934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 rot="599051">
            <a:off x="8363162" y="33370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 rot="-599051" flipH="1">
            <a:off x="-278713" y="7498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695263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152400" y="24895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flipH="1">
            <a:off x="339693" y="875395"/>
            <a:ext cx="192795" cy="24512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flipH="1">
            <a:off x="8607900" y="34229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 rot="10800000">
            <a:off x="-61490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flipH="1">
            <a:off x="418089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flipH="1">
            <a:off x="159467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473261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033703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flipH="1">
            <a:off x="8745602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727188"/>
            <a:ext cx="3519600" cy="25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720000" y="3519013"/>
            <a:ext cx="3519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20000" y="1405600"/>
            <a:ext cx="2905500" cy="123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720000" y="2636300"/>
            <a:ext cx="29055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530600" y="1368925"/>
            <a:ext cx="29001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5530738" y="2694275"/>
            <a:ext cx="2900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88550" y="18027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288550" y="28812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1"/>
          </p:nvPr>
        </p:nvSpPr>
        <p:spPr>
          <a:xfrm>
            <a:off x="2300811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2"/>
          </p:nvPr>
        </p:nvSpPr>
        <p:spPr>
          <a:xfrm>
            <a:off x="4864989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3"/>
          </p:nvPr>
        </p:nvSpPr>
        <p:spPr>
          <a:xfrm>
            <a:off x="2300811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4"/>
          </p:nvPr>
        </p:nvSpPr>
        <p:spPr>
          <a:xfrm>
            <a:off x="4864989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5"/>
          </p:nvPr>
        </p:nvSpPr>
        <p:spPr>
          <a:xfrm>
            <a:off x="2300811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6"/>
          </p:nvPr>
        </p:nvSpPr>
        <p:spPr>
          <a:xfrm>
            <a:off x="2300811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7"/>
          </p:nvPr>
        </p:nvSpPr>
        <p:spPr>
          <a:xfrm>
            <a:off x="4864986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8"/>
          </p:nvPr>
        </p:nvSpPr>
        <p:spPr>
          <a:xfrm>
            <a:off x="4864986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71488" y="846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8289038" y="3592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ubTitle" idx="1"/>
          </p:nvPr>
        </p:nvSpPr>
        <p:spPr>
          <a:xfrm>
            <a:off x="1883050" y="1586525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ubTitle" idx="2"/>
          </p:nvPr>
        </p:nvSpPr>
        <p:spPr>
          <a:xfrm>
            <a:off x="5070902" y="277755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3"/>
          </p:nvPr>
        </p:nvSpPr>
        <p:spPr>
          <a:xfrm>
            <a:off x="1883050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4"/>
          </p:nvPr>
        </p:nvSpPr>
        <p:spPr>
          <a:xfrm>
            <a:off x="1883050" y="2777562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subTitle" idx="5"/>
          </p:nvPr>
        </p:nvSpPr>
        <p:spPr>
          <a:xfrm>
            <a:off x="5070902" y="1586526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6"/>
          </p:nvPr>
        </p:nvSpPr>
        <p:spPr>
          <a:xfrm>
            <a:off x="5070902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subTitle" idx="7"/>
          </p:nvPr>
        </p:nvSpPr>
        <p:spPr>
          <a:xfrm>
            <a:off x="188305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8"/>
          </p:nvPr>
        </p:nvSpPr>
        <p:spPr>
          <a:xfrm>
            <a:off x="5070900" y="2361150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9"/>
          </p:nvPr>
        </p:nvSpPr>
        <p:spPr>
          <a:xfrm>
            <a:off x="507090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13"/>
          </p:nvPr>
        </p:nvSpPr>
        <p:spPr>
          <a:xfrm>
            <a:off x="188305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ubTitle" idx="14"/>
          </p:nvPr>
        </p:nvSpPr>
        <p:spPr>
          <a:xfrm>
            <a:off x="1883050" y="2361138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15"/>
          </p:nvPr>
        </p:nvSpPr>
        <p:spPr>
          <a:xfrm>
            <a:off x="507090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/>
          <p:nvPr/>
        </p:nvSpPr>
        <p:spPr>
          <a:xfrm rot="-7486454" flipH="1">
            <a:off x="-720064" y="-796300"/>
            <a:ext cx="1794670" cy="1491077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1745900" y="465605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 flipH="1">
            <a:off x="6931625" y="47713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 hasCustomPrompt="1"/>
          </p:nvPr>
        </p:nvSpPr>
        <p:spPr>
          <a:xfrm>
            <a:off x="2223600" y="61373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1"/>
          </p:nvPr>
        </p:nvSpPr>
        <p:spPr>
          <a:xfrm>
            <a:off x="2223600" y="122645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599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2223600" y="2578710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8246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5"/>
          </p:nvPr>
        </p:nvSpPr>
        <p:spPr>
          <a:xfrm>
            <a:off x="2223600" y="393096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title" hasCustomPrompt="1"/>
          </p:nvPr>
        </p:nvSpPr>
        <p:spPr>
          <a:xfrm>
            <a:off x="1471000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1"/>
          </p:nvPr>
        </p:nvSpPr>
        <p:spPr>
          <a:xfrm>
            <a:off x="9385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subTitle" idx="2"/>
          </p:nvPr>
        </p:nvSpPr>
        <p:spPr>
          <a:xfrm>
            <a:off x="9385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3" hasCustomPrompt="1"/>
          </p:nvPr>
        </p:nvSpPr>
        <p:spPr>
          <a:xfrm>
            <a:off x="4017863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4"/>
          </p:nvPr>
        </p:nvSpPr>
        <p:spPr>
          <a:xfrm>
            <a:off x="34854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5"/>
          </p:nvPr>
        </p:nvSpPr>
        <p:spPr>
          <a:xfrm>
            <a:off x="34854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title" idx="6" hasCustomPrompt="1"/>
          </p:nvPr>
        </p:nvSpPr>
        <p:spPr>
          <a:xfrm>
            <a:off x="6562425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7"/>
          </p:nvPr>
        </p:nvSpPr>
        <p:spPr>
          <a:xfrm>
            <a:off x="60323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8"/>
          </p:nvPr>
        </p:nvSpPr>
        <p:spPr>
          <a:xfrm>
            <a:off x="60323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-12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 rot="599051">
            <a:off x="8363162" y="8673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 rot="-599051" flipH="1">
            <a:off x="-278713" y="31419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1187525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8460600" y="11742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2120538" y="3692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1"/>
          </p:nvPr>
        </p:nvSpPr>
        <p:spPr>
          <a:xfrm>
            <a:off x="2120500" y="16259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/>
          <p:nvPr/>
        </p:nvSpPr>
        <p:spPr>
          <a:xfrm>
            <a:off x="2120450" y="3589400"/>
            <a:ext cx="4902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includes icons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infographics &amp; images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endParaRPr sz="1200" b="1" u="sng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318" name="Google Shape;318;p33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3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328" name="Google Shape;328;p33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4227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171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26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576925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6446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8319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886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6853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892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53036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9704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9785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652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087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1140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6493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1438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188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8062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2669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24811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7102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4517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342250" y="37076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83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59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85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3.png"/><Relationship Id="rId5" Type="http://schemas.openxmlformats.org/officeDocument/2006/relationships/image" Target="../media/image59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2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51.xml"/><Relationship Id="rId18" Type="http://schemas.openxmlformats.org/officeDocument/2006/relationships/image" Target="../media/image151.png"/><Relationship Id="rId3" Type="http://schemas.openxmlformats.org/officeDocument/2006/relationships/image" Target="../media/image142.png"/><Relationship Id="rId21" Type="http://schemas.openxmlformats.org/officeDocument/2006/relationships/slide" Target="slide55.xml"/><Relationship Id="rId7" Type="http://schemas.openxmlformats.org/officeDocument/2006/relationships/image" Target="../media/image145.png"/><Relationship Id="rId12" Type="http://schemas.openxmlformats.org/officeDocument/2006/relationships/image" Target="../media/image151.svg"/><Relationship Id="rId17" Type="http://schemas.openxmlformats.org/officeDocument/2006/relationships/slide" Target="slide53.xml"/><Relationship Id="rId2" Type="http://schemas.openxmlformats.org/officeDocument/2006/relationships/image" Target="../media/image103.png"/><Relationship Id="rId16" Type="http://schemas.openxmlformats.org/officeDocument/2006/relationships/image" Target="../media/image150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39.png"/><Relationship Id="rId15" Type="http://schemas.openxmlformats.org/officeDocument/2006/relationships/slide" Target="slide52.xml"/><Relationship Id="rId10" Type="http://schemas.openxmlformats.org/officeDocument/2006/relationships/slide" Target="slide56.xml"/><Relationship Id="rId19" Type="http://schemas.openxmlformats.org/officeDocument/2006/relationships/slide" Target="slide54.xml"/><Relationship Id="rId4" Type="http://schemas.openxmlformats.org/officeDocument/2006/relationships/image" Target="../media/image143.png"/><Relationship Id="rId9" Type="http://schemas.openxmlformats.org/officeDocument/2006/relationships/image" Target="../media/image147.png"/><Relationship Id="rId14" Type="http://schemas.openxmlformats.org/officeDocument/2006/relationships/image" Target="../media/image149.png"/><Relationship Id="rId22" Type="http://schemas.openxmlformats.org/officeDocument/2006/relationships/image" Target="../media/image15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55.png"/><Relationship Id="rId3" Type="http://schemas.openxmlformats.org/officeDocument/2006/relationships/image" Target="../media/image103.png"/><Relationship Id="rId7" Type="http://schemas.openxmlformats.org/officeDocument/2006/relationships/image" Target="../media/image159.png"/><Relationship Id="rId12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4.png"/><Relationship Id="rId15" Type="http://schemas.openxmlformats.org/officeDocument/2006/relationships/image" Target="../media/image139.png"/><Relationship Id="rId10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61.png"/><Relationship Id="rId14" Type="http://schemas.openxmlformats.org/officeDocument/2006/relationships/image" Target="../media/image15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55.png"/><Relationship Id="rId3" Type="http://schemas.openxmlformats.org/officeDocument/2006/relationships/image" Target="../media/image103.png"/><Relationship Id="rId7" Type="http://schemas.openxmlformats.org/officeDocument/2006/relationships/image" Target="../media/image167.png"/><Relationship Id="rId12" Type="http://schemas.openxmlformats.org/officeDocument/2006/relationships/slide" Target="slide5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54.png"/><Relationship Id="rId15" Type="http://schemas.openxmlformats.org/officeDocument/2006/relationships/image" Target="../media/image139.png"/><Relationship Id="rId10" Type="http://schemas.openxmlformats.org/officeDocument/2006/relationships/image" Target="../media/image170.png"/><Relationship Id="rId4" Type="http://schemas.openxmlformats.org/officeDocument/2006/relationships/image" Target="../media/image147.png"/><Relationship Id="rId9" Type="http://schemas.openxmlformats.org/officeDocument/2006/relationships/image" Target="../media/image169.png"/><Relationship Id="rId1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74.png"/><Relationship Id="rId12" Type="http://schemas.openxmlformats.org/officeDocument/2006/relationships/image" Target="../media/image15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3.png"/><Relationship Id="rId11" Type="http://schemas.openxmlformats.org/officeDocument/2006/relationships/slide" Target="slide50.xml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54.png"/><Relationship Id="rId9" Type="http://schemas.openxmlformats.org/officeDocument/2006/relationships/image" Target="../media/image176.png"/><Relationship Id="rId1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80.png"/><Relationship Id="rId12" Type="http://schemas.openxmlformats.org/officeDocument/2006/relationships/image" Target="../media/image15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9.png"/><Relationship Id="rId11" Type="http://schemas.openxmlformats.org/officeDocument/2006/relationships/slide" Target="slide50.xml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54.png"/><Relationship Id="rId9" Type="http://schemas.openxmlformats.org/officeDocument/2006/relationships/image" Target="../media/image182.png"/><Relationship Id="rId1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86.png"/><Relationship Id="rId12" Type="http://schemas.openxmlformats.org/officeDocument/2006/relationships/image" Target="../media/image15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5.png"/><Relationship Id="rId11" Type="http://schemas.openxmlformats.org/officeDocument/2006/relationships/slide" Target="slide50.xml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54.png"/><Relationship Id="rId9" Type="http://schemas.openxmlformats.org/officeDocument/2006/relationships/image" Target="../media/image188.png"/><Relationship Id="rId14" Type="http://schemas.openxmlformats.org/officeDocument/2006/relationships/image" Target="../media/image1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7.png"/><Relationship Id="rId4" Type="http://schemas.openxmlformats.org/officeDocument/2006/relationships/image" Target="../media/image1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1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2.png"/><Relationship Id="rId4" Type="http://schemas.openxmlformats.org/officeDocument/2006/relationships/image" Target="../media/image15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21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ctrTitle"/>
          </p:nvPr>
        </p:nvSpPr>
        <p:spPr>
          <a:xfrm>
            <a:off x="1099250" y="1589064"/>
            <a:ext cx="6958163" cy="16776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12F61"/>
                </a:solidFill>
                <a:latin typeface="+mj-lt"/>
              </a:rPr>
              <a:t>CHÀO MỪNG CÁC EM</a:t>
            </a:r>
            <a:br>
              <a:rPr lang="en" sz="3500" dirty="0">
                <a:solidFill>
                  <a:srgbClr val="312F61"/>
                </a:solidFill>
                <a:latin typeface="+mj-lt"/>
              </a:rPr>
            </a:br>
            <a:r>
              <a:rPr lang="en" sz="3500" dirty="0">
                <a:solidFill>
                  <a:srgbClr val="312F61"/>
                </a:solidFill>
                <a:latin typeface="+mj-lt"/>
              </a:rPr>
              <a:t>ĐẾN VỚI BÀI GIẢNG HÔM NAY</a:t>
            </a:r>
            <a:endParaRPr sz="3500" dirty="0">
              <a:solidFill>
                <a:srgbClr val="312F61"/>
              </a:solidFill>
              <a:latin typeface="+mj-lt"/>
            </a:endParaRPr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1532850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360920" y="3383280"/>
            <a:ext cx="1463609" cy="1581118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171535" y="2041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7"/>
          <p:cNvGrpSpPr/>
          <p:nvPr/>
        </p:nvGrpSpPr>
        <p:grpSpPr>
          <a:xfrm rot="2700000">
            <a:off x="358364" y="2164950"/>
            <a:ext cx="817896" cy="813580"/>
            <a:chOff x="10440625" y="1291025"/>
            <a:chExt cx="630000" cy="626675"/>
          </a:xfrm>
        </p:grpSpPr>
        <p:sp>
          <p:nvSpPr>
            <p:cNvPr id="448" name="Google Shape;448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-1738931" y="158384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64063" y="4219578"/>
            <a:ext cx="1594869" cy="644980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4"/>
          <p:cNvSpPr/>
          <p:nvPr/>
        </p:nvSpPr>
        <p:spPr>
          <a:xfrm>
            <a:off x="308225" y="3491872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44"/>
          <p:cNvGrpSpPr/>
          <p:nvPr/>
        </p:nvGrpSpPr>
        <p:grpSpPr>
          <a:xfrm rot="-2700000">
            <a:off x="8030079" y="4008727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4"/>
          <p:cNvGrpSpPr/>
          <p:nvPr/>
        </p:nvGrpSpPr>
        <p:grpSpPr>
          <a:xfrm rot="2700000">
            <a:off x="7917451" y="2749925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387F996B-C378-63E4-AB33-02F55845AFC8}"/>
              </a:ext>
            </a:extLst>
          </p:cNvPr>
          <p:cNvSpPr/>
          <p:nvPr/>
        </p:nvSpPr>
        <p:spPr>
          <a:xfrm>
            <a:off x="974706" y="604434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DDFFE3F-BFD1-87B9-B9DC-807100FF015D}"/>
                  </a:ext>
                </a:extLst>
              </p:cNvPr>
              <p:cNvSpPr/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Chứng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minh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rằng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  <a:blipFill>
                <a:blip r:embed="rId3"/>
                <a:stretch>
                  <a:fillRect l="-14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DFAB8DE-60E1-D5B1-F443-65F7C33DE183}"/>
              </a:ext>
            </a:extLst>
          </p:cNvPr>
          <p:cNvSpPr/>
          <p:nvPr/>
        </p:nvSpPr>
        <p:spPr>
          <a:xfrm>
            <a:off x="4178874" y="1460379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02CF16F-B0E4-1B71-5D9A-5BBA7CCB348C}"/>
                  </a:ext>
                </a:extLst>
              </p:cNvPr>
              <p:cNvSpPr/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  <a:blipFill>
                <a:blip r:embed="rId4"/>
                <a:stretch>
                  <a:fillRect l="-1250" b="-8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1928;p52">
            <a:extLst>
              <a:ext uri="{FF2B5EF4-FFF2-40B4-BE49-F238E27FC236}">
                <a16:creationId xmlns:a16="http://schemas.microsoft.com/office/drawing/2014/main" xmlns="" id="{185BD181-0F89-EFE6-1D6B-9A83453433F6}"/>
              </a:ext>
            </a:extLst>
          </p:cNvPr>
          <p:cNvGrpSpPr/>
          <p:nvPr/>
        </p:nvGrpSpPr>
        <p:grpSpPr>
          <a:xfrm>
            <a:off x="6172148" y="2994849"/>
            <a:ext cx="1966276" cy="2074551"/>
            <a:chOff x="1366929" y="170850"/>
            <a:chExt cx="2958495" cy="3505888"/>
          </a:xfrm>
        </p:grpSpPr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xmlns="" id="{B000D54A-E2B2-42B4-A84C-3BB24CDA042B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xmlns="" id="{D48B06D9-DF59-4405-277B-4A5FB564B50A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xmlns="" id="{9CDF166D-1215-C614-1AE1-99EAEFEC605B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xmlns="" id="{01133A20-8CE9-48F6-536C-BCA109F1D09C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xmlns="" id="{7B3A73B9-827D-D679-5EFE-18033E29E3D5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xmlns="" id="{931FEB7F-C326-277D-6D11-2BB99A02D818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xmlns="" id="{6B78959E-E658-ED83-B6B6-C132228FE7F4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xmlns="" id="{3B323DDC-FF74-5F28-64B4-A965BF774CA2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xmlns="" id="{D49F7871-4C49-B676-9406-273A7619434E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xmlns="" id="{01FDA7C9-7C2F-8EE3-874C-407EBABB0A80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xmlns="" id="{80E34DAB-4778-77E0-B1D5-5DBCF876BE93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52">
              <a:extLst>
                <a:ext uri="{FF2B5EF4-FFF2-40B4-BE49-F238E27FC236}">
                  <a16:creationId xmlns:a16="http://schemas.microsoft.com/office/drawing/2014/main" xmlns="" id="{954FD05E-A903-CCD0-9B8F-31935A9E7F29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xmlns="" id="{CB125F83-D517-B0A3-8B3E-CF15FAFEB8D7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xmlns="" id="{DD93B7A5-B360-3FF3-60A0-A9916A8A0144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xmlns="" id="{22782519-D48B-9786-0071-148E843C8453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xmlns="" id="{2D28979A-D41F-1DE3-E191-4522A657FA10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xmlns="" id="{C49E3073-CC33-9AFD-0A0C-955C00BEB6FB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xmlns="" id="{1C1E8454-053F-3DF4-97CA-76ECD9C1FBE2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xmlns="" id="{4375BDF1-C54B-FD13-668D-5DDCAC710F20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8;p52">
              <a:extLst>
                <a:ext uri="{FF2B5EF4-FFF2-40B4-BE49-F238E27FC236}">
                  <a16:creationId xmlns:a16="http://schemas.microsoft.com/office/drawing/2014/main" xmlns="" id="{85FADD2C-0F34-0331-3FF7-F0167E45E27B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9;p52">
              <a:extLst>
                <a:ext uri="{FF2B5EF4-FFF2-40B4-BE49-F238E27FC236}">
                  <a16:creationId xmlns:a16="http://schemas.microsoft.com/office/drawing/2014/main" xmlns="" id="{71A01812-66D4-9931-05E1-103C8EF26819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0;p52">
              <a:extLst>
                <a:ext uri="{FF2B5EF4-FFF2-40B4-BE49-F238E27FC236}">
                  <a16:creationId xmlns:a16="http://schemas.microsoft.com/office/drawing/2014/main" xmlns="" id="{FCB288AF-61FD-3950-4C0D-AD0CEEC9331A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51;p52">
              <a:extLst>
                <a:ext uri="{FF2B5EF4-FFF2-40B4-BE49-F238E27FC236}">
                  <a16:creationId xmlns:a16="http://schemas.microsoft.com/office/drawing/2014/main" xmlns="" id="{1E2F6842-225F-28B6-C3A4-6B43A35651E0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52;p52">
              <a:extLst>
                <a:ext uri="{FF2B5EF4-FFF2-40B4-BE49-F238E27FC236}">
                  <a16:creationId xmlns:a16="http://schemas.microsoft.com/office/drawing/2014/main" xmlns="" id="{8718AB5F-D730-526D-4C32-4D2C5194E0A5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53;p52">
              <a:extLst>
                <a:ext uri="{FF2B5EF4-FFF2-40B4-BE49-F238E27FC236}">
                  <a16:creationId xmlns:a16="http://schemas.microsoft.com/office/drawing/2014/main" xmlns="" id="{C0A5C831-CCA7-7B35-EB40-BA671D2BB3D8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54;p52">
              <a:extLst>
                <a:ext uri="{FF2B5EF4-FFF2-40B4-BE49-F238E27FC236}">
                  <a16:creationId xmlns:a16="http://schemas.microsoft.com/office/drawing/2014/main" xmlns="" id="{B6184729-E8DF-B289-4AF6-0B514BB2FFE9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55;p52">
              <a:extLst>
                <a:ext uri="{FF2B5EF4-FFF2-40B4-BE49-F238E27FC236}">
                  <a16:creationId xmlns:a16="http://schemas.microsoft.com/office/drawing/2014/main" xmlns="" id="{861FBE43-C409-5389-BECD-CB39B1B218AC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6;p52">
              <a:extLst>
                <a:ext uri="{FF2B5EF4-FFF2-40B4-BE49-F238E27FC236}">
                  <a16:creationId xmlns:a16="http://schemas.microsoft.com/office/drawing/2014/main" xmlns="" id="{C0BE562F-0EF5-00EC-58CA-883E26D7A8C1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7;p52">
              <a:extLst>
                <a:ext uri="{FF2B5EF4-FFF2-40B4-BE49-F238E27FC236}">
                  <a16:creationId xmlns:a16="http://schemas.microsoft.com/office/drawing/2014/main" xmlns="" id="{A2161EE3-8500-4F48-E5BA-4561937B11D1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8;p52">
              <a:extLst>
                <a:ext uri="{FF2B5EF4-FFF2-40B4-BE49-F238E27FC236}">
                  <a16:creationId xmlns:a16="http://schemas.microsoft.com/office/drawing/2014/main" xmlns="" id="{087C518D-C8E4-9391-A6DB-DEB2962ABDC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9;p52">
              <a:extLst>
                <a:ext uri="{FF2B5EF4-FFF2-40B4-BE49-F238E27FC236}">
                  <a16:creationId xmlns:a16="http://schemas.microsoft.com/office/drawing/2014/main" xmlns="" id="{AA62DA17-6349-A054-B99F-0524045A2DA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0;p52">
              <a:extLst>
                <a:ext uri="{FF2B5EF4-FFF2-40B4-BE49-F238E27FC236}">
                  <a16:creationId xmlns:a16="http://schemas.microsoft.com/office/drawing/2014/main" xmlns="" id="{AD77AE6C-74CA-00E9-F9DB-C5158D1A61DD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1;p52">
              <a:extLst>
                <a:ext uri="{FF2B5EF4-FFF2-40B4-BE49-F238E27FC236}">
                  <a16:creationId xmlns:a16="http://schemas.microsoft.com/office/drawing/2014/main" xmlns="" id="{BE85F130-0653-C803-0A3F-72CFCF032D38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2;p52">
              <a:extLst>
                <a:ext uri="{FF2B5EF4-FFF2-40B4-BE49-F238E27FC236}">
                  <a16:creationId xmlns:a16="http://schemas.microsoft.com/office/drawing/2014/main" xmlns="" id="{EBC28C68-B601-00A8-115E-0E989BCBD8F6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63;p52">
              <a:extLst>
                <a:ext uri="{FF2B5EF4-FFF2-40B4-BE49-F238E27FC236}">
                  <a16:creationId xmlns:a16="http://schemas.microsoft.com/office/drawing/2014/main" xmlns="" id="{7F027D1F-8FD3-1F0B-A745-C09D3C167D49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64;p52">
              <a:extLst>
                <a:ext uri="{FF2B5EF4-FFF2-40B4-BE49-F238E27FC236}">
                  <a16:creationId xmlns:a16="http://schemas.microsoft.com/office/drawing/2014/main" xmlns="" id="{B745EB69-05AA-7E92-F584-94942878F30E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5;p52">
              <a:extLst>
                <a:ext uri="{FF2B5EF4-FFF2-40B4-BE49-F238E27FC236}">
                  <a16:creationId xmlns:a16="http://schemas.microsoft.com/office/drawing/2014/main" xmlns="" id="{5EBBBCD1-DF09-184D-9580-4D9C02BD2E9B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6;p52">
              <a:extLst>
                <a:ext uri="{FF2B5EF4-FFF2-40B4-BE49-F238E27FC236}">
                  <a16:creationId xmlns:a16="http://schemas.microsoft.com/office/drawing/2014/main" xmlns="" id="{E894EAE8-6117-4F5B-BC2B-2A427AD234BF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7;p52">
              <a:extLst>
                <a:ext uri="{FF2B5EF4-FFF2-40B4-BE49-F238E27FC236}">
                  <a16:creationId xmlns:a16="http://schemas.microsoft.com/office/drawing/2014/main" xmlns="" id="{BAB9B6A4-083C-851C-B009-28FA817A42A2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8;p52">
              <a:extLst>
                <a:ext uri="{FF2B5EF4-FFF2-40B4-BE49-F238E27FC236}">
                  <a16:creationId xmlns:a16="http://schemas.microsoft.com/office/drawing/2014/main" xmlns="" id="{D9B4A8B4-F3F9-867A-0102-53859A4AEFD0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9;p52">
              <a:extLst>
                <a:ext uri="{FF2B5EF4-FFF2-40B4-BE49-F238E27FC236}">
                  <a16:creationId xmlns:a16="http://schemas.microsoft.com/office/drawing/2014/main" xmlns="" id="{8BFB8039-B16B-414B-17D0-EB4F8983E14D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0;p52">
              <a:extLst>
                <a:ext uri="{FF2B5EF4-FFF2-40B4-BE49-F238E27FC236}">
                  <a16:creationId xmlns:a16="http://schemas.microsoft.com/office/drawing/2014/main" xmlns="" id="{0F42DC0D-AFA1-87E6-144F-3928F58282F0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71;p52">
              <a:extLst>
                <a:ext uri="{FF2B5EF4-FFF2-40B4-BE49-F238E27FC236}">
                  <a16:creationId xmlns:a16="http://schemas.microsoft.com/office/drawing/2014/main" xmlns="" id="{623D43BB-492B-B41C-1872-EF3887F0CFD3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2;p52">
              <a:extLst>
                <a:ext uri="{FF2B5EF4-FFF2-40B4-BE49-F238E27FC236}">
                  <a16:creationId xmlns:a16="http://schemas.microsoft.com/office/drawing/2014/main" xmlns="" id="{D7CF3001-ACF8-F6F5-5811-DD2A025B0427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3;p52">
              <a:extLst>
                <a:ext uri="{FF2B5EF4-FFF2-40B4-BE49-F238E27FC236}">
                  <a16:creationId xmlns:a16="http://schemas.microsoft.com/office/drawing/2014/main" xmlns="" id="{EE33E5A4-0DB3-66C2-6232-9C4FEB3EE3EC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74;p52">
              <a:extLst>
                <a:ext uri="{FF2B5EF4-FFF2-40B4-BE49-F238E27FC236}">
                  <a16:creationId xmlns:a16="http://schemas.microsoft.com/office/drawing/2014/main" xmlns="" id="{0D8A4C35-0616-7391-1959-F2DA5F3A1715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975;p52">
              <a:extLst>
                <a:ext uri="{FF2B5EF4-FFF2-40B4-BE49-F238E27FC236}">
                  <a16:creationId xmlns:a16="http://schemas.microsoft.com/office/drawing/2014/main" xmlns="" id="{CC20F20F-4444-62E0-D5C9-F3F9618BA554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976;p52">
              <a:extLst>
                <a:ext uri="{FF2B5EF4-FFF2-40B4-BE49-F238E27FC236}">
                  <a16:creationId xmlns:a16="http://schemas.microsoft.com/office/drawing/2014/main" xmlns="" id="{ACAEB063-8A58-5BCD-0AE8-FF3FED5FDF69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977;p52">
              <a:extLst>
                <a:ext uri="{FF2B5EF4-FFF2-40B4-BE49-F238E27FC236}">
                  <a16:creationId xmlns:a16="http://schemas.microsoft.com/office/drawing/2014/main" xmlns="" id="{AC8D29A4-D376-233E-FC1A-1B338709A840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978;p52">
              <a:extLst>
                <a:ext uri="{FF2B5EF4-FFF2-40B4-BE49-F238E27FC236}">
                  <a16:creationId xmlns:a16="http://schemas.microsoft.com/office/drawing/2014/main" xmlns="" id="{167DB9E2-1A49-3007-C909-12C2B258D5ED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979;p52">
              <a:extLst>
                <a:ext uri="{FF2B5EF4-FFF2-40B4-BE49-F238E27FC236}">
                  <a16:creationId xmlns:a16="http://schemas.microsoft.com/office/drawing/2014/main" xmlns="" id="{8911AFBE-590E-E49E-0056-DCFECC5A52CC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980;p52">
              <a:extLst>
                <a:ext uri="{FF2B5EF4-FFF2-40B4-BE49-F238E27FC236}">
                  <a16:creationId xmlns:a16="http://schemas.microsoft.com/office/drawing/2014/main" xmlns="" id="{B9475376-6A6A-25F6-BFC9-7CF0AD0A7D46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AFA072-0CC2-EE94-DF6E-DC49E855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738" y="2121036"/>
            <a:ext cx="3868485" cy="2176023"/>
          </a:xfrm>
          <a:prstGeom prst="rect">
            <a:avLst/>
          </a:prstGeom>
        </p:spPr>
      </p:pic>
      <p:sp>
        <p:nvSpPr>
          <p:cNvPr id="852" name="Google Shape;852;p45"/>
          <p:cNvSpPr/>
          <p:nvPr/>
        </p:nvSpPr>
        <p:spPr>
          <a:xfrm flipH="1">
            <a:off x="7503981" y="0"/>
            <a:ext cx="1640019" cy="19043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45"/>
          <p:cNvGrpSpPr/>
          <p:nvPr/>
        </p:nvGrpSpPr>
        <p:grpSpPr>
          <a:xfrm rot="-2865292" flipH="1">
            <a:off x="8207460" y="1374202"/>
            <a:ext cx="652696" cy="822418"/>
            <a:chOff x="11435300" y="1056650"/>
            <a:chExt cx="568775" cy="716675"/>
          </a:xfrm>
        </p:grpSpPr>
        <p:sp>
          <p:nvSpPr>
            <p:cNvPr id="876" name="Google Shape;876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5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887" name="Google Shape;887;p45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45"/>
          <p:cNvSpPr/>
          <p:nvPr/>
        </p:nvSpPr>
        <p:spPr>
          <a:xfrm flipH="1">
            <a:off x="7146445" y="428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182403" y="4204206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4E70D4-8045-9621-E699-006FE08BEE9A}"/>
              </a:ext>
            </a:extLst>
          </p:cNvPr>
          <p:cNvSpPr/>
          <p:nvPr/>
        </p:nvSpPr>
        <p:spPr>
          <a:xfrm>
            <a:off x="4182587" y="1161169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2FC6198-3684-18CF-1BEA-567080C9E81B}"/>
              </a:ext>
            </a:extLst>
          </p:cNvPr>
          <p:cNvGrpSpPr/>
          <p:nvPr/>
        </p:nvGrpSpPr>
        <p:grpSpPr>
          <a:xfrm>
            <a:off x="526339" y="216101"/>
            <a:ext cx="2114343" cy="739140"/>
            <a:chOff x="1624734" y="1360680"/>
            <a:chExt cx="5309466" cy="15697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09E95BD-972C-456E-3F1E-0DE5F9BDD87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3BCA642-197A-1F19-9829-7147CEF5C77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718E162-261B-4C08-3F7C-5231149D60FD}"/>
                  </a:ext>
                </a:extLst>
              </p:cNvPr>
              <p:cNvSpPr txBox="1"/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blipFill>
                <a:blip r:embed="rId4"/>
                <a:stretch>
                  <a:fillRect l="-118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4B035716-2E58-00B4-6E0E-373D54561FA3}"/>
                  </a:ext>
                </a:extLst>
              </p:cNvPr>
              <p:cNvSpPr txBox="1"/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200" i="1" kern="100" dirty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0 + 0 = 0 </m:t>
                    </m:r>
                  </m:oMath>
                </a14:m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035716-2E58-00B4-6E0E-373D54561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blipFill>
                <a:blip r:embed="rId5"/>
                <a:stretch>
                  <a:fillRect l="-1572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64"/>
          <p:cNvSpPr/>
          <p:nvPr/>
        </p:nvSpPr>
        <p:spPr>
          <a:xfrm rot="10800000" flipH="1">
            <a:off x="-595301" y="207269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64"/>
          <p:cNvSpPr/>
          <p:nvPr/>
        </p:nvSpPr>
        <p:spPr>
          <a:xfrm flipH="1">
            <a:off x="6806510" y="-68499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4"/>
          <p:cNvSpPr txBox="1">
            <a:spLocks noGrp="1"/>
          </p:cNvSpPr>
          <p:nvPr>
            <p:ph type="title"/>
          </p:nvPr>
        </p:nvSpPr>
        <p:spPr>
          <a:xfrm>
            <a:off x="485847" y="2789363"/>
            <a:ext cx="8172294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 ĐÁNG NHỚ</a:t>
            </a:r>
            <a:endParaRPr sz="4000" dirty="0">
              <a:latin typeface="+mj-lt"/>
            </a:endParaRPr>
          </a:p>
        </p:txBody>
      </p:sp>
      <p:sp>
        <p:nvSpPr>
          <p:cNvPr id="1865" name="Google Shape;1865;p64"/>
          <p:cNvSpPr txBox="1">
            <a:spLocks noGrp="1"/>
          </p:cNvSpPr>
          <p:nvPr>
            <p:ph type="title" idx="2"/>
          </p:nvPr>
        </p:nvSpPr>
        <p:spPr>
          <a:xfrm>
            <a:off x="3801450" y="948902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II.</a:t>
            </a:r>
            <a:endParaRPr sz="4000" dirty="0">
              <a:latin typeface="+mj-lt"/>
            </a:endParaRPr>
          </a:p>
        </p:txBody>
      </p:sp>
      <p:sp>
        <p:nvSpPr>
          <p:cNvPr id="1867" name="Google Shape;1867;p64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4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4"/>
          <p:cNvSpPr/>
          <p:nvPr/>
        </p:nvSpPr>
        <p:spPr>
          <a:xfrm>
            <a:off x="7153850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64"/>
          <p:cNvSpPr/>
          <p:nvPr/>
        </p:nvSpPr>
        <p:spPr>
          <a:xfrm>
            <a:off x="8529075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1" name="Google Shape;1871;p64"/>
          <p:cNvGrpSpPr/>
          <p:nvPr/>
        </p:nvGrpSpPr>
        <p:grpSpPr>
          <a:xfrm>
            <a:off x="7167760" y="204185"/>
            <a:ext cx="876767" cy="1104755"/>
            <a:chOff x="11435300" y="1056650"/>
            <a:chExt cx="568775" cy="716675"/>
          </a:xfrm>
        </p:grpSpPr>
        <p:sp>
          <p:nvSpPr>
            <p:cNvPr id="1872" name="Google Shape;1872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64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1883" name="Google Shape;1883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4"/>
          <p:cNvGrpSpPr/>
          <p:nvPr/>
        </p:nvGrpSpPr>
        <p:grpSpPr>
          <a:xfrm rot="2700000">
            <a:off x="8110787" y="1627714"/>
            <a:ext cx="817896" cy="813580"/>
            <a:chOff x="10440625" y="1291025"/>
            <a:chExt cx="630000" cy="626675"/>
          </a:xfrm>
        </p:grpSpPr>
        <p:sp>
          <p:nvSpPr>
            <p:cNvPr id="1891" name="Google Shape;1891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64"/>
          <p:cNvSpPr/>
          <p:nvPr/>
        </p:nvSpPr>
        <p:spPr>
          <a:xfrm flipH="1">
            <a:off x="873145" y="6969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64"/>
          <p:cNvSpPr/>
          <p:nvPr/>
        </p:nvSpPr>
        <p:spPr>
          <a:xfrm>
            <a:off x="770113" y="39352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64"/>
          <p:cNvGrpSpPr/>
          <p:nvPr/>
        </p:nvGrpSpPr>
        <p:grpSpPr>
          <a:xfrm rot="2700000">
            <a:off x="175776" y="1473868"/>
            <a:ext cx="1020927" cy="685715"/>
            <a:chOff x="133625" y="4024950"/>
            <a:chExt cx="1244878" cy="836133"/>
          </a:xfrm>
        </p:grpSpPr>
        <p:sp>
          <p:nvSpPr>
            <p:cNvPr id="1902" name="Google Shape;1902;p64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0" name="Google Shape;1920;p64"/>
          <p:cNvSpPr/>
          <p:nvPr/>
        </p:nvSpPr>
        <p:spPr>
          <a:xfrm>
            <a:off x="319670" y="25995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64"/>
          <p:cNvSpPr/>
          <p:nvPr/>
        </p:nvSpPr>
        <p:spPr>
          <a:xfrm flipH="1">
            <a:off x="7146445" y="422353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64"/>
          <p:cNvSpPr/>
          <p:nvPr/>
        </p:nvSpPr>
        <p:spPr>
          <a:xfrm flipH="1">
            <a:off x="7688398" y="46873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64"/>
          <p:cNvGrpSpPr/>
          <p:nvPr/>
        </p:nvGrpSpPr>
        <p:grpSpPr>
          <a:xfrm rot="-2700000">
            <a:off x="8026909" y="4040052"/>
            <a:ext cx="898707" cy="766293"/>
            <a:chOff x="10024450" y="2274100"/>
            <a:chExt cx="762700" cy="650325"/>
          </a:xfrm>
        </p:grpSpPr>
        <p:sp>
          <p:nvSpPr>
            <p:cNvPr id="1924" name="Google Shape;1924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866293" y="3280645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411313" y="446660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784826" y="478597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335125" y="34762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422692" y="419196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0EA7AE-DEB7-21B0-1CF0-1C9911AC5CEF}"/>
                  </a:ext>
                </a:extLst>
              </p:cNvPr>
              <p:cNvSpPr/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Giải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bài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toán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phần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mở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đầu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  <a:blipFill>
                <a:blip r:embed="rId3"/>
                <a:stretch>
                  <a:fillRect l="-892" b="-5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FBD14-7513-6F8B-1AAA-95A9CD4FEE68}"/>
              </a:ext>
            </a:extLst>
          </p:cNvPr>
          <p:cNvSpPr/>
          <p:nvPr/>
        </p:nvSpPr>
        <p:spPr>
          <a:xfrm>
            <a:off x="550397" y="222605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59F60A1-1DA9-D3F3-2B19-502F9BD5614D}"/>
              </a:ext>
            </a:extLst>
          </p:cNvPr>
          <p:cNvGrpSpPr/>
          <p:nvPr/>
        </p:nvGrpSpPr>
        <p:grpSpPr>
          <a:xfrm>
            <a:off x="1581988" y="1240686"/>
            <a:ext cx="6031643" cy="521131"/>
            <a:chOff x="4328566" y="978669"/>
            <a:chExt cx="6031643" cy="521131"/>
          </a:xfrm>
        </p:grpSpPr>
        <p:sp>
          <p:nvSpPr>
            <p:cNvPr id="25" name="Rectangle 1">
              <a:extLst>
                <a:ext uri="{FF2B5EF4-FFF2-40B4-BE49-F238E27FC236}">
                  <a16:creationId xmlns:a16="http://schemas.microsoft.com/office/drawing/2014/main" xmlns="" id="{28A062BD-7F2A-FECC-7C3A-E33312C3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13CCBCF5-C9B8-7074-E5AA-94E85EE0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D9E87DB-A5EB-17DF-4869-CDB17834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0EA7AE-DEB7-21B0-1CF0-1C9911AC5CEF}"/>
                  </a:ext>
                </a:extLst>
              </p:cNvPr>
              <p:cNvSpPr/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Cách 1: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𝑀𝑁𝑃𝑄</m:t>
                          </m:r>
                        </m:sub>
                      </m:sSub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𝑎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2: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𝑀𝑁𝑃𝑄</m:t>
                        </m:r>
                      </m:sub>
                    </m:sSub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  <a:blipFill>
                <a:blip r:embed="rId3"/>
                <a:stretch>
                  <a:fillRect l="-830" b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FBD14-7513-6F8B-1AAA-95A9CD4FEE68}"/>
              </a:ext>
            </a:extLst>
          </p:cNvPr>
          <p:cNvSpPr/>
          <p:nvPr/>
        </p:nvSpPr>
        <p:spPr>
          <a:xfrm>
            <a:off x="355958" y="1105661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596668-E6E9-AD44-7D72-8501C2E5613B}"/>
              </a:ext>
            </a:extLst>
          </p:cNvPr>
          <p:cNvGrpSpPr/>
          <p:nvPr/>
        </p:nvGrpSpPr>
        <p:grpSpPr>
          <a:xfrm>
            <a:off x="4040993" y="1349378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4AAE66-CCEC-8C39-2B92-49BDFF2E9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201" y="2093131"/>
            <a:ext cx="2149749" cy="25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06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xmlns="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0EA7AE-DEB7-21B0-1CF0-1C9911AC5CEF}"/>
                  </a:ext>
                </a:extLst>
              </p:cNvPr>
              <p:cNvSpPr/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0" kern="1200" dirty="0">
                    <a:ea typeface="Times New Roman" panose="02020603050405020304" pitchFamily="18" charset="0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200" kern="1200" dirty="0"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ea typeface="Times New Roman" panose="02020603050405020304" pitchFamily="18" charset="0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ea typeface="Times New Roman" panose="02020603050405020304" pitchFamily="18" charset="0"/>
                  </a:rPr>
                  <a:t> 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  <a:blipFill>
                <a:blip r:embed="rId3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FFBD14-7513-6F8B-1AAA-95A9CD4FEE68}"/>
              </a:ext>
            </a:extLst>
          </p:cNvPr>
          <p:cNvSpPr/>
          <p:nvPr/>
        </p:nvSpPr>
        <p:spPr>
          <a:xfrm>
            <a:off x="572148" y="1194068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596668-E6E9-AD44-7D72-8501C2E5613B}"/>
              </a:ext>
            </a:extLst>
          </p:cNvPr>
          <p:cNvGrpSpPr/>
          <p:nvPr/>
        </p:nvGrpSpPr>
        <p:grpSpPr>
          <a:xfrm>
            <a:off x="4040993" y="1612074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C61C9F-90F7-F380-CD61-660978EA0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2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505475" y="2810877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7"/>
          <p:cNvSpPr/>
          <p:nvPr/>
        </p:nvSpPr>
        <p:spPr>
          <a:xfrm rot="10800000">
            <a:off x="7191018" y="2875744"/>
            <a:ext cx="1952982" cy="226775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7"/>
          <p:cNvSpPr/>
          <p:nvPr/>
        </p:nvSpPr>
        <p:spPr>
          <a:xfrm>
            <a:off x="308388" y="4662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7"/>
          <p:cNvSpPr/>
          <p:nvPr/>
        </p:nvSpPr>
        <p:spPr>
          <a:xfrm>
            <a:off x="353738" y="3799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279D0D3-C595-E7F1-FA6D-01519743E3A5}"/>
                  </a:ext>
                </a:extLst>
              </p:cNvPr>
              <p:cNvSpPr/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79D0D3-C595-E7F1-FA6D-01519743E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8AFC50E8-9A22-48C5-A5A2-6517B9B1B2F1}"/>
                  </a:ext>
                </a:extLst>
              </p:cNvPr>
              <p:cNvSpPr/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FC50E8-9A22-48C5-A5A2-6517B9B1B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0DB0289-A599-4624-B17C-C25736C7A817}"/>
              </a:ext>
            </a:extLst>
          </p:cNvPr>
          <p:cNvGrpSpPr/>
          <p:nvPr/>
        </p:nvGrpSpPr>
        <p:grpSpPr>
          <a:xfrm>
            <a:off x="3678119" y="472381"/>
            <a:ext cx="1106266" cy="564355"/>
            <a:chOff x="6582817" y="7034075"/>
            <a:chExt cx="3879758" cy="16908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1BE038A-C606-9658-29AD-727315C2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8479EC4-C23B-945D-88FE-8939D2D67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978530FD-EA00-E4FF-1B1E-D5F3C4D92683}"/>
                  </a:ext>
                </a:extLst>
              </p:cNvPr>
              <p:cNvSpPr/>
              <p:nvPr/>
            </p:nvSpPr>
            <p:spPr>
              <a:xfrm>
                <a:off x="1604319" y="1244326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−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8530FD-EA00-E4FF-1B1E-D5F3C4D92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1244326"/>
                <a:ext cx="1911223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CEFF4CEB-897A-41C7-D6B5-5E7924E7FCAE}"/>
                  </a:ext>
                </a:extLst>
              </p:cNvPr>
              <p:cNvSpPr/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FF4CEB-897A-41C7-D6B5-5E7924E7F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E1BC1BB-C4B2-CB55-0D03-822FBCF9AD1A}"/>
              </a:ext>
            </a:extLst>
          </p:cNvPr>
          <p:cNvGrpSpPr/>
          <p:nvPr/>
        </p:nvGrpSpPr>
        <p:grpSpPr>
          <a:xfrm>
            <a:off x="3678119" y="1382405"/>
            <a:ext cx="1106266" cy="564355"/>
            <a:chOff x="6582817" y="7034075"/>
            <a:chExt cx="3879758" cy="169082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636AB40-0874-5F0B-0EAA-9E7DDD2A9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638EAE18-0D33-261D-5EBA-CDDF3795D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94AFB24D-01E2-3DCF-A6CE-9A78B3EA720A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4AFB24D-01E2-3DCF-A6CE-9A78B3EA7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8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0C902BEA-D296-ADAF-AD8E-534BC647A56E}"/>
                  </a:ext>
                </a:extLst>
              </p:cNvPr>
              <p:cNvSpPr/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;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C902BEA-D296-ADAF-AD8E-534BC647A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blipFill>
                <a:blip r:embed="rId9"/>
                <a:stretch>
                  <a:fillRect b="-13592"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9151B43-E62A-9466-9D36-ADBD301AE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3838" y="3764883"/>
            <a:ext cx="2213341" cy="1245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974B8C11-8E37-4CD1-B196-7907A08C226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8" grpId="0"/>
      <p:bldP spid="49" grpId="0"/>
      <p:bldP spid="53" grpId="0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321685" y="32190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752083" y="299130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10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190742" y="1807872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2+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  <a:blipFill>
                <a:blip r:embed="rId4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DBD4E5E-B80F-A048-B6D0-605C3B48D070}"/>
                  </a:ext>
                </a:extLst>
              </p:cNvPr>
              <p:cNvSpPr/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CE9DB-FD3C-66F8-563D-EB28D2574AB0}"/>
                  </a:ext>
                </a:extLst>
              </p:cNvPr>
              <p:cNvSpPr/>
              <p:nvPr/>
            </p:nvSpPr>
            <p:spPr>
              <a:xfrm>
                <a:off x="1752083" y="3644841"/>
                <a:ext cx="5347568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CE9DB-FD3C-66F8-563D-EB28D2574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3644841"/>
                <a:ext cx="5347568" cy="1368131"/>
              </a:xfrm>
              <a:prstGeom prst="rect">
                <a:avLst/>
              </a:prstGeom>
              <a:blipFill>
                <a:blip r:embed="rId6"/>
                <a:stretch>
                  <a:fillRect l="-1481" b="-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8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blipFill>
                <a:blip r:embed="rId4"/>
                <a:stretch>
                  <a:fillRect l="-1275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693004" y="3866559"/>
                <a:ext cx="7699966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04" y="3866559"/>
                <a:ext cx="7699966" cy="583942"/>
              </a:xfrm>
              <a:prstGeom prst="rect">
                <a:avLst/>
              </a:prstGeom>
              <a:blipFill>
                <a:blip r:embed="rId5"/>
                <a:stretch>
                  <a:fillRect l="-1029" r="-31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64E5508D-CD9A-004A-BDB6-E6B5B76F533E}"/>
                  </a:ext>
                </a:extLst>
              </p:cNvPr>
              <p:cNvSpPr txBox="1"/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– 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3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9 – 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E5508D-CD9A-004A-BDB6-E6B5B76F5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blipFill>
                <a:blip r:embed="rId4"/>
                <a:stretch>
                  <a:fillRect l="-1291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F8234CB-1DE7-37F7-2991-1793DD076C9F}"/>
                  </a:ext>
                </a:extLst>
              </p:cNvPr>
              <p:cNvSpPr txBox="1"/>
              <p:nvPr/>
            </p:nvSpPr>
            <p:spPr>
              <a:xfrm>
                <a:off x="579593" y="3833240"/>
                <a:ext cx="7654322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i="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 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(4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 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𝑥𝑦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234CB-1DE7-37F7-2991-1793DD07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3" y="3833240"/>
                <a:ext cx="7654322" cy="583942"/>
              </a:xfrm>
              <a:prstGeom prst="rect">
                <a:avLst/>
              </a:prstGeom>
              <a:blipFill>
                <a:blip r:embed="rId5"/>
                <a:stretch>
                  <a:fillRect l="-1035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967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9129A66-F4CB-BB52-0616-1D8C5CB63A3D}"/>
              </a:ext>
            </a:extLst>
          </p:cNvPr>
          <p:cNvSpPr/>
          <p:nvPr/>
        </p:nvSpPr>
        <p:spPr>
          <a:xfrm>
            <a:off x="3035766" y="322623"/>
            <a:ext cx="3072467" cy="673829"/>
          </a:xfrm>
          <a:prstGeom prst="roundRect">
            <a:avLst>
              <a:gd name="adj" fmla="val 3301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15BCF3-147D-355D-7A62-E7DD0CC9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2170" y="1338895"/>
            <a:ext cx="2857499" cy="3420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99B103-76EB-AA59-2D22-5D0E48779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8954" y="3523297"/>
            <a:ext cx="2880360" cy="16202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C9866444-DA9C-6116-B639-F987FF8923C5}"/>
              </a:ext>
            </a:extLst>
          </p:cNvPr>
          <p:cNvSpPr/>
          <p:nvPr/>
        </p:nvSpPr>
        <p:spPr>
          <a:xfrm>
            <a:off x="178268" y="1620203"/>
            <a:ext cx="5753902" cy="1701210"/>
          </a:xfrm>
          <a:prstGeom prst="cloudCallout">
            <a:avLst>
              <a:gd name="adj1" fmla="val -31523"/>
              <a:gd name="adj2" fmla="val 68718"/>
            </a:avLst>
          </a:prstGeom>
          <a:ln w="31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</a:rPr>
              <a:t>Diện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vuông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MNPQ (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5)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cách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61FBF9-A02A-C1E2-10D8-63C6A4809B36}"/>
              </a:ext>
            </a:extLst>
          </p:cNvPr>
          <p:cNvSpPr/>
          <p:nvPr/>
        </p:nvSpPr>
        <p:spPr>
          <a:xfrm>
            <a:off x="321685" y="78190"/>
            <a:ext cx="819661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321685" y="196170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6D9FC61-7DC4-2892-10A4-70D00ACE2CDB}"/>
                  </a:ext>
                </a:extLst>
              </p:cNvPr>
              <p:cNvSpPr/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  <a:blipFill>
                <a:blip r:embed="rId3"/>
                <a:stretch>
                  <a:fillRect l="-96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12767" y="216495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3BEAF80-D9E2-5082-4F12-59638CBB99D3}"/>
                  </a:ext>
                </a:extLst>
              </p:cNvPr>
              <p:cNvSpPr/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2 . (3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2+3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8E491112-F63B-F761-C951-F9E80149DFD7}"/>
                  </a:ext>
                </a:extLst>
              </p:cNvPr>
              <p:cNvSpPr/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  <a:blipFill>
                <a:blip r:embed="rId6"/>
                <a:stretch>
                  <a:fillRect l="-1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D1DF24-E736-41FB-FD55-B43F16FABDF0}"/>
              </a:ext>
            </a:extLst>
          </p:cNvPr>
          <p:cNvSpPr/>
          <p:nvPr/>
        </p:nvSpPr>
        <p:spPr>
          <a:xfrm>
            <a:off x="562909" y="307714"/>
            <a:ext cx="7638264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893AABB-FE38-E712-12C3-5DF0DBB497D6}"/>
                  </a:ext>
                </a:extLst>
              </p:cNvPr>
              <p:cNvSpPr/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+49−14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  <a:blipFill>
                <a:blip r:embed="rId3"/>
                <a:stretch>
                  <a:fillRect l="-1309" r="-201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BC08F7-4EA7-3E99-BAB8-1CF509B16A46}"/>
              </a:ext>
            </a:extLst>
          </p:cNvPr>
          <p:cNvGrpSpPr/>
          <p:nvPr/>
        </p:nvGrpSpPr>
        <p:grpSpPr>
          <a:xfrm>
            <a:off x="636066" y="346354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30D30C-FEC9-E6BE-AFD0-AE3458E7EE4B}"/>
              </a:ext>
            </a:extLst>
          </p:cNvPr>
          <p:cNvSpPr/>
          <p:nvPr/>
        </p:nvSpPr>
        <p:spPr>
          <a:xfrm>
            <a:off x="4182587" y="2453046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C6B806F-FBC7-6FDD-5508-AAD04A788969}"/>
                  </a:ext>
                </a:extLst>
              </p:cNvPr>
              <p:cNvSpPr txBox="1"/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blipFill>
                <a:blip r:embed="rId4"/>
                <a:stretch>
                  <a:fillRect l="-1129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4BF49BC-2780-91FF-B870-5BD90EBF6328}"/>
                  </a:ext>
                </a:extLst>
              </p:cNvPr>
              <p:cNvSpPr txBox="1"/>
              <p:nvPr/>
            </p:nvSpPr>
            <p:spPr>
              <a:xfrm>
                <a:off x="1439145" y="3950799"/>
                <a:ext cx="6541506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+ 49 – 14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7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+ 72 =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7)2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F49BC-2780-91FF-B870-5BD90EBF6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145" y="3950799"/>
                <a:ext cx="6541506" cy="583942"/>
              </a:xfrm>
              <a:prstGeom prst="rect">
                <a:avLst/>
              </a:prstGeom>
              <a:blipFill>
                <a:blip r:embed="rId5"/>
                <a:stretch>
                  <a:fillRect l="-121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1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  <a:blipFill>
                <a:blip r:embed="rId3"/>
                <a:stretch>
                  <a:fillRect l="-325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100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=10 000 −200+1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=9 801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  <a:blipFill>
                <a:blip r:embed="rId5"/>
                <a:stretch>
                  <a:fillRect l="-3523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50−1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50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=2 500 −100+1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=2 401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145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7564026" y="307310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9"/>
          <p:cNvSpPr/>
          <p:nvPr/>
        </p:nvSpPr>
        <p:spPr>
          <a:xfrm>
            <a:off x="319550" y="19157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49"/>
          <p:cNvGrpSpPr/>
          <p:nvPr/>
        </p:nvGrpSpPr>
        <p:grpSpPr>
          <a:xfrm>
            <a:off x="8083082" y="3872100"/>
            <a:ext cx="932024" cy="888697"/>
            <a:chOff x="9898625" y="1841950"/>
            <a:chExt cx="2427040" cy="3301545"/>
          </a:xfrm>
        </p:grpSpPr>
        <p:sp>
          <p:nvSpPr>
            <p:cNvPr id="1155" name="Google Shape;1155;p49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9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9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9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9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2566739" y="349774"/>
            <a:ext cx="4019359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2.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bình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	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,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số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bất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kì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  <a:blipFill>
                <a:blip r:embed="rId3"/>
                <a:stretch>
                  <a:fillRect l="-728" r="-728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1023358" y="148231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p:sp>
        <p:nvSpPr>
          <p:cNvPr id="10" name="Oval Callout 29">
            <a:extLst>
              <a:ext uri="{FF2B5EF4-FFF2-40B4-BE49-F238E27FC236}">
                <a16:creationId xmlns:a16="http://schemas.microsoft.com/office/drawing/2014/main" xmlns="" id="{3833847F-4B46-A96A-B07D-B2759AA9B2E9}"/>
              </a:ext>
            </a:extLst>
          </p:cNvPr>
          <p:cNvSpPr/>
          <p:nvPr/>
        </p:nvSpPr>
        <p:spPr>
          <a:xfrm>
            <a:off x="4085624" y="2800855"/>
            <a:ext cx="972752" cy="425555"/>
          </a:xfrm>
          <a:prstGeom prst="wedgeEllipseCallout">
            <a:avLst>
              <a:gd name="adj1" fmla="val 2663"/>
              <a:gd name="adj2" fmla="val 64565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73DAD02-62FF-8848-FAB2-E2D2E5B1436B}"/>
                  </a:ext>
                </a:extLst>
              </p:cNvPr>
              <p:cNvSpPr txBox="1"/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3DAD02-62FF-8848-FAB2-E2D2E5B14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blipFill>
                <a:blip r:embed="rId4"/>
                <a:stretch>
                  <a:fillRect l="-1082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56"/>
          <p:cNvSpPr/>
          <p:nvPr/>
        </p:nvSpPr>
        <p:spPr>
          <a:xfrm>
            <a:off x="981438" y="4058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0" name="Google Shape;1540;p56"/>
          <p:cNvGrpSpPr/>
          <p:nvPr/>
        </p:nvGrpSpPr>
        <p:grpSpPr>
          <a:xfrm>
            <a:off x="338102" y="3378852"/>
            <a:ext cx="851174" cy="920527"/>
            <a:chOff x="-3072100" y="1722825"/>
            <a:chExt cx="1906325" cy="2061650"/>
          </a:xfrm>
        </p:grpSpPr>
        <p:sp>
          <p:nvSpPr>
            <p:cNvPr id="1541" name="Google Shape;1541;p56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DBCD4E7F-7D09-8854-4777-F549AF1F8282}"/>
              </a:ext>
            </a:extLst>
          </p:cNvPr>
          <p:cNvSpPr/>
          <p:nvPr/>
        </p:nvSpPr>
        <p:spPr>
          <a:xfrm>
            <a:off x="3537163" y="287829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CC8745B4-A8DF-EADA-C997-112115E8C076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745B4-A8DF-EADA-C997-112115E8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3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DE253C6B-B70F-F027-4CD4-C75CCAA3A926}"/>
                  </a:ext>
                </a:extLst>
              </p:cNvPr>
              <p:cNvSpPr/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53C6B-B70F-F027-4CD4-C75CCAA3A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62376" y="3543912"/>
            <a:ext cx="2487637" cy="139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A8AE28-5B80-4045-2B0B-B102C7614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60D4E17-678A-B05F-A689-A873DF54572A}"/>
                  </a:ext>
                </a:extLst>
              </p:cNvPr>
              <p:cNvSpPr/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0D4E17-678A-B05F-A689-A873DF545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D454160D-193B-5A9D-D398-821BAB4E55AC}"/>
                  </a:ext>
                </a:extLst>
              </p:cNvPr>
              <p:cNvSpPr/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54160D-193B-5A9D-D398-821BAB4E5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85B2C40-A5EC-B07C-17D9-AD03C5B4215D}"/>
              </a:ext>
            </a:extLst>
          </p:cNvPr>
          <p:cNvGrpSpPr/>
          <p:nvPr/>
        </p:nvGrpSpPr>
        <p:grpSpPr>
          <a:xfrm>
            <a:off x="4490068" y="1504259"/>
            <a:ext cx="1106266" cy="564355"/>
            <a:chOff x="6582817" y="7034075"/>
            <a:chExt cx="3879758" cy="16908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5A7609-09AB-AABB-C0FC-BBB5CA435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519021E-65BB-8CFF-C955-953B1731D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FA707-066C-2461-57C2-5B6D155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318" y="2076682"/>
            <a:ext cx="2466651" cy="1387491"/>
          </a:xfrm>
          <a:prstGeom prst="rect">
            <a:avLst/>
          </a:prstGeom>
        </p:spPr>
      </p:pic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51007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430074" y="644606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860471" y="62183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  <a:blipFill>
                <a:blip r:embed="rId4"/>
                <a:stretch>
                  <a:fillRect l="-149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430074" y="222782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+2)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DBD4E5E-B80F-A048-B6D0-605C3B48D070}"/>
                  </a:ext>
                </a:extLst>
              </p:cNvPr>
              <p:cNvSpPr/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−9=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  <a:blipFill>
                <a:blip r:embed="rId6"/>
                <a:stretch>
                  <a:fillRect l="-1384" b="-1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76634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458C6C42-F27B-EA71-629F-D578AA2F5532}"/>
                  </a:ext>
                </a:extLst>
              </p:cNvPr>
              <p:cNvSpPr/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25 −16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  <a:blipFill>
                <a:blip r:embed="rId3"/>
                <a:stretch>
                  <a:fillRect l="-1401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469280" y="43749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4182586" y="201422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a) 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−16=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−4)(3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+4)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blipFill>
                <a:blip r:embed="rId4"/>
                <a:stretch>
                  <a:fillRect l="-127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25−16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4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=(5−4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)(5+4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blipFill>
                <a:blip r:embed="rId5"/>
                <a:stretch>
                  <a:fillRect l="-1028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CBD552-0B57-BC64-DB44-4FB7812ED995}"/>
              </a:ext>
            </a:extLst>
          </p:cNvPr>
          <p:cNvSpPr/>
          <p:nvPr/>
        </p:nvSpPr>
        <p:spPr>
          <a:xfrm>
            <a:off x="2761379" y="52819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2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  <p:bldP spid="2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61FBF9-A02A-C1E2-10D8-63C6A4809B36}"/>
              </a:ext>
            </a:extLst>
          </p:cNvPr>
          <p:cNvSpPr/>
          <p:nvPr/>
        </p:nvSpPr>
        <p:spPr>
          <a:xfrm>
            <a:off x="517619" y="1223570"/>
            <a:ext cx="798455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3908348" y="514572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6D9FC61-7DC4-2892-10A4-70D00ACE2CDB}"/>
                  </a:ext>
                </a:extLst>
              </p:cNvPr>
              <p:cNvSpPr/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  <a:blipFill>
                <a:blip r:embed="rId3"/>
                <a:stretch>
                  <a:fillRect l="-11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12766" y="22769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3BEAF80-D9E2-5082-4F12-59638CBB99D3}"/>
                  </a:ext>
                </a:extLst>
              </p:cNvPr>
              <p:cNvSpPr/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18" y="2426364"/>
            <a:ext cx="2802445" cy="15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21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9893AABB-FE38-E712-12C3-5DF0DBB497D6}"/>
                  </a:ext>
                </a:extLst>
              </p:cNvPr>
              <p:cNvSpPr/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+5)(2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−5)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 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−1)(4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  <a:blipFill>
                <a:blip r:embed="rId3"/>
                <a:stretch>
                  <a:fillRect l="-952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BC08F7-4EA7-3E99-BAB8-1CF509B16A46}"/>
              </a:ext>
            </a:extLst>
          </p:cNvPr>
          <p:cNvGrpSpPr/>
          <p:nvPr/>
        </p:nvGrpSpPr>
        <p:grpSpPr>
          <a:xfrm>
            <a:off x="487998" y="47682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30D30C-FEC9-E6BE-AFD0-AE3458E7EE4B}"/>
              </a:ext>
            </a:extLst>
          </p:cNvPr>
          <p:cNvSpPr/>
          <p:nvPr/>
        </p:nvSpPr>
        <p:spPr>
          <a:xfrm>
            <a:off x="4182585" y="2074754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CB83AB-5F02-E040-35FA-3C220530B656}"/>
              </a:ext>
            </a:extLst>
          </p:cNvPr>
          <p:cNvSpPr/>
          <p:nvPr/>
        </p:nvSpPr>
        <p:spPr>
          <a:xfrm>
            <a:off x="2665892" y="577694"/>
            <a:ext cx="91775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ea typeface="+mn-ea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ea typeface="+mn-ea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5A8D4962-34EB-7C2E-8975-6FA2122EE8F4}"/>
                  </a:ext>
                </a:extLst>
              </p:cNvPr>
              <p:cNvSpPr txBox="1"/>
              <p:nvPr/>
            </p:nvSpPr>
            <p:spPr>
              <a:xfrm>
                <a:off x="1141303" y="2813002"/>
                <a:ext cx="5910154" cy="472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 =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(3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9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D4962-34EB-7C2E-8975-6FA2122EE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03" y="2813002"/>
                <a:ext cx="5910154" cy="472245"/>
              </a:xfrm>
              <a:prstGeom prst="rect">
                <a:avLst/>
              </a:prstGeom>
              <a:blipFill>
                <a:blip r:embed="rId4"/>
                <a:stretch>
                  <a:fillRect l="-1340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5C1226A-EC53-6D4E-D2EF-C5B1966A21B1}"/>
                  </a:ext>
                </a:extLst>
              </p:cNvPr>
              <p:cNvSpPr txBox="1"/>
              <p:nvPr/>
            </p:nvSpPr>
            <p:spPr>
              <a:xfrm>
                <a:off x="768589" y="3612287"/>
                <a:ext cx="6282868" cy="472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+ 5)(2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5) = 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– 52 = 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25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C1226A-EC53-6D4E-D2EF-C5B1966A2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89" y="3612287"/>
                <a:ext cx="6282868" cy="472245"/>
              </a:xfrm>
              <a:prstGeom prst="rect">
                <a:avLst/>
              </a:prstGeom>
              <a:blipFill>
                <a:blip r:embed="rId5"/>
                <a:stretch>
                  <a:fillRect l="-1261" b="-25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68D6FAF-6CAB-F46B-2064-1FE43164E958}"/>
                  </a:ext>
                </a:extLst>
              </p:cNvPr>
              <p:cNvSpPr txBox="1"/>
              <p:nvPr/>
            </p:nvSpPr>
            <p:spPr>
              <a:xfrm>
                <a:off x="1820313" y="4355218"/>
                <a:ext cx="5857874" cy="472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1)(4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+ 1) = 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– 1 =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D6FAF-6CAB-F46B-2064-1FE43164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13" y="4355218"/>
                <a:ext cx="5857874" cy="472245"/>
              </a:xfrm>
              <a:prstGeom prst="rect">
                <a:avLst/>
              </a:prstGeom>
              <a:blipFill>
                <a:blip r:embed="rId6"/>
                <a:stretch>
                  <a:fillRect l="-1353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92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4" grpId="0"/>
      <p:bldP spid="6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98 . 102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  <a:blipFill>
                <a:blip r:embed="rId3"/>
                <a:stretch>
                  <a:fillRect l="-2902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98 . 102=(100 −2)(100+2)=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=9 996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48 . 52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  <a:blipFill>
                <a:blip r:embed="rId5"/>
                <a:stretch>
                  <a:fillRect l="-311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48 . 52=(50−2)(50+2)=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	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=2 496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7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482950" y="19618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 txBox="1">
            <a:spLocks noGrp="1"/>
          </p:cNvSpPr>
          <p:nvPr>
            <p:ph type="title"/>
          </p:nvPr>
        </p:nvSpPr>
        <p:spPr>
          <a:xfrm>
            <a:off x="249478" y="1550977"/>
            <a:ext cx="8645043" cy="20363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br>
              <a:rPr lang="e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ĐẲNG THỨC ĐÁNG NHỚ</a:t>
            </a:r>
            <a:endParaRPr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5" name="Google Shape;535;p40"/>
          <p:cNvGrpSpPr/>
          <p:nvPr/>
        </p:nvGrpSpPr>
        <p:grpSpPr>
          <a:xfrm flipH="1">
            <a:off x="3241665" y="3832764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0"/>
          <p:cNvGrpSpPr/>
          <p:nvPr/>
        </p:nvGrpSpPr>
        <p:grpSpPr>
          <a:xfrm flipH="1">
            <a:off x="8095706" y="204185"/>
            <a:ext cx="876767" cy="1104755"/>
            <a:chOff x="11435300" y="1056650"/>
            <a:chExt cx="568775" cy="716675"/>
          </a:xfrm>
        </p:grpSpPr>
        <p:sp>
          <p:nvSpPr>
            <p:cNvPr id="564" name="Google Shape;564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54713" y="1345176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40"/>
          <p:cNvSpPr/>
          <p:nvPr/>
        </p:nvSpPr>
        <p:spPr>
          <a:xfrm>
            <a:off x="1059750" y="350262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C02A3473-A962-62E5-5AED-3994C404AFEA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2A3473-A962-62E5-5AED-3994C404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27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A2852F98-62C5-2221-64E0-FA4A51E24486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852F98-62C5-2221-64E0-FA4A51E24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94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1967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221958" y="57015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652355" y="547385"/>
            <a:ext cx="985599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5562222" y="61530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1+3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3B7375E-A0F4-8445-5BD2-F64D4C657954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(2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3251D92D-2B77-F83A-9C4A-BAF4D5754259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51D92D-2B77-F83A-9C4A-BAF4D5754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0992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341653" y="431393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6422610" y="552465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CBD552-0B57-BC64-DB44-4FB7812ED995}"/>
              </a:ext>
            </a:extLst>
          </p:cNvPr>
          <p:cNvSpPr/>
          <p:nvPr/>
        </p:nvSpPr>
        <p:spPr>
          <a:xfrm>
            <a:off x="235303" y="1349508"/>
            <a:ext cx="1101961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B2018C0A-57A7-1454-50C8-4235121C19C3}"/>
                  </a:ext>
                </a:extLst>
              </p:cNvPr>
              <p:cNvSpPr/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8538F8EE-96B4-5A16-F8C1-921C7883CB05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3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=27+27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538F8EE-96B4-5A16-F8C1-921C7883C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A3232226-6D1E-77E4-0466-24A1B94D51B3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𝑏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+12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𝑎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232226-6D1E-77E4-0466-24A1B94D5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9674CEF6-0888-5850-680C-F6BACDD58026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74CEF6-0888-5850-680C-F6BACDD58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27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8632" y="427769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66D9FC61-7DC4-2892-10A4-70D00ACE2CDB}"/>
                  </a:ext>
                </a:extLst>
              </p:cNvPr>
              <p:cNvSpPr/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  <a:blipFill>
                <a:blip r:embed="rId3"/>
                <a:stretch>
                  <a:fillRect l="-107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08621" y="242659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2+3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  <a:blipFill>
                <a:blip r:embed="rId4"/>
                <a:stretch>
                  <a:fillRect l="-962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3C629F-B1F7-152A-21CC-04078F4730F9}"/>
              </a:ext>
            </a:extLst>
          </p:cNvPr>
          <p:cNvSpPr/>
          <p:nvPr/>
        </p:nvSpPr>
        <p:spPr>
          <a:xfrm>
            <a:off x="690343" y="302260"/>
            <a:ext cx="775502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9F2F05A7-6D54-27C4-6E66-90C6C73B5754}"/>
                  </a:ext>
                </a:extLst>
              </p:cNvPr>
              <p:cNvSpPr/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  	 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2F05A7-6D54-27C4-6E66-90C6C73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  <a:blipFill>
                <a:blip r:embed="rId6"/>
                <a:stretch>
                  <a:fillRect l="-900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266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6" grpId="0"/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1F6FCD-CD9F-2F69-890B-D46761AFB883}"/>
              </a:ext>
            </a:extLst>
          </p:cNvPr>
          <p:cNvSpPr/>
          <p:nvPr/>
        </p:nvSpPr>
        <p:spPr>
          <a:xfrm>
            <a:off x="472155" y="227719"/>
            <a:ext cx="8081079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BDED60A3-041F-2B1E-ADC7-8BA2E7890E46}"/>
                  </a:ext>
                </a:extLst>
              </p:cNvPr>
              <p:cNvSpPr/>
              <p:nvPr/>
            </p:nvSpPr>
            <p:spPr>
              <a:xfrm>
                <a:off x="1603928" y="2780696"/>
                <a:ext cx="6949306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−36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+54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−27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− 3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ED60A3-041F-2B1E-ADC7-8BA2E7890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928" y="2780696"/>
                <a:ext cx="6949306" cy="2018438"/>
              </a:xfrm>
              <a:prstGeom prst="rect">
                <a:avLst/>
              </a:prstGeom>
              <a:blipFill>
                <a:blip r:embed="rId3"/>
                <a:stretch>
                  <a:fillRect l="-1140" b="-3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BC08F7-4EA7-3E99-BAB8-1CF509B16A46}"/>
              </a:ext>
            </a:extLst>
          </p:cNvPr>
          <p:cNvGrpSpPr/>
          <p:nvPr/>
        </p:nvGrpSpPr>
        <p:grpSpPr>
          <a:xfrm>
            <a:off x="487998" y="29394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30D30C-FEC9-E6BE-AFD0-AE3458E7EE4B}"/>
              </a:ext>
            </a:extLst>
          </p:cNvPr>
          <p:cNvSpPr/>
          <p:nvPr/>
        </p:nvSpPr>
        <p:spPr>
          <a:xfrm>
            <a:off x="4178441" y="2323252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D4660531-022D-B1EE-347B-D9C01107A95A}"/>
                  </a:ext>
                </a:extLst>
              </p:cNvPr>
              <p:cNvSpPr/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8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−36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𝑦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+54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−27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660531-022D-B1EE-347B-D9C01107A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70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1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10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9831123C-DDE2-20A3-A9D9-A906E0008A4A}"/>
                  </a:ext>
                </a:extLst>
              </p:cNvPr>
              <p:cNvSpPr/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  <a:blipFill>
                <a:blip r:embed="rId3"/>
                <a:stretch>
                  <a:fillRect l="-158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99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99+1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  <a:blipFill>
                <a:blip r:embed="rId4"/>
                <a:stretch>
                  <a:fillRect l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42386" y="2446459"/>
            <a:ext cx="1739727" cy="21987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3A5E0DA-377A-5143-40DD-D3A2F75E285F}"/>
              </a:ext>
            </a:extLst>
          </p:cNvPr>
          <p:cNvSpPr/>
          <p:nvPr/>
        </p:nvSpPr>
        <p:spPr>
          <a:xfrm>
            <a:off x="4238415" y="118512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4781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F78E93-9C20-3019-FF97-C5F55BB6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2405300"/>
            <a:ext cx="4400550" cy="24753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628D33-FE10-21F8-3644-F53411FD4A17}"/>
              </a:ext>
            </a:extLst>
          </p:cNvPr>
          <p:cNvGrpSpPr/>
          <p:nvPr/>
        </p:nvGrpSpPr>
        <p:grpSpPr>
          <a:xfrm>
            <a:off x="447169" y="331470"/>
            <a:ext cx="2114343" cy="739140"/>
            <a:chOff x="1624734" y="1360680"/>
            <a:chExt cx="5309466" cy="15697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09371A3-3296-2FBD-BFE8-D3DBD2D7792A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49FD64C-5795-EFEF-7380-3C54A686C18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49B22F58-BC8A-4CA3-B5D6-82A86B01B2E1}"/>
                  </a:ext>
                </a:extLst>
              </p:cNvPr>
              <p:cNvSpPr/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B22F58-BC8A-4CA3-B5D6-82A86B01B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  <a:blipFill>
                <a:blip r:embed="rId4"/>
                <a:stretch>
                  <a:fillRect l="-1484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6DAB0F8C-3035-2C87-5EA8-270AB6747854}"/>
                  </a:ext>
                </a:extLst>
              </p:cNvPr>
              <p:cNvSpPr/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101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AB0F8C-3035-2C87-5EA8-270AB6747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  <a:blipFill>
                <a:blip r:embed="rId5"/>
                <a:stretch>
                  <a:fillRect l="-1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2DF50F-CCB7-6307-E14C-598BF21F67AB}"/>
              </a:ext>
            </a:extLst>
          </p:cNvPr>
          <p:cNvSpPr/>
          <p:nvPr/>
        </p:nvSpPr>
        <p:spPr>
          <a:xfrm>
            <a:off x="4182587" y="110873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blipFill>
                <a:blip r:embed="rId5"/>
                <a:stretch>
                  <a:fillRect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53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720000" y="296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NỘI DUNG BÀI HỌC</a:t>
            </a:r>
            <a:endParaRPr sz="3600" dirty="0">
              <a:latin typeface="+mj-lt"/>
            </a:endParaRPr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2999089" y="173725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+mj-lt"/>
              </a:rPr>
              <a:t>H</a:t>
            </a:r>
            <a:r>
              <a:rPr lang="en" sz="2600" dirty="0">
                <a:latin typeface="+mj-lt"/>
              </a:rPr>
              <a:t>ằng đẳng thức</a:t>
            </a:r>
            <a:endParaRPr sz="2600" dirty="0">
              <a:latin typeface="+mj-lt"/>
            </a:endParaRPr>
          </a:p>
        </p:txBody>
      </p:sp>
      <p:sp>
        <p:nvSpPr>
          <p:cNvPr id="472" name="Google Shape;472;p39"/>
          <p:cNvSpPr txBox="1">
            <a:spLocks noGrp="1"/>
          </p:cNvSpPr>
          <p:nvPr>
            <p:ph type="subTitle" idx="2"/>
          </p:nvPr>
        </p:nvSpPr>
        <p:spPr>
          <a:xfrm>
            <a:off x="2999089" y="3076335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+mj-lt"/>
              </a:rPr>
              <a:t>Hằng đẳng thức đáng nhớ</a:t>
            </a:r>
            <a:endParaRPr sz="2600" dirty="0">
              <a:latin typeface="+mj-lt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1930117" y="1654844"/>
            <a:ext cx="770400" cy="6450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I.</a:t>
            </a:r>
            <a:endParaRPr dirty="0">
              <a:latin typeface="+mj-lt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1930052" y="2980917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II.</a:t>
            </a:r>
            <a:endParaRPr dirty="0">
              <a:latin typeface="+mj-lt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7428340" y="1461193"/>
            <a:ext cx="870931" cy="584968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23178" y="2212678"/>
            <a:ext cx="609806" cy="572680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  <p:bldP spid="471" grpId="0" build="p"/>
      <p:bldP spid="472" grpId="0" build="p"/>
      <p:bldP spid="474" grpId="0" animBg="1"/>
      <p:bldP spid="4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xmlns="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xmlns="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blipFill>
                <a:blip r:embed="rId5"/>
                <a:stretch>
                  <a:fillRect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15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xmlns="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Với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tùy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ý, ta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5147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221958" y="38727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652355" y="364505"/>
            <a:ext cx="510301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6223879E-C5EE-126B-3686-B98CD2A98724}"/>
                  </a:ext>
                </a:extLst>
              </p:cNvPr>
              <p:cNvSpPr/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	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  <a:blipFill>
                <a:blip r:embed="rId3"/>
                <a:stretch>
                  <a:fillRect l="-136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9D68B9-E725-9B9B-76A3-788C5BBC0808}"/>
              </a:ext>
            </a:extLst>
          </p:cNvPr>
          <p:cNvSpPr/>
          <p:nvPr/>
        </p:nvSpPr>
        <p:spPr>
          <a:xfrm>
            <a:off x="2962115" y="1745562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0D333707-C1F9-43B5-9110-A414D0479348}"/>
                  </a:ext>
                </a:extLst>
              </p:cNvPr>
              <p:cNvSpPr/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 . 2+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+4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  <a:blipFill>
                <a:blip r:embed="rId4"/>
                <a:stretch>
                  <a:fillRect l="-91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03B7375E-A0F4-8445-5BD2-F64D4C657954}"/>
                  </a:ext>
                </a:extLst>
              </p:cNvPr>
              <p:cNvSpPr/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 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3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𝑥𝑦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+9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  <a:blipFill>
                <a:blip r:embed="rId5"/>
                <a:stretch>
                  <a:fillRect l="-1006" b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6183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782849-0B14-AE7A-E928-375701ACFDFE}"/>
              </a:ext>
            </a:extLst>
          </p:cNvPr>
          <p:cNvGrpSpPr/>
          <p:nvPr/>
        </p:nvGrpSpPr>
        <p:grpSpPr>
          <a:xfrm>
            <a:off x="597798" y="529226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AE284A1-2B7E-B330-DCA3-F6FC998CCC51}"/>
              </a:ext>
            </a:extLst>
          </p:cNvPr>
          <p:cNvSpPr/>
          <p:nvPr/>
        </p:nvSpPr>
        <p:spPr>
          <a:xfrm>
            <a:off x="5788049" y="401800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B2018C0A-57A7-1454-50C8-4235121C19C3}"/>
                  </a:ext>
                </a:extLst>
              </p:cNvPr>
              <p:cNvSpPr/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64−8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  <a:blipFill>
                <a:blip r:embed="rId3"/>
                <a:stretch>
                  <a:fillRect l="-3662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75178F-0E73-7B01-8C15-7C65021FD330}"/>
              </a:ext>
            </a:extLst>
          </p:cNvPr>
          <p:cNvSpPr/>
          <p:nvPr/>
        </p:nvSpPr>
        <p:spPr>
          <a:xfrm>
            <a:off x="562057" y="1511051"/>
            <a:ext cx="2698727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027B424-10E7-89C6-FC63-43066926551B}"/>
                  </a:ext>
                </a:extLst>
              </p:cNvPr>
              <p:cNvSpPr txBox="1"/>
              <p:nvPr/>
            </p:nvSpPr>
            <p:spPr>
              <a:xfrm>
                <a:off x="4089542" y="937530"/>
                <a:ext cx="4248931" cy="3899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+ 13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– 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 + 2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 –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7B424-10E7-89C6-FC63-430669265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42" y="937530"/>
                <a:ext cx="4248931" cy="3899850"/>
              </a:xfrm>
              <a:prstGeom prst="rect">
                <a:avLst/>
              </a:prstGeom>
              <a:blipFill>
                <a:blip r:embed="rId4"/>
                <a:stretch>
                  <a:fillRect l="-1865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76973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F23C629F-B1F7-152A-21CC-04078F4730F9}"/>
                  </a:ext>
                </a:extLst>
              </p:cNvPr>
              <p:cNvSpPr/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𝐸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hay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Vì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sao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  <a:blipFill>
                <a:blip r:embed="rId3"/>
                <a:stretch>
                  <a:fillRect l="-102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E900725-DCBE-C568-D8F8-AFD0E618B628}"/>
              </a:ext>
            </a:extLst>
          </p:cNvPr>
          <p:cNvSpPr/>
          <p:nvPr/>
        </p:nvSpPr>
        <p:spPr>
          <a:xfrm>
            <a:off x="4204475" y="187747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71DB34D9-5036-9961-9B03-1015323703BE}"/>
                  </a:ext>
                </a:extLst>
              </p:cNvPr>
              <p:cNvSpPr/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−1=−2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  <a:blipFill>
                <a:blip r:embed="rId4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5D3A80DA-A4D1-C020-E745-289F8F721D9F}"/>
                  </a:ext>
                </a:extLst>
              </p:cNvPr>
              <p:cNvSpPr/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Vậy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3A80DA-A4D1-C020-E745-289F8F721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  <a:blipFill>
                <a:blip r:embed="rId6"/>
                <a:stretch>
                  <a:fillRect l="-1261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08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5" grpId="0"/>
      <p:bldP spid="26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31123C-DDE2-20A3-A9D9-A906E0008A4A}"/>
              </a:ext>
            </a:extLst>
          </p:cNvPr>
          <p:cNvSpPr/>
          <p:nvPr/>
        </p:nvSpPr>
        <p:spPr>
          <a:xfrm>
            <a:off x="1742825" y="409334"/>
            <a:ext cx="1777616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D333707-C1F9-43B5-9110-A414D0479348}"/>
              </a:ext>
            </a:extLst>
          </p:cNvPr>
          <p:cNvSpPr/>
          <p:nvPr/>
        </p:nvSpPr>
        <p:spPr>
          <a:xfrm>
            <a:off x="472922" y="1964052"/>
            <a:ext cx="1001416" cy="66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61255" y="3081459"/>
            <a:ext cx="1408112" cy="1779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3A5E0DA-377A-5143-40DD-D3A2F75E285F}"/>
              </a:ext>
            </a:extLst>
          </p:cNvPr>
          <p:cNvSpPr/>
          <p:nvPr/>
        </p:nvSpPr>
        <p:spPr>
          <a:xfrm>
            <a:off x="426073" y="1472091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2C11119-8E7A-BC22-7BFD-92D54271870C}"/>
                  </a:ext>
                </a:extLst>
              </p:cNvPr>
              <p:cNvSpPr/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C11119-8E7A-BC22-7BFD-92D542718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37E4C434-0ACA-A997-E44E-0D88B6AC1519}"/>
                  </a:ext>
                </a:extLst>
              </p:cNvPr>
              <p:cNvSpPr/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2 023 −1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+(2 023+1)</m:t>
                          </m:r>
                        </m:den>
                      </m:f>
                    </m:oMath>
                  </m:oMathPara>
                </a14:m>
                <a:endParaRPr kumimoji="0" lang="en-US" sz="2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E4C434-0ACA-A997-E44E-0D88B6AC1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F494E23-043F-8525-67EB-9BDD96A7B512}"/>
                  </a:ext>
                </a:extLst>
              </p:cNvPr>
              <p:cNvSpPr txBox="1"/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2 022</m:t>
                          </m:r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+2 023+1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494E23-043F-8525-67EB-9BDD96A7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176BC48-D1FC-B14C-B31D-0D8D1C897A79}"/>
                  </a:ext>
                </a:extLst>
              </p:cNvPr>
              <p:cNvSpPr txBox="1"/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=2 022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6BC48-D1FC-B14C-B31D-0D8D1C897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blipFill>
                <a:blip r:embed="rId8"/>
                <a:stretch>
                  <a:fillRect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604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  <p:bldP spid="2" grpId="0"/>
      <p:bldP spid="3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7076A4-8CB9-9A36-C9F3-A3CCFAA03616}"/>
              </a:ext>
            </a:extLst>
          </p:cNvPr>
          <p:cNvSpPr/>
          <p:nvPr/>
        </p:nvSpPr>
        <p:spPr>
          <a:xfrm>
            <a:off x="4238415" y="273001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Thể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ban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đầu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  <a:blipFill>
                <a:blip r:embed="rId4"/>
                <a:stretch>
                  <a:fillRect l="-910" r="-827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903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6A998BEC-E3DC-7E39-5474-5102A71CAB1B}"/>
              </a:ext>
            </a:extLst>
          </p:cNvPr>
          <p:cNvSpPr/>
          <p:nvPr/>
        </p:nvSpPr>
        <p:spPr>
          <a:xfrm>
            <a:off x="694487" y="22294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7076A4-8CB9-9A36-C9F3-A3CCFAA03616}"/>
              </a:ext>
            </a:extLst>
          </p:cNvPr>
          <p:cNvSpPr/>
          <p:nvPr/>
        </p:nvSpPr>
        <p:spPr>
          <a:xfrm>
            <a:off x="4238415" y="267286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+5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+3 . 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5+3 .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	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+15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+75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cm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  <a:blipFill>
                <a:blip r:embed="rId4"/>
                <a:stretch>
                  <a:fillRect l="-910" r="-827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21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858" y="827653"/>
            <a:ext cx="4507007" cy="3974274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4490" y="747385"/>
            <a:ext cx="4535161" cy="3957966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049089" y="2744527"/>
            <a:ext cx="2455134" cy="207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638" y="3770044"/>
            <a:ext cx="1615650" cy="1149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041" y="204458"/>
            <a:ext cx="1036258" cy="712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37228" y="987923"/>
            <a:ext cx="735840" cy="45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9885" y="1575654"/>
            <a:ext cx="2139037" cy="23377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1662" y="4048081"/>
            <a:ext cx="1212505" cy="8815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4897" y="4048081"/>
            <a:ext cx="1274919" cy="9269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9487" y="3790740"/>
            <a:ext cx="1377741" cy="11284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6655" y="3790740"/>
            <a:ext cx="1665115" cy="11843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6833">
            <a:off x="5370575" y="499511"/>
            <a:ext cx="1982990" cy="495748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xmlns="" id="{A8737CD5-9130-F9CE-8471-6A936079A761}"/>
              </a:ext>
            </a:extLst>
          </p:cNvPr>
          <p:cNvSpPr txBox="1"/>
          <p:nvPr/>
        </p:nvSpPr>
        <p:spPr>
          <a:xfrm>
            <a:off x="4108566" y="1172220"/>
            <a:ext cx="4507007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EF462E3-0827-201B-F413-09715F40DBFA}"/>
              </a:ext>
            </a:extLst>
          </p:cNvPr>
          <p:cNvGrpSpPr/>
          <p:nvPr/>
        </p:nvGrpSpPr>
        <p:grpSpPr>
          <a:xfrm>
            <a:off x="5224087" y="3596795"/>
            <a:ext cx="2580548" cy="612276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xmlns="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xmlns="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xmlns="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6"/>
              <a:ext cx="4700051" cy="830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TRÒ CHƠI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xmlns="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4516" y="688112"/>
            <a:ext cx="1136547" cy="1083981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/>
          <p:nvPr/>
        </p:nvSpPr>
        <p:spPr>
          <a:xfrm>
            <a:off x="-597925" y="-5867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1"/>
          <p:cNvSpPr txBox="1">
            <a:spLocks noGrp="1"/>
          </p:cNvSpPr>
          <p:nvPr>
            <p:ph type="title"/>
          </p:nvPr>
        </p:nvSpPr>
        <p:spPr>
          <a:xfrm>
            <a:off x="3318136" y="2032498"/>
            <a:ext cx="4947363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</a:t>
            </a:r>
            <a:endParaRPr sz="4000" dirty="0">
              <a:latin typeface="+mj-lt"/>
            </a:endParaRPr>
          </a:p>
        </p:txBody>
      </p:sp>
      <p:sp>
        <p:nvSpPr>
          <p:cNvPr id="598" name="Google Shape;598;p41"/>
          <p:cNvSpPr txBox="1">
            <a:spLocks noGrp="1"/>
          </p:cNvSpPr>
          <p:nvPr>
            <p:ph type="title" idx="2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latin typeface="+mj-lt"/>
              </a:rPr>
              <a:t>I.</a:t>
            </a:r>
            <a:endParaRPr sz="5000" dirty="0">
              <a:latin typeface="+mj-lt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1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602" name="Google Shape;602;p4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1"/>
          <p:cNvSpPr/>
          <p:nvPr/>
        </p:nvSpPr>
        <p:spPr>
          <a:xfrm>
            <a:off x="1855600" y="41240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1"/>
          <p:cNvGrpSpPr/>
          <p:nvPr/>
        </p:nvGrpSpPr>
        <p:grpSpPr>
          <a:xfrm rot="-2700000" flipH="1">
            <a:off x="304285" y="404400"/>
            <a:ext cx="817896" cy="813580"/>
            <a:chOff x="10440625" y="1291025"/>
            <a:chExt cx="630000" cy="626675"/>
          </a:xfrm>
        </p:grpSpPr>
        <p:sp>
          <p:nvSpPr>
            <p:cNvPr id="606" name="Google Shape;606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1572125" y="856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33453" y="3961754"/>
            <a:ext cx="2147206" cy="868382"/>
            <a:chOff x="2174906" y="4114344"/>
            <a:chExt cx="2243450" cy="907400"/>
          </a:xfrm>
        </p:grpSpPr>
        <p:sp>
          <p:nvSpPr>
            <p:cNvPr id="616" name="Google Shape;616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1"/>
          <p:cNvSpPr/>
          <p:nvPr/>
        </p:nvSpPr>
        <p:spPr>
          <a:xfrm>
            <a:off x="616825" y="35292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12" y="4623256"/>
            <a:ext cx="1000711" cy="516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DB8ACD4-9895-9D1E-1913-68831693F578}"/>
              </a:ext>
            </a:extLst>
          </p:cNvPr>
          <p:cNvGrpSpPr/>
          <p:nvPr/>
        </p:nvGrpSpPr>
        <p:grpSpPr>
          <a:xfrm>
            <a:off x="-25386" y="4057969"/>
            <a:ext cx="1216478" cy="1085532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85958" y="109596"/>
            <a:ext cx="665196" cy="6719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8286" y="139627"/>
            <a:ext cx="768052" cy="6038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794" y="139627"/>
            <a:ext cx="522264" cy="37472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393" y="449395"/>
            <a:ext cx="305704" cy="23208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662308" y="4708773"/>
            <a:ext cx="481692" cy="434727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986" y="1051173"/>
            <a:ext cx="1490601" cy="2098731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560" y="1041368"/>
            <a:ext cx="1655208" cy="2176461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0461" y="1163005"/>
            <a:ext cx="973921" cy="2400508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1832" y="2687209"/>
            <a:ext cx="1490601" cy="214445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17893" y="2668920"/>
            <a:ext cx="1490601" cy="2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)2 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400" i="1" noProof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−25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en-US" sz="22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)2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+(3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4: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 </m:t>
                    </m:r>
                  </m:oMath>
                </a14:m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4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xmlns="" id="{021C9379-6509-FDEA-EFE1-90C8E93CD50B}"/>
                  </a:ext>
                </a:extLst>
              </p:cNvPr>
              <p:cNvSpPr/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5: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 = (2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xmlns="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xmlns="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1−4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xmlns="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−8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xmlns="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xmlns="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BF3B41-04E2-E16E-4C8D-5604DE08F304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94" name="Google Shape;1594;p57"/>
          <p:cNvSpPr/>
          <p:nvPr/>
        </p:nvSpPr>
        <p:spPr>
          <a:xfrm rot="10800000">
            <a:off x="607845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57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57"/>
          <p:cNvSpPr/>
          <p:nvPr/>
        </p:nvSpPr>
        <p:spPr>
          <a:xfrm>
            <a:off x="6777741" y="4370004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3" name="Google Shape;1613;p57"/>
          <p:cNvSpPr/>
          <p:nvPr/>
        </p:nvSpPr>
        <p:spPr>
          <a:xfrm flipH="1">
            <a:off x="8430787" y="2810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57"/>
          <p:cNvGrpSpPr/>
          <p:nvPr/>
        </p:nvGrpSpPr>
        <p:grpSpPr>
          <a:xfrm>
            <a:off x="7945260" y="3852107"/>
            <a:ext cx="1074989" cy="1123918"/>
            <a:chOff x="9898625" y="1841950"/>
            <a:chExt cx="2427040" cy="3301545"/>
          </a:xfrm>
        </p:grpSpPr>
        <p:sp>
          <p:nvSpPr>
            <p:cNvPr id="1615" name="Google Shape;1615;p5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804122-74B4-D918-F80A-20F14769F5EE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1F5E0F8-950E-BB4E-F95E-B6F590C37834}"/>
                  </a:ext>
                </a:extLst>
              </p:cNvPr>
              <p:cNvSpPr txBox="1"/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+49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F5E0F8-950E-BB4E-F95E-B6F590C37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blipFill>
                <a:blip r:embed="rId3"/>
                <a:stretch>
                  <a:fillRect l="-130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xmlns="" id="{A11D0C82-1B6C-A918-E670-A0612C1DC42E}"/>
              </a:ext>
            </a:extLst>
          </p:cNvPr>
          <p:cNvSpPr/>
          <p:nvPr/>
        </p:nvSpPr>
        <p:spPr>
          <a:xfrm>
            <a:off x="4085624" y="255595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303F71D4-C017-8ED3-97DC-6A9EC2D1D934}"/>
                  </a:ext>
                </a:extLst>
              </p:cNvPr>
              <p:cNvSpPr txBox="1"/>
              <p:nvPr/>
            </p:nvSpPr>
            <p:spPr>
              <a:xfrm>
                <a:off x="637108" y="3186221"/>
                <a:ext cx="7704305" cy="12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+ 49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7 + 72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+ 7)2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= (4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2 . 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 = (4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1)2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3F71D4-C017-8ED3-97DC-6A9EC2D1D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8" y="3186221"/>
                <a:ext cx="7704305" cy="1256434"/>
              </a:xfrm>
              <a:prstGeom prst="rect">
                <a:avLst/>
              </a:prstGeom>
              <a:blipFill>
                <a:blip r:embed="rId4"/>
                <a:stretch>
                  <a:fillRect l="-1029" r="-792" b="-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F455C24-9595-DA8C-3A98-9926288374DC}"/>
                  </a:ext>
                </a:extLst>
              </p:cNvPr>
              <p:cNvSpPr txBox="1"/>
              <p:nvPr/>
            </p:nvSpPr>
            <p:spPr>
              <a:xfrm>
                <a:off x="733801" y="3449401"/>
                <a:ext cx="7786688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+12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+ 64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42 + 43 </m:t>
                    </m:r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   </a:t>
                </a:r>
                <a14:m>
                  <m:oMath xmlns:m="http://schemas.openxmlformats.org/officeDocument/2006/math"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+ 4)3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55C24-9595-DA8C-3A98-992628837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01" y="3449401"/>
                <a:ext cx="7786688" cy="1209883"/>
              </a:xfrm>
              <a:prstGeom prst="rect">
                <a:avLst/>
              </a:prstGeom>
              <a:blipFill>
                <a:blip r:embed="rId4"/>
                <a:stretch>
                  <a:fillRect l="-1017"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884A024-077A-0353-878A-75EA19BC0917}"/>
                  </a:ext>
                </a:extLst>
              </p:cNvPr>
              <p:cNvSpPr txBox="1"/>
              <p:nvPr/>
            </p:nvSpPr>
            <p:spPr>
              <a:xfrm>
                <a:off x="1088708" y="3541849"/>
                <a:ext cx="7198042" cy="1107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9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+ 27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27 =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 .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 + 3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 32 – 33 </m:t>
                    </m:r>
                  </m:oMath>
                </a14:m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			  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(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3)3</m:t>
                    </m:r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4A024-077A-0353-878A-75EA19BC0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708" y="3541849"/>
                <a:ext cx="7198042" cy="1107291"/>
              </a:xfrm>
              <a:prstGeom prst="rect">
                <a:avLst/>
              </a:prstGeom>
              <a:blipFill>
                <a:blip r:embed="rId4"/>
                <a:stretch>
                  <a:fillRect l="-1102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061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179FB86-26F5-AF72-8F30-EA08CB3E56E7}"/>
                  </a:ext>
                </a:extLst>
              </p:cNvPr>
              <p:cNvSpPr txBox="1"/>
              <p:nvPr/>
            </p:nvSpPr>
            <p:spPr>
              <a:xfrm>
                <a:off x="3622848" y="1966808"/>
                <a:ext cx="4548326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16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42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4)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1966808"/>
                <a:ext cx="4548326" cy="1209883"/>
              </a:xfrm>
              <a:prstGeom prst="rect">
                <a:avLst/>
              </a:prstGeom>
              <a:blipFill>
                <a:blip r:embed="rId4"/>
                <a:stretch>
                  <a:fillRect l="-1743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CC277D7-9035-1B59-BCFE-1D5F99CC536B}"/>
                  </a:ext>
                </a:extLst>
              </p:cNvPr>
              <p:cNvSpPr txBox="1"/>
              <p:nvPr/>
            </p:nvSpPr>
            <p:spPr>
              <a:xfrm>
                <a:off x="3622848" y="3428173"/>
                <a:ext cx="4919129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9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C277D7-9035-1B59-BCFE-1D5F99CC5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3428173"/>
                <a:ext cx="4919129" cy="1209883"/>
              </a:xfrm>
              <a:prstGeom prst="rect">
                <a:avLst/>
              </a:prstGeom>
              <a:blipFill>
                <a:blip r:embed="rId5"/>
                <a:stretch>
                  <a:fillRect l="-1611" b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57EB1-05BC-DD8D-1563-A8E60EA8C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128AB90-554C-2059-7162-BBD86A020B2F}"/>
                  </a:ext>
                </a:extLst>
              </p:cNvPr>
              <p:cNvSpPr/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Tìm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rồi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trường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=1;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=−1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=−3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  <a:blipFill>
                <a:blip r:embed="rId3"/>
                <a:stretch>
                  <a:fillRect l="-617" r="-540"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08320-ED62-598C-1404-5509C5D57D70}"/>
              </a:ext>
            </a:extLst>
          </p:cNvPr>
          <p:cNvSpPr/>
          <p:nvPr/>
        </p:nvSpPr>
        <p:spPr>
          <a:xfrm>
            <a:off x="571876" y="1324701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87920018-8D72-A3B0-4900-1DFDDD17F29B}"/>
                  </a:ext>
                </a:extLst>
              </p:cNvPr>
              <p:cNvSpPr/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Xét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1209A1-FCA9-5DB4-C790-095A2EB93A73}"/>
              </a:ext>
            </a:extLst>
          </p:cNvPr>
          <p:cNvGrpSpPr/>
          <p:nvPr/>
        </p:nvGrpSpPr>
        <p:grpSpPr>
          <a:xfrm>
            <a:off x="1603467" y="339330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AEA7A3-8CD0-951B-133E-FEE178B6C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74" y="3439383"/>
            <a:ext cx="3045762" cy="171324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53A4E8E-C0E5-3088-DA6A-52FAFFA2BE22}"/>
                  </a:ext>
                </a:extLst>
              </p:cNvPr>
              <p:cNvSpPr txBox="1"/>
              <p:nvPr/>
            </p:nvSpPr>
            <p:spPr>
              <a:xfrm>
                <a:off x="4446270" y="1862242"/>
                <a:ext cx="428130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+ 1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+ 12]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3A4E8E-C0E5-3088-DA6A-52FAFFA2B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270" y="1862242"/>
                <a:ext cx="4281306" cy="2601418"/>
              </a:xfrm>
              <a:prstGeom prst="rect">
                <a:avLst/>
              </a:prstGeom>
              <a:blipFill>
                <a:blip r:embed="rId4"/>
                <a:stretch>
                  <a:fillRect l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C089C4-C9F2-CC8D-6B52-06328CA4E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0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E12D61-6B3A-567F-8C1D-903802603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23EE2D8-1998-FF30-9396-4BD336079865}"/>
                  </a:ext>
                </a:extLst>
              </p:cNvPr>
              <p:cNvSpPr txBox="1"/>
              <p:nvPr/>
            </p:nvSpPr>
            <p:spPr>
              <a:xfrm>
                <a:off x="3836797" y="1726796"/>
                <a:ext cx="5061042" cy="2655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)[(5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baseline="300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– 15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+ 9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baseline="300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797" y="1726796"/>
                <a:ext cx="5061042" cy="2655920"/>
              </a:xfrm>
              <a:prstGeom prst="rect">
                <a:avLst/>
              </a:prstGeom>
              <a:blipFill>
                <a:blip r:embed="rId5"/>
                <a:stretch>
                  <a:fillRect l="-1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21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C94491-06E3-203C-CF7A-54873906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FC60ECA-A7D5-FF11-5350-005A5EEFF961}"/>
                  </a:ext>
                </a:extLst>
              </p:cNvPr>
              <p:cNvSpPr txBox="1"/>
              <p:nvPr/>
            </p:nvSpPr>
            <p:spPr>
              <a:xfrm>
                <a:off x="4023330" y="1839700"/>
                <a:ext cx="43332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125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– 53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5)[(2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5 + 52]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5)(4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+ 25)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C60ECA-A7D5-FF11-5350-005A5EEFF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30" y="1839700"/>
                <a:ext cx="4333246" cy="2601418"/>
              </a:xfrm>
              <a:prstGeom prst="rect">
                <a:avLst/>
              </a:prstGeom>
              <a:blipFill>
                <a:blip r:embed="rId5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364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xmlns="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C94491-06E3-203C-CF7A-54873906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35865FF-4B8C-DCE7-FDCA-5DBCA8D56436}"/>
                  </a:ext>
                </a:extLst>
              </p:cNvPr>
              <p:cNvSpPr txBox="1"/>
              <p:nvPr/>
            </p:nvSpPr>
            <p:spPr>
              <a:xfrm>
                <a:off x="4144621" y="1839700"/>
                <a:ext cx="4211955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–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)[(3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865FF-4B8C-DCE7-FDCA-5DBCA8D56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21" y="1839700"/>
                <a:ext cx="4211955" cy="2601418"/>
              </a:xfrm>
              <a:prstGeom prst="rect">
                <a:avLst/>
              </a:prstGeom>
              <a:blipFill>
                <a:blip r:embed="rId5"/>
                <a:stretch>
                  <a:fillRect l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65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6568641"/>
      </p:ext>
    </p:extLst>
  </p:cSld>
  <p:clrMapOvr>
    <a:masterClrMapping/>
  </p:clrMapOvr>
  <p:transition spd="med">
    <p:circl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1DB18B0C-FAF9-AFEB-8317-CACEA6EDA3AB}"/>
                  </a:ext>
                </a:extLst>
              </p:cNvPr>
              <p:cNvSpPr txBox="1"/>
              <p:nvPr/>
            </p:nvSpPr>
            <p:spPr>
              <a:xfrm>
                <a:off x="525479" y="2571750"/>
                <a:ext cx="8093042" cy="2340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+ 9 + 1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+ 3)2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(−103 + 3)2 + 1 = (−10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0)2 + 1 = 10 000 + 1 = 10 001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10 001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B18B0C-FAF9-AFEB-8317-CACEA6ED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9" y="2571750"/>
                <a:ext cx="8093042" cy="2340962"/>
              </a:xfrm>
              <a:prstGeom prst="rect">
                <a:avLst/>
              </a:prstGeom>
              <a:blipFill>
                <a:blip r:embed="rId5"/>
                <a:stretch>
                  <a:fillRect l="-753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250474DC-45C0-FE76-AA25-32414D111B15}"/>
                  </a:ext>
                </a:extLst>
              </p:cNvPr>
              <p:cNvSpPr txBox="1"/>
              <p:nvPr/>
            </p:nvSpPr>
            <p:spPr>
              <a:xfrm>
                <a:off x="228600" y="2464006"/>
                <a:ext cx="4829776" cy="2383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22 + 23 + 4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+ 2)3 + 4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64006"/>
                <a:ext cx="4829776" cy="2383281"/>
              </a:xfrm>
              <a:prstGeom prst="rect">
                <a:avLst/>
              </a:prstGeom>
              <a:blipFill>
                <a:blip r:embed="rId5"/>
                <a:stretch>
                  <a:fillRect l="-1389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9DFB88E-BCB4-61E9-0BFB-79AC42A5D58F}"/>
                  </a:ext>
                </a:extLst>
              </p:cNvPr>
              <p:cNvSpPr txBox="1"/>
              <p:nvPr/>
            </p:nvSpPr>
            <p:spPr>
              <a:xfrm>
                <a:off x="5058376" y="2349167"/>
                <a:ext cx="3891314" cy="2689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B, ta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endParaRPr kumimoji="0" lang="en-US" sz="2000" b="0" i="1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8 + 2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 + 4 </m:t>
                    </m:r>
                  </m:oMath>
                </a14:m>
                <a:r>
                  <a:rPr kumimoji="0" lang="en-US" sz="20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 103 + 4 = 1004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1004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DFB88E-BCB4-61E9-0BFB-79AC42A5D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376" y="2349167"/>
                <a:ext cx="3891314" cy="2689904"/>
              </a:xfrm>
              <a:prstGeom prst="rect">
                <a:avLst/>
              </a:prstGeom>
              <a:blipFill>
                <a:blip r:embed="rId6"/>
                <a:stretch>
                  <a:fillRect l="-1724" b="-3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01954D2-751D-BD48-79DD-60F39F5FEACD}"/>
              </a:ext>
            </a:extLst>
          </p:cNvPr>
          <p:cNvCxnSpPr>
            <a:cxnSpLocks/>
          </p:cNvCxnSpPr>
          <p:nvPr/>
        </p:nvCxnSpPr>
        <p:spPr>
          <a:xfrm>
            <a:off x="4955506" y="2486866"/>
            <a:ext cx="0" cy="25750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9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93A7163-D8B4-BE71-92FA-3A3BF8106187}"/>
                  </a:ext>
                </a:extLst>
              </p:cNvPr>
              <p:cNvSpPr txBox="1"/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3A7163-D8B4-BE71-92FA-3A3BF8106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blipFill>
                <a:blip r:embed="rId3"/>
                <a:stretch>
                  <a:fillRect l="-777" r="-777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13E5B8B-CB60-426F-312C-B87A2A3EEA93}"/>
                  </a:ext>
                </a:extLst>
              </p:cNvPr>
              <p:cNvSpPr txBox="1"/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−1)(3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−2)(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blipFill>
                <a:blip r:embed="rId4"/>
                <a:stretch>
                  <a:fillRect l="-1034" b="-3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2EF41FA-A899-3AAB-9B24-2ACE061D264F}"/>
                  </a:ext>
                </a:extLst>
              </p:cNvPr>
              <p:cNvSpPr txBox="1"/>
              <p:nvPr/>
            </p:nvSpPr>
            <p:spPr>
              <a:xfrm>
                <a:off x="697350" y="1555948"/>
                <a:ext cx="6880740" cy="3092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+ 1)]2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1)2 = (– 1 – 1)2 = (–2)2 = 4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0" y="1555948"/>
                <a:ext cx="6880740" cy="3092450"/>
              </a:xfrm>
              <a:prstGeom prst="rect">
                <a:avLst/>
              </a:prstGeom>
              <a:blipFill>
                <a:blip r:embed="rId4"/>
                <a:stretch>
                  <a:fillRect l="-709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048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DA32EBB-86D7-91FC-6A5B-8CAE4805E0F8}"/>
                  </a:ext>
                </a:extLst>
              </p:cNvPr>
              <p:cNvSpPr txBox="1"/>
              <p:nvPr/>
            </p:nvSpPr>
            <p:spPr>
              <a:xfrm>
                <a:off x="251460" y="1292303"/>
                <a:ext cx="8686800" cy="3364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+ 2)3 –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2)3 – 12(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–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2)][(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+ 2)2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e>
                    </m:d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2)2] – 12(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 –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+ 2)2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2)2]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 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4(3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12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+ 16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 = 4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" y="1292303"/>
                <a:ext cx="8686800" cy="3364704"/>
              </a:xfrm>
              <a:prstGeom prst="rect">
                <a:avLst/>
              </a:prstGeom>
              <a:blipFill>
                <a:blip r:embed="rId3"/>
                <a:stretch>
                  <a:fillRect l="-211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3326130"/>
            <a:ext cx="2190750" cy="123229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46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076B810-6F01-D4A0-E7FD-D07E73C931D8}"/>
                  </a:ext>
                </a:extLst>
              </p:cNvPr>
              <p:cNvSpPr txBox="1"/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[1 + (−1)] = 2 . 0 = 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1 + 2 . (−1) = 2 – 2 = 0.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6B810-6F01-D4A0-E7FD-D07E73C93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blipFill>
                <a:blip r:embed="rId5"/>
                <a:stretch>
                  <a:fillRect l="-1105" b="-4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9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7E36FF2A-D37C-18AE-18E9-EAB0D00BCBE7}"/>
                  </a:ext>
                </a:extLst>
              </p:cNvPr>
              <p:cNvSpPr txBox="1"/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+ 27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+ 8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35.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36FF2A-D37C-18AE-18E9-EAB0D00BC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blipFill>
                <a:blip r:embed="rId4"/>
                <a:stretch>
                  <a:fillRect l="-655" b="-3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84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xmlns="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4FD6416-EFE7-408C-A541-B8E2B8E26DBA}"/>
                  </a:ext>
                </a:extLst>
              </p:cNvPr>
              <p:cNvSpPr txBox="1"/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1)(4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)3 – 13]–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= (8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+ 8)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8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1–8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64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– 65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FD6416-EFE7-408C-A541-B8E2B8E26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blipFill>
                <a:blip r:embed="rId4"/>
                <a:stretch>
                  <a:fillRect l="-629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307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95A6EA2-64EB-FAF3-81AF-C611C7D1E1CF}"/>
                  </a:ext>
                </a:extLst>
              </p:cNvPr>
              <p:cNvSpPr txBox="1"/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0,76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0,24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+3 . 0,76  .  0,24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blipFill>
                <a:blip r:embed="rId3"/>
                <a:stretch>
                  <a:fillRect l="-1346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271123-A48B-A8D0-746E-BADACC71F094}"/>
              </a:ext>
            </a:extLst>
          </p:cNvPr>
          <p:cNvSpPr txBox="1"/>
          <p:nvPr/>
        </p:nvSpPr>
        <p:spPr>
          <a:xfrm>
            <a:off x="3091875" y="354435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xmlns="" id="{B6FEE7B8-619E-E943-CDE8-B667401400D2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026EA77-5757-F3FD-6AA4-58E3E3845FBB}"/>
                  </a:ext>
                </a:extLst>
              </p:cNvPr>
              <p:cNvSpPr txBox="1"/>
              <p:nvPr/>
            </p:nvSpPr>
            <p:spPr>
              <a:xfrm>
                <a:off x="800100" y="2349167"/>
                <a:ext cx="8252460" cy="2500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0,76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0,24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 . 0,76 . 0,24</m:t>
                    </m:r>
                  </m:oMath>
                </a14:m>
                <a:r>
                  <a:rPr lang="en-US" sz="2200" i="1" kern="1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– 3 . 0,76 . 0,24 . </m:t>
                      </m:r>
                      <m:d>
                        <m:dPr>
                          <m:ctrlP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+ 3 . 0,76 . 0,24</m:t>
                      </m:r>
                    </m:oMath>
                  </m:oMathPara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 . 0,76 . 0,24 . 1 + 3 . 0,76 . 0,24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2349167"/>
                <a:ext cx="8252460" cy="2500877"/>
              </a:xfrm>
              <a:prstGeom prst="rect">
                <a:avLst/>
              </a:prstGeom>
              <a:blipFill>
                <a:blip r:embed="rId4"/>
                <a:stretch>
                  <a:fillRect l="-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EBFBF6-1AA2-CA55-BCF0-9BA0905DC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27" y="1767233"/>
            <a:ext cx="3257550" cy="18323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71"/>
          <p:cNvSpPr/>
          <p:nvPr/>
        </p:nvSpPr>
        <p:spPr>
          <a:xfrm>
            <a:off x="70357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71"/>
          <p:cNvSpPr/>
          <p:nvPr/>
        </p:nvSpPr>
        <p:spPr>
          <a:xfrm rot="10800000" flipH="1">
            <a:off x="0" y="2569757"/>
            <a:ext cx="2216498" cy="2573744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71"/>
          <p:cNvSpPr/>
          <p:nvPr/>
        </p:nvSpPr>
        <p:spPr>
          <a:xfrm rot="599051">
            <a:off x="8342926" y="13333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3" name="Google Shape;2093;p71"/>
          <p:cNvGrpSpPr/>
          <p:nvPr/>
        </p:nvGrpSpPr>
        <p:grpSpPr>
          <a:xfrm>
            <a:off x="7531886" y="429961"/>
            <a:ext cx="1356047" cy="813604"/>
            <a:chOff x="6798725" y="2381225"/>
            <a:chExt cx="560350" cy="336200"/>
          </a:xfrm>
        </p:grpSpPr>
        <p:sp>
          <p:nvSpPr>
            <p:cNvPr id="2094" name="Google Shape;2094;p7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71"/>
          <p:cNvSpPr/>
          <p:nvPr/>
        </p:nvSpPr>
        <p:spPr>
          <a:xfrm>
            <a:off x="8441438" y="3001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71"/>
          <p:cNvSpPr/>
          <p:nvPr/>
        </p:nvSpPr>
        <p:spPr>
          <a:xfrm>
            <a:off x="71101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71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1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1"/>
          <p:cNvSpPr/>
          <p:nvPr/>
        </p:nvSpPr>
        <p:spPr>
          <a:xfrm>
            <a:off x="257575" y="22383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71"/>
          <p:cNvSpPr/>
          <p:nvPr/>
        </p:nvSpPr>
        <p:spPr>
          <a:xfrm>
            <a:off x="1290050" y="2810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2" name="Google Shape;2102;p71"/>
          <p:cNvGrpSpPr/>
          <p:nvPr/>
        </p:nvGrpSpPr>
        <p:grpSpPr>
          <a:xfrm rot="2700000">
            <a:off x="7794060" y="3683271"/>
            <a:ext cx="876763" cy="1104749"/>
            <a:chOff x="11435300" y="1056650"/>
            <a:chExt cx="568775" cy="716675"/>
          </a:xfrm>
        </p:grpSpPr>
        <p:sp>
          <p:nvSpPr>
            <p:cNvPr id="2103" name="Google Shape;2103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71"/>
          <p:cNvGrpSpPr/>
          <p:nvPr/>
        </p:nvGrpSpPr>
        <p:grpSpPr>
          <a:xfrm rot="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2114" name="Google Shape;2114;p71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71"/>
          <p:cNvGrpSpPr/>
          <p:nvPr/>
        </p:nvGrpSpPr>
        <p:grpSpPr>
          <a:xfrm rot="2700000">
            <a:off x="304276" y="2653575"/>
            <a:ext cx="817896" cy="813580"/>
            <a:chOff x="10440625" y="1291025"/>
            <a:chExt cx="630000" cy="626675"/>
          </a:xfrm>
        </p:grpSpPr>
        <p:sp>
          <p:nvSpPr>
            <p:cNvPr id="2122" name="Google Shape;2122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71"/>
          <p:cNvSpPr/>
          <p:nvPr/>
        </p:nvSpPr>
        <p:spPr>
          <a:xfrm flipH="1">
            <a:off x="7302963" y="4652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714;p58">
            <a:extLst>
              <a:ext uri="{FF2B5EF4-FFF2-40B4-BE49-F238E27FC236}">
                <a16:creationId xmlns:a16="http://schemas.microsoft.com/office/drawing/2014/main" xmlns="" id="{A4D21ECA-C343-7693-03D1-5EF1D415D69E}"/>
              </a:ext>
            </a:extLst>
          </p:cNvPr>
          <p:cNvSpPr txBox="1">
            <a:spLocks/>
          </p:cNvSpPr>
          <p:nvPr/>
        </p:nvSpPr>
        <p:spPr>
          <a:xfrm>
            <a:off x="961623" y="2170535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 ƠN CÁC EM </a:t>
            </a:r>
            <a:endParaRPr kumimoji="0" lang="en-US" sz="4000" b="1" i="0" u="none" strike="noStrike" kern="0" cap="none" spc="0" normalizeH="0" baseline="0" noProof="0" dirty="0"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ĐÃ LẮNG NGHE BÀI GIẢNG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xmlns="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43F11DE-EEF7-18D6-B7E5-415A2D5B1107}"/>
                  </a:ext>
                </a:extLst>
              </p:cNvPr>
              <p:cNvSpPr txBox="1"/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[2 + (−3)] = 2 . (−1)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2 + 2 . (−3) = 4 – 6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3F11DE-EEF7-18D6-B7E5-415A2D5B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blipFill>
                <a:blip r:embed="rId5"/>
                <a:stretch>
                  <a:fillRect l="-1090"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61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/>
          <p:nvPr/>
        </p:nvSpPr>
        <p:spPr>
          <a:xfrm flipH="1">
            <a:off x="8302641" y="-2862344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3"/>
          <p:cNvSpPr/>
          <p:nvPr/>
        </p:nvSpPr>
        <p:spPr>
          <a:xfrm>
            <a:off x="6672563" y="43345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3"/>
          <p:cNvGrpSpPr/>
          <p:nvPr/>
        </p:nvGrpSpPr>
        <p:grpSpPr>
          <a:xfrm>
            <a:off x="75629" y="0"/>
            <a:ext cx="856300" cy="1051374"/>
            <a:chOff x="9898625" y="1841950"/>
            <a:chExt cx="2427040" cy="3301545"/>
          </a:xfrm>
        </p:grpSpPr>
        <p:sp>
          <p:nvSpPr>
            <p:cNvPr id="682" name="Google Shape;682;p43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3"/>
          <p:cNvSpPr/>
          <p:nvPr/>
        </p:nvSpPr>
        <p:spPr>
          <a:xfrm>
            <a:off x="7468538" y="4770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Pentagon 6">
            <a:extLst>
              <a:ext uri="{FF2B5EF4-FFF2-40B4-BE49-F238E27FC236}">
                <a16:creationId xmlns:a16="http://schemas.microsoft.com/office/drawing/2014/main" xmlns="" id="{B49ADC2B-3C89-A355-3EC7-8AB8F5F8AA35}"/>
              </a:ext>
            </a:extLst>
          </p:cNvPr>
          <p:cNvSpPr/>
          <p:nvPr/>
        </p:nvSpPr>
        <p:spPr>
          <a:xfrm>
            <a:off x="3537163" y="414073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67E65A2-9580-4072-016C-4BB4535E8F30}"/>
                  </a:ext>
                </a:extLst>
              </p:cNvPr>
              <p:cNvSpPr/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𝑃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luôn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bằng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𝑄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7E65A2-9580-4072-016C-4BB4535E8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  <a:blipFill>
                <a:blip r:embed="rId3"/>
                <a:stretch>
                  <a:fillRect l="-870" r="-791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entagon 6">
            <a:extLst>
              <a:ext uri="{FF2B5EF4-FFF2-40B4-BE49-F238E27FC236}">
                <a16:creationId xmlns:a16="http://schemas.microsoft.com/office/drawing/2014/main" xmlns="" id="{F7FDEA37-5B7B-3DB7-7843-39C6974E08CB}"/>
              </a:ext>
            </a:extLst>
          </p:cNvPr>
          <p:cNvSpPr/>
          <p:nvPr/>
        </p:nvSpPr>
        <p:spPr>
          <a:xfrm>
            <a:off x="-5084" y="2466349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9309627-4122-B7DE-3156-DC2ADA94B978}"/>
              </a:ext>
            </a:extLst>
          </p:cNvPr>
          <p:cNvSpPr/>
          <p:nvPr/>
        </p:nvSpPr>
        <p:spPr>
          <a:xfrm>
            <a:off x="427542" y="3156501"/>
            <a:ext cx="8288915" cy="1051374"/>
          </a:xfrm>
          <a:prstGeom prst="roundRect">
            <a:avLst>
              <a:gd name="adj" fmla="val 15617"/>
            </a:avLst>
          </a:prstGeom>
          <a:solidFill>
            <a:schemeClr val="tx2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=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AD61EB-9220-1439-DAED-5A638275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2791</Words>
  <Application>Microsoft Office PowerPoint</Application>
  <PresentationFormat>On-screen Show (16:9)</PresentationFormat>
  <Paragraphs>510</Paragraphs>
  <Slides>73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9" baseType="lpstr">
      <vt:lpstr>Figtree Medium</vt:lpstr>
      <vt:lpstr>Kavoon</vt:lpstr>
      <vt:lpstr>Cambria Math</vt:lpstr>
      <vt:lpstr>Calibri</vt:lpstr>
      <vt:lpstr>Kumbh Sans SemiBold</vt:lpstr>
      <vt:lpstr>PT Sans</vt:lpstr>
      <vt:lpstr>Times New Roman</vt:lpstr>
      <vt:lpstr>Arial</vt:lpstr>
      <vt:lpstr>Bebas Neue</vt:lpstr>
      <vt:lpstr>Figtree</vt:lpstr>
      <vt:lpstr>DM Sans</vt:lpstr>
      <vt:lpstr>Anaheim</vt:lpstr>
      <vt:lpstr>Kumbh Sans</vt:lpstr>
      <vt:lpstr>Language Arts Subject for Middle School: Textual Genres by Slidesgo</vt:lpstr>
      <vt:lpstr>1_Office Theme</vt:lpstr>
      <vt:lpstr>2_Office Theme</vt:lpstr>
      <vt:lpstr>CHÀO MỪNG CÁC EM ĐẾN VỚI BÀI GIẢNG HÔM NAY</vt:lpstr>
      <vt:lpstr>PowerPoint Presentation</vt:lpstr>
      <vt:lpstr>BÀI 3: HẰNG ĐẲNG THỨC ĐÁNG NHỚ</vt:lpstr>
      <vt:lpstr>NỘI DUNG BÀI HỌC</vt:lpstr>
      <vt:lpstr>HẰNG ĐẲNG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ĐẲNG THỨC ĐÁNG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School: Textual Genres</dc:title>
  <dc:creator>tuyết nguyễn thị ánh</dc:creator>
  <cp:lastModifiedBy>Admin</cp:lastModifiedBy>
  <cp:revision>2</cp:revision>
  <dcterms:modified xsi:type="dcterms:W3CDTF">2025-10-16T02:19:03Z</dcterms:modified>
</cp:coreProperties>
</file>