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3"/>
  </p:notesMasterIdLst>
  <p:sldIdLst>
    <p:sldId id="259" r:id="rId2"/>
    <p:sldId id="257" r:id="rId3"/>
    <p:sldId id="258" r:id="rId4"/>
    <p:sldId id="262" r:id="rId5"/>
    <p:sldId id="261" r:id="rId6"/>
    <p:sldId id="263" r:id="rId7"/>
    <p:sldId id="264" r:id="rId8"/>
    <p:sldId id="298" r:id="rId9"/>
    <p:sldId id="265" r:id="rId10"/>
    <p:sldId id="267" r:id="rId11"/>
    <p:sldId id="260" r:id="rId12"/>
    <p:sldId id="299" r:id="rId13"/>
    <p:sldId id="268" r:id="rId14"/>
    <p:sldId id="269" r:id="rId15"/>
    <p:sldId id="271" r:id="rId16"/>
    <p:sldId id="301" r:id="rId17"/>
    <p:sldId id="272" r:id="rId18"/>
    <p:sldId id="270" r:id="rId19"/>
    <p:sldId id="273" r:id="rId20"/>
    <p:sldId id="302" r:id="rId21"/>
    <p:sldId id="274" r:id="rId22"/>
    <p:sldId id="275" r:id="rId23"/>
    <p:sldId id="295" r:id="rId24"/>
    <p:sldId id="276" r:id="rId25"/>
    <p:sldId id="303" r:id="rId26"/>
    <p:sldId id="277" r:id="rId27"/>
    <p:sldId id="278" r:id="rId28"/>
    <p:sldId id="304" r:id="rId29"/>
    <p:sldId id="279" r:id="rId30"/>
    <p:sldId id="280" r:id="rId31"/>
    <p:sldId id="282" r:id="rId32"/>
    <p:sldId id="283" r:id="rId33"/>
    <p:sldId id="284" r:id="rId34"/>
    <p:sldId id="285" r:id="rId35"/>
    <p:sldId id="281" r:id="rId36"/>
    <p:sldId id="307" r:id="rId37"/>
    <p:sldId id="287" r:id="rId38"/>
    <p:sldId id="289" r:id="rId39"/>
    <p:sldId id="288" r:id="rId40"/>
    <p:sldId id="296" r:id="rId41"/>
    <p:sldId id="297" r:id="rId4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Space Grotesk Light" panose="020B060402020202020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1695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89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558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795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0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588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68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115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42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26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043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804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72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901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656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333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610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68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188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842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644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0227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726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773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3660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712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28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4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871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21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91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52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23.png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6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5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5" Type="http://schemas.openxmlformats.org/officeDocument/2006/relationships/image" Target="../media/image42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5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0.png"/><Relationship Id="rId11" Type="http://schemas.openxmlformats.org/officeDocument/2006/relationships/image" Target="../media/image76.png"/><Relationship Id="rId5" Type="http://schemas.openxmlformats.org/officeDocument/2006/relationships/image" Target="../media/image820.png"/><Relationship Id="rId10" Type="http://schemas.openxmlformats.org/officeDocument/2006/relationships/image" Target="../media/image87.svg"/><Relationship Id="rId4" Type="http://schemas.openxmlformats.org/officeDocument/2006/relationships/image" Target="../media/image811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6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svg"/><Relationship Id="rId5" Type="http://schemas.openxmlformats.org/officeDocument/2006/relationships/image" Target="../media/image77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5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88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0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92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93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06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sv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8.xml"/><Relationship Id="rId5" Type="http://schemas.openxmlformats.org/officeDocument/2006/relationships/image" Target="../media/image155.svg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35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svg"/><Relationship Id="rId11" Type="http://schemas.openxmlformats.org/officeDocument/2006/relationships/image" Target="../media/image137.png"/><Relationship Id="rId5" Type="http://schemas.openxmlformats.org/officeDocument/2006/relationships/image" Target="../media/image126.png"/><Relationship Id="rId10" Type="http://schemas.openxmlformats.org/officeDocument/2006/relationships/image" Target="../media/image164.svg"/><Relationship Id="rId4" Type="http://schemas.openxmlformats.org/officeDocument/2006/relationships/image" Target="../media/image125.pn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74.svg"/><Relationship Id="rId4" Type="http://schemas.openxmlformats.org/officeDocument/2006/relationships/image" Target="../media/image1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5" Type="http://schemas.openxmlformats.org/officeDocument/2006/relationships/image" Target="../media/image158.png"/><Relationship Id="rId4" Type="http://schemas.openxmlformats.org/officeDocument/2006/relationships/image" Target="../media/image1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10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0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xmlns="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xmlns="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xmlns="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xmlns="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xmlns="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xmlns="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xmlns="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xmlns="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xmlns="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xmlns="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xmlns="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xmlns="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xmlns="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xmlns="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xmlns="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xmlns="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xmlns="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xmlns="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xmlns="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xmlns="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xmlns="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xmlns="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xmlns="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xmlns="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xmlns="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xmlns="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xmlns="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xmlns="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xmlns="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xmlns="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xmlns="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xmlns="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xmlns="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xmlns="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xmlns="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xmlns="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xmlns="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xmlns="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xmlns="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xmlns="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xmlns="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xmlns="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xmlns="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xmlns="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xmlns="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xmlns="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xmlns="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xmlns="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xmlns="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xmlns="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xmlns="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xmlns="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xmlns="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xmlns="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xmlns="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xmlns="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xmlns="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xmlns="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xmlns="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xmlns="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xmlns="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xmlns="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xmlns="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xmlns="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xmlns="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xmlns="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xmlns="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xmlns="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xmlns="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xmlns="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xmlns="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xmlns="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xmlns="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xmlns="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xmlns="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xmlns="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1513</Words>
  <Application>Microsoft Office PowerPoint</Application>
  <PresentationFormat>On-screen Show (16:9)</PresentationFormat>
  <Paragraphs>273</Paragraphs>
  <Slides>41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Cambria Math</vt:lpstr>
      <vt:lpstr>Wingdings</vt:lpstr>
      <vt:lpstr>Calibri</vt:lpstr>
      <vt:lpstr>Arial</vt:lpstr>
      <vt:lpstr>Times New Roman</vt:lpstr>
      <vt:lpstr>Space Grotesk Light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9</cp:revision>
  <dcterms:modified xsi:type="dcterms:W3CDTF">2025-09-09T14:02:12Z</dcterms:modified>
</cp:coreProperties>
</file>