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Lst>
  <p:notesMasterIdLst>
    <p:notesMasterId r:id="rId25"/>
  </p:notesMasterIdLst>
  <p:sldIdLst>
    <p:sldId id="260" r:id="rId3"/>
    <p:sldId id="347" r:id="rId4"/>
    <p:sldId id="267" r:id="rId5"/>
    <p:sldId id="307" r:id="rId6"/>
    <p:sldId id="310" r:id="rId7"/>
    <p:sldId id="298" r:id="rId8"/>
    <p:sldId id="309" r:id="rId9"/>
    <p:sldId id="311" r:id="rId10"/>
    <p:sldId id="312" r:id="rId11"/>
    <p:sldId id="316" r:id="rId12"/>
    <p:sldId id="322" r:id="rId13"/>
    <p:sldId id="319" r:id="rId14"/>
    <p:sldId id="348" r:id="rId15"/>
    <p:sldId id="321" r:id="rId16"/>
    <p:sldId id="326" r:id="rId17"/>
    <p:sldId id="313" r:id="rId18"/>
    <p:sldId id="324" r:id="rId19"/>
    <p:sldId id="327" r:id="rId20"/>
    <p:sldId id="328" r:id="rId21"/>
    <p:sldId id="349" r:id="rId22"/>
    <p:sldId id="350" r:id="rId23"/>
    <p:sldId id="35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80" autoAdjust="0"/>
    <p:restoredTop sz="94660"/>
  </p:normalViewPr>
  <p:slideViewPr>
    <p:cSldViewPr snapToGrid="0" showGuides="1">
      <p:cViewPr varScale="1">
        <p:scale>
          <a:sx n="72" d="100"/>
          <a:sy n="72" d="100"/>
        </p:scale>
        <p:origin x="588" y="7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15/01/2024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grpSp>
        <p:nvGrpSpPr>
          <p:cNvPr id="2" name="Group 14">
            <a:extLst>
              <a:ext uri="{FF2B5EF4-FFF2-40B4-BE49-F238E27FC236}">
                <a16:creationId xmlns:a16="http://schemas.microsoft.com/office/drawing/2014/main" id="{2A921263-B14B-4578-8B20-3AC423CD7911}"/>
              </a:ext>
            </a:extLst>
          </p:cNvPr>
          <p:cNvGrpSpPr/>
          <p:nvPr userDrawn="1"/>
        </p:nvGrpSpPr>
        <p:grpSpPr>
          <a:xfrm>
            <a:off x="8758046" y="1910898"/>
            <a:ext cx="2357831" cy="4144944"/>
            <a:chOff x="445712" y="1449040"/>
            <a:chExt cx="2113018" cy="3924176"/>
          </a:xfrm>
        </p:grpSpPr>
        <p:sp>
          <p:nvSpPr>
            <p:cNvPr id="3" name="Rounded Rectangle 15">
              <a:extLst>
                <a:ext uri="{FF2B5EF4-FFF2-40B4-BE49-F238E27FC236}">
                  <a16:creationId xmlns:a16="http://schemas.microsoft.com/office/drawing/2014/main" id="{8C3C820B-CE00-4BAD-9573-FCBB3CE63C19}"/>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16">
              <a:extLst>
                <a:ext uri="{FF2B5EF4-FFF2-40B4-BE49-F238E27FC236}">
                  <a16:creationId xmlns:a16="http://schemas.microsoft.com/office/drawing/2014/main" id="{335E9A53-BA4A-4973-9374-66FEFEC737CA}"/>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17">
              <a:extLst>
                <a:ext uri="{FF2B5EF4-FFF2-40B4-BE49-F238E27FC236}">
                  <a16:creationId xmlns:a16="http://schemas.microsoft.com/office/drawing/2014/main" id="{C1CEE9FC-3896-4BDC-9E67-DA76492461DB}"/>
                </a:ext>
              </a:extLst>
            </p:cNvPr>
            <p:cNvGrpSpPr/>
            <p:nvPr userDrawn="1"/>
          </p:nvGrpSpPr>
          <p:grpSpPr>
            <a:xfrm>
              <a:off x="1407705" y="5045834"/>
              <a:ext cx="211967" cy="211967"/>
              <a:chOff x="1549420" y="5712364"/>
              <a:chExt cx="312583" cy="312583"/>
            </a:xfrm>
          </p:grpSpPr>
          <p:sp>
            <p:nvSpPr>
              <p:cNvPr id="6" name="Oval 18">
                <a:extLst>
                  <a:ext uri="{FF2B5EF4-FFF2-40B4-BE49-F238E27FC236}">
                    <a16:creationId xmlns:a16="http://schemas.microsoft.com/office/drawing/2014/main" id="{2FC925BD-DB85-4C13-A07E-FCBC2C4EF694}"/>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19">
                <a:extLst>
                  <a:ext uri="{FF2B5EF4-FFF2-40B4-BE49-F238E27FC236}">
                    <a16:creationId xmlns:a16="http://schemas.microsoft.com/office/drawing/2014/main" id="{B608E06C-085B-438A-88EF-35841D5F7632}"/>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a16="http://schemas.microsoft.com/office/drawing/2014/main" id="{A08B97E3-9D87-44AD-9AA5-DB218399F068}"/>
              </a:ext>
            </a:extLst>
          </p:cNvPr>
          <p:cNvSpPr>
            <a:spLocks noGrp="1"/>
          </p:cNvSpPr>
          <p:nvPr>
            <p:ph type="pic" idx="12" hasCustomPrompt="1"/>
          </p:nvPr>
        </p:nvSpPr>
        <p:spPr>
          <a:xfrm>
            <a:off x="8924348" y="2256777"/>
            <a:ext cx="2025226" cy="3321372"/>
          </a:xfrm>
          <a:prstGeom prst="rect">
            <a:avLst/>
          </a:prstGeom>
          <a:solidFill>
            <a:schemeClr val="bg1">
              <a:lumMod val="95000"/>
            </a:schemeClr>
          </a:solidFill>
          <a:ln w="12700">
            <a:solidFill>
              <a:schemeClr val="bg1">
                <a:lumMod val="50000"/>
              </a:schemeClr>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29" name="Text Placeholder 9">
            <a:extLst>
              <a:ext uri="{FF2B5EF4-FFF2-40B4-BE49-F238E27FC236}">
                <a16:creationId xmlns:a16="http://schemas.microsoft.com/office/drawing/2014/main" id="{549CFBFE-8441-461C-BFBA-38F9B1FD5C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18837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3DBE4-6D66-4634-ACCB-7BF490605450}"/>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fld id="{0A42FB05-9D19-4066-A27E-1A31BD3AF269}" type="datetimeFigureOut">
              <a:rPr lang="en-US"/>
              <a:pPr>
                <a:defRPr/>
              </a:pPr>
              <a:t>15/01/2024</a:t>
            </a:fld>
            <a:endParaRPr lang="en-US"/>
          </a:p>
        </p:txBody>
      </p:sp>
      <p:sp>
        <p:nvSpPr>
          <p:cNvPr id="5" name="Footer Placeholder 4">
            <a:extLst>
              <a:ext uri="{FF2B5EF4-FFF2-40B4-BE49-F238E27FC236}">
                <a16:creationId xmlns:a16="http://schemas.microsoft.com/office/drawing/2014/main" id="{C290B215-2330-413D-A48D-7353C3F673C4}"/>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31C799-A951-4B98-8173-4FB9B2E9747F}"/>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242445E8-1EFB-457C-B937-03B946DAD678}" type="slidenum">
              <a:rPr lang="en-US" altLang="en-US"/>
              <a:pPr>
                <a:defRPr/>
              </a:pPr>
              <a:t>‹#›</a:t>
            </a:fld>
            <a:endParaRPr lang="en-US" altLang="en-US"/>
          </a:p>
        </p:txBody>
      </p:sp>
    </p:spTree>
    <p:extLst>
      <p:ext uri="{BB962C8B-B14F-4D97-AF65-F5344CB8AC3E}">
        <p14:creationId xmlns:p14="http://schemas.microsoft.com/office/powerpoint/2010/main" val="4232335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lIns="121917" tIns="60958" rIns="121917" bIns="60958"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lIns="121917" tIns="60958" rIns="121917" bIns="6095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sp>
        <p:nvSpPr>
          <p:cNvPr id="5" name="Rectangle 4"/>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spTree>
    <p:extLst>
      <p:ext uri="{BB962C8B-B14F-4D97-AF65-F5344CB8AC3E}">
        <p14:creationId xmlns:p14="http://schemas.microsoft.com/office/powerpoint/2010/main" val="16626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lIns="121917" tIns="60958" rIns="121917" bIns="60958" anchor="ctr"/>
          <a:lstStyle>
            <a:lvl1pPr marL="0" indent="0" algn="ctr">
              <a:buNone/>
              <a:defRPr sz="48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lIns="121917" tIns="60958" rIns="121917" bIns="6095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2346339"/>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0944" y="1389641"/>
            <a:ext cx="3825696" cy="463284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9840416" y="1566977"/>
            <a:ext cx="1344149" cy="3408139"/>
          </a:xfrm>
          <a:prstGeom prst="rect">
            <a:avLst/>
          </a:prstGeom>
          <a:solidFill>
            <a:schemeClr val="bg1">
              <a:lumMod val="95000"/>
            </a:schemeClr>
          </a:solidFill>
        </p:spPr>
        <p:txBody>
          <a:bodyPr lIns="121917" tIns="60958" rIns="121917" bIns="60958"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7524359" y="1681512"/>
            <a:ext cx="2206355" cy="3408139"/>
          </a:xfrm>
          <a:prstGeom prst="rect">
            <a:avLst/>
          </a:prstGeom>
          <a:solidFill>
            <a:schemeClr val="bg1">
              <a:lumMod val="95000"/>
            </a:schemeClr>
          </a:solidFill>
        </p:spPr>
        <p:txBody>
          <a:bodyPr lIns="121917" tIns="60958" rIns="121917" bIns="60958"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altLang="ko-KR" dirty="0"/>
              <a:t>Your Picture Here</a:t>
            </a:r>
            <a:endParaRPr lang="ko-KR" altLang="en-US" dirty="0"/>
          </a:p>
        </p:txBody>
      </p:sp>
    </p:spTree>
    <p:extLst>
      <p:ext uri="{BB962C8B-B14F-4D97-AF65-F5344CB8AC3E}">
        <p14:creationId xmlns:p14="http://schemas.microsoft.com/office/powerpoint/2010/main" val="979100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5" name="Arrow: Chevron 4">
            <a:extLst>
              <a:ext uri="{FF2B5EF4-FFF2-40B4-BE49-F238E27FC236}">
                <a16:creationId xmlns:a16="http://schemas.microsoft.com/office/drawing/2014/main" id="{F91D817D-42AC-406F-8992-462616433CC0}"/>
              </a:ext>
            </a:extLst>
          </p:cNvPr>
          <p:cNvSpPr/>
          <p:nvPr userDrawn="1"/>
        </p:nvSpPr>
        <p:spPr>
          <a:xfrm flipH="1">
            <a:off x="706744" y="1827783"/>
            <a:ext cx="2156579" cy="2692456"/>
          </a:xfrm>
          <a:prstGeom prst="chevron">
            <a:avLst>
              <a:gd name="adj" fmla="val 2333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hevron 5">
            <a:extLst>
              <a:ext uri="{FF2B5EF4-FFF2-40B4-BE49-F238E27FC236}">
                <a16:creationId xmlns:a16="http://schemas.microsoft.com/office/drawing/2014/main" id="{B25403C2-8B82-4969-AE72-6E497CE5EEEF}"/>
              </a:ext>
            </a:extLst>
          </p:cNvPr>
          <p:cNvSpPr/>
          <p:nvPr userDrawn="1"/>
        </p:nvSpPr>
        <p:spPr>
          <a:xfrm flipH="1">
            <a:off x="3455827" y="1827783"/>
            <a:ext cx="2156579" cy="2692456"/>
          </a:xfrm>
          <a:prstGeom prst="chevron">
            <a:avLst>
              <a:gd name="adj" fmla="val 2333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D3AC05D6-8180-4CE8-A0E8-F9872B179B12}"/>
              </a:ext>
            </a:extLst>
          </p:cNvPr>
          <p:cNvSpPr/>
          <p:nvPr userDrawn="1"/>
        </p:nvSpPr>
        <p:spPr>
          <a:xfrm flipH="1">
            <a:off x="6204910" y="1827783"/>
            <a:ext cx="2156579" cy="2692456"/>
          </a:xfrm>
          <a:prstGeom prst="chevron">
            <a:avLst>
              <a:gd name="adj" fmla="val 23333"/>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F62E6301-BF9F-403B-8314-60195D054878}"/>
              </a:ext>
            </a:extLst>
          </p:cNvPr>
          <p:cNvSpPr/>
          <p:nvPr userDrawn="1"/>
        </p:nvSpPr>
        <p:spPr>
          <a:xfrm flipH="1">
            <a:off x="8953992" y="1827783"/>
            <a:ext cx="2156579" cy="2692456"/>
          </a:xfrm>
          <a:prstGeom prst="chevron">
            <a:avLst>
              <a:gd name="adj" fmla="val 2333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9" name="Rectangle 8">
            <a:extLst>
              <a:ext uri="{FF2B5EF4-FFF2-40B4-BE49-F238E27FC236}">
                <a16:creationId xmlns:a16="http://schemas.microsoft.com/office/drawing/2014/main" id="{56C10C1C-79E5-4295-B426-8F2C929EE511}"/>
              </a:ext>
            </a:extLst>
          </p:cNvPr>
          <p:cNvSpPr/>
          <p:nvPr userDrawn="1"/>
        </p:nvSpPr>
        <p:spPr>
          <a:xfrm>
            <a:off x="0" y="2456886"/>
            <a:ext cx="12192000" cy="14342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89F4AA7-ECDF-4958-8870-F7868FC79F32}"/>
              </a:ext>
            </a:extLst>
          </p:cNvPr>
          <p:cNvGrpSpPr/>
          <p:nvPr userDrawn="1"/>
        </p:nvGrpSpPr>
        <p:grpSpPr>
          <a:xfrm>
            <a:off x="1215508" y="1827783"/>
            <a:ext cx="2164227" cy="2692456"/>
            <a:chOff x="3487166" y="1850315"/>
            <a:chExt cx="1781307" cy="2216076"/>
          </a:xfrm>
        </p:grpSpPr>
        <p:sp>
          <p:nvSpPr>
            <p:cNvPr id="14" name="Arrow: Chevron 13">
              <a:extLst>
                <a:ext uri="{FF2B5EF4-FFF2-40B4-BE49-F238E27FC236}">
                  <a16:creationId xmlns:a16="http://schemas.microsoft.com/office/drawing/2014/main" id="{C9960CBA-7FBA-4310-95D8-EBCE652C09AE}"/>
                </a:ext>
              </a:extLst>
            </p:cNvPr>
            <p:cNvSpPr/>
            <p:nvPr/>
          </p:nvSpPr>
          <p:spPr>
            <a:xfrm>
              <a:off x="3487166" y="1850315"/>
              <a:ext cx="1775013" cy="2216076"/>
            </a:xfrm>
            <a:prstGeom prst="chevron">
              <a:avLst>
                <a:gd name="adj" fmla="val 2333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arallelogram 14">
              <a:extLst>
                <a:ext uri="{FF2B5EF4-FFF2-40B4-BE49-F238E27FC236}">
                  <a16:creationId xmlns:a16="http://schemas.microsoft.com/office/drawing/2014/main" id="{4EFA4637-95F3-4F02-AF64-2DCDD3E2DE57}"/>
                </a:ext>
              </a:extLst>
            </p:cNvPr>
            <p:cNvSpPr/>
            <p:nvPr/>
          </p:nvSpPr>
          <p:spPr>
            <a:xfrm flipH="1">
              <a:off x="3493461" y="1850315"/>
              <a:ext cx="1775012" cy="1123794"/>
            </a:xfrm>
            <a:prstGeom prst="parallelogram">
              <a:avLst>
                <a:gd name="adj" fmla="val 3722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14EFE26-466B-4A45-9AD1-3BFD06B10144}"/>
              </a:ext>
            </a:extLst>
          </p:cNvPr>
          <p:cNvGrpSpPr/>
          <p:nvPr userDrawn="1"/>
        </p:nvGrpSpPr>
        <p:grpSpPr>
          <a:xfrm>
            <a:off x="3967140" y="1827783"/>
            <a:ext cx="2161678" cy="2692456"/>
            <a:chOff x="5417867" y="1850315"/>
            <a:chExt cx="1779209" cy="2216076"/>
          </a:xfrm>
        </p:grpSpPr>
        <p:sp>
          <p:nvSpPr>
            <p:cNvPr id="17" name="Arrow: Chevron 16">
              <a:extLst>
                <a:ext uri="{FF2B5EF4-FFF2-40B4-BE49-F238E27FC236}">
                  <a16:creationId xmlns:a16="http://schemas.microsoft.com/office/drawing/2014/main" id="{39781837-3ED6-4351-99BA-9A1DAFE710E5}"/>
                </a:ext>
              </a:extLst>
            </p:cNvPr>
            <p:cNvSpPr/>
            <p:nvPr/>
          </p:nvSpPr>
          <p:spPr>
            <a:xfrm>
              <a:off x="5417867" y="1850315"/>
              <a:ext cx="1775013" cy="2216076"/>
            </a:xfrm>
            <a:prstGeom prst="chevron">
              <a:avLst>
                <a:gd name="adj" fmla="val 23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Parallelogram 17">
              <a:extLst>
                <a:ext uri="{FF2B5EF4-FFF2-40B4-BE49-F238E27FC236}">
                  <a16:creationId xmlns:a16="http://schemas.microsoft.com/office/drawing/2014/main" id="{C49DE6DC-76E9-4C44-B94C-B17CDDD4873D}"/>
                </a:ext>
              </a:extLst>
            </p:cNvPr>
            <p:cNvSpPr/>
            <p:nvPr/>
          </p:nvSpPr>
          <p:spPr>
            <a:xfrm flipH="1">
              <a:off x="5422064" y="1850315"/>
              <a:ext cx="1775012" cy="1123794"/>
            </a:xfrm>
            <a:prstGeom prst="parallelogram">
              <a:avLst>
                <a:gd name="adj" fmla="val 37228"/>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AED15D2-D741-4DDB-BFB5-D04808F7CC74}"/>
              </a:ext>
            </a:extLst>
          </p:cNvPr>
          <p:cNvGrpSpPr/>
          <p:nvPr userDrawn="1"/>
        </p:nvGrpSpPr>
        <p:grpSpPr>
          <a:xfrm>
            <a:off x="6716223" y="1827783"/>
            <a:ext cx="2159129" cy="2692456"/>
            <a:chOff x="7348568" y="1850315"/>
            <a:chExt cx="1777111" cy="2216076"/>
          </a:xfrm>
        </p:grpSpPr>
        <p:sp>
          <p:nvSpPr>
            <p:cNvPr id="20" name="Arrow: Chevron 19">
              <a:extLst>
                <a:ext uri="{FF2B5EF4-FFF2-40B4-BE49-F238E27FC236}">
                  <a16:creationId xmlns:a16="http://schemas.microsoft.com/office/drawing/2014/main" id="{ED50CA78-1F5E-4AD7-B4B4-90B2A0BC0AB5}"/>
                </a:ext>
              </a:extLst>
            </p:cNvPr>
            <p:cNvSpPr/>
            <p:nvPr/>
          </p:nvSpPr>
          <p:spPr>
            <a:xfrm>
              <a:off x="7348568" y="1850315"/>
              <a:ext cx="1775013" cy="2216076"/>
            </a:xfrm>
            <a:prstGeom prst="chevron">
              <a:avLst>
                <a:gd name="adj" fmla="val 233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arallelogram 20">
              <a:extLst>
                <a:ext uri="{FF2B5EF4-FFF2-40B4-BE49-F238E27FC236}">
                  <a16:creationId xmlns:a16="http://schemas.microsoft.com/office/drawing/2014/main" id="{62FEE9DF-D5EF-4A52-9FCE-9947107046DE}"/>
                </a:ext>
              </a:extLst>
            </p:cNvPr>
            <p:cNvSpPr/>
            <p:nvPr/>
          </p:nvSpPr>
          <p:spPr>
            <a:xfrm flipH="1">
              <a:off x="7350667" y="1850315"/>
              <a:ext cx="1775012" cy="1123794"/>
            </a:xfrm>
            <a:prstGeom prst="parallelogram">
              <a:avLst>
                <a:gd name="adj" fmla="val 37228"/>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375B5629-C87D-454E-8AD6-034D2D75D9F0}"/>
              </a:ext>
            </a:extLst>
          </p:cNvPr>
          <p:cNvGrpSpPr/>
          <p:nvPr userDrawn="1"/>
        </p:nvGrpSpPr>
        <p:grpSpPr>
          <a:xfrm>
            <a:off x="9462756" y="1827783"/>
            <a:ext cx="2156580" cy="2692456"/>
            <a:chOff x="9279270" y="1850315"/>
            <a:chExt cx="1775013" cy="2216076"/>
          </a:xfrm>
        </p:grpSpPr>
        <p:sp>
          <p:nvSpPr>
            <p:cNvPr id="23" name="Arrow: Chevron 22">
              <a:extLst>
                <a:ext uri="{FF2B5EF4-FFF2-40B4-BE49-F238E27FC236}">
                  <a16:creationId xmlns:a16="http://schemas.microsoft.com/office/drawing/2014/main" id="{BE20F662-8C83-43D8-B88A-F2DF00833E32}"/>
                </a:ext>
              </a:extLst>
            </p:cNvPr>
            <p:cNvSpPr/>
            <p:nvPr/>
          </p:nvSpPr>
          <p:spPr>
            <a:xfrm>
              <a:off x="9279270" y="1850315"/>
              <a:ext cx="1775013" cy="2216076"/>
            </a:xfrm>
            <a:prstGeom prst="chevron">
              <a:avLst>
                <a:gd name="adj" fmla="val 233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arallelogram 23">
              <a:extLst>
                <a:ext uri="{FF2B5EF4-FFF2-40B4-BE49-F238E27FC236}">
                  <a16:creationId xmlns:a16="http://schemas.microsoft.com/office/drawing/2014/main" id="{097D1647-C0E5-4A68-8D71-C07F4CF7D4CC}"/>
                </a:ext>
              </a:extLst>
            </p:cNvPr>
            <p:cNvSpPr/>
            <p:nvPr/>
          </p:nvSpPr>
          <p:spPr>
            <a:xfrm flipH="1">
              <a:off x="9279271" y="1850315"/>
              <a:ext cx="1775012" cy="1123794"/>
            </a:xfrm>
            <a:prstGeom prst="parallelogram">
              <a:avLst>
                <a:gd name="adj" fmla="val 3722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Picture Placeholder 48">
            <a:extLst>
              <a:ext uri="{FF2B5EF4-FFF2-40B4-BE49-F238E27FC236}">
                <a16:creationId xmlns:a16="http://schemas.microsoft.com/office/drawing/2014/main" id="{C6E031D4-7C96-4991-960F-15488A1643FE}"/>
              </a:ext>
            </a:extLst>
          </p:cNvPr>
          <p:cNvSpPr>
            <a:spLocks noGrp="1"/>
          </p:cNvSpPr>
          <p:nvPr userDrawn="1">
            <p:ph type="pic" sz="quarter" idx="14" hasCustomPrompt="1"/>
          </p:nvPr>
        </p:nvSpPr>
        <p:spPr>
          <a:xfrm>
            <a:off x="1296297"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0" name="Picture Placeholder 49">
            <a:extLst>
              <a:ext uri="{FF2B5EF4-FFF2-40B4-BE49-F238E27FC236}">
                <a16:creationId xmlns:a16="http://schemas.microsoft.com/office/drawing/2014/main" id="{ED74A7CE-680E-450D-BA13-E6BAAE8C5DC3}"/>
              </a:ext>
            </a:extLst>
          </p:cNvPr>
          <p:cNvSpPr>
            <a:spLocks noGrp="1"/>
          </p:cNvSpPr>
          <p:nvPr userDrawn="1">
            <p:ph type="pic" sz="quarter" idx="15" hasCustomPrompt="1"/>
          </p:nvPr>
        </p:nvSpPr>
        <p:spPr>
          <a:xfrm>
            <a:off x="4046113"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1" name="Picture Placeholder 50">
            <a:extLst>
              <a:ext uri="{FF2B5EF4-FFF2-40B4-BE49-F238E27FC236}">
                <a16:creationId xmlns:a16="http://schemas.microsoft.com/office/drawing/2014/main" id="{A1B08C67-8E64-40CA-915D-A094C01A2458}"/>
              </a:ext>
            </a:extLst>
          </p:cNvPr>
          <p:cNvSpPr>
            <a:spLocks noGrp="1"/>
          </p:cNvSpPr>
          <p:nvPr userDrawn="1">
            <p:ph type="pic" sz="quarter" idx="16" hasCustomPrompt="1"/>
          </p:nvPr>
        </p:nvSpPr>
        <p:spPr>
          <a:xfrm>
            <a:off x="6795929"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2" name="Picture Placeholder 51">
            <a:extLst>
              <a:ext uri="{FF2B5EF4-FFF2-40B4-BE49-F238E27FC236}">
                <a16:creationId xmlns:a16="http://schemas.microsoft.com/office/drawing/2014/main" id="{E135FB35-8423-4DC2-B6E0-A84848A40487}"/>
              </a:ext>
            </a:extLst>
          </p:cNvPr>
          <p:cNvSpPr>
            <a:spLocks noGrp="1"/>
          </p:cNvSpPr>
          <p:nvPr userDrawn="1">
            <p:ph type="pic" sz="quarter" idx="17" hasCustomPrompt="1"/>
          </p:nvPr>
        </p:nvSpPr>
        <p:spPr>
          <a:xfrm>
            <a:off x="9545745"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7_Images &amp; Contents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6EE34E5-ADA6-4EE7-BC24-98C8E9A86B83}"/>
              </a:ext>
            </a:extLst>
          </p:cNvPr>
          <p:cNvSpPr>
            <a:spLocks noGrp="1"/>
          </p:cNvSpPr>
          <p:nvPr>
            <p:ph type="pic" idx="13" hasCustomPrompt="1"/>
          </p:nvPr>
        </p:nvSpPr>
        <p:spPr>
          <a:xfrm>
            <a:off x="661852" y="653142"/>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6FDE143D-2918-4056-AC94-92DF81A575B9}"/>
              </a:ext>
            </a:extLst>
          </p:cNvPr>
          <p:cNvSpPr>
            <a:spLocks noGrp="1"/>
          </p:cNvSpPr>
          <p:nvPr>
            <p:ph type="pic" idx="14" hasCustomPrompt="1"/>
          </p:nvPr>
        </p:nvSpPr>
        <p:spPr>
          <a:xfrm>
            <a:off x="3705502" y="2576900"/>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4" name="Picture Placeholder 2">
            <a:extLst>
              <a:ext uri="{FF2B5EF4-FFF2-40B4-BE49-F238E27FC236}">
                <a16:creationId xmlns:a16="http://schemas.microsoft.com/office/drawing/2014/main" id="{1334882F-9259-4D67-9996-302AE17E5F75}"/>
              </a:ext>
            </a:extLst>
          </p:cNvPr>
          <p:cNvSpPr>
            <a:spLocks noGrp="1"/>
          </p:cNvSpPr>
          <p:nvPr>
            <p:ph type="pic" idx="15" hasCustomPrompt="1"/>
          </p:nvPr>
        </p:nvSpPr>
        <p:spPr>
          <a:xfrm>
            <a:off x="2183677" y="4500658"/>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534431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aphic 14">
            <a:extLst>
              <a:ext uri="{FF2B5EF4-FFF2-40B4-BE49-F238E27FC236}">
                <a16:creationId xmlns:a16="http://schemas.microsoft.com/office/drawing/2014/main" id="{2AE845BB-8A29-4779-8B43-B934E6DDFB8B}"/>
              </a:ext>
            </a:extLst>
          </p:cNvPr>
          <p:cNvGrpSpPr/>
          <p:nvPr userDrawn="1"/>
        </p:nvGrpSpPr>
        <p:grpSpPr>
          <a:xfrm>
            <a:off x="4079368" y="2057112"/>
            <a:ext cx="4033264" cy="3172231"/>
            <a:chOff x="2444748" y="555045"/>
            <a:chExt cx="7282048" cy="5727454"/>
          </a:xfrm>
        </p:grpSpPr>
        <p:sp>
          <p:nvSpPr>
            <p:cNvPr id="3" name="Freeform: Shape 2">
              <a:extLst>
                <a:ext uri="{FF2B5EF4-FFF2-40B4-BE49-F238E27FC236}">
                  <a16:creationId xmlns:a16="http://schemas.microsoft.com/office/drawing/2014/main" id="{D7F19DBF-5292-43E5-94EE-D6AB60DDA78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2FA08303-7450-4465-89B5-546560128F0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A112214A-ECD6-47B6-B65C-5EF7FE51EF1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7C2EA0A9-6A68-4C40-88D6-04895709446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6F68883-C3B7-4C94-BD31-32F98D8BE1A1}"/>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BDEA13E-D294-4005-85D1-E56FE964E046}"/>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AC12858-C367-4E68-B947-5BEE6E2C134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8AD4EFD-83E4-4211-9083-D69FFAF1094D}"/>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그림 개체 틀 2">
            <a:extLst>
              <a:ext uri="{FF2B5EF4-FFF2-40B4-BE49-F238E27FC236}">
                <a16:creationId xmlns:a16="http://schemas.microsoft.com/office/drawing/2014/main" id="{5EED995C-31D2-4B3D-8F59-FF50BED6369B}"/>
              </a:ext>
            </a:extLst>
          </p:cNvPr>
          <p:cNvSpPr>
            <a:spLocks noGrp="1"/>
          </p:cNvSpPr>
          <p:nvPr>
            <p:ph type="pic" sz="quarter" idx="43" hasCustomPrompt="1"/>
          </p:nvPr>
        </p:nvSpPr>
        <p:spPr>
          <a:xfrm>
            <a:off x="4247170" y="2218668"/>
            <a:ext cx="3678250" cy="215576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Text Placeholder 9">
            <a:extLst>
              <a:ext uri="{FF2B5EF4-FFF2-40B4-BE49-F238E27FC236}">
                <a16:creationId xmlns:a16="http://schemas.microsoft.com/office/drawing/2014/main" id="{0EE93CA1-2CCC-43DD-A5A9-685B033F3F48}"/>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9958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90" r:id="rId5"/>
    <p:sldLayoutId id="2147483678" r:id="rId6"/>
    <p:sldLayoutId id="2147483679" r:id="rId7"/>
    <p:sldLayoutId id="2147483680" r:id="rId8"/>
    <p:sldLayoutId id="2147483682" r:id="rId9"/>
    <p:sldLayoutId id="2147483683" r:id="rId10"/>
    <p:sldLayoutId id="2147483684" r:id="rId11"/>
    <p:sldLayoutId id="2147483686" r:id="rId12"/>
    <p:sldLayoutId id="2147483687" r:id="rId13"/>
    <p:sldLayoutId id="2147483688" r:id="rId14"/>
    <p:sldLayoutId id="2147483671" r:id="rId15"/>
    <p:sldLayoutId id="2147483672" r:id="rId16"/>
    <p:sldLayoutId id="2147483694" r:id="rId17"/>
    <p:sldLayoutId id="2147483695" r:id="rId18"/>
    <p:sldLayoutId id="2147483696"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8.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18.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0.png"/><Relationship Id="rId1" Type="http://schemas.openxmlformats.org/officeDocument/2006/relationships/slideLayout" Target="../slideLayouts/slideLayout19.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9343"/>
            <a:ext cx="12192000" cy="232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4453"/>
            <a:ext cx="12192000" cy="346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Placeholder 58"/>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21688" r="21688"/>
          <a:stretch>
            <a:fillRect/>
          </a:stretch>
        </p:blipFill>
        <p:spPr>
          <a:xfrm>
            <a:off x="9499600" y="3590925"/>
            <a:ext cx="2106613" cy="1414463"/>
          </a:xfrm>
        </p:spPr>
      </p:pic>
      <p:pic>
        <p:nvPicPr>
          <p:cNvPr id="43" name="Picture Placeholder 42"/>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799" r="6799"/>
          <a:stretch>
            <a:fillRect/>
          </a:stretch>
        </p:blipFill>
        <p:spPr>
          <a:xfrm>
            <a:off x="3989388" y="3578225"/>
            <a:ext cx="2106612" cy="1414463"/>
          </a:xfrm>
        </p:spPr>
      </p:pic>
      <p:pic>
        <p:nvPicPr>
          <p:cNvPr id="41" name="Picture Placeholder 40"/>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21688" r="21688"/>
          <a:stretch>
            <a:fillRect/>
          </a:stretch>
        </p:blipFill>
        <p:spPr>
          <a:xfrm>
            <a:off x="1246188" y="3602038"/>
            <a:ext cx="2106612" cy="1414462"/>
          </a:xfrm>
        </p:spPr>
      </p:pic>
      <p:pic>
        <p:nvPicPr>
          <p:cNvPr id="58" name="Picture Placeholder 57"/>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t="3992" b="3992"/>
          <a:stretch>
            <a:fillRect/>
          </a:stretch>
        </p:blipFill>
        <p:spPr>
          <a:xfrm>
            <a:off x="6721475" y="3602038"/>
            <a:ext cx="2106613" cy="1414462"/>
          </a:xfrm>
        </p:spPr>
      </p:pic>
      <p:sp>
        <p:nvSpPr>
          <p:cNvPr id="57" name="Text Placeholder 1">
            <a:extLst>
              <a:ext uri="{FF2B5EF4-FFF2-40B4-BE49-F238E27FC236}">
                <a16:creationId xmlns:a16="http://schemas.microsoft.com/office/drawing/2014/main" id="{21BB3ACD-39D6-4B07-B165-F979837486AA}"/>
              </a:ext>
            </a:extLst>
          </p:cNvPr>
          <p:cNvSpPr txBox="1">
            <a:spLocks/>
          </p:cNvSpPr>
          <p:nvPr/>
        </p:nvSpPr>
        <p:spPr>
          <a:xfrm>
            <a:off x="309401" y="1417219"/>
            <a:ext cx="11573197" cy="72424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4000" b="1" smtClean="0">
                <a:solidFill>
                  <a:schemeClr val="accent3">
                    <a:lumMod val="75000"/>
                  </a:schemeClr>
                </a:solidFill>
              </a:rPr>
              <a:t>CHÀO MỪNG CÁC EM </a:t>
            </a:r>
          </a:p>
          <a:p>
            <a:pPr>
              <a:lnSpc>
                <a:spcPct val="150000"/>
              </a:lnSpc>
            </a:pPr>
            <a:r>
              <a:rPr lang="en-US" sz="4000" b="1" smtClean="0">
                <a:solidFill>
                  <a:schemeClr val="accent3">
                    <a:lumMod val="75000"/>
                  </a:schemeClr>
                </a:solidFill>
              </a:rPr>
              <a:t>ĐẾN VỚI BÀI HỌC HÔM NAY!</a:t>
            </a:r>
            <a:endParaRPr lang="en-US" sz="4000" b="1" dirty="0">
              <a:solidFill>
                <a:schemeClr val="accent3">
                  <a:lumMod val="75000"/>
                </a:schemeClr>
              </a:solidFill>
            </a:endParaRPr>
          </a:p>
        </p:txBody>
      </p:sp>
    </p:spTree>
    <p:extLst>
      <p:ext uri="{BB962C8B-B14F-4D97-AF65-F5344CB8AC3E}">
        <p14:creationId xmlns:p14="http://schemas.microsoft.com/office/powerpoint/2010/main" val="14107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D056F437-2DAB-47C3-A560-34CD210A8576}"/>
              </a:ext>
            </a:extLst>
          </p:cNvPr>
          <p:cNvSpPr/>
          <p:nvPr/>
        </p:nvSpPr>
        <p:spPr>
          <a:xfrm>
            <a:off x="0" y="4562986"/>
            <a:ext cx="12192000" cy="2301562"/>
          </a:xfrm>
          <a:prstGeom prst="rect">
            <a:avLst/>
          </a:prstGeom>
          <a:solidFill>
            <a:schemeClr val="accent2">
              <a:lumMod val="75000"/>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700" dirty="0"/>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305" y="0"/>
            <a:ext cx="9842694" cy="4562986"/>
          </a:xfrm>
          <a:prstGeom prst="rect">
            <a:avLst/>
          </a:prstGeom>
        </p:spPr>
      </p:pic>
      <p:pic>
        <p:nvPicPr>
          <p:cNvPr id="39"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069" y="1790713"/>
            <a:ext cx="2101503" cy="2772273"/>
          </a:xfrm>
          <a:prstGeom prst="rect">
            <a:avLst/>
          </a:prstGeom>
        </p:spPr>
      </p:pic>
      <p:sp>
        <p:nvSpPr>
          <p:cNvPr id="40" name="Rounded Rectangle 39"/>
          <p:cNvSpPr/>
          <p:nvPr/>
        </p:nvSpPr>
        <p:spPr>
          <a:xfrm>
            <a:off x="931175" y="4876559"/>
            <a:ext cx="2658794" cy="6752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1. Đúng</a:t>
            </a:r>
            <a:endParaRPr lang="en-US" sz="2800"/>
          </a:p>
        </p:txBody>
      </p:sp>
      <p:sp>
        <p:nvSpPr>
          <p:cNvPr id="41" name="Rounded Rectangle 40"/>
          <p:cNvSpPr/>
          <p:nvPr/>
        </p:nvSpPr>
        <p:spPr>
          <a:xfrm>
            <a:off x="4499316" y="4876558"/>
            <a:ext cx="2658794" cy="6752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2. </a:t>
            </a:r>
            <a:r>
              <a:rPr lang="en-US" sz="2800"/>
              <a:t>Đúng</a:t>
            </a:r>
          </a:p>
        </p:txBody>
      </p:sp>
      <p:sp>
        <p:nvSpPr>
          <p:cNvPr id="42" name="Rounded Rectangle 41"/>
          <p:cNvSpPr/>
          <p:nvPr/>
        </p:nvSpPr>
        <p:spPr>
          <a:xfrm>
            <a:off x="8231945" y="4876559"/>
            <a:ext cx="2658794" cy="6752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3. Sai</a:t>
            </a:r>
            <a:endParaRPr lang="en-US" sz="2800"/>
          </a:p>
        </p:txBody>
      </p:sp>
      <p:sp>
        <p:nvSpPr>
          <p:cNvPr id="43" name="Rounded Rectangle 42"/>
          <p:cNvSpPr/>
          <p:nvPr/>
        </p:nvSpPr>
        <p:spPr>
          <a:xfrm>
            <a:off x="7364437" y="5713766"/>
            <a:ext cx="4543865" cy="11442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smtClean="0">
                <a:solidFill>
                  <a:schemeClr val="accent4">
                    <a:lumMod val="75000"/>
                  </a:schemeClr>
                </a:solidFill>
              </a:rPr>
              <a:t>Tất cả mọi người cần bảo vệ thông tin cá nhân của mình.</a:t>
            </a:r>
            <a:endParaRPr lang="en-US" sz="2400">
              <a:solidFill>
                <a:schemeClr val="accent4">
                  <a:lumMod val="75000"/>
                </a:schemeClr>
              </a:solidFill>
            </a:endParaRPr>
          </a:p>
        </p:txBody>
      </p:sp>
    </p:spTree>
    <p:extLst>
      <p:ext uri="{BB962C8B-B14F-4D97-AF65-F5344CB8AC3E}">
        <p14:creationId xmlns:p14="http://schemas.microsoft.com/office/powerpoint/2010/main" val="418460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Group 111">
            <a:extLst>
              <a:ext uri="{FF2B5EF4-FFF2-40B4-BE49-F238E27FC236}">
                <a16:creationId xmlns:a16="http://schemas.microsoft.com/office/drawing/2014/main" id="{4402515F-98CD-43EB-8C86-32FF8A9D1B85}"/>
              </a:ext>
            </a:extLst>
          </p:cNvPr>
          <p:cNvGrpSpPr/>
          <p:nvPr/>
        </p:nvGrpSpPr>
        <p:grpSpPr>
          <a:xfrm>
            <a:off x="1289732" y="6312276"/>
            <a:ext cx="9575022" cy="320419"/>
            <a:chOff x="1310235" y="3405158"/>
            <a:chExt cx="9575022" cy="640838"/>
          </a:xfrm>
        </p:grpSpPr>
        <p:sp>
          <p:nvSpPr>
            <p:cNvPr id="4" name="Chevron 2">
              <a:extLst>
                <a:ext uri="{FF2B5EF4-FFF2-40B4-BE49-F238E27FC236}">
                  <a16:creationId xmlns:a16="http://schemas.microsoft.com/office/drawing/2014/main" id="{AB2707A5-BE69-4927-BF06-C5A9B98B5858}"/>
                </a:ext>
              </a:extLst>
            </p:cNvPr>
            <p:cNvSpPr/>
            <p:nvPr/>
          </p:nvSpPr>
          <p:spPr>
            <a:xfrm>
              <a:off x="1310235" y="3405158"/>
              <a:ext cx="549290" cy="64083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6" name="Chevron 3">
              <a:extLst>
                <a:ext uri="{FF2B5EF4-FFF2-40B4-BE49-F238E27FC236}">
                  <a16:creationId xmlns:a16="http://schemas.microsoft.com/office/drawing/2014/main" id="{94D62379-9DEB-459D-9B71-36FAB2B6D7A0}"/>
                </a:ext>
              </a:extLst>
            </p:cNvPr>
            <p:cNvSpPr/>
            <p:nvPr/>
          </p:nvSpPr>
          <p:spPr>
            <a:xfrm>
              <a:off x="2058429" y="3511965"/>
              <a:ext cx="366192" cy="42722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8" name="Chevron 4">
              <a:extLst>
                <a:ext uri="{FF2B5EF4-FFF2-40B4-BE49-F238E27FC236}">
                  <a16:creationId xmlns:a16="http://schemas.microsoft.com/office/drawing/2014/main" id="{C02C7444-28FD-4D36-B6E9-E26C6B2D7EEB}"/>
                </a:ext>
              </a:extLst>
            </p:cNvPr>
            <p:cNvSpPr/>
            <p:nvPr/>
          </p:nvSpPr>
          <p:spPr>
            <a:xfrm>
              <a:off x="2623525" y="3511965"/>
              <a:ext cx="366192" cy="42722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0" name="Chevron 5">
              <a:extLst>
                <a:ext uri="{FF2B5EF4-FFF2-40B4-BE49-F238E27FC236}">
                  <a16:creationId xmlns:a16="http://schemas.microsoft.com/office/drawing/2014/main" id="{941E9EFD-5382-4184-84E2-5E5A6C19A972}"/>
                </a:ext>
              </a:extLst>
            </p:cNvPr>
            <p:cNvSpPr/>
            <p:nvPr/>
          </p:nvSpPr>
          <p:spPr>
            <a:xfrm>
              <a:off x="3188621" y="3511965"/>
              <a:ext cx="366192" cy="42722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2" name="Chevron 6">
              <a:extLst>
                <a:ext uri="{FF2B5EF4-FFF2-40B4-BE49-F238E27FC236}">
                  <a16:creationId xmlns:a16="http://schemas.microsoft.com/office/drawing/2014/main" id="{F560AD6D-6000-4DF6-8123-BB9144093D66}"/>
                </a:ext>
              </a:extLst>
            </p:cNvPr>
            <p:cNvSpPr/>
            <p:nvPr/>
          </p:nvSpPr>
          <p:spPr>
            <a:xfrm>
              <a:off x="4318813" y="3405158"/>
              <a:ext cx="549290" cy="640838"/>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4" name="Chevron 7">
              <a:extLst>
                <a:ext uri="{FF2B5EF4-FFF2-40B4-BE49-F238E27FC236}">
                  <a16:creationId xmlns:a16="http://schemas.microsoft.com/office/drawing/2014/main" id="{3F735BDB-FB50-432D-9AAC-0BAC9A1F2E65}"/>
                </a:ext>
              </a:extLst>
            </p:cNvPr>
            <p:cNvSpPr/>
            <p:nvPr/>
          </p:nvSpPr>
          <p:spPr>
            <a:xfrm>
              <a:off x="5067007" y="3511965"/>
              <a:ext cx="366192" cy="427224"/>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6" name="Chevron 8">
              <a:extLst>
                <a:ext uri="{FF2B5EF4-FFF2-40B4-BE49-F238E27FC236}">
                  <a16:creationId xmlns:a16="http://schemas.microsoft.com/office/drawing/2014/main" id="{0E78DFCD-777E-454A-B692-17D9A31929C7}"/>
                </a:ext>
              </a:extLst>
            </p:cNvPr>
            <p:cNvSpPr/>
            <p:nvPr/>
          </p:nvSpPr>
          <p:spPr>
            <a:xfrm>
              <a:off x="5632103" y="3511965"/>
              <a:ext cx="366192" cy="427224"/>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8" name="Chevron 9">
              <a:extLst>
                <a:ext uri="{FF2B5EF4-FFF2-40B4-BE49-F238E27FC236}">
                  <a16:creationId xmlns:a16="http://schemas.microsoft.com/office/drawing/2014/main" id="{7978B55F-1CAC-4198-B420-66A98928BE39}"/>
                </a:ext>
              </a:extLst>
            </p:cNvPr>
            <p:cNvSpPr/>
            <p:nvPr/>
          </p:nvSpPr>
          <p:spPr>
            <a:xfrm>
              <a:off x="6197199" y="3511965"/>
              <a:ext cx="366192" cy="427224"/>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0" name="Chevron 10">
              <a:extLst>
                <a:ext uri="{FF2B5EF4-FFF2-40B4-BE49-F238E27FC236}">
                  <a16:creationId xmlns:a16="http://schemas.microsoft.com/office/drawing/2014/main" id="{442A9D96-839F-4E85-8A9C-273D096B96E8}"/>
                </a:ext>
              </a:extLst>
            </p:cNvPr>
            <p:cNvSpPr/>
            <p:nvPr/>
          </p:nvSpPr>
          <p:spPr>
            <a:xfrm>
              <a:off x="7327391" y="3405158"/>
              <a:ext cx="549290" cy="640838"/>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2" name="Chevron 11">
              <a:extLst>
                <a:ext uri="{FF2B5EF4-FFF2-40B4-BE49-F238E27FC236}">
                  <a16:creationId xmlns:a16="http://schemas.microsoft.com/office/drawing/2014/main" id="{DE8AEC51-756C-43EA-9229-F157825DEB3C}"/>
                </a:ext>
              </a:extLst>
            </p:cNvPr>
            <p:cNvSpPr/>
            <p:nvPr/>
          </p:nvSpPr>
          <p:spPr>
            <a:xfrm>
              <a:off x="8075585" y="3511965"/>
              <a:ext cx="366192" cy="427224"/>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4" name="Chevron 12">
              <a:extLst>
                <a:ext uri="{FF2B5EF4-FFF2-40B4-BE49-F238E27FC236}">
                  <a16:creationId xmlns:a16="http://schemas.microsoft.com/office/drawing/2014/main" id="{B5D9A907-438F-4786-8384-F3610FE96F7A}"/>
                </a:ext>
              </a:extLst>
            </p:cNvPr>
            <p:cNvSpPr/>
            <p:nvPr/>
          </p:nvSpPr>
          <p:spPr>
            <a:xfrm>
              <a:off x="8640681" y="3511965"/>
              <a:ext cx="366192" cy="427224"/>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6" name="Chevron 13">
              <a:extLst>
                <a:ext uri="{FF2B5EF4-FFF2-40B4-BE49-F238E27FC236}">
                  <a16:creationId xmlns:a16="http://schemas.microsoft.com/office/drawing/2014/main" id="{0B173FEA-82DA-4CC2-8356-B2B7487F1A58}"/>
                </a:ext>
              </a:extLst>
            </p:cNvPr>
            <p:cNvSpPr/>
            <p:nvPr/>
          </p:nvSpPr>
          <p:spPr>
            <a:xfrm>
              <a:off x="9205777" y="3511965"/>
              <a:ext cx="366192" cy="427224"/>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8" name="Chevron 14">
              <a:extLst>
                <a:ext uri="{FF2B5EF4-FFF2-40B4-BE49-F238E27FC236}">
                  <a16:creationId xmlns:a16="http://schemas.microsoft.com/office/drawing/2014/main" id="{52319822-D25F-4E7A-AA0C-602AE34F5EEE}"/>
                </a:ext>
              </a:extLst>
            </p:cNvPr>
            <p:cNvSpPr/>
            <p:nvPr/>
          </p:nvSpPr>
          <p:spPr>
            <a:xfrm>
              <a:off x="10335967" y="3405158"/>
              <a:ext cx="549290" cy="640838"/>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30" name="Chevron 5">
              <a:extLst>
                <a:ext uri="{FF2B5EF4-FFF2-40B4-BE49-F238E27FC236}">
                  <a16:creationId xmlns:a16="http://schemas.microsoft.com/office/drawing/2014/main" id="{58843560-4B24-4C7D-A3EF-55A707DBFBB2}"/>
                </a:ext>
              </a:extLst>
            </p:cNvPr>
            <p:cNvSpPr/>
            <p:nvPr/>
          </p:nvSpPr>
          <p:spPr>
            <a:xfrm>
              <a:off x="3753717" y="3511965"/>
              <a:ext cx="366192" cy="42722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32" name="Chevron 9">
              <a:extLst>
                <a:ext uri="{FF2B5EF4-FFF2-40B4-BE49-F238E27FC236}">
                  <a16:creationId xmlns:a16="http://schemas.microsoft.com/office/drawing/2014/main" id="{4B252277-8886-4EBC-9080-646F0C67E9F7}"/>
                </a:ext>
              </a:extLst>
            </p:cNvPr>
            <p:cNvSpPr/>
            <p:nvPr/>
          </p:nvSpPr>
          <p:spPr>
            <a:xfrm>
              <a:off x="6762295" y="3511965"/>
              <a:ext cx="366192" cy="427224"/>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34" name="Chevron 12">
              <a:extLst>
                <a:ext uri="{FF2B5EF4-FFF2-40B4-BE49-F238E27FC236}">
                  <a16:creationId xmlns:a16="http://schemas.microsoft.com/office/drawing/2014/main" id="{F5AC6F94-959A-41D9-A20B-FC67712A345D}"/>
                </a:ext>
              </a:extLst>
            </p:cNvPr>
            <p:cNvSpPr/>
            <p:nvPr/>
          </p:nvSpPr>
          <p:spPr>
            <a:xfrm>
              <a:off x="9770873" y="3511965"/>
              <a:ext cx="366192" cy="427224"/>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75" name="Rectangle 74"/>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27689" y="199111"/>
            <a:ext cx="6697199" cy="830997"/>
          </a:xfrm>
          <a:prstGeom prst="rect">
            <a:avLst/>
          </a:prstGeom>
        </p:spPr>
        <p:txBody>
          <a:bodyPr wrap="square">
            <a:spAutoFit/>
          </a:bodyPr>
          <a:lstStyle/>
          <a:p>
            <a:pPr algn="ctr">
              <a:lnSpc>
                <a:spcPct val="150000"/>
              </a:lnSpc>
            </a:pPr>
            <a:r>
              <a:rPr lang="en-US" altLang="ko-KR" sz="3200" b="1">
                <a:solidFill>
                  <a:schemeClr val="accent4">
                    <a:lumMod val="75000"/>
                  </a:schemeClr>
                </a:solidFill>
                <a:cs typeface="Arial" pitchFamily="34" charset="0"/>
              </a:rPr>
              <a:t>2. BẢO VỆ THÔNG TIN </a:t>
            </a:r>
            <a:r>
              <a:rPr lang="en-US" altLang="ko-KR" sz="3200" b="1" smtClean="0">
                <a:solidFill>
                  <a:schemeClr val="accent4">
                    <a:lumMod val="75000"/>
                  </a:schemeClr>
                </a:solidFill>
                <a:cs typeface="Arial" pitchFamily="34" charset="0"/>
              </a:rPr>
              <a:t>CÁ </a:t>
            </a:r>
            <a:r>
              <a:rPr lang="en-US" altLang="ko-KR" sz="3200" b="1">
                <a:solidFill>
                  <a:schemeClr val="accent4">
                    <a:lumMod val="75000"/>
                  </a:schemeClr>
                </a:solidFill>
                <a:cs typeface="Arial" pitchFamily="34" charset="0"/>
              </a:rPr>
              <a:t>NHÂN</a:t>
            </a:r>
            <a:endParaRPr lang="ko-KR" altLang="en-US" sz="3200" b="1" dirty="0">
              <a:solidFill>
                <a:schemeClr val="accent4">
                  <a:lumMod val="75000"/>
                </a:schemeClr>
              </a:solidFill>
              <a:cs typeface="Arial" pitchFamily="34" charset="0"/>
            </a:endParaRPr>
          </a:p>
        </p:txBody>
      </p:sp>
      <p:sp>
        <p:nvSpPr>
          <p:cNvPr id="79" name="Rectangle 78"/>
          <p:cNvSpPr/>
          <p:nvPr/>
        </p:nvSpPr>
        <p:spPr>
          <a:xfrm>
            <a:off x="311141" y="1025332"/>
            <a:ext cx="11730804" cy="1200329"/>
          </a:xfrm>
          <a:prstGeom prst="rect">
            <a:avLst/>
          </a:prstGeom>
        </p:spPr>
        <p:txBody>
          <a:bodyPr wrap="square">
            <a:spAutoFit/>
          </a:bodyPr>
          <a:lstStyle/>
          <a:p>
            <a:pPr>
              <a:lnSpc>
                <a:spcPct val="150000"/>
              </a:lnSpc>
            </a:pPr>
            <a:r>
              <a:rPr lang="en-US" sz="2400"/>
              <a:t>Q</a:t>
            </a:r>
            <a:r>
              <a:rPr lang="en-US" sz="2400" smtClean="0"/>
              <a:t>uan </a:t>
            </a:r>
            <a:r>
              <a:rPr lang="en-US" sz="2400"/>
              <a:t>sát hình 2 và hình 3 sgk, </a:t>
            </a:r>
            <a:r>
              <a:rPr lang="en-US" sz="2400" smtClean="0"/>
              <a:t>trả lời câu hỏi</a:t>
            </a:r>
            <a:r>
              <a:rPr lang="en-US" sz="2400"/>
              <a:t>: </a:t>
            </a:r>
            <a:r>
              <a:rPr lang="en-US" sz="2400" i="1"/>
              <a:t>Hình nào có sự bảo mật thông tin cao hơn? Tại sao?</a:t>
            </a:r>
            <a:endParaRPr lang="en-US" sz="24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57" y="2323543"/>
            <a:ext cx="5537969" cy="295184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764" y="2225662"/>
            <a:ext cx="4411578" cy="3049724"/>
          </a:xfrm>
          <a:prstGeom prst="rect">
            <a:avLst/>
          </a:prstGeom>
        </p:spPr>
      </p:pic>
      <p:pic>
        <p:nvPicPr>
          <p:cNvPr id="85" name="Picture 84"/>
          <p:cNvPicPr>
            <a:picLocks noChangeAspect="1"/>
          </p:cNvPicPr>
          <p:nvPr/>
        </p:nvPicPr>
        <p:blipFill>
          <a:blip r:embed="rId4"/>
          <a:srcRect/>
          <a:stretch>
            <a:fillRect/>
          </a:stretch>
        </p:blipFill>
        <p:spPr>
          <a:xfrm>
            <a:off x="2294680" y="5312944"/>
            <a:ext cx="999022" cy="999022"/>
          </a:xfrm>
          <a:prstGeom prst="rect">
            <a:avLst/>
          </a:prstGeom>
        </p:spPr>
      </p:pic>
      <p:pic>
        <p:nvPicPr>
          <p:cNvPr id="86" name="Picture 85"/>
          <p:cNvPicPr>
            <a:picLocks noChangeAspect="1"/>
          </p:cNvPicPr>
          <p:nvPr/>
        </p:nvPicPr>
        <p:blipFill>
          <a:blip r:embed="rId5"/>
          <a:srcRect/>
          <a:stretch>
            <a:fillRect/>
          </a:stretch>
        </p:blipFill>
        <p:spPr>
          <a:xfrm>
            <a:off x="8360230" y="5273321"/>
            <a:ext cx="1038645" cy="1038645"/>
          </a:xfrm>
          <a:prstGeom prst="rect">
            <a:avLst/>
          </a:prstGeom>
        </p:spPr>
      </p:pic>
    </p:spTree>
    <p:extLst>
      <p:ext uri="{BB962C8B-B14F-4D97-AF65-F5344CB8AC3E}">
        <p14:creationId xmlns:p14="http://schemas.microsoft.com/office/powerpoint/2010/main" val="18473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down)">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par>
                                <p:cTn id="26" presetID="22" presetClass="entr" presetSubtype="4" fill="hold" nodeType="with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wipe(down)">
                                      <p:cBhvr>
                                        <p:cTn id="2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ocument 6">
            <a:extLst>
              <a:ext uri="{FF2B5EF4-FFF2-40B4-BE49-F238E27FC236}">
                <a16:creationId xmlns:a16="http://schemas.microsoft.com/office/drawing/2014/main" id="{EDD3B9B9-2CA7-422B-97CC-965639F7FBED}"/>
              </a:ext>
            </a:extLst>
          </p:cNvPr>
          <p:cNvSpPr/>
          <p:nvPr/>
        </p:nvSpPr>
        <p:spPr>
          <a:xfrm>
            <a:off x="3057976" y="2826886"/>
            <a:ext cx="1905573" cy="3391035"/>
          </a:xfrm>
          <a:prstGeom prst="flowChartDocumen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2060"/>
                </a:solidFill>
              </a:rPr>
              <a:t>Không tùy tiện tiết lộ thông tin cá nhân</a:t>
            </a:r>
          </a:p>
        </p:txBody>
      </p:sp>
      <p:sp>
        <p:nvSpPr>
          <p:cNvPr id="19" name="Flowchart: Document 18">
            <a:extLst>
              <a:ext uri="{FF2B5EF4-FFF2-40B4-BE49-F238E27FC236}">
                <a16:creationId xmlns:a16="http://schemas.microsoft.com/office/drawing/2014/main" id="{B1FE066F-6BD0-4351-A064-B67056902499}"/>
              </a:ext>
            </a:extLst>
          </p:cNvPr>
          <p:cNvSpPr/>
          <p:nvPr/>
        </p:nvSpPr>
        <p:spPr>
          <a:xfrm>
            <a:off x="5339582" y="2826886"/>
            <a:ext cx="1905573" cy="3391035"/>
          </a:xfrm>
          <a:prstGeom prst="flowChartDocumen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2060"/>
                </a:solidFill>
              </a:rPr>
              <a:t>Sử dụng mật khẩu mạnh.</a:t>
            </a:r>
          </a:p>
        </p:txBody>
      </p:sp>
      <p:sp>
        <p:nvSpPr>
          <p:cNvPr id="25" name="Flowchart: Document 24">
            <a:extLst>
              <a:ext uri="{FF2B5EF4-FFF2-40B4-BE49-F238E27FC236}">
                <a16:creationId xmlns:a16="http://schemas.microsoft.com/office/drawing/2014/main" id="{C99E8C4C-487A-4AD8-9ECA-BA62B84FB507}"/>
              </a:ext>
            </a:extLst>
          </p:cNvPr>
          <p:cNvSpPr/>
          <p:nvPr/>
        </p:nvSpPr>
        <p:spPr>
          <a:xfrm>
            <a:off x="7813853" y="2826887"/>
            <a:ext cx="2990135" cy="3391034"/>
          </a:xfrm>
          <a:prstGeom prst="flowChartDocumen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2060"/>
                </a:solidFill>
              </a:rPr>
              <a:t>Không nhập mật khẩu khi có người </a:t>
            </a:r>
            <a:r>
              <a:rPr lang="en-US" sz="2400" smtClean="0">
                <a:solidFill>
                  <a:srgbClr val="002060"/>
                </a:solidFill>
              </a:rPr>
              <a:t>nhìn </a:t>
            </a:r>
            <a:r>
              <a:rPr lang="en-US" sz="2400">
                <a:solidFill>
                  <a:srgbClr val="002060"/>
                </a:solidFill>
              </a:rPr>
              <a:t>trộm hoặc máy không để chế độ ẩn mật khẩu.</a:t>
            </a:r>
            <a:endParaRPr lang="ko-KR" altLang="en-US" sz="2400">
              <a:solidFill>
                <a:srgbClr val="002060"/>
              </a:solidFill>
            </a:endParaRPr>
          </a:p>
        </p:txBody>
      </p:sp>
      <p:sp>
        <p:nvSpPr>
          <p:cNvPr id="31" name="Flowchart: Document 30">
            <a:extLst>
              <a:ext uri="{FF2B5EF4-FFF2-40B4-BE49-F238E27FC236}">
                <a16:creationId xmlns:a16="http://schemas.microsoft.com/office/drawing/2014/main" id="{8F33C71D-72CE-4784-A7E6-5D0E40893A12}"/>
              </a:ext>
            </a:extLst>
          </p:cNvPr>
          <p:cNvSpPr/>
          <p:nvPr/>
        </p:nvSpPr>
        <p:spPr>
          <a:xfrm>
            <a:off x="980042" y="2826886"/>
            <a:ext cx="1905573" cy="3391035"/>
          </a:xfrm>
          <a:prstGeom prst="flowChartDocumen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2060"/>
                </a:solidFill>
              </a:rPr>
              <a:t>Cài đặt phần mềm chống virus</a:t>
            </a:r>
            <a:endParaRPr lang="ko-KR" altLang="en-US" sz="2400">
              <a:solidFill>
                <a:srgbClr val="002060"/>
              </a:solidFill>
            </a:endParaRPr>
          </a:p>
        </p:txBody>
      </p:sp>
      <p:sp>
        <p:nvSpPr>
          <p:cNvPr id="33" name="Rectangle 32"/>
          <p:cNvSpPr/>
          <p:nvPr/>
        </p:nvSpPr>
        <p:spPr>
          <a:xfrm>
            <a:off x="2881356" y="490862"/>
            <a:ext cx="6697199" cy="739754"/>
          </a:xfrm>
          <a:prstGeom prst="rect">
            <a:avLst/>
          </a:prstGeom>
        </p:spPr>
        <p:txBody>
          <a:bodyPr wrap="square">
            <a:spAutoFit/>
          </a:bodyPr>
          <a:lstStyle/>
          <a:p>
            <a:pPr algn="ctr">
              <a:lnSpc>
                <a:spcPct val="150000"/>
              </a:lnSpc>
            </a:pPr>
            <a:r>
              <a:rPr lang="en-US" altLang="ko-KR" sz="3200" b="1">
                <a:solidFill>
                  <a:schemeClr val="accent4">
                    <a:lumMod val="75000"/>
                  </a:schemeClr>
                </a:solidFill>
                <a:cs typeface="Arial" pitchFamily="34" charset="0"/>
              </a:rPr>
              <a:t>2. BẢO VỆ THÔNG TIN </a:t>
            </a:r>
            <a:r>
              <a:rPr lang="en-US" altLang="ko-KR" sz="3200" b="1" smtClean="0">
                <a:solidFill>
                  <a:schemeClr val="accent4">
                    <a:lumMod val="75000"/>
                  </a:schemeClr>
                </a:solidFill>
                <a:cs typeface="Arial" pitchFamily="34" charset="0"/>
              </a:rPr>
              <a:t>CÁ </a:t>
            </a:r>
            <a:r>
              <a:rPr lang="en-US" altLang="ko-KR" sz="3200" b="1">
                <a:solidFill>
                  <a:schemeClr val="accent4">
                    <a:lumMod val="75000"/>
                  </a:schemeClr>
                </a:solidFill>
                <a:cs typeface="Arial" pitchFamily="34" charset="0"/>
              </a:rPr>
              <a:t>NHÂN</a:t>
            </a:r>
            <a:endParaRPr lang="ko-KR" altLang="en-US" sz="3200" b="1" dirty="0">
              <a:solidFill>
                <a:schemeClr val="accent4">
                  <a:lumMod val="75000"/>
                </a:schemeClr>
              </a:solidFill>
              <a:cs typeface="Arial" pitchFamily="34" charset="0"/>
            </a:endParaRPr>
          </a:p>
        </p:txBody>
      </p:sp>
      <p:sp>
        <p:nvSpPr>
          <p:cNvPr id="35" name="Rounded Rectangle 34"/>
          <p:cNvSpPr/>
          <p:nvPr/>
        </p:nvSpPr>
        <p:spPr>
          <a:xfrm>
            <a:off x="980042" y="2067951"/>
            <a:ext cx="1905573" cy="647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1</a:t>
            </a:r>
            <a:endParaRPr lang="en-US" b="1"/>
          </a:p>
        </p:txBody>
      </p:sp>
      <p:sp>
        <p:nvSpPr>
          <p:cNvPr id="36" name="Rounded Rectangle 35"/>
          <p:cNvSpPr/>
          <p:nvPr/>
        </p:nvSpPr>
        <p:spPr>
          <a:xfrm>
            <a:off x="3038015" y="2067950"/>
            <a:ext cx="1905573" cy="647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2</a:t>
            </a:r>
            <a:endParaRPr lang="en-US" sz="2800" b="1"/>
          </a:p>
        </p:txBody>
      </p:sp>
      <p:sp>
        <p:nvSpPr>
          <p:cNvPr id="37" name="Rounded Rectangle 36"/>
          <p:cNvSpPr/>
          <p:nvPr/>
        </p:nvSpPr>
        <p:spPr>
          <a:xfrm>
            <a:off x="5339581" y="2067949"/>
            <a:ext cx="1905573" cy="647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3</a:t>
            </a:r>
            <a:endParaRPr lang="en-US" b="1"/>
          </a:p>
        </p:txBody>
      </p:sp>
      <p:sp>
        <p:nvSpPr>
          <p:cNvPr id="38" name="Rounded Rectangle 37"/>
          <p:cNvSpPr/>
          <p:nvPr/>
        </p:nvSpPr>
        <p:spPr>
          <a:xfrm>
            <a:off x="7813853" y="2067948"/>
            <a:ext cx="2990135" cy="647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4</a:t>
            </a:r>
            <a:endParaRPr lang="en-US" b="1"/>
          </a:p>
        </p:txBody>
      </p:sp>
      <p:sp>
        <p:nvSpPr>
          <p:cNvPr id="39" name="Rectangle 38"/>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391508" y="1448972"/>
            <a:ext cx="7047122" cy="461665"/>
          </a:xfrm>
          <a:prstGeom prst="rect">
            <a:avLst/>
          </a:prstGeom>
          <a:noFill/>
        </p:spPr>
        <p:txBody>
          <a:bodyPr wrap="none" rtlCol="0">
            <a:spAutoFit/>
          </a:bodyPr>
          <a:lstStyle/>
          <a:p>
            <a:r>
              <a:rPr lang="en-US" sz="2400" smtClean="0">
                <a:solidFill>
                  <a:srgbClr val="002060"/>
                </a:solidFill>
              </a:rPr>
              <a:t>Theo em, cần làm gì để bảo vệ thông tin cá nhân?</a:t>
            </a:r>
            <a:endParaRPr lang="en-US" sz="2400">
              <a:solidFill>
                <a:srgbClr val="002060"/>
              </a:solidFill>
            </a:endParaRPr>
          </a:p>
        </p:txBody>
      </p:sp>
    </p:spTree>
    <p:extLst>
      <p:ext uri="{BB962C8B-B14F-4D97-AF65-F5344CB8AC3E}">
        <p14:creationId xmlns:p14="http://schemas.microsoft.com/office/powerpoint/2010/main" val="169310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0"/>
                                        </p:tgtEl>
                                        <p:attrNameLst>
                                          <p:attrName>ppt_x</p:attrName>
                                        </p:attrNameLst>
                                      </p:cBhvr>
                                      <p:tavLst>
                                        <p:tav tm="0">
                                          <p:val>
                                            <p:strVal val="ppt_x"/>
                                          </p:val>
                                        </p:tav>
                                        <p:tav tm="100000">
                                          <p:val>
                                            <p:strVal val="ppt_x"/>
                                          </p:val>
                                        </p:tav>
                                      </p:tavLst>
                                    </p:anim>
                                    <p:anim calcmode="lin" valueType="num">
                                      <p:cBhvr additive="base">
                                        <p:cTn id="12" dur="500"/>
                                        <p:tgtEl>
                                          <p:spTgt spid="40"/>
                                        </p:tgtEl>
                                        <p:attrNameLst>
                                          <p:attrName>ppt_y</p:attrName>
                                        </p:attrNameLst>
                                      </p:cBhvr>
                                      <p:tavLst>
                                        <p:tav tm="0">
                                          <p:val>
                                            <p:strVal val="ppt_y"/>
                                          </p:val>
                                        </p:tav>
                                        <p:tav tm="100000">
                                          <p:val>
                                            <p:strVal val="1+ppt_h/2"/>
                                          </p:val>
                                        </p:tav>
                                      </p:tavLst>
                                    </p:anim>
                                    <p:set>
                                      <p:cBhvr>
                                        <p:cTn id="13" dur="1" fill="hold">
                                          <p:stCondLst>
                                            <p:cond delay="499"/>
                                          </p:stCondLst>
                                        </p:cTn>
                                        <p:tgtEl>
                                          <p:spTgt spid="4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5" grpId="0" animBg="1"/>
      <p:bldP spid="31" grpId="0" animBg="1"/>
      <p:bldP spid="35" grpId="0" animBg="1"/>
      <p:bldP spid="36" grpId="0" animBg="1"/>
      <p:bldP spid="37" grpId="0" animBg="1"/>
      <p:bldP spid="38" grpId="0" animBg="1"/>
      <p:bldP spid="40" grpId="0"/>
      <p:bldP spid="4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D056F437-2DAB-47C3-A560-34CD210A8576}"/>
              </a:ext>
            </a:extLst>
          </p:cNvPr>
          <p:cNvSpPr/>
          <p:nvPr/>
        </p:nvSpPr>
        <p:spPr>
          <a:xfrm>
            <a:off x="0" y="4014347"/>
            <a:ext cx="12192000" cy="2850201"/>
          </a:xfrm>
          <a:prstGeom prst="rect">
            <a:avLst/>
          </a:prstGeom>
          <a:solidFill>
            <a:schemeClr val="accent2">
              <a:lumMod val="75000"/>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700" dirty="0"/>
          </a:p>
        </p:txBody>
      </p:sp>
      <p:pic>
        <p:nvPicPr>
          <p:cNvPr id="3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069" y="1242074"/>
            <a:ext cx="2101503" cy="2772273"/>
          </a:xfrm>
          <a:prstGeom prst="rect">
            <a:avLst/>
          </a:prstGeom>
        </p:spPr>
      </p:pic>
      <p:sp>
        <p:nvSpPr>
          <p:cNvPr id="40" name="Rounded Rectangle 39"/>
          <p:cNvSpPr/>
          <p:nvPr/>
        </p:nvSpPr>
        <p:spPr>
          <a:xfrm>
            <a:off x="931175" y="4674861"/>
            <a:ext cx="2658794" cy="6752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1. Đúng</a:t>
            </a:r>
            <a:endParaRPr lang="en-US" sz="2800"/>
          </a:p>
        </p:txBody>
      </p:sp>
      <p:sp>
        <p:nvSpPr>
          <p:cNvPr id="41" name="Rounded Rectangle 40"/>
          <p:cNvSpPr/>
          <p:nvPr/>
        </p:nvSpPr>
        <p:spPr>
          <a:xfrm>
            <a:off x="4499316" y="4674862"/>
            <a:ext cx="2658794" cy="6752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2. Sai</a:t>
            </a:r>
            <a:endParaRPr lang="en-US" sz="2800"/>
          </a:p>
        </p:txBody>
      </p:sp>
      <p:sp>
        <p:nvSpPr>
          <p:cNvPr id="42" name="Rounded Rectangle 41"/>
          <p:cNvSpPr/>
          <p:nvPr/>
        </p:nvSpPr>
        <p:spPr>
          <a:xfrm>
            <a:off x="8231945" y="4674862"/>
            <a:ext cx="2658794" cy="6752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3. Đúng</a:t>
            </a:r>
            <a:endParaRPr lang="en-US" sz="2800"/>
          </a:p>
        </p:txBody>
      </p:sp>
      <p:sp>
        <p:nvSpPr>
          <p:cNvPr id="43" name="Rounded Rectangle 42"/>
          <p:cNvSpPr/>
          <p:nvPr/>
        </p:nvSpPr>
        <p:spPr>
          <a:xfrm>
            <a:off x="3828755" y="5650277"/>
            <a:ext cx="4246100" cy="11442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smtClean="0">
                <a:solidFill>
                  <a:schemeClr val="accent4">
                    <a:lumMod val="75000"/>
                  </a:schemeClr>
                </a:solidFill>
              </a:rPr>
              <a:t>Đăng nhập ở hình 2 dễ bị người khác biết mật khẩu</a:t>
            </a:r>
            <a:endParaRPr lang="en-US" sz="2400">
              <a:solidFill>
                <a:schemeClr val="accent4">
                  <a:lumMod val="75000"/>
                </a:schemeClr>
              </a:solidFill>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2609" y="112542"/>
            <a:ext cx="9849391" cy="3901805"/>
          </a:xfrm>
          <a:prstGeom prst="rect">
            <a:avLst/>
          </a:prstGeom>
        </p:spPr>
      </p:pic>
    </p:spTree>
    <p:extLst>
      <p:ext uri="{BB962C8B-B14F-4D97-AF65-F5344CB8AC3E}">
        <p14:creationId xmlns:p14="http://schemas.microsoft.com/office/powerpoint/2010/main" val="220628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86715" y="188072"/>
            <a:ext cx="11573197" cy="724247"/>
          </a:xfrm>
        </p:spPr>
        <p:txBody>
          <a:bodyPr/>
          <a:lstStyle/>
          <a:p>
            <a:r>
              <a:rPr lang="en-US" sz="3200" b="1" smtClean="0">
                <a:solidFill>
                  <a:srgbClr val="7030A0"/>
                </a:solidFill>
              </a:rPr>
              <a:t>3. </a:t>
            </a:r>
            <a:r>
              <a:rPr lang="en-US" sz="3200" b="1">
                <a:solidFill>
                  <a:srgbClr val="7030A0"/>
                </a:solidFill>
              </a:rPr>
              <a:t>Chia sẻ thông tin một cách an toàn và hợp pháp</a:t>
            </a:r>
            <a:endParaRPr lang="en-US" sz="3200" b="1" dirty="0">
              <a:solidFill>
                <a:srgbClr val="7030A0"/>
              </a:solidFill>
            </a:endParaRP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259" y="1012863"/>
            <a:ext cx="5007083" cy="338293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314" y="912319"/>
            <a:ext cx="5460668" cy="3483484"/>
          </a:xfrm>
          <a:prstGeom prst="rect">
            <a:avLst/>
          </a:prstGeom>
        </p:spPr>
      </p:pic>
      <p:sp>
        <p:nvSpPr>
          <p:cNvPr id="25" name="Rounded Rectangle 24"/>
          <p:cNvSpPr/>
          <p:nvPr/>
        </p:nvSpPr>
        <p:spPr>
          <a:xfrm>
            <a:off x="1119060" y="4515027"/>
            <a:ext cx="4627479" cy="182950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t>Chia sẻ thông tin không đúng sự thật -&gt; Gây hoang mang -&gt; Vi phạm pháp luật -&gt; Xử phạt</a:t>
            </a:r>
            <a:endParaRPr lang="en-US" sz="2000"/>
          </a:p>
        </p:txBody>
      </p:sp>
      <p:sp>
        <p:nvSpPr>
          <p:cNvPr id="26" name="Rounded Rectangle 25"/>
          <p:cNvSpPr/>
          <p:nvPr/>
        </p:nvSpPr>
        <p:spPr>
          <a:xfrm>
            <a:off x="6173315" y="4494276"/>
            <a:ext cx="5362192" cy="185025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t>Chia sẻ những thông tin chính thống, có nguồn gốc , đúng sự thật -&gt; Kêu gọi mọi người cùng hưởng ứng -&gt; Đẩy lùi dịch bệnh</a:t>
            </a:r>
            <a:endParaRPr lang="en-US" sz="2000"/>
          </a:p>
        </p:txBody>
      </p:sp>
    </p:spTree>
    <p:extLst>
      <p:ext uri="{BB962C8B-B14F-4D97-AF65-F5344CB8AC3E}">
        <p14:creationId xmlns:p14="http://schemas.microsoft.com/office/powerpoint/2010/main" val="84821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ight Arrow 5">
            <a:extLst>
              <a:ext uri="{FF2B5EF4-FFF2-40B4-BE49-F238E27FC236}">
                <a16:creationId xmlns:a16="http://schemas.microsoft.com/office/drawing/2014/main" id="{0E5BC41A-0DFB-4FD4-A426-DF6F621E1AF3}"/>
              </a:ext>
            </a:extLst>
          </p:cNvPr>
          <p:cNvSpPr/>
          <p:nvPr/>
        </p:nvSpPr>
        <p:spPr>
          <a:xfrm flipH="1">
            <a:off x="196948" y="1941341"/>
            <a:ext cx="8567382" cy="1469047"/>
          </a:xfrm>
          <a:prstGeom prst="rightArrow">
            <a:avLst>
              <a:gd name="adj1" fmla="val 66050"/>
              <a:gd name="adj2" fmla="val 756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altLang="en-US" sz="2000">
                <a:solidFill>
                  <a:srgbClr val="002060"/>
                </a:solidFill>
                <a:latin typeface="+mj-lt"/>
                <a:cs typeface="Times New Roman" panose="02020603050405020304" pitchFamily="18" charset="0"/>
                <a:sym typeface="Wingdings" panose="05000000000000000000" pitchFamily="2" charset="2"/>
              </a:rPr>
              <a:t>Kiểm chứng kĩ lương thông tin để đảm bảo thông tin không bị sai lệch hoặc thông tin có nội dung xấu và nội dung vi phạm pháp luật</a:t>
            </a:r>
            <a:endParaRPr lang="ko-KR" altLang="en-US" sz="2400">
              <a:solidFill>
                <a:srgbClr val="002060"/>
              </a:solidFill>
              <a:latin typeface="+mj-lt"/>
            </a:endParaRPr>
          </a:p>
        </p:txBody>
      </p:sp>
      <p:sp>
        <p:nvSpPr>
          <p:cNvPr id="37" name="Right Arrow 54">
            <a:extLst>
              <a:ext uri="{FF2B5EF4-FFF2-40B4-BE49-F238E27FC236}">
                <a16:creationId xmlns:a16="http://schemas.microsoft.com/office/drawing/2014/main" id="{15B8590C-96FB-4E60-9FB1-6311B4DBE638}"/>
              </a:ext>
            </a:extLst>
          </p:cNvPr>
          <p:cNvSpPr/>
          <p:nvPr/>
        </p:nvSpPr>
        <p:spPr>
          <a:xfrm flipH="1">
            <a:off x="647114" y="3410388"/>
            <a:ext cx="8110930" cy="1330424"/>
          </a:xfrm>
          <a:prstGeom prst="rightArrow">
            <a:avLst>
              <a:gd name="adj1" fmla="val 66050"/>
              <a:gd name="adj2" fmla="val 75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ct val="0"/>
              </a:spcBef>
            </a:pPr>
            <a:r>
              <a:rPr lang="vi-VN" altLang="en-US" sz="2000" smtClean="0">
                <a:solidFill>
                  <a:srgbClr val="002060"/>
                </a:solidFill>
                <a:latin typeface="+mj-lt"/>
                <a:cs typeface="Times New Roman" panose="02020603050405020304" pitchFamily="18" charset="0"/>
                <a:sym typeface="Wingdings" panose="05000000000000000000" pitchFamily="2" charset="2"/>
              </a:rPr>
              <a:t>Tính </a:t>
            </a:r>
            <a:r>
              <a:rPr lang="vi-VN" altLang="en-US" sz="2000">
                <a:solidFill>
                  <a:srgbClr val="002060"/>
                </a:solidFill>
                <a:latin typeface="+mj-lt"/>
                <a:cs typeface="Times New Roman" panose="02020603050405020304" pitchFamily="18" charset="0"/>
                <a:sym typeface="Wingdings" panose="05000000000000000000" pitchFamily="2" charset="2"/>
              </a:rPr>
              <a:t>hợp pháp và sự an toàn khi gửi mail, đăng ý kiến cá nhân, đưa thông tin người khác lên mạng xã hội và các diền đàn.</a:t>
            </a:r>
          </a:p>
        </p:txBody>
      </p:sp>
      <p:sp>
        <p:nvSpPr>
          <p:cNvPr id="38" name="Right Arrow 55">
            <a:extLst>
              <a:ext uri="{FF2B5EF4-FFF2-40B4-BE49-F238E27FC236}">
                <a16:creationId xmlns:a16="http://schemas.microsoft.com/office/drawing/2014/main" id="{E8FB8E64-424E-4C1E-9342-1EE057E52629}"/>
              </a:ext>
            </a:extLst>
          </p:cNvPr>
          <p:cNvSpPr/>
          <p:nvPr/>
        </p:nvSpPr>
        <p:spPr>
          <a:xfrm flipH="1">
            <a:off x="1575576" y="4714455"/>
            <a:ext cx="7182461" cy="1178130"/>
          </a:xfrm>
          <a:prstGeom prst="rightArrow">
            <a:avLst>
              <a:gd name="adj1" fmla="val 66050"/>
              <a:gd name="adj2" fmla="val 7567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rPr>
              <a:t>Tránh vi phạm bản quyền.</a:t>
            </a:r>
            <a:endParaRPr lang="ko-KR" altLang="en-US" sz="2000">
              <a:solidFill>
                <a:srgbClr val="002060"/>
              </a:solidFill>
            </a:endParaRPr>
          </a:p>
        </p:txBody>
      </p:sp>
      <p:pic>
        <p:nvPicPr>
          <p:cNvPr id="4" name="Picture Placeholder 3"/>
          <p:cNvPicPr>
            <a:picLocks noGrp="1" noChangeAspect="1"/>
          </p:cNvPicPr>
          <p:nvPr>
            <p:ph type="pic" idx="12"/>
          </p:nvPr>
        </p:nvPicPr>
        <p:blipFill>
          <a:blip r:embed="rId2">
            <a:extLst>
              <a:ext uri="{28A0092B-C50C-407E-A947-70E740481C1C}">
                <a14:useLocalDpi xmlns:a14="http://schemas.microsoft.com/office/drawing/2010/main" val="0"/>
              </a:ext>
            </a:extLst>
          </a:blip>
          <a:srcRect l="31927" r="31927"/>
          <a:stretch>
            <a:fillRect/>
          </a:stretch>
        </p:blipFill>
        <p:spPr/>
      </p:pic>
      <p:sp>
        <p:nvSpPr>
          <p:cNvPr id="25"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62392" y="441291"/>
            <a:ext cx="11573197" cy="724247"/>
          </a:xfrm>
        </p:spPr>
        <p:txBody>
          <a:bodyPr/>
          <a:lstStyle/>
          <a:p>
            <a:r>
              <a:rPr lang="en-US" sz="3200" b="1" smtClean="0">
                <a:solidFill>
                  <a:srgbClr val="7030A0"/>
                </a:solidFill>
              </a:rPr>
              <a:t>3. </a:t>
            </a:r>
            <a:r>
              <a:rPr lang="en-US" sz="3200" b="1">
                <a:solidFill>
                  <a:srgbClr val="7030A0"/>
                </a:solidFill>
              </a:rPr>
              <a:t>Chia sẻ thông tin một cách an toàn và hợp pháp</a:t>
            </a:r>
            <a:endParaRPr lang="en-US" sz="3200" b="1" dirty="0">
              <a:solidFill>
                <a:srgbClr val="7030A0"/>
              </a:solidFill>
            </a:endParaRPr>
          </a:p>
        </p:txBody>
      </p:sp>
    </p:spTree>
    <p:extLst>
      <p:ext uri="{BB962C8B-B14F-4D97-AF65-F5344CB8AC3E}">
        <p14:creationId xmlns:p14="http://schemas.microsoft.com/office/powerpoint/2010/main" val="247358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32847" y="170696"/>
            <a:ext cx="11573197" cy="724247"/>
          </a:xfrm>
        </p:spPr>
        <p:txBody>
          <a:bodyPr/>
          <a:lstStyle/>
          <a:p>
            <a:r>
              <a:rPr lang="en-US" sz="3200" b="1" u="sng" smtClean="0">
                <a:solidFill>
                  <a:srgbClr val="7030A0"/>
                </a:solidFill>
              </a:rPr>
              <a:t>LUYỆN TẬP</a:t>
            </a:r>
            <a:endParaRPr lang="en-US" sz="3200" b="1" u="sng" dirty="0">
              <a:solidFill>
                <a:srgbClr val="7030A0"/>
              </a:solidFill>
            </a:endParaRPr>
          </a:p>
        </p:txBody>
      </p:sp>
      <p:sp>
        <p:nvSpPr>
          <p:cNvPr id="3" name="Rounded Rectangle 3">
            <a:extLst>
              <a:ext uri="{FF2B5EF4-FFF2-40B4-BE49-F238E27FC236}">
                <a16:creationId xmlns:a16="http://schemas.microsoft.com/office/drawing/2014/main" id="{89B78595-D9B9-41AB-B7EE-BC95272C2AA5}"/>
              </a:ext>
            </a:extLst>
          </p:cNvPr>
          <p:cNvSpPr/>
          <p:nvPr/>
        </p:nvSpPr>
        <p:spPr>
          <a:xfrm>
            <a:off x="7774745" y="970669"/>
            <a:ext cx="3929957" cy="561300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7" name="Rounded Rectangle 5">
            <a:extLst>
              <a:ext uri="{FF2B5EF4-FFF2-40B4-BE49-F238E27FC236}">
                <a16:creationId xmlns:a16="http://schemas.microsoft.com/office/drawing/2014/main" id="{31DCFCC8-D0B9-47F6-B6E6-50D7A17A5785}"/>
              </a:ext>
            </a:extLst>
          </p:cNvPr>
          <p:cNvSpPr/>
          <p:nvPr/>
        </p:nvSpPr>
        <p:spPr>
          <a:xfrm flipH="1">
            <a:off x="6662546" y="4360948"/>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8" name="Round Same Side Corner Rectangle 11">
            <a:extLst>
              <a:ext uri="{FF2B5EF4-FFF2-40B4-BE49-F238E27FC236}">
                <a16:creationId xmlns:a16="http://schemas.microsoft.com/office/drawing/2014/main" id="{67131DF0-F04A-4D46-B36E-61F2E0EACFC2}"/>
              </a:ext>
            </a:extLst>
          </p:cNvPr>
          <p:cNvSpPr>
            <a:spLocks noChangeAspect="1"/>
          </p:cNvSpPr>
          <p:nvPr/>
        </p:nvSpPr>
        <p:spPr>
          <a:xfrm rot="9900000">
            <a:off x="6660386" y="3208700"/>
            <a:ext cx="396000" cy="33632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0" name="Rounded Rectangle 39"/>
          <p:cNvSpPr/>
          <p:nvPr/>
        </p:nvSpPr>
        <p:spPr>
          <a:xfrm>
            <a:off x="253217" y="970671"/>
            <a:ext cx="7104186" cy="5613009"/>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b="1" i="1"/>
              <a:t>Bài 1. Mỗi hoạt động chia sẻ thông tin sau đây có an toàn và hợp pháp hay </a:t>
            </a:r>
            <a:r>
              <a:rPr lang="vi-VN" sz="2000" b="1" i="1" smtClean="0"/>
              <a:t>không?</a:t>
            </a:r>
            <a:r>
              <a:rPr lang="en-US" sz="2000" b="1" i="1" smtClean="0"/>
              <a:t> </a:t>
            </a:r>
            <a:r>
              <a:rPr lang="vi-VN" sz="2000" b="1" i="1" smtClean="0"/>
              <a:t>Hãy </a:t>
            </a:r>
            <a:r>
              <a:rPr lang="vi-VN" sz="2000" b="1" i="1"/>
              <a:t>giải thích lí </a:t>
            </a:r>
            <a:r>
              <a:rPr lang="vi-VN" sz="2000" b="1" i="1" smtClean="0"/>
              <a:t>do</a:t>
            </a:r>
            <a:r>
              <a:rPr lang="en-US" sz="2000" b="1" i="1"/>
              <a:t>?</a:t>
            </a:r>
            <a:endParaRPr lang="vi-VN" sz="2000" b="1" i="1"/>
          </a:p>
          <a:p>
            <a:pPr>
              <a:lnSpc>
                <a:spcPct val="150000"/>
              </a:lnSpc>
            </a:pPr>
            <a:r>
              <a:rPr lang="vi-VN" sz="2000"/>
              <a:t>1) Nam và Minh là bạn thân. Vì Minh </a:t>
            </a:r>
            <a:r>
              <a:rPr lang="vi-VN" sz="2000" smtClean="0"/>
              <a:t>c</a:t>
            </a:r>
            <a:r>
              <a:rPr lang="en-US" sz="2000" smtClean="0"/>
              <a:t>ầ</a:t>
            </a:r>
            <a:r>
              <a:rPr lang="vi-VN" sz="2000" smtClean="0"/>
              <a:t>n</a:t>
            </a:r>
            <a:r>
              <a:rPr lang="en-US" sz="2000" smtClean="0"/>
              <a:t> </a:t>
            </a:r>
            <a:r>
              <a:rPr lang="vi-VN" sz="2000" smtClean="0"/>
              <a:t>g</a:t>
            </a:r>
            <a:r>
              <a:rPr lang="en-US" sz="2000" smtClean="0"/>
              <a:t>ấ</a:t>
            </a:r>
            <a:r>
              <a:rPr lang="vi-VN" sz="2000" smtClean="0"/>
              <a:t>p</a:t>
            </a:r>
            <a:r>
              <a:rPr lang="vi-VN" sz="2000"/>
              <a:t>, Nam cho Minh mượn dùng tài </a:t>
            </a:r>
            <a:r>
              <a:rPr lang="vi-VN" sz="2000" smtClean="0"/>
              <a:t>khoản</a:t>
            </a:r>
            <a:r>
              <a:rPr lang="en-US" sz="2000" smtClean="0"/>
              <a:t> </a:t>
            </a:r>
            <a:r>
              <a:rPr lang="vi-VN" sz="2000" smtClean="0"/>
              <a:t>mạng </a:t>
            </a:r>
            <a:r>
              <a:rPr lang="vi-VN" sz="2000"/>
              <a:t>xã hội của mình bằng cách gửi </a:t>
            </a:r>
            <a:r>
              <a:rPr lang="vi-VN" sz="2000" smtClean="0"/>
              <a:t>mật</a:t>
            </a:r>
            <a:r>
              <a:rPr lang="en-US" sz="2000" smtClean="0"/>
              <a:t> </a:t>
            </a:r>
            <a:r>
              <a:rPr lang="vi-VN" sz="2000" smtClean="0"/>
              <a:t>kh</a:t>
            </a:r>
            <a:r>
              <a:rPr lang="en-US" sz="2000" smtClean="0"/>
              <a:t>ẩ</a:t>
            </a:r>
            <a:r>
              <a:rPr lang="vi-VN" sz="2000" smtClean="0"/>
              <a:t>u </a:t>
            </a:r>
            <a:r>
              <a:rPr lang="vi-VN" sz="2000"/>
              <a:t>đăng nhập cho Minh qua email</a:t>
            </a:r>
            <a:r>
              <a:rPr lang="vi-VN" sz="2000" smtClean="0"/>
              <a:t>.</a:t>
            </a:r>
            <a:endParaRPr lang="vi-VN" sz="2000"/>
          </a:p>
          <a:p>
            <a:pPr>
              <a:lnSpc>
                <a:spcPct val="150000"/>
              </a:lnSpc>
            </a:pPr>
            <a:r>
              <a:rPr lang="vi-VN" sz="2000"/>
              <a:t>2) Nam và Minh là bạn thân. Nam có em </a:t>
            </a:r>
            <a:r>
              <a:rPr lang="vi-VN" sz="2000" smtClean="0"/>
              <a:t>nhỏ</a:t>
            </a:r>
            <a:r>
              <a:rPr lang="en-US" sz="2000" smtClean="0"/>
              <a:t> </a:t>
            </a:r>
            <a:r>
              <a:rPr lang="vi-VN" sz="2000" smtClean="0"/>
              <a:t>bị </a:t>
            </a:r>
            <a:r>
              <a:rPr lang="vi-VN" sz="2000"/>
              <a:t>lạc. Với mong muôn giúp </a:t>
            </a:r>
            <a:r>
              <a:rPr lang="vi-VN" sz="2000" smtClean="0"/>
              <a:t>tìm</a:t>
            </a:r>
            <a:r>
              <a:rPr lang="en-US" sz="2000" smtClean="0"/>
              <a:t> </a:t>
            </a:r>
            <a:r>
              <a:rPr lang="vi-VN" sz="2000" smtClean="0"/>
              <a:t>được </a:t>
            </a:r>
            <a:r>
              <a:rPr lang="vi-VN" sz="2000"/>
              <a:t>em </a:t>
            </a:r>
            <a:r>
              <a:rPr lang="vi-VN" sz="2000" smtClean="0"/>
              <a:t>của</a:t>
            </a:r>
            <a:r>
              <a:rPr lang="en-US" sz="2000" smtClean="0"/>
              <a:t> </a:t>
            </a:r>
            <a:r>
              <a:rPr lang="vi-VN" sz="2000" smtClean="0"/>
              <a:t>Nam</a:t>
            </a:r>
            <a:r>
              <a:rPr lang="vi-VN" sz="2000"/>
              <a:t>, Minh tự ý đăng lên mạng xã hội </a:t>
            </a:r>
            <a:r>
              <a:rPr lang="vi-VN" sz="2000" smtClean="0"/>
              <a:t>tin</a:t>
            </a:r>
            <a:r>
              <a:rPr lang="en-US" sz="2000" smtClean="0"/>
              <a:t> </a:t>
            </a:r>
            <a:r>
              <a:rPr lang="vi-VN" sz="2000" smtClean="0"/>
              <a:t>nh</a:t>
            </a:r>
            <a:r>
              <a:rPr lang="en-US" sz="2000" smtClean="0"/>
              <a:t>ắ</a:t>
            </a:r>
            <a:r>
              <a:rPr lang="vi-VN" sz="2000" smtClean="0"/>
              <a:t>n </a:t>
            </a:r>
            <a:r>
              <a:rPr lang="vi-VN" sz="2000"/>
              <a:t>tìm trẻ lạc, trong </a:t>
            </a:r>
            <a:r>
              <a:rPr lang="vi-VN" sz="2000" smtClean="0"/>
              <a:t>đó</a:t>
            </a:r>
            <a:r>
              <a:rPr lang="en-US" sz="2000" smtClean="0"/>
              <a:t> </a:t>
            </a:r>
            <a:r>
              <a:rPr lang="vi-VN" sz="2000" smtClean="0"/>
              <a:t>có </a:t>
            </a:r>
            <a:r>
              <a:rPr lang="vi-VN" sz="2000"/>
              <a:t>ảnh em của Nam, địa chỉ nhà, số điện thoại và địa chỉ email của Nam.</a:t>
            </a:r>
            <a:endParaRPr lang="en-US" sz="2000"/>
          </a:p>
        </p:txBody>
      </p:sp>
      <p:sp>
        <p:nvSpPr>
          <p:cNvPr id="52" name="Rectangle 51"/>
          <p:cNvSpPr/>
          <p:nvPr/>
        </p:nvSpPr>
        <p:spPr>
          <a:xfrm>
            <a:off x="8035188" y="1550533"/>
            <a:ext cx="3409070" cy="4190314"/>
          </a:xfrm>
          <a:prstGeom prst="rect">
            <a:avLst/>
          </a:prstGeom>
        </p:spPr>
        <p:txBody>
          <a:bodyPr wrap="square">
            <a:spAutoFit/>
          </a:bodyPr>
          <a:lstStyle/>
          <a:p>
            <a:pPr algn="just">
              <a:lnSpc>
                <a:spcPct val="150000"/>
              </a:lnSpc>
            </a:pPr>
            <a:r>
              <a:rPr lang="nl-NL" sz="2000" smtClean="0">
                <a:solidFill>
                  <a:schemeClr val="bg1"/>
                </a:solidFill>
              </a:rPr>
              <a:t>1. Không </a:t>
            </a:r>
            <a:r>
              <a:rPr lang="nl-NL" sz="2000">
                <a:solidFill>
                  <a:schemeClr val="bg1"/>
                </a:solidFill>
              </a:rPr>
              <a:t>an toàn. Nếu tài khoản email của Minh bị kẻ xuất nắm  được thì email của Nam sẽ bị đọc trộm và vì vậy mật khẩu đăng nhập mạng xã hội của Nam cũng sẽ lọt vào tay kẻ xấu. Không nên chia sẻ mật khẩu với người khác.</a:t>
            </a:r>
            <a:endParaRPr lang="en-US" sz="2000">
              <a:solidFill>
                <a:schemeClr val="bg1"/>
              </a:solidFill>
            </a:endParaRPr>
          </a:p>
        </p:txBody>
      </p:sp>
      <p:sp>
        <p:nvSpPr>
          <p:cNvPr id="55" name="Rectangle 54"/>
          <p:cNvSpPr/>
          <p:nvPr/>
        </p:nvSpPr>
        <p:spPr>
          <a:xfrm>
            <a:off x="8035188" y="1360075"/>
            <a:ext cx="3609729" cy="3323987"/>
          </a:xfrm>
          <a:prstGeom prst="rect">
            <a:avLst/>
          </a:prstGeom>
        </p:spPr>
        <p:txBody>
          <a:bodyPr wrap="square">
            <a:spAutoFit/>
          </a:bodyPr>
          <a:lstStyle/>
          <a:p>
            <a:pPr>
              <a:lnSpc>
                <a:spcPct val="150000"/>
              </a:lnSpc>
            </a:pPr>
            <a:r>
              <a:rPr lang="nl-NL" sz="2000" smtClean="0">
                <a:solidFill>
                  <a:schemeClr val="bg1"/>
                </a:solidFill>
              </a:rPr>
              <a:t>2. Việc </a:t>
            </a:r>
            <a:r>
              <a:rPr lang="nl-NL" sz="2000">
                <a:solidFill>
                  <a:schemeClr val="bg1"/>
                </a:solidFill>
              </a:rPr>
              <a:t>Minh đăng tin </a:t>
            </a:r>
            <a:r>
              <a:rPr lang="nl-NL" sz="2000" smtClean="0">
                <a:solidFill>
                  <a:schemeClr val="bg1"/>
                </a:solidFill>
              </a:rPr>
              <a:t>là </a:t>
            </a:r>
            <a:r>
              <a:rPr lang="nl-NL" sz="2000">
                <a:solidFill>
                  <a:schemeClr val="bg1"/>
                </a:solidFill>
              </a:rPr>
              <a:t>không hợp pháp nếu chưa được sự đồng ý của Nam. Dù mục đích của Minh là tốt nhưng việc công khai thông tin cá nhân của người khác mà họ chưa đồng ý là vi phạm pháp luật. </a:t>
            </a:r>
            <a:endParaRPr lang="en-US" sz="2000">
              <a:solidFill>
                <a:schemeClr val="bg1"/>
              </a:solidFill>
            </a:endParaRPr>
          </a:p>
        </p:txBody>
      </p:sp>
      <p:sp>
        <p:nvSpPr>
          <p:cNvPr id="56" name="Rectangle 55"/>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29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52"/>
                                        </p:tgtEl>
                                        <p:attrNameLst>
                                          <p:attrName>ppt_x</p:attrName>
                                        </p:attrNameLst>
                                      </p:cBhvr>
                                      <p:tavLst>
                                        <p:tav tm="0">
                                          <p:val>
                                            <p:strVal val="ppt_x"/>
                                          </p:val>
                                        </p:tav>
                                        <p:tav tm="100000">
                                          <p:val>
                                            <p:strVal val="ppt_x"/>
                                          </p:val>
                                        </p:tav>
                                      </p:tavLst>
                                    </p:anim>
                                    <p:anim calcmode="lin" valueType="num">
                                      <p:cBhvr additive="base">
                                        <p:cTn id="27" dur="500"/>
                                        <p:tgtEl>
                                          <p:spTgt spid="52"/>
                                        </p:tgtEl>
                                        <p:attrNameLst>
                                          <p:attrName>ppt_y</p:attrName>
                                        </p:attrNameLst>
                                      </p:cBhvr>
                                      <p:tavLst>
                                        <p:tav tm="0">
                                          <p:val>
                                            <p:strVal val="ppt_y"/>
                                          </p:val>
                                        </p:tav>
                                        <p:tav tm="100000">
                                          <p:val>
                                            <p:strVal val="1+ppt_h/2"/>
                                          </p:val>
                                        </p:tav>
                                      </p:tavLst>
                                    </p:anim>
                                    <p:set>
                                      <p:cBhvr>
                                        <p:cTn id="28" dur="1" fill="hold">
                                          <p:stCondLst>
                                            <p:cond delay="499"/>
                                          </p:stCondLst>
                                        </p:cTn>
                                        <p:tgtEl>
                                          <p:spTgt spid="5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barn(inVertical)">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0" grpId="0" animBg="1"/>
      <p:bldP spid="52" grpId="0"/>
      <p:bldP spid="52" grpId="1"/>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9">
            <a:extLst>
              <a:ext uri="{FF2B5EF4-FFF2-40B4-BE49-F238E27FC236}">
                <a16:creationId xmlns:a16="http://schemas.microsoft.com/office/drawing/2014/main" id="{B613A3FD-BDAC-46DB-A3D6-4D1F1A175E87}"/>
              </a:ext>
            </a:extLst>
          </p:cNvPr>
          <p:cNvSpPr/>
          <p:nvPr/>
        </p:nvSpPr>
        <p:spPr>
          <a:xfrm>
            <a:off x="3702728" y="1859542"/>
            <a:ext cx="2391955" cy="863815"/>
          </a:xfrm>
          <a:prstGeom prst="chevron">
            <a:avLst>
              <a:gd name="adj" fmla="val 555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8" name="Chevron 10">
            <a:extLst>
              <a:ext uri="{FF2B5EF4-FFF2-40B4-BE49-F238E27FC236}">
                <a16:creationId xmlns:a16="http://schemas.microsoft.com/office/drawing/2014/main" id="{F6733589-1AB3-4574-8CB1-3C9461C2E12C}"/>
              </a:ext>
            </a:extLst>
          </p:cNvPr>
          <p:cNvSpPr/>
          <p:nvPr/>
        </p:nvSpPr>
        <p:spPr>
          <a:xfrm>
            <a:off x="5599909" y="1859543"/>
            <a:ext cx="2391955" cy="863815"/>
          </a:xfrm>
          <a:prstGeom prst="chevron">
            <a:avLst>
              <a:gd name="adj" fmla="val 55502"/>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9" name="Chevron 11">
            <a:extLst>
              <a:ext uri="{FF2B5EF4-FFF2-40B4-BE49-F238E27FC236}">
                <a16:creationId xmlns:a16="http://schemas.microsoft.com/office/drawing/2014/main" id="{014B4DB9-9C3B-4634-A419-F0DD235E7C6F}"/>
              </a:ext>
            </a:extLst>
          </p:cNvPr>
          <p:cNvSpPr/>
          <p:nvPr/>
        </p:nvSpPr>
        <p:spPr>
          <a:xfrm>
            <a:off x="7487310" y="1859544"/>
            <a:ext cx="2391955" cy="863815"/>
          </a:xfrm>
          <a:prstGeom prst="chevron">
            <a:avLst>
              <a:gd name="adj" fmla="val 555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sp>
        <p:nvSpPr>
          <p:cNvPr id="56" name="Chevron 9">
            <a:extLst>
              <a:ext uri="{FF2B5EF4-FFF2-40B4-BE49-F238E27FC236}">
                <a16:creationId xmlns:a16="http://schemas.microsoft.com/office/drawing/2014/main" id="{2C8FC7FD-B8F1-4851-B7D0-CA84F85B0945}"/>
              </a:ext>
            </a:extLst>
          </p:cNvPr>
          <p:cNvSpPr/>
          <p:nvPr/>
        </p:nvSpPr>
        <p:spPr>
          <a:xfrm>
            <a:off x="1814265" y="1859541"/>
            <a:ext cx="2391955" cy="863815"/>
          </a:xfrm>
          <a:prstGeom prst="chevron">
            <a:avLst>
              <a:gd name="adj" fmla="val 5550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68" name="Text Placeholder 1">
            <a:extLst>
              <a:ext uri="{FF2B5EF4-FFF2-40B4-BE49-F238E27FC236}">
                <a16:creationId xmlns:a16="http://schemas.microsoft.com/office/drawing/2014/main" id="{D735F7F3-C1B5-4B60-A00A-4EB618DDFB5A}"/>
              </a:ext>
            </a:extLst>
          </p:cNvPr>
          <p:cNvSpPr txBox="1">
            <a:spLocks/>
          </p:cNvSpPr>
          <p:nvPr/>
        </p:nvSpPr>
        <p:spPr>
          <a:xfrm>
            <a:off x="332847" y="170696"/>
            <a:ext cx="11573197" cy="72424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u="sng" smtClean="0">
                <a:solidFill>
                  <a:srgbClr val="7030A0"/>
                </a:solidFill>
              </a:rPr>
              <a:t>LUYỆN TẬP</a:t>
            </a:r>
            <a:endParaRPr lang="en-US" sz="3200" b="1" u="sng" dirty="0">
              <a:solidFill>
                <a:srgbClr val="7030A0"/>
              </a:solidFill>
            </a:endParaRPr>
          </a:p>
        </p:txBody>
      </p:sp>
      <p:sp>
        <p:nvSpPr>
          <p:cNvPr id="70" name="Rectangle 69"/>
          <p:cNvSpPr/>
          <p:nvPr/>
        </p:nvSpPr>
        <p:spPr>
          <a:xfrm>
            <a:off x="721865" y="894943"/>
            <a:ext cx="11071272" cy="646331"/>
          </a:xfrm>
          <a:prstGeom prst="rect">
            <a:avLst/>
          </a:prstGeom>
        </p:spPr>
        <p:txBody>
          <a:bodyPr wrap="square">
            <a:spAutoFit/>
          </a:bodyPr>
          <a:lstStyle/>
          <a:p>
            <a:pPr>
              <a:lnSpc>
                <a:spcPct val="150000"/>
              </a:lnSpc>
            </a:pPr>
            <a:r>
              <a:rPr lang="vi-VN" sz="2400" b="1">
                <a:solidFill>
                  <a:srgbClr val="002060"/>
                </a:solidFill>
              </a:rPr>
              <a:t>Bài 2. </a:t>
            </a:r>
            <a:r>
              <a:rPr lang="vi-VN" sz="2400">
                <a:solidFill>
                  <a:srgbClr val="002060"/>
                </a:solidFill>
              </a:rPr>
              <a:t>Nên áp dụng những biện pháp nào sau đây đề bảo vệ thông tin cá </a:t>
            </a:r>
            <a:r>
              <a:rPr lang="vi-VN" sz="2400" smtClean="0">
                <a:solidFill>
                  <a:srgbClr val="002060"/>
                </a:solidFill>
              </a:rPr>
              <a:t>nhân</a:t>
            </a:r>
            <a:r>
              <a:rPr lang="en-US" sz="2400" smtClean="0">
                <a:solidFill>
                  <a:srgbClr val="002060"/>
                </a:solidFill>
              </a:rPr>
              <a:t>?</a:t>
            </a:r>
            <a:endParaRPr lang="en-US" sz="2400">
              <a:solidFill>
                <a:srgbClr val="002060"/>
              </a:solidFill>
            </a:endParaRPr>
          </a:p>
        </p:txBody>
      </p:sp>
      <p:sp>
        <p:nvSpPr>
          <p:cNvPr id="74" name="Rectangle 73"/>
          <p:cNvSpPr/>
          <p:nvPr/>
        </p:nvSpPr>
        <p:spPr>
          <a:xfrm>
            <a:off x="1814265" y="2723359"/>
            <a:ext cx="1888463" cy="35508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11446" y="2723355"/>
            <a:ext cx="1888463" cy="3550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599909" y="2723359"/>
            <a:ext cx="1888463" cy="35508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488372" y="2723359"/>
            <a:ext cx="1888463" cy="35508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870769" y="2590509"/>
            <a:ext cx="1775454" cy="3785652"/>
          </a:xfrm>
          <a:prstGeom prst="rect">
            <a:avLst/>
          </a:prstGeom>
        </p:spPr>
        <p:txBody>
          <a:bodyPr wrap="square">
            <a:spAutoFit/>
          </a:bodyPr>
          <a:lstStyle/>
          <a:p>
            <a:pPr algn="ctr">
              <a:lnSpc>
                <a:spcPct val="150000"/>
              </a:lnSpc>
            </a:pPr>
            <a:r>
              <a:rPr lang="vi-VN" sz="2000" smtClean="0">
                <a:solidFill>
                  <a:srgbClr val="002060"/>
                </a:solidFill>
              </a:rPr>
              <a:t>1</a:t>
            </a:r>
            <a:r>
              <a:rPr lang="en-US" sz="2000" smtClean="0">
                <a:solidFill>
                  <a:srgbClr val="002060"/>
                </a:solidFill>
              </a:rPr>
              <a:t>.</a:t>
            </a:r>
            <a:r>
              <a:rPr lang="vi-VN" sz="2000" smtClean="0">
                <a:solidFill>
                  <a:srgbClr val="002060"/>
                </a:solidFill>
              </a:rPr>
              <a:t> </a:t>
            </a:r>
            <a:r>
              <a:rPr lang="vi-VN" sz="2000">
                <a:solidFill>
                  <a:srgbClr val="002060"/>
                </a:solidFill>
              </a:rPr>
              <a:t>Cảnh giác khi đột nhiên xuất hiện một cửa sô từ một trang web lạ với yêu cầu điện thông tin cá nhân</a:t>
            </a:r>
            <a:r>
              <a:rPr lang="vi-VN" sz="2000">
                <a:solidFill>
                  <a:schemeClr val="bg1"/>
                </a:solidFill>
              </a:rPr>
              <a:t>.</a:t>
            </a:r>
            <a:endParaRPr lang="en-US" sz="2000">
              <a:solidFill>
                <a:schemeClr val="bg1"/>
              </a:solidFill>
            </a:endParaRPr>
          </a:p>
        </p:txBody>
      </p:sp>
      <p:sp>
        <p:nvSpPr>
          <p:cNvPr id="79" name="Rectangle 78"/>
          <p:cNvSpPr/>
          <p:nvPr/>
        </p:nvSpPr>
        <p:spPr>
          <a:xfrm>
            <a:off x="3730324" y="2723355"/>
            <a:ext cx="1850705" cy="3323987"/>
          </a:xfrm>
          <a:prstGeom prst="rect">
            <a:avLst/>
          </a:prstGeom>
        </p:spPr>
        <p:txBody>
          <a:bodyPr wrap="square">
            <a:spAutoFit/>
          </a:bodyPr>
          <a:lstStyle/>
          <a:p>
            <a:pPr algn="ctr">
              <a:lnSpc>
                <a:spcPct val="150000"/>
              </a:lnSpc>
            </a:pPr>
            <a:r>
              <a:rPr lang="vi-VN" sz="2000" smtClean="0">
                <a:solidFill>
                  <a:srgbClr val="002060"/>
                </a:solidFill>
              </a:rPr>
              <a:t>2</a:t>
            </a:r>
            <a:r>
              <a:rPr lang="en-US" sz="2000" smtClean="0">
                <a:solidFill>
                  <a:srgbClr val="002060"/>
                </a:solidFill>
              </a:rPr>
              <a:t>.</a:t>
            </a:r>
            <a:r>
              <a:rPr lang="vi-VN" sz="2000" smtClean="0">
                <a:solidFill>
                  <a:srgbClr val="002060"/>
                </a:solidFill>
              </a:rPr>
              <a:t> </a:t>
            </a:r>
            <a:r>
              <a:rPr lang="vi-VN" sz="2000">
                <a:solidFill>
                  <a:srgbClr val="002060"/>
                </a:solidFill>
              </a:rPr>
              <a:t>Không nên lưu lại mật khẩu trên trình duyệt web với mục đích lần sau dễ dàng đăng nhập</a:t>
            </a:r>
            <a:endParaRPr lang="en-US" sz="2000">
              <a:solidFill>
                <a:srgbClr val="002060"/>
              </a:solidFill>
            </a:endParaRPr>
          </a:p>
        </p:txBody>
      </p:sp>
      <p:sp>
        <p:nvSpPr>
          <p:cNvPr id="80" name="Rectangle 79"/>
          <p:cNvSpPr/>
          <p:nvPr/>
        </p:nvSpPr>
        <p:spPr>
          <a:xfrm>
            <a:off x="5781823" y="2747502"/>
            <a:ext cx="1453870" cy="1477328"/>
          </a:xfrm>
          <a:prstGeom prst="rect">
            <a:avLst/>
          </a:prstGeom>
        </p:spPr>
        <p:txBody>
          <a:bodyPr wrap="square">
            <a:spAutoFit/>
          </a:bodyPr>
          <a:lstStyle/>
          <a:p>
            <a:pPr>
              <a:lnSpc>
                <a:spcPct val="150000"/>
              </a:lnSpc>
            </a:pPr>
            <a:r>
              <a:rPr lang="vi-VN" sz="2000" smtClean="0">
                <a:solidFill>
                  <a:srgbClr val="002060"/>
                </a:solidFill>
              </a:rPr>
              <a:t>3</a:t>
            </a:r>
            <a:r>
              <a:rPr lang="en-US" sz="2000" smtClean="0">
                <a:solidFill>
                  <a:srgbClr val="002060"/>
                </a:solidFill>
              </a:rPr>
              <a:t>. </a:t>
            </a:r>
            <a:r>
              <a:rPr lang="vi-VN" sz="2000" smtClean="0">
                <a:solidFill>
                  <a:srgbClr val="002060"/>
                </a:solidFill>
              </a:rPr>
              <a:t>Thay </a:t>
            </a:r>
            <a:r>
              <a:rPr lang="vi-VN" sz="2000">
                <a:solidFill>
                  <a:srgbClr val="002060"/>
                </a:solidFill>
              </a:rPr>
              <a:t>đổi mật khẩu hăng ngày.</a:t>
            </a:r>
            <a:endParaRPr lang="en-US" sz="2000">
              <a:solidFill>
                <a:srgbClr val="002060"/>
              </a:solidFill>
            </a:endParaRPr>
          </a:p>
        </p:txBody>
      </p:sp>
      <p:sp>
        <p:nvSpPr>
          <p:cNvPr id="81" name="Rectangle 80"/>
          <p:cNvSpPr/>
          <p:nvPr/>
        </p:nvSpPr>
        <p:spPr>
          <a:xfrm>
            <a:off x="7487310" y="2793669"/>
            <a:ext cx="1850705" cy="2862322"/>
          </a:xfrm>
          <a:prstGeom prst="rect">
            <a:avLst/>
          </a:prstGeom>
        </p:spPr>
        <p:txBody>
          <a:bodyPr wrap="square">
            <a:spAutoFit/>
          </a:bodyPr>
          <a:lstStyle/>
          <a:p>
            <a:pPr algn="ctr">
              <a:lnSpc>
                <a:spcPct val="150000"/>
              </a:lnSpc>
            </a:pPr>
            <a:r>
              <a:rPr lang="vi-VN" sz="2000" smtClean="0"/>
              <a:t>4</a:t>
            </a:r>
            <a:r>
              <a:rPr lang="en-US" sz="2000" smtClean="0"/>
              <a:t>.</a:t>
            </a:r>
            <a:r>
              <a:rPr lang="vi-VN" sz="2000" smtClean="0"/>
              <a:t> </a:t>
            </a:r>
            <a:r>
              <a:rPr lang="vi-VN" sz="2000"/>
              <a:t>Hạn chế đăng nhập ở các máy tính công cộng hay sử dụng Wifi công cộng.</a:t>
            </a:r>
            <a:endParaRPr lang="en-US" sz="2000"/>
          </a:p>
        </p:txBody>
      </p:sp>
      <p:sp>
        <p:nvSpPr>
          <p:cNvPr id="82" name="TextBox 81"/>
          <p:cNvSpPr txBox="1"/>
          <p:nvPr/>
        </p:nvSpPr>
        <p:spPr>
          <a:xfrm>
            <a:off x="2675054" y="2059596"/>
            <a:ext cx="670376" cy="400110"/>
          </a:xfrm>
          <a:prstGeom prst="rect">
            <a:avLst/>
          </a:prstGeom>
          <a:noFill/>
        </p:spPr>
        <p:txBody>
          <a:bodyPr wrap="none" rtlCol="0">
            <a:spAutoFit/>
          </a:bodyPr>
          <a:lstStyle/>
          <a:p>
            <a:r>
              <a:rPr lang="en-US" sz="2000" b="1" smtClean="0">
                <a:solidFill>
                  <a:schemeClr val="bg1"/>
                </a:solidFill>
              </a:rPr>
              <a:t>Nên</a:t>
            </a:r>
            <a:endParaRPr lang="en-US" sz="2000" b="1">
              <a:solidFill>
                <a:schemeClr val="bg1"/>
              </a:solidFill>
            </a:endParaRPr>
          </a:p>
        </p:txBody>
      </p:sp>
      <p:sp>
        <p:nvSpPr>
          <p:cNvPr id="83" name="TextBox 82"/>
          <p:cNvSpPr txBox="1"/>
          <p:nvPr/>
        </p:nvSpPr>
        <p:spPr>
          <a:xfrm>
            <a:off x="4431171" y="2062964"/>
            <a:ext cx="670376" cy="400110"/>
          </a:xfrm>
          <a:prstGeom prst="rect">
            <a:avLst/>
          </a:prstGeom>
          <a:noFill/>
        </p:spPr>
        <p:txBody>
          <a:bodyPr wrap="none" rtlCol="0">
            <a:spAutoFit/>
          </a:bodyPr>
          <a:lstStyle/>
          <a:p>
            <a:r>
              <a:rPr lang="en-US" sz="2000" b="1" smtClean="0">
                <a:solidFill>
                  <a:schemeClr val="bg1"/>
                </a:solidFill>
              </a:rPr>
              <a:t>Nên</a:t>
            </a:r>
            <a:endParaRPr lang="en-US" sz="2000" b="1">
              <a:solidFill>
                <a:schemeClr val="bg1"/>
              </a:solidFill>
            </a:endParaRPr>
          </a:p>
        </p:txBody>
      </p:sp>
      <p:sp>
        <p:nvSpPr>
          <p:cNvPr id="84" name="TextBox 83"/>
          <p:cNvSpPr txBox="1"/>
          <p:nvPr/>
        </p:nvSpPr>
        <p:spPr>
          <a:xfrm>
            <a:off x="6094683" y="2059596"/>
            <a:ext cx="1526380" cy="400110"/>
          </a:xfrm>
          <a:prstGeom prst="rect">
            <a:avLst/>
          </a:prstGeom>
          <a:noFill/>
        </p:spPr>
        <p:txBody>
          <a:bodyPr wrap="none" rtlCol="0">
            <a:spAutoFit/>
          </a:bodyPr>
          <a:lstStyle/>
          <a:p>
            <a:r>
              <a:rPr lang="en-US" sz="2000" b="1" smtClean="0">
                <a:solidFill>
                  <a:schemeClr val="bg1"/>
                </a:solidFill>
              </a:rPr>
              <a:t>Không nên</a:t>
            </a:r>
            <a:endParaRPr lang="en-US" sz="2000" b="1">
              <a:solidFill>
                <a:schemeClr val="bg1"/>
              </a:solidFill>
            </a:endParaRPr>
          </a:p>
        </p:txBody>
      </p:sp>
      <p:sp>
        <p:nvSpPr>
          <p:cNvPr id="85" name="TextBox 84"/>
          <p:cNvSpPr txBox="1"/>
          <p:nvPr/>
        </p:nvSpPr>
        <p:spPr>
          <a:xfrm>
            <a:off x="8348099" y="2011941"/>
            <a:ext cx="670376" cy="400110"/>
          </a:xfrm>
          <a:prstGeom prst="rect">
            <a:avLst/>
          </a:prstGeom>
          <a:noFill/>
        </p:spPr>
        <p:txBody>
          <a:bodyPr wrap="none" rtlCol="0">
            <a:spAutoFit/>
          </a:bodyPr>
          <a:lstStyle/>
          <a:p>
            <a:r>
              <a:rPr lang="en-US" sz="2000" b="1" smtClean="0">
                <a:solidFill>
                  <a:schemeClr val="bg1"/>
                </a:solidFill>
              </a:rPr>
              <a:t>Nên</a:t>
            </a:r>
            <a:endParaRPr lang="en-US" sz="2000" b="1">
              <a:solidFill>
                <a:schemeClr val="bg1"/>
              </a:solidFill>
            </a:endParaRPr>
          </a:p>
        </p:txBody>
      </p:sp>
    </p:spTree>
    <p:extLst>
      <p:ext uri="{BB962C8B-B14F-4D97-AF65-F5344CB8AC3E}">
        <p14:creationId xmlns:p14="http://schemas.microsoft.com/office/powerpoint/2010/main" val="119340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barn(inVertical)">
                                      <p:cBhvr>
                                        <p:cTn id="7" dur="500"/>
                                        <p:tgtEl>
                                          <p:spTgt spid="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down)">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arn(inVertical)">
                                      <p:cBhvr>
                                        <p:cTn id="17" dur="500"/>
                                        <p:tgtEl>
                                          <p:spTgt spid="5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barn(inVertical)">
                                      <p:cBhvr>
                                        <p:cTn id="29" dur="500"/>
                                        <p:tgtEl>
                                          <p:spTgt spid="8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barn(inVertical)">
                                      <p:cBhvr>
                                        <p:cTn id="32" dur="500"/>
                                        <p:tgtEl>
                                          <p:spTgt spid="7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barn(inVertical)">
                                      <p:cBhvr>
                                        <p:cTn id="35" dur="500"/>
                                        <p:tgtEl>
                                          <p:spTgt spid="7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barn(inVertical)">
                                      <p:cBhvr>
                                        <p:cTn id="38" dur="500"/>
                                        <p:tgtEl>
                                          <p:spTgt spid="7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barn(inVertical)">
                                      <p:cBhvr>
                                        <p:cTn id="41" dur="500"/>
                                        <p:tgtEl>
                                          <p:spTgt spid="7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barn(inVertical)">
                                      <p:cBhvr>
                                        <p:cTn id="44" dur="500"/>
                                        <p:tgtEl>
                                          <p:spTgt spid="7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barn(inVertical)">
                                      <p:cBhvr>
                                        <p:cTn id="47" dur="500"/>
                                        <p:tgtEl>
                                          <p:spTgt spid="8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barn(inVertical)">
                                      <p:cBhvr>
                                        <p:cTn id="50" dur="500"/>
                                        <p:tgtEl>
                                          <p:spTgt spid="7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wipe(down)">
                                      <p:cBhvr>
                                        <p:cTn id="55" dur="500"/>
                                        <p:tgtEl>
                                          <p:spTgt spid="8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83"/>
                                        </p:tgtEl>
                                        <p:attrNameLst>
                                          <p:attrName>style.visibility</p:attrName>
                                        </p:attrNameLst>
                                      </p:cBhvr>
                                      <p:to>
                                        <p:strVal val="visible"/>
                                      </p:to>
                                    </p:set>
                                    <p:animEffect transition="in" filter="wipe(down)">
                                      <p:cBhvr>
                                        <p:cTn id="60" dur="500"/>
                                        <p:tgtEl>
                                          <p:spTgt spid="8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wipe(down)">
                                      <p:cBhvr>
                                        <p:cTn id="65" dur="500"/>
                                        <p:tgtEl>
                                          <p:spTgt spid="8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wipe(down)">
                                      <p:cBhvr>
                                        <p:cTn id="7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56" grpId="0" animBg="1"/>
      <p:bldP spid="68" grpId="0" build="p"/>
      <p:bldP spid="70" grpId="0"/>
      <p:bldP spid="74" grpId="0" animBg="1"/>
      <p:bldP spid="75" grpId="0" animBg="1"/>
      <p:bldP spid="76" grpId="0" animBg="1"/>
      <p:bldP spid="77" grpId="0" animBg="1"/>
      <p:bldP spid="78" grpId="0"/>
      <p:bldP spid="79" grpId="0"/>
      <p:bldP spid="80" grpId="0"/>
      <p:bldP spid="81" grpId="0"/>
      <p:bldP spid="82" grpId="0"/>
      <p:bldP spid="83" grpId="0"/>
      <p:bldP spid="84" grpId="0"/>
      <p:bldP spid="8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3200" b="1" u="sng" smtClean="0">
                <a:solidFill>
                  <a:srgbClr val="7030A0"/>
                </a:solidFill>
              </a:rPr>
              <a:t>VẬN DỤNG</a:t>
            </a:r>
            <a:endParaRPr lang="en-US" sz="3200" b="1" u="sng" dirty="0">
              <a:solidFill>
                <a:srgbClr val="7030A0"/>
              </a:solidFill>
            </a:endParaRPr>
          </a:p>
        </p:txBody>
      </p:sp>
      <p:cxnSp>
        <p:nvCxnSpPr>
          <p:cNvPr id="39" name="Straight Connector 38">
            <a:extLst>
              <a:ext uri="{FF2B5EF4-FFF2-40B4-BE49-F238E27FC236}">
                <a16:creationId xmlns:a16="http://schemas.microsoft.com/office/drawing/2014/main" id="{1EE1402F-8686-4E2C-82C5-AD7834C75E4B}"/>
              </a:ext>
            </a:extLst>
          </p:cNvPr>
          <p:cNvCxnSpPr>
            <a:cxnSpLocks/>
          </p:cNvCxnSpPr>
          <p:nvPr/>
        </p:nvCxnSpPr>
        <p:spPr>
          <a:xfrm>
            <a:off x="914401" y="5311800"/>
            <a:ext cx="10383715" cy="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Teardrop 39">
            <a:extLst>
              <a:ext uri="{FF2B5EF4-FFF2-40B4-BE49-F238E27FC236}">
                <a16:creationId xmlns:a16="http://schemas.microsoft.com/office/drawing/2014/main" id="{4BEECB1F-EDAB-4063-A3BC-385807958416}"/>
              </a:ext>
            </a:extLst>
          </p:cNvPr>
          <p:cNvSpPr/>
          <p:nvPr/>
        </p:nvSpPr>
        <p:spPr>
          <a:xfrm rot="18900000">
            <a:off x="1311919" y="5081457"/>
            <a:ext cx="432048" cy="432048"/>
          </a:xfrm>
          <a:prstGeom prst="teardrop">
            <a:avLst>
              <a:gd name="adj" fmla="val 2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2" name="Oval 41">
            <a:extLst>
              <a:ext uri="{FF2B5EF4-FFF2-40B4-BE49-F238E27FC236}">
                <a16:creationId xmlns:a16="http://schemas.microsoft.com/office/drawing/2014/main" id="{E43CD37D-F48E-41AE-A440-C52437F35347}"/>
              </a:ext>
            </a:extLst>
          </p:cNvPr>
          <p:cNvSpPr/>
          <p:nvPr/>
        </p:nvSpPr>
        <p:spPr>
          <a:xfrm>
            <a:off x="1425418"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3" name="Teardrop 42">
            <a:extLst>
              <a:ext uri="{FF2B5EF4-FFF2-40B4-BE49-F238E27FC236}">
                <a16:creationId xmlns:a16="http://schemas.microsoft.com/office/drawing/2014/main" id="{39BA694E-E127-4D4F-8CB5-A0C732DE34C7}"/>
              </a:ext>
            </a:extLst>
          </p:cNvPr>
          <p:cNvSpPr/>
          <p:nvPr/>
        </p:nvSpPr>
        <p:spPr>
          <a:xfrm rot="18900000">
            <a:off x="3031161" y="5081457"/>
            <a:ext cx="432048" cy="432048"/>
          </a:xfrm>
          <a:prstGeom prst="teardrop">
            <a:avLst>
              <a:gd name="adj" fmla="val 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5" name="Oval 44">
            <a:extLst>
              <a:ext uri="{FF2B5EF4-FFF2-40B4-BE49-F238E27FC236}">
                <a16:creationId xmlns:a16="http://schemas.microsoft.com/office/drawing/2014/main" id="{421FCE92-7DDD-4C10-8921-E7BF23544EF1}"/>
              </a:ext>
            </a:extLst>
          </p:cNvPr>
          <p:cNvSpPr/>
          <p:nvPr/>
        </p:nvSpPr>
        <p:spPr>
          <a:xfrm>
            <a:off x="3144660"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6" name="Teardrop 45">
            <a:extLst>
              <a:ext uri="{FF2B5EF4-FFF2-40B4-BE49-F238E27FC236}">
                <a16:creationId xmlns:a16="http://schemas.microsoft.com/office/drawing/2014/main" id="{360FBCAF-8621-4D52-8B00-A075A4F4FD71}"/>
              </a:ext>
            </a:extLst>
          </p:cNvPr>
          <p:cNvSpPr/>
          <p:nvPr/>
        </p:nvSpPr>
        <p:spPr>
          <a:xfrm rot="18900000">
            <a:off x="4750403" y="5081457"/>
            <a:ext cx="432048" cy="432048"/>
          </a:xfrm>
          <a:prstGeom prst="teardrop">
            <a:avLst>
              <a:gd name="adj" fmla="val 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8" name="Oval 47">
            <a:extLst>
              <a:ext uri="{FF2B5EF4-FFF2-40B4-BE49-F238E27FC236}">
                <a16:creationId xmlns:a16="http://schemas.microsoft.com/office/drawing/2014/main" id="{E4FE1230-6D6F-4176-96E8-F3FC480B5497}"/>
              </a:ext>
            </a:extLst>
          </p:cNvPr>
          <p:cNvSpPr/>
          <p:nvPr/>
        </p:nvSpPr>
        <p:spPr>
          <a:xfrm>
            <a:off x="4863902"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9" name="Teardrop 48">
            <a:extLst>
              <a:ext uri="{FF2B5EF4-FFF2-40B4-BE49-F238E27FC236}">
                <a16:creationId xmlns:a16="http://schemas.microsoft.com/office/drawing/2014/main" id="{DF32DFB5-65F9-49B6-B965-7B4FB6CBA1F9}"/>
              </a:ext>
            </a:extLst>
          </p:cNvPr>
          <p:cNvSpPr/>
          <p:nvPr/>
        </p:nvSpPr>
        <p:spPr>
          <a:xfrm rot="18900000">
            <a:off x="6469645" y="5081457"/>
            <a:ext cx="432048" cy="432048"/>
          </a:xfrm>
          <a:prstGeom prst="teardrop">
            <a:avLst>
              <a:gd name="adj" fmla="val 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1" name="Oval 50">
            <a:extLst>
              <a:ext uri="{FF2B5EF4-FFF2-40B4-BE49-F238E27FC236}">
                <a16:creationId xmlns:a16="http://schemas.microsoft.com/office/drawing/2014/main" id="{437F5A47-BB0D-4ECD-B7E6-AE3BA86A1714}"/>
              </a:ext>
            </a:extLst>
          </p:cNvPr>
          <p:cNvSpPr/>
          <p:nvPr/>
        </p:nvSpPr>
        <p:spPr>
          <a:xfrm>
            <a:off x="6583144"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2" name="Teardrop 51">
            <a:extLst>
              <a:ext uri="{FF2B5EF4-FFF2-40B4-BE49-F238E27FC236}">
                <a16:creationId xmlns:a16="http://schemas.microsoft.com/office/drawing/2014/main" id="{73054CA6-FE59-45CA-A5FF-845511FBA32E}"/>
              </a:ext>
            </a:extLst>
          </p:cNvPr>
          <p:cNvSpPr/>
          <p:nvPr/>
        </p:nvSpPr>
        <p:spPr>
          <a:xfrm rot="18900000">
            <a:off x="8188887" y="5081457"/>
            <a:ext cx="432048" cy="432048"/>
          </a:xfrm>
          <a:prstGeom prst="teardrop">
            <a:avLst>
              <a:gd name="adj" fmla="val 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4" name="Oval 53">
            <a:extLst>
              <a:ext uri="{FF2B5EF4-FFF2-40B4-BE49-F238E27FC236}">
                <a16:creationId xmlns:a16="http://schemas.microsoft.com/office/drawing/2014/main" id="{D1FF7CF2-6844-436B-9098-2215C4B30168}"/>
              </a:ext>
            </a:extLst>
          </p:cNvPr>
          <p:cNvSpPr/>
          <p:nvPr/>
        </p:nvSpPr>
        <p:spPr>
          <a:xfrm>
            <a:off x="8302386"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5" name="Teardrop 54">
            <a:extLst>
              <a:ext uri="{FF2B5EF4-FFF2-40B4-BE49-F238E27FC236}">
                <a16:creationId xmlns:a16="http://schemas.microsoft.com/office/drawing/2014/main" id="{0C2B0CAC-259F-4D21-84A2-3BACF4DA6C2B}"/>
              </a:ext>
            </a:extLst>
          </p:cNvPr>
          <p:cNvSpPr/>
          <p:nvPr/>
        </p:nvSpPr>
        <p:spPr>
          <a:xfrm rot="18900000">
            <a:off x="9908131" y="5081457"/>
            <a:ext cx="432048" cy="432048"/>
          </a:xfrm>
          <a:prstGeom prst="teardrop">
            <a:avLst>
              <a:gd name="adj" fmla="val 2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7" name="Oval 56">
            <a:extLst>
              <a:ext uri="{FF2B5EF4-FFF2-40B4-BE49-F238E27FC236}">
                <a16:creationId xmlns:a16="http://schemas.microsoft.com/office/drawing/2014/main" id="{B8ED1B4E-8A58-40FC-B177-36704E60B176}"/>
              </a:ext>
            </a:extLst>
          </p:cNvPr>
          <p:cNvSpPr/>
          <p:nvPr/>
        </p:nvSpPr>
        <p:spPr>
          <a:xfrm>
            <a:off x="10021630"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8" name="Rounded Rectangle 51">
            <a:extLst>
              <a:ext uri="{FF2B5EF4-FFF2-40B4-BE49-F238E27FC236}">
                <a16:creationId xmlns:a16="http://schemas.microsoft.com/office/drawing/2014/main" id="{E38B2AF9-08E3-4605-9C2B-8BBB5985DB24}"/>
              </a:ext>
            </a:extLst>
          </p:cNvPr>
          <p:cNvSpPr/>
          <p:nvPr/>
        </p:nvSpPr>
        <p:spPr>
          <a:xfrm>
            <a:off x="1498206" y="4304714"/>
            <a:ext cx="3365695" cy="8672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0" name="Rounded Rectangle 53">
            <a:extLst>
              <a:ext uri="{FF2B5EF4-FFF2-40B4-BE49-F238E27FC236}">
                <a16:creationId xmlns:a16="http://schemas.microsoft.com/office/drawing/2014/main" id="{3618E357-DE72-4DD8-B832-D99E2FA18560}"/>
              </a:ext>
            </a:extLst>
          </p:cNvPr>
          <p:cNvSpPr/>
          <p:nvPr/>
        </p:nvSpPr>
        <p:spPr>
          <a:xfrm>
            <a:off x="5181638" y="4028114"/>
            <a:ext cx="3221355" cy="108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2" name="Rounded Rectangle 55">
            <a:extLst>
              <a:ext uri="{FF2B5EF4-FFF2-40B4-BE49-F238E27FC236}">
                <a16:creationId xmlns:a16="http://schemas.microsoft.com/office/drawing/2014/main" id="{AB641D42-95E7-4B54-A18F-C23D554E1FD0}"/>
              </a:ext>
            </a:extLst>
          </p:cNvPr>
          <p:cNvSpPr/>
          <p:nvPr/>
        </p:nvSpPr>
        <p:spPr>
          <a:xfrm>
            <a:off x="8865071" y="3632069"/>
            <a:ext cx="2614166" cy="8310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 name="Rounded Rectangle 2"/>
          <p:cNvSpPr/>
          <p:nvPr/>
        </p:nvSpPr>
        <p:spPr>
          <a:xfrm>
            <a:off x="612824" y="1111348"/>
            <a:ext cx="10986868" cy="15052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smtClean="0"/>
              <a:t>Em hãy kể tên một số trang báo điện tử bằng tiếng việt cung cấp những thông tin đáng tin cậy?</a:t>
            </a:r>
            <a:endParaRPr lang="en-US" sz="2400"/>
          </a:p>
        </p:txBody>
      </p:sp>
      <p:sp>
        <p:nvSpPr>
          <p:cNvPr id="4" name="Rectangle 3"/>
          <p:cNvSpPr/>
          <p:nvPr/>
        </p:nvSpPr>
        <p:spPr>
          <a:xfrm>
            <a:off x="2068083" y="3738004"/>
            <a:ext cx="2483372" cy="523220"/>
          </a:xfrm>
          <a:prstGeom prst="rect">
            <a:avLst/>
          </a:prstGeom>
        </p:spPr>
        <p:txBody>
          <a:bodyPr wrap="none">
            <a:spAutoFit/>
          </a:bodyPr>
          <a:lstStyle/>
          <a:p>
            <a:r>
              <a:rPr lang="nl-NL" sz="2800" i="1">
                <a:solidFill>
                  <a:srgbClr val="7030A0"/>
                </a:solidFill>
              </a:rPr>
              <a:t>Vnexpress.net</a:t>
            </a:r>
            <a:endParaRPr lang="en-US" sz="2800">
              <a:solidFill>
                <a:srgbClr val="7030A0"/>
              </a:solidFill>
            </a:endParaRPr>
          </a:p>
        </p:txBody>
      </p:sp>
      <p:sp>
        <p:nvSpPr>
          <p:cNvPr id="5" name="Rectangle 4"/>
          <p:cNvSpPr/>
          <p:nvPr/>
        </p:nvSpPr>
        <p:spPr>
          <a:xfrm>
            <a:off x="5611881" y="3401236"/>
            <a:ext cx="2476897" cy="523220"/>
          </a:xfrm>
          <a:prstGeom prst="rect">
            <a:avLst/>
          </a:prstGeom>
        </p:spPr>
        <p:txBody>
          <a:bodyPr wrap="none">
            <a:spAutoFit/>
          </a:bodyPr>
          <a:lstStyle/>
          <a:p>
            <a:r>
              <a:rPr lang="nl-NL" sz="2800" i="1" smtClean="0">
                <a:solidFill>
                  <a:srgbClr val="7030A0"/>
                </a:solidFill>
              </a:rPr>
              <a:t>Vietnamnet.vn</a:t>
            </a:r>
            <a:endParaRPr lang="en-US" sz="2800">
              <a:solidFill>
                <a:srgbClr val="7030A0"/>
              </a:solidFill>
            </a:endParaRPr>
          </a:p>
        </p:txBody>
      </p:sp>
      <p:sp>
        <p:nvSpPr>
          <p:cNvPr id="83" name="Rectangle 82"/>
          <p:cNvSpPr/>
          <p:nvPr/>
        </p:nvSpPr>
        <p:spPr>
          <a:xfrm>
            <a:off x="8970543" y="3058345"/>
            <a:ext cx="2403222" cy="523220"/>
          </a:xfrm>
          <a:prstGeom prst="rect">
            <a:avLst/>
          </a:prstGeom>
        </p:spPr>
        <p:txBody>
          <a:bodyPr wrap="none">
            <a:spAutoFit/>
          </a:bodyPr>
          <a:lstStyle/>
          <a:p>
            <a:r>
              <a:rPr lang="nl-NL" sz="2800" i="1" smtClean="0">
                <a:solidFill>
                  <a:srgbClr val="7030A0"/>
                </a:solidFill>
              </a:rPr>
              <a:t>Dantri.com.vn</a:t>
            </a:r>
            <a:endParaRPr lang="en-US" sz="2800">
              <a:solidFill>
                <a:srgbClr val="7030A0"/>
              </a:solidFill>
            </a:endParaRPr>
          </a:p>
        </p:txBody>
      </p:sp>
      <p:sp>
        <p:nvSpPr>
          <p:cNvPr id="84" name="Rectangle 83"/>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arn(inVertical)">
                                      <p:cBhvr>
                                        <p:cTn id="17" dur="500"/>
                                        <p:tgtEl>
                                          <p:spTgt spid="5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barn(inVertical)">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barn(inVertical)">
                                      <p:cBhvr>
                                        <p:cTn id="33" dur="500"/>
                                        <p:tgtEl>
                                          <p:spTgt spid="8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barn(inVertical)">
                                      <p:cBhvr>
                                        <p:cTn id="3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8" grpId="0" animBg="1"/>
      <p:bldP spid="60" grpId="0" animBg="1"/>
      <p:bldP spid="62" grpId="0" animBg="1"/>
      <p:bldP spid="3" grpId="0" animBg="1"/>
      <p:bldP spid="4" grpId="0"/>
      <p:bldP spid="5" grpId="0"/>
      <p:bldP spid="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18778" y="182880"/>
            <a:ext cx="11573197" cy="724247"/>
          </a:xfrm>
        </p:spPr>
        <p:txBody>
          <a:bodyPr/>
          <a:lstStyle/>
          <a:p>
            <a:r>
              <a:rPr lang="en-US" sz="3200" b="1" smtClean="0">
                <a:solidFill>
                  <a:srgbClr val="7030A0"/>
                </a:solidFill>
              </a:rPr>
              <a:t>TỰ KIỂM TRA</a:t>
            </a:r>
            <a:endParaRPr lang="en-US" sz="3200" b="1" dirty="0">
              <a:solidFill>
                <a:srgbClr val="7030A0"/>
              </a:solidFill>
            </a:endParaRPr>
          </a:p>
        </p:txBody>
      </p:sp>
      <p:sp>
        <p:nvSpPr>
          <p:cNvPr id="27" name="Rectangle 26"/>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5421" y="619109"/>
            <a:ext cx="11619913" cy="6001643"/>
          </a:xfrm>
          <a:prstGeom prst="rect">
            <a:avLst/>
          </a:prstGeom>
        </p:spPr>
        <p:txBody>
          <a:bodyPr wrap="square">
            <a:spAutoFit/>
          </a:bodyPr>
          <a:lstStyle/>
          <a:p>
            <a:pPr>
              <a:lnSpc>
                <a:spcPct val="200000"/>
              </a:lnSpc>
            </a:pPr>
            <a:r>
              <a:rPr lang="vi-VN" sz="2400" b="1"/>
              <a:t>Câu 1</a:t>
            </a:r>
            <a:r>
              <a:rPr lang="vi-VN" sz="2400"/>
              <a:t>. Tên môn thể thao, tên bài hát và tên thú cưng mình yêu thích, thông tin </a:t>
            </a:r>
            <a:r>
              <a:rPr lang="vi-VN" sz="2400" smtClean="0"/>
              <a:t>dùng</a:t>
            </a:r>
            <a:r>
              <a:rPr lang="en-US" sz="2400" smtClean="0"/>
              <a:t> </a:t>
            </a:r>
            <a:r>
              <a:rPr lang="vi-VN" sz="2400" smtClean="0"/>
              <a:t>làm </a:t>
            </a:r>
            <a:r>
              <a:rPr lang="vi-VN" sz="2400"/>
              <a:t>tên đăng nhập cho tài khoản email có phải là những thông tin cá nhân hay không?</a:t>
            </a:r>
          </a:p>
          <a:p>
            <a:pPr>
              <a:lnSpc>
                <a:spcPct val="200000"/>
              </a:lnSpc>
            </a:pPr>
            <a:r>
              <a:rPr lang="vi-VN" sz="2400" b="1"/>
              <a:t>Câu 2. </a:t>
            </a:r>
            <a:r>
              <a:rPr lang="vi-VN" sz="2400"/>
              <a:t>Trong bản thông báo danh sách các em thiếu niên tham gia biểu diễn văn </a:t>
            </a:r>
            <a:r>
              <a:rPr lang="vi-VN" sz="2400" smtClean="0"/>
              <a:t>nghệ</a:t>
            </a:r>
            <a:r>
              <a:rPr lang="en-US" sz="2400" smtClean="0"/>
              <a:t> </a:t>
            </a:r>
            <a:r>
              <a:rPr lang="vi-VN" sz="2400" smtClean="0"/>
              <a:t>ở </a:t>
            </a:r>
            <a:r>
              <a:rPr lang="vi-VN" sz="2400"/>
              <a:t>địa phương có họ tên phụ huynh, địa chỉ nhà. Theo em điều này có làm </a:t>
            </a:r>
            <a:r>
              <a:rPr lang="vi-VN" sz="2400" smtClean="0"/>
              <a:t>lộ</a:t>
            </a:r>
            <a:r>
              <a:rPr lang="en-US" sz="2400" smtClean="0"/>
              <a:t> </a:t>
            </a:r>
            <a:r>
              <a:rPr lang="vi-VN" sz="2400" smtClean="0"/>
              <a:t>thông tin</a:t>
            </a:r>
            <a:r>
              <a:rPr lang="en-US" sz="2400" smtClean="0"/>
              <a:t> </a:t>
            </a:r>
            <a:r>
              <a:rPr lang="vi-VN" sz="2400" smtClean="0"/>
              <a:t>cá </a:t>
            </a:r>
            <a:r>
              <a:rPr lang="vi-VN" sz="2400"/>
              <a:t>nhân hay không</a:t>
            </a:r>
            <a:r>
              <a:rPr lang="vi-VN" sz="2400" smtClean="0"/>
              <a:t>?</a:t>
            </a:r>
            <a:endParaRPr lang="vi-VN" sz="2400"/>
          </a:p>
          <a:p>
            <a:pPr>
              <a:lnSpc>
                <a:spcPct val="200000"/>
              </a:lnSpc>
            </a:pPr>
            <a:r>
              <a:rPr lang="vi-VN" sz="2400" b="1"/>
              <a:t>Câu 3</a:t>
            </a:r>
            <a:r>
              <a:rPr lang="vi-VN" sz="2400"/>
              <a:t>. Em có tán thành cách làm sau đây không: “Tìm một mật khẩu mạnh rồi </a:t>
            </a:r>
            <a:r>
              <a:rPr lang="vi-VN" sz="2400" smtClean="0"/>
              <a:t>dùng</a:t>
            </a:r>
            <a:r>
              <a:rPr lang="en-US" sz="2400" smtClean="0"/>
              <a:t> </a:t>
            </a:r>
            <a:r>
              <a:rPr lang="vi-VN" sz="2400" smtClean="0"/>
              <a:t>mật</a:t>
            </a:r>
            <a:r>
              <a:rPr lang="en-US" sz="2400" smtClean="0"/>
              <a:t> </a:t>
            </a:r>
            <a:r>
              <a:rPr lang="vi-VN" sz="2400" smtClean="0"/>
              <a:t>khẩu </a:t>
            </a:r>
            <a:r>
              <a:rPr lang="vi-VN" sz="2400"/>
              <a:t>đó cho mọi tài khoản cá nhân của mình một cách lâu dài”?</a:t>
            </a:r>
            <a:endParaRPr lang="en-US" sz="2400"/>
          </a:p>
        </p:txBody>
      </p:sp>
    </p:spTree>
    <p:extLst>
      <p:ext uri="{BB962C8B-B14F-4D97-AF65-F5344CB8AC3E}">
        <p14:creationId xmlns:p14="http://schemas.microsoft.com/office/powerpoint/2010/main" val="130978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2">
            <a:extLst>
              <a:ext uri="{FF2B5EF4-FFF2-40B4-BE49-F238E27FC236}">
                <a16:creationId xmlns:a16="http://schemas.microsoft.com/office/drawing/2014/main" id="{BEE3D219-0D0C-4AEC-8BF8-F5953F8A25FF}"/>
              </a:ext>
            </a:extLst>
          </p:cNvPr>
          <p:cNvSpPr>
            <a:spLocks noChangeArrowheads="1"/>
          </p:cNvSpPr>
          <p:nvPr/>
        </p:nvSpPr>
        <p:spPr bwMode="auto">
          <a:xfrm>
            <a:off x="419099" y="1143001"/>
            <a:ext cx="794751" cy="567231"/>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336600"/>
                </a:solidFill>
                <a:latin typeface="Times New Roman" panose="02020603050405020304" pitchFamily="18" charset="0"/>
              </a:rPr>
              <a:t>1</a:t>
            </a:r>
          </a:p>
        </p:txBody>
      </p:sp>
      <p:sp>
        <p:nvSpPr>
          <p:cNvPr id="9" name="Oval 3">
            <a:extLst>
              <a:ext uri="{FF2B5EF4-FFF2-40B4-BE49-F238E27FC236}">
                <a16:creationId xmlns:a16="http://schemas.microsoft.com/office/drawing/2014/main" id="{C6068B1E-6FB4-494C-9166-1652B266D414}"/>
              </a:ext>
            </a:extLst>
          </p:cNvPr>
          <p:cNvSpPr>
            <a:spLocks noChangeArrowheads="1"/>
          </p:cNvSpPr>
          <p:nvPr/>
        </p:nvSpPr>
        <p:spPr bwMode="auto">
          <a:xfrm>
            <a:off x="419100" y="1828800"/>
            <a:ext cx="794749" cy="589190"/>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336600"/>
                </a:solidFill>
                <a:latin typeface="Times New Roman" panose="02020603050405020304" pitchFamily="18" charset="0"/>
              </a:rPr>
              <a:t>2</a:t>
            </a:r>
          </a:p>
        </p:txBody>
      </p:sp>
      <p:sp>
        <p:nvSpPr>
          <p:cNvPr id="10" name="Oval 4">
            <a:extLst>
              <a:ext uri="{FF2B5EF4-FFF2-40B4-BE49-F238E27FC236}">
                <a16:creationId xmlns:a16="http://schemas.microsoft.com/office/drawing/2014/main" id="{F52166E0-AAE6-4D43-9BEB-E36E924D6909}"/>
              </a:ext>
            </a:extLst>
          </p:cNvPr>
          <p:cNvSpPr>
            <a:spLocks noChangeArrowheads="1"/>
          </p:cNvSpPr>
          <p:nvPr/>
        </p:nvSpPr>
        <p:spPr bwMode="auto">
          <a:xfrm>
            <a:off x="391541" y="2538306"/>
            <a:ext cx="827660" cy="585895"/>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336600"/>
                </a:solidFill>
                <a:latin typeface="Times New Roman" panose="02020603050405020304" pitchFamily="18" charset="0"/>
              </a:rPr>
              <a:t>3</a:t>
            </a:r>
          </a:p>
        </p:txBody>
      </p:sp>
      <p:sp>
        <p:nvSpPr>
          <p:cNvPr id="11" name="Oval 5">
            <a:extLst>
              <a:ext uri="{FF2B5EF4-FFF2-40B4-BE49-F238E27FC236}">
                <a16:creationId xmlns:a16="http://schemas.microsoft.com/office/drawing/2014/main" id="{E3DF6BAD-DD2E-4984-9C38-2CFE0C69BFE2}"/>
              </a:ext>
            </a:extLst>
          </p:cNvPr>
          <p:cNvSpPr>
            <a:spLocks noChangeArrowheads="1"/>
          </p:cNvSpPr>
          <p:nvPr/>
        </p:nvSpPr>
        <p:spPr bwMode="auto">
          <a:xfrm>
            <a:off x="391053" y="3238027"/>
            <a:ext cx="828147" cy="571973"/>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336600"/>
                </a:solidFill>
                <a:latin typeface="Times New Roman" panose="02020603050405020304" pitchFamily="18" charset="0"/>
              </a:rPr>
              <a:t>4</a:t>
            </a:r>
          </a:p>
        </p:txBody>
      </p:sp>
      <p:sp>
        <p:nvSpPr>
          <p:cNvPr id="12" name="Oval 6">
            <a:extLst>
              <a:ext uri="{FF2B5EF4-FFF2-40B4-BE49-F238E27FC236}">
                <a16:creationId xmlns:a16="http://schemas.microsoft.com/office/drawing/2014/main" id="{CA9906E6-202B-4FCF-950C-BFF3732501E4}"/>
              </a:ext>
            </a:extLst>
          </p:cNvPr>
          <p:cNvSpPr>
            <a:spLocks noChangeArrowheads="1"/>
          </p:cNvSpPr>
          <p:nvPr/>
        </p:nvSpPr>
        <p:spPr bwMode="auto">
          <a:xfrm>
            <a:off x="387407" y="3920014"/>
            <a:ext cx="794751" cy="575787"/>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336600"/>
                </a:solidFill>
                <a:latin typeface="Times New Roman" panose="02020603050405020304" pitchFamily="18" charset="0"/>
              </a:rPr>
              <a:t>5</a:t>
            </a:r>
          </a:p>
        </p:txBody>
      </p:sp>
      <p:grpSp>
        <p:nvGrpSpPr>
          <p:cNvPr id="17419" name="Group 7">
            <a:extLst>
              <a:ext uri="{FF2B5EF4-FFF2-40B4-BE49-F238E27FC236}">
                <a16:creationId xmlns:a16="http://schemas.microsoft.com/office/drawing/2014/main" id="{2BF7D31F-1F84-4A07-B01D-8E66F29E6F14}"/>
              </a:ext>
            </a:extLst>
          </p:cNvPr>
          <p:cNvGrpSpPr>
            <a:grpSpLocks/>
          </p:cNvGrpSpPr>
          <p:nvPr/>
        </p:nvGrpSpPr>
        <p:grpSpPr bwMode="auto">
          <a:xfrm>
            <a:off x="2556934" y="1860101"/>
            <a:ext cx="6616993" cy="588940"/>
            <a:chOff x="2831" y="2635"/>
            <a:chExt cx="2586" cy="279"/>
          </a:xfrm>
        </p:grpSpPr>
        <p:sp>
          <p:nvSpPr>
            <p:cNvPr id="17604" name="AutoShape 8">
              <a:extLst>
                <a:ext uri="{FF2B5EF4-FFF2-40B4-BE49-F238E27FC236}">
                  <a16:creationId xmlns:a16="http://schemas.microsoft.com/office/drawing/2014/main" id="{6AD05685-AC1D-4D55-B056-E0AD2316D466}"/>
                </a:ext>
              </a:extLst>
            </p:cNvPr>
            <p:cNvSpPr>
              <a:spLocks noChangeArrowheads="1"/>
            </p:cNvSpPr>
            <p:nvPr/>
          </p:nvSpPr>
          <p:spPr bwMode="auto">
            <a:xfrm>
              <a:off x="2831" y="263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5" name="AutoShape 9">
              <a:extLst>
                <a:ext uri="{FF2B5EF4-FFF2-40B4-BE49-F238E27FC236}">
                  <a16:creationId xmlns:a16="http://schemas.microsoft.com/office/drawing/2014/main" id="{1D3DC39C-1C3C-45E9-9B64-7CEC761DCD0C}"/>
                </a:ext>
              </a:extLst>
            </p:cNvPr>
            <p:cNvSpPr>
              <a:spLocks noChangeArrowheads="1"/>
            </p:cNvSpPr>
            <p:nvPr/>
          </p:nvSpPr>
          <p:spPr bwMode="auto">
            <a:xfrm>
              <a:off x="3408" y="2640"/>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6" name="AutoShape 10">
              <a:extLst>
                <a:ext uri="{FF2B5EF4-FFF2-40B4-BE49-F238E27FC236}">
                  <a16:creationId xmlns:a16="http://schemas.microsoft.com/office/drawing/2014/main" id="{1FD6F2AE-A333-4B4C-9CBC-A3DC43085E63}"/>
                </a:ext>
              </a:extLst>
            </p:cNvPr>
            <p:cNvSpPr>
              <a:spLocks noChangeArrowheads="1"/>
            </p:cNvSpPr>
            <p:nvPr/>
          </p:nvSpPr>
          <p:spPr bwMode="auto">
            <a:xfrm>
              <a:off x="3991" y="2635"/>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7" name="AutoShape 11">
              <a:extLst>
                <a:ext uri="{FF2B5EF4-FFF2-40B4-BE49-F238E27FC236}">
                  <a16:creationId xmlns:a16="http://schemas.microsoft.com/office/drawing/2014/main" id="{7C058696-C0C5-4866-B203-40452B3F8677}"/>
                </a:ext>
              </a:extLst>
            </p:cNvPr>
            <p:cNvSpPr>
              <a:spLocks noChangeArrowheads="1"/>
            </p:cNvSpPr>
            <p:nvPr/>
          </p:nvSpPr>
          <p:spPr bwMode="auto">
            <a:xfrm>
              <a:off x="3696" y="2640"/>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8" name="AutoShape 12">
              <a:extLst>
                <a:ext uri="{FF2B5EF4-FFF2-40B4-BE49-F238E27FC236}">
                  <a16:creationId xmlns:a16="http://schemas.microsoft.com/office/drawing/2014/main" id="{7DA027DA-3D54-4CE8-AAD3-FE5F234E60CB}"/>
                </a:ext>
              </a:extLst>
            </p:cNvPr>
            <p:cNvSpPr>
              <a:spLocks noChangeArrowheads="1"/>
            </p:cNvSpPr>
            <p:nvPr/>
          </p:nvSpPr>
          <p:spPr bwMode="auto">
            <a:xfrm>
              <a:off x="4282" y="264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9" name="AutoShape 13">
              <a:extLst>
                <a:ext uri="{FF2B5EF4-FFF2-40B4-BE49-F238E27FC236}">
                  <a16:creationId xmlns:a16="http://schemas.microsoft.com/office/drawing/2014/main" id="{B55DBF45-2DA8-4B61-89AF-E69619FF770C}"/>
                </a:ext>
              </a:extLst>
            </p:cNvPr>
            <p:cNvSpPr>
              <a:spLocks noChangeArrowheads="1"/>
            </p:cNvSpPr>
            <p:nvPr/>
          </p:nvSpPr>
          <p:spPr bwMode="auto">
            <a:xfrm>
              <a:off x="3119" y="263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10" name="AutoShape 14">
              <a:extLst>
                <a:ext uri="{FF2B5EF4-FFF2-40B4-BE49-F238E27FC236}">
                  <a16:creationId xmlns:a16="http://schemas.microsoft.com/office/drawing/2014/main" id="{9D9B3C14-EE43-4674-AD29-84AD1CFD70BB}"/>
                </a:ext>
              </a:extLst>
            </p:cNvPr>
            <p:cNvSpPr>
              <a:spLocks noChangeArrowheads="1"/>
            </p:cNvSpPr>
            <p:nvPr/>
          </p:nvSpPr>
          <p:spPr bwMode="auto">
            <a:xfrm>
              <a:off x="4569" y="2640"/>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11" name="AutoShape 15">
              <a:extLst>
                <a:ext uri="{FF2B5EF4-FFF2-40B4-BE49-F238E27FC236}">
                  <a16:creationId xmlns:a16="http://schemas.microsoft.com/office/drawing/2014/main" id="{0280D2C3-D53D-4CAF-ABD0-96A7913BFFA7}"/>
                </a:ext>
              </a:extLst>
            </p:cNvPr>
            <p:cNvSpPr>
              <a:spLocks noChangeArrowheads="1"/>
            </p:cNvSpPr>
            <p:nvPr/>
          </p:nvSpPr>
          <p:spPr bwMode="auto">
            <a:xfrm>
              <a:off x="5146" y="264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12" name="AutoShape 16">
              <a:extLst>
                <a:ext uri="{FF2B5EF4-FFF2-40B4-BE49-F238E27FC236}">
                  <a16:creationId xmlns:a16="http://schemas.microsoft.com/office/drawing/2014/main" id="{634B1479-E0A6-4DAE-8523-16F497D669FE}"/>
                </a:ext>
              </a:extLst>
            </p:cNvPr>
            <p:cNvSpPr>
              <a:spLocks noChangeArrowheads="1"/>
            </p:cNvSpPr>
            <p:nvPr/>
          </p:nvSpPr>
          <p:spPr bwMode="auto">
            <a:xfrm>
              <a:off x="4857" y="264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grpSp>
      <p:grpSp>
        <p:nvGrpSpPr>
          <p:cNvPr id="17420" name="Group 17">
            <a:extLst>
              <a:ext uri="{FF2B5EF4-FFF2-40B4-BE49-F238E27FC236}">
                <a16:creationId xmlns:a16="http://schemas.microsoft.com/office/drawing/2014/main" id="{DA3485D7-7218-4B69-B5E0-AB786488B1A5}"/>
              </a:ext>
            </a:extLst>
          </p:cNvPr>
          <p:cNvGrpSpPr>
            <a:grpSpLocks/>
          </p:cNvGrpSpPr>
          <p:nvPr/>
        </p:nvGrpSpPr>
        <p:grpSpPr bwMode="auto">
          <a:xfrm>
            <a:off x="2762250" y="1041311"/>
            <a:ext cx="4544959" cy="712404"/>
            <a:chOff x="2073" y="847"/>
            <a:chExt cx="1483" cy="276"/>
          </a:xfrm>
        </p:grpSpPr>
        <p:sp>
          <p:nvSpPr>
            <p:cNvPr id="17599" name="AutoShape 18">
              <a:extLst>
                <a:ext uri="{FF2B5EF4-FFF2-40B4-BE49-F238E27FC236}">
                  <a16:creationId xmlns:a16="http://schemas.microsoft.com/office/drawing/2014/main" id="{7FE29A3B-DBAA-422B-8EDE-B4ABF986BC8B}"/>
                </a:ext>
              </a:extLst>
            </p:cNvPr>
            <p:cNvSpPr>
              <a:spLocks noChangeArrowheads="1"/>
            </p:cNvSpPr>
            <p:nvPr/>
          </p:nvSpPr>
          <p:spPr bwMode="auto">
            <a:xfrm>
              <a:off x="2674" y="84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0" name="AutoShape 19">
              <a:extLst>
                <a:ext uri="{FF2B5EF4-FFF2-40B4-BE49-F238E27FC236}">
                  <a16:creationId xmlns:a16="http://schemas.microsoft.com/office/drawing/2014/main" id="{7FAF695B-9D95-41A9-BD90-899499D4BEA5}"/>
                </a:ext>
              </a:extLst>
            </p:cNvPr>
            <p:cNvSpPr>
              <a:spLocks noChangeArrowheads="1"/>
            </p:cNvSpPr>
            <p:nvPr/>
          </p:nvSpPr>
          <p:spPr bwMode="auto">
            <a:xfrm>
              <a:off x="2376" y="84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1" name="AutoShape 20">
              <a:extLst>
                <a:ext uri="{FF2B5EF4-FFF2-40B4-BE49-F238E27FC236}">
                  <a16:creationId xmlns:a16="http://schemas.microsoft.com/office/drawing/2014/main" id="{94236003-D951-48F0-923B-56112828A929}"/>
                </a:ext>
              </a:extLst>
            </p:cNvPr>
            <p:cNvSpPr>
              <a:spLocks noChangeArrowheads="1"/>
            </p:cNvSpPr>
            <p:nvPr/>
          </p:nvSpPr>
          <p:spPr bwMode="auto">
            <a:xfrm>
              <a:off x="2073" y="84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2" name="AutoShape 21">
              <a:extLst>
                <a:ext uri="{FF2B5EF4-FFF2-40B4-BE49-F238E27FC236}">
                  <a16:creationId xmlns:a16="http://schemas.microsoft.com/office/drawing/2014/main" id="{F010174C-8249-48C8-AF04-E87F53DBFC49}"/>
                </a:ext>
              </a:extLst>
            </p:cNvPr>
            <p:cNvSpPr>
              <a:spLocks noChangeArrowheads="1"/>
            </p:cNvSpPr>
            <p:nvPr/>
          </p:nvSpPr>
          <p:spPr bwMode="auto">
            <a:xfrm>
              <a:off x="3285" y="84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3" name="AutoShape 22">
              <a:extLst>
                <a:ext uri="{FF2B5EF4-FFF2-40B4-BE49-F238E27FC236}">
                  <a16:creationId xmlns:a16="http://schemas.microsoft.com/office/drawing/2014/main" id="{E6725FC6-DBBD-46CC-8560-F3E285199A6F}"/>
                </a:ext>
              </a:extLst>
            </p:cNvPr>
            <p:cNvSpPr>
              <a:spLocks noChangeArrowheads="1"/>
            </p:cNvSpPr>
            <p:nvPr/>
          </p:nvSpPr>
          <p:spPr bwMode="auto">
            <a:xfrm>
              <a:off x="2979" y="851"/>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grpSp>
      <p:grpSp>
        <p:nvGrpSpPr>
          <p:cNvPr id="29" name="Group 23">
            <a:extLst>
              <a:ext uri="{FF2B5EF4-FFF2-40B4-BE49-F238E27FC236}">
                <a16:creationId xmlns:a16="http://schemas.microsoft.com/office/drawing/2014/main" id="{99E06626-C6F7-4797-9BE2-40B71F465D98}"/>
              </a:ext>
            </a:extLst>
          </p:cNvPr>
          <p:cNvGrpSpPr>
            <a:grpSpLocks/>
          </p:cNvGrpSpPr>
          <p:nvPr/>
        </p:nvGrpSpPr>
        <p:grpSpPr bwMode="auto">
          <a:xfrm>
            <a:off x="2772833" y="990600"/>
            <a:ext cx="4544956" cy="761446"/>
            <a:chOff x="720" y="384"/>
            <a:chExt cx="1483" cy="295"/>
          </a:xfrm>
        </p:grpSpPr>
        <p:sp>
          <p:nvSpPr>
            <p:cNvPr id="17589" name="AutoShape 24">
              <a:extLst>
                <a:ext uri="{FF2B5EF4-FFF2-40B4-BE49-F238E27FC236}">
                  <a16:creationId xmlns:a16="http://schemas.microsoft.com/office/drawing/2014/main" id="{906B1FE1-EB7F-4CDC-9563-47E64114CBDB}"/>
                </a:ext>
              </a:extLst>
            </p:cNvPr>
            <p:cNvSpPr>
              <a:spLocks noChangeArrowheads="1"/>
            </p:cNvSpPr>
            <p:nvPr/>
          </p:nvSpPr>
          <p:spPr bwMode="auto">
            <a:xfrm>
              <a:off x="1021" y="40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90" name="AutoShape 25">
              <a:extLst>
                <a:ext uri="{FF2B5EF4-FFF2-40B4-BE49-F238E27FC236}">
                  <a16:creationId xmlns:a16="http://schemas.microsoft.com/office/drawing/2014/main" id="{B88D256B-ADB6-41A0-96CF-B2FAF49C0297}"/>
                </a:ext>
              </a:extLst>
            </p:cNvPr>
            <p:cNvSpPr>
              <a:spLocks noChangeArrowheads="1"/>
            </p:cNvSpPr>
            <p:nvPr/>
          </p:nvSpPr>
          <p:spPr bwMode="auto">
            <a:xfrm>
              <a:off x="720" y="40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91" name="AutoShape 26">
              <a:extLst>
                <a:ext uri="{FF2B5EF4-FFF2-40B4-BE49-F238E27FC236}">
                  <a16:creationId xmlns:a16="http://schemas.microsoft.com/office/drawing/2014/main" id="{CD594F4C-DAB9-4640-8A22-2CBFB79DD4F9}"/>
                </a:ext>
              </a:extLst>
            </p:cNvPr>
            <p:cNvSpPr>
              <a:spLocks noChangeArrowheads="1"/>
            </p:cNvSpPr>
            <p:nvPr/>
          </p:nvSpPr>
          <p:spPr bwMode="auto">
            <a:xfrm>
              <a:off x="1320" y="40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92" name="AutoShape 27">
              <a:extLst>
                <a:ext uri="{FF2B5EF4-FFF2-40B4-BE49-F238E27FC236}">
                  <a16:creationId xmlns:a16="http://schemas.microsoft.com/office/drawing/2014/main" id="{A06FD5EC-7C81-4352-954E-777465212590}"/>
                </a:ext>
              </a:extLst>
            </p:cNvPr>
            <p:cNvSpPr>
              <a:spLocks noChangeArrowheads="1"/>
            </p:cNvSpPr>
            <p:nvPr/>
          </p:nvSpPr>
          <p:spPr bwMode="auto">
            <a:xfrm>
              <a:off x="1932" y="40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93" name="Text Box 28">
              <a:extLst>
                <a:ext uri="{FF2B5EF4-FFF2-40B4-BE49-F238E27FC236}">
                  <a16:creationId xmlns:a16="http://schemas.microsoft.com/office/drawing/2014/main" id="{1012E143-6D1F-452F-97B0-6EB3EA331AC1}"/>
                </a:ext>
              </a:extLst>
            </p:cNvPr>
            <p:cNvSpPr txBox="1">
              <a:spLocks noChangeArrowheads="1"/>
            </p:cNvSpPr>
            <p:nvPr/>
          </p:nvSpPr>
          <p:spPr bwMode="auto">
            <a:xfrm>
              <a:off x="1031" y="384"/>
              <a:ext cx="2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94" name="Text Box 29">
              <a:extLst>
                <a:ext uri="{FF2B5EF4-FFF2-40B4-BE49-F238E27FC236}">
                  <a16:creationId xmlns:a16="http://schemas.microsoft.com/office/drawing/2014/main" id="{93750B99-52FE-4B5A-AF34-8822ACC47C5B}"/>
                </a:ext>
              </a:extLst>
            </p:cNvPr>
            <p:cNvSpPr txBox="1">
              <a:spLocks noChangeArrowheads="1"/>
            </p:cNvSpPr>
            <p:nvPr/>
          </p:nvSpPr>
          <p:spPr bwMode="auto">
            <a:xfrm>
              <a:off x="1329" y="384"/>
              <a:ext cx="2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95" name="Text Box 30">
              <a:extLst>
                <a:ext uri="{FF2B5EF4-FFF2-40B4-BE49-F238E27FC236}">
                  <a16:creationId xmlns:a16="http://schemas.microsoft.com/office/drawing/2014/main" id="{A7819C6D-8826-498C-BFC1-0CD590E06991}"/>
                </a:ext>
              </a:extLst>
            </p:cNvPr>
            <p:cNvSpPr txBox="1">
              <a:spLocks noChangeArrowheads="1"/>
            </p:cNvSpPr>
            <p:nvPr/>
          </p:nvSpPr>
          <p:spPr bwMode="auto">
            <a:xfrm>
              <a:off x="728" y="384"/>
              <a:ext cx="2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96" name="Text Box 31">
              <a:extLst>
                <a:ext uri="{FF2B5EF4-FFF2-40B4-BE49-F238E27FC236}">
                  <a16:creationId xmlns:a16="http://schemas.microsoft.com/office/drawing/2014/main" id="{7A7F3B12-4CDE-4B49-AD6B-C228BFBFE935}"/>
                </a:ext>
              </a:extLst>
            </p:cNvPr>
            <p:cNvSpPr txBox="1">
              <a:spLocks noChangeArrowheads="1"/>
            </p:cNvSpPr>
            <p:nvPr/>
          </p:nvSpPr>
          <p:spPr bwMode="auto">
            <a:xfrm>
              <a:off x="1932" y="393"/>
              <a:ext cx="2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97" name="AutoShape 32">
              <a:extLst>
                <a:ext uri="{FF2B5EF4-FFF2-40B4-BE49-F238E27FC236}">
                  <a16:creationId xmlns:a16="http://schemas.microsoft.com/office/drawing/2014/main" id="{B034F009-581C-4814-B56D-B4D3AC65823D}"/>
                </a:ext>
              </a:extLst>
            </p:cNvPr>
            <p:cNvSpPr>
              <a:spLocks noChangeArrowheads="1"/>
            </p:cNvSpPr>
            <p:nvPr/>
          </p:nvSpPr>
          <p:spPr bwMode="auto">
            <a:xfrm>
              <a:off x="1625" y="407"/>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98" name="Text Box 33">
              <a:extLst>
                <a:ext uri="{FF2B5EF4-FFF2-40B4-BE49-F238E27FC236}">
                  <a16:creationId xmlns:a16="http://schemas.microsoft.com/office/drawing/2014/main" id="{2990FC5E-9F7C-48CE-92E2-6592E7517181}"/>
                </a:ext>
              </a:extLst>
            </p:cNvPr>
            <p:cNvSpPr txBox="1">
              <a:spLocks noChangeArrowheads="1"/>
            </p:cNvSpPr>
            <p:nvPr/>
          </p:nvSpPr>
          <p:spPr bwMode="auto">
            <a:xfrm>
              <a:off x="1626" y="393"/>
              <a:ext cx="2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grpSp>
      <p:grpSp>
        <p:nvGrpSpPr>
          <p:cNvPr id="40" name="Group 34">
            <a:extLst>
              <a:ext uri="{FF2B5EF4-FFF2-40B4-BE49-F238E27FC236}">
                <a16:creationId xmlns:a16="http://schemas.microsoft.com/office/drawing/2014/main" id="{C1F18336-44BB-4C2E-99F5-5E75267EDD74}"/>
              </a:ext>
            </a:extLst>
          </p:cNvPr>
          <p:cNvGrpSpPr>
            <a:grpSpLocks/>
          </p:cNvGrpSpPr>
          <p:nvPr/>
        </p:nvGrpSpPr>
        <p:grpSpPr bwMode="auto">
          <a:xfrm>
            <a:off x="2743200" y="1042413"/>
            <a:ext cx="4538827" cy="714984"/>
            <a:chOff x="3447" y="2197"/>
            <a:chExt cx="1481" cy="277"/>
          </a:xfrm>
        </p:grpSpPr>
        <p:sp>
          <p:nvSpPr>
            <p:cNvPr id="17579" name="AutoShape 35">
              <a:extLst>
                <a:ext uri="{FF2B5EF4-FFF2-40B4-BE49-F238E27FC236}">
                  <a16:creationId xmlns:a16="http://schemas.microsoft.com/office/drawing/2014/main" id="{E0932FF2-9DD0-45CF-B222-028C4E9CCD8A}"/>
                </a:ext>
              </a:extLst>
            </p:cNvPr>
            <p:cNvSpPr>
              <a:spLocks noChangeArrowheads="1"/>
            </p:cNvSpPr>
            <p:nvPr/>
          </p:nvSpPr>
          <p:spPr bwMode="auto">
            <a:xfrm>
              <a:off x="3756" y="219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80" name="Text Box 36">
              <a:extLst>
                <a:ext uri="{FF2B5EF4-FFF2-40B4-BE49-F238E27FC236}">
                  <a16:creationId xmlns:a16="http://schemas.microsoft.com/office/drawing/2014/main" id="{6F60674D-AE48-4414-B907-4DD0CD749EF6}"/>
                </a:ext>
              </a:extLst>
            </p:cNvPr>
            <p:cNvSpPr txBox="1">
              <a:spLocks noChangeArrowheads="1"/>
            </p:cNvSpPr>
            <p:nvPr/>
          </p:nvSpPr>
          <p:spPr bwMode="auto">
            <a:xfrm>
              <a:off x="3748" y="2212"/>
              <a:ext cx="28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Ả</a:t>
              </a:r>
            </a:p>
          </p:txBody>
        </p:sp>
        <p:sp>
          <p:nvSpPr>
            <p:cNvPr id="17581" name="AutoShape 37">
              <a:extLst>
                <a:ext uri="{FF2B5EF4-FFF2-40B4-BE49-F238E27FC236}">
                  <a16:creationId xmlns:a16="http://schemas.microsoft.com/office/drawing/2014/main" id="{E08CD109-9580-4B4F-B13B-0A72B9D783F0}"/>
                </a:ext>
              </a:extLst>
            </p:cNvPr>
            <p:cNvSpPr>
              <a:spLocks noChangeArrowheads="1"/>
            </p:cNvSpPr>
            <p:nvPr/>
          </p:nvSpPr>
          <p:spPr bwMode="auto">
            <a:xfrm>
              <a:off x="4054" y="219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82" name="Text Box 38">
              <a:extLst>
                <a:ext uri="{FF2B5EF4-FFF2-40B4-BE49-F238E27FC236}">
                  <a16:creationId xmlns:a16="http://schemas.microsoft.com/office/drawing/2014/main" id="{CAB0191B-B524-4C44-8519-341DE915C379}"/>
                </a:ext>
              </a:extLst>
            </p:cNvPr>
            <p:cNvSpPr txBox="1">
              <a:spLocks noChangeArrowheads="1"/>
            </p:cNvSpPr>
            <p:nvPr/>
          </p:nvSpPr>
          <p:spPr bwMode="auto">
            <a:xfrm>
              <a:off x="4054" y="2212"/>
              <a:ext cx="28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O</a:t>
              </a:r>
            </a:p>
          </p:txBody>
        </p:sp>
        <p:sp>
          <p:nvSpPr>
            <p:cNvPr id="17583" name="AutoShape 39">
              <a:extLst>
                <a:ext uri="{FF2B5EF4-FFF2-40B4-BE49-F238E27FC236}">
                  <a16:creationId xmlns:a16="http://schemas.microsoft.com/office/drawing/2014/main" id="{661B7B4A-6019-4B2E-B9CE-69E737D7BA5B}"/>
                </a:ext>
              </a:extLst>
            </p:cNvPr>
            <p:cNvSpPr>
              <a:spLocks noChangeArrowheads="1"/>
            </p:cNvSpPr>
            <p:nvPr/>
          </p:nvSpPr>
          <p:spPr bwMode="auto">
            <a:xfrm>
              <a:off x="3456" y="220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84" name="Text Box 40">
              <a:extLst>
                <a:ext uri="{FF2B5EF4-FFF2-40B4-BE49-F238E27FC236}">
                  <a16:creationId xmlns:a16="http://schemas.microsoft.com/office/drawing/2014/main" id="{35B81881-4EF2-4072-B681-324DDE2D9E36}"/>
                </a:ext>
              </a:extLst>
            </p:cNvPr>
            <p:cNvSpPr txBox="1">
              <a:spLocks noChangeArrowheads="1"/>
            </p:cNvSpPr>
            <p:nvPr/>
          </p:nvSpPr>
          <p:spPr bwMode="auto">
            <a:xfrm>
              <a:off x="3447" y="2212"/>
              <a:ext cx="28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B</a:t>
              </a:r>
            </a:p>
          </p:txBody>
        </p:sp>
        <p:sp>
          <p:nvSpPr>
            <p:cNvPr id="17585" name="AutoShape 41">
              <a:extLst>
                <a:ext uri="{FF2B5EF4-FFF2-40B4-BE49-F238E27FC236}">
                  <a16:creationId xmlns:a16="http://schemas.microsoft.com/office/drawing/2014/main" id="{E8487B4E-0D5F-43C1-AE95-0C1E4E2B6AA4}"/>
                </a:ext>
              </a:extLst>
            </p:cNvPr>
            <p:cNvSpPr>
              <a:spLocks noChangeArrowheads="1"/>
            </p:cNvSpPr>
            <p:nvPr/>
          </p:nvSpPr>
          <p:spPr bwMode="auto">
            <a:xfrm>
              <a:off x="4657" y="219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86" name="Text Box 42">
              <a:extLst>
                <a:ext uri="{FF2B5EF4-FFF2-40B4-BE49-F238E27FC236}">
                  <a16:creationId xmlns:a16="http://schemas.microsoft.com/office/drawing/2014/main" id="{34AE5EC2-9ED0-4C3C-8C4C-78C33AEBFC9D}"/>
                </a:ext>
              </a:extLst>
            </p:cNvPr>
            <p:cNvSpPr txBox="1">
              <a:spLocks noChangeArrowheads="1"/>
            </p:cNvSpPr>
            <p:nvPr/>
          </p:nvSpPr>
          <p:spPr bwMode="auto">
            <a:xfrm>
              <a:off x="4638" y="2212"/>
              <a:ext cx="28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Ệ</a:t>
              </a:r>
            </a:p>
          </p:txBody>
        </p:sp>
        <p:sp>
          <p:nvSpPr>
            <p:cNvPr id="17587" name="AutoShape 43">
              <a:extLst>
                <a:ext uri="{FF2B5EF4-FFF2-40B4-BE49-F238E27FC236}">
                  <a16:creationId xmlns:a16="http://schemas.microsoft.com/office/drawing/2014/main" id="{47508374-0F51-467C-BBA8-60BA19943DBE}"/>
                </a:ext>
              </a:extLst>
            </p:cNvPr>
            <p:cNvSpPr>
              <a:spLocks noChangeArrowheads="1"/>
            </p:cNvSpPr>
            <p:nvPr/>
          </p:nvSpPr>
          <p:spPr bwMode="auto">
            <a:xfrm>
              <a:off x="4359" y="2202"/>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88" name="Text Box 44">
              <a:extLst>
                <a:ext uri="{FF2B5EF4-FFF2-40B4-BE49-F238E27FC236}">
                  <a16:creationId xmlns:a16="http://schemas.microsoft.com/office/drawing/2014/main" id="{D21B3DE3-8C48-4B49-AFDC-06C326747B2D}"/>
                </a:ext>
              </a:extLst>
            </p:cNvPr>
            <p:cNvSpPr txBox="1">
              <a:spLocks noChangeArrowheads="1"/>
            </p:cNvSpPr>
            <p:nvPr/>
          </p:nvSpPr>
          <p:spPr bwMode="auto">
            <a:xfrm>
              <a:off x="4360" y="2216"/>
              <a:ext cx="28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V</a:t>
              </a:r>
            </a:p>
          </p:txBody>
        </p:sp>
      </p:grpSp>
      <p:grpSp>
        <p:nvGrpSpPr>
          <p:cNvPr id="17423" name="Group 45">
            <a:extLst>
              <a:ext uri="{FF2B5EF4-FFF2-40B4-BE49-F238E27FC236}">
                <a16:creationId xmlns:a16="http://schemas.microsoft.com/office/drawing/2014/main" id="{BA8F800B-1E4E-4F4C-91E0-50B4EBA7FB0F}"/>
              </a:ext>
            </a:extLst>
          </p:cNvPr>
          <p:cNvGrpSpPr>
            <a:grpSpLocks/>
          </p:cNvGrpSpPr>
          <p:nvPr/>
        </p:nvGrpSpPr>
        <p:grpSpPr bwMode="auto">
          <a:xfrm>
            <a:off x="4763120" y="4152436"/>
            <a:ext cx="2450481" cy="619116"/>
            <a:chOff x="2001" y="2231"/>
            <a:chExt cx="888" cy="276"/>
          </a:xfrm>
        </p:grpSpPr>
        <p:sp>
          <p:nvSpPr>
            <p:cNvPr id="17576" name="AutoShape 46">
              <a:extLst>
                <a:ext uri="{FF2B5EF4-FFF2-40B4-BE49-F238E27FC236}">
                  <a16:creationId xmlns:a16="http://schemas.microsoft.com/office/drawing/2014/main" id="{C6FDD46C-F5F5-4670-81B2-6BC7E11CB246}"/>
                </a:ext>
              </a:extLst>
            </p:cNvPr>
            <p:cNvSpPr>
              <a:spLocks noChangeArrowheads="1"/>
            </p:cNvSpPr>
            <p:nvPr/>
          </p:nvSpPr>
          <p:spPr bwMode="auto">
            <a:xfrm>
              <a:off x="2310" y="2231"/>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77" name="AutoShape 47">
              <a:extLst>
                <a:ext uri="{FF2B5EF4-FFF2-40B4-BE49-F238E27FC236}">
                  <a16:creationId xmlns:a16="http://schemas.microsoft.com/office/drawing/2014/main" id="{BCB75971-4A97-46A9-BB1E-359491DAE818}"/>
                </a:ext>
              </a:extLst>
            </p:cNvPr>
            <p:cNvSpPr>
              <a:spLocks noChangeArrowheads="1"/>
            </p:cNvSpPr>
            <p:nvPr/>
          </p:nvSpPr>
          <p:spPr bwMode="auto">
            <a:xfrm>
              <a:off x="2618" y="2233"/>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78" name="AutoShape 48">
              <a:extLst>
                <a:ext uri="{FF2B5EF4-FFF2-40B4-BE49-F238E27FC236}">
                  <a16:creationId xmlns:a16="http://schemas.microsoft.com/office/drawing/2014/main" id="{2AC1C071-0005-4D5B-9BD7-8AB89F0261EE}"/>
                </a:ext>
              </a:extLst>
            </p:cNvPr>
            <p:cNvSpPr>
              <a:spLocks noChangeArrowheads="1"/>
            </p:cNvSpPr>
            <p:nvPr/>
          </p:nvSpPr>
          <p:spPr bwMode="auto">
            <a:xfrm>
              <a:off x="2001" y="2235"/>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grpSp>
      <p:grpSp>
        <p:nvGrpSpPr>
          <p:cNvPr id="55" name="Group 49">
            <a:extLst>
              <a:ext uri="{FF2B5EF4-FFF2-40B4-BE49-F238E27FC236}">
                <a16:creationId xmlns:a16="http://schemas.microsoft.com/office/drawing/2014/main" id="{A517913B-BE09-46AF-8FA6-36ABD02A656C}"/>
              </a:ext>
            </a:extLst>
          </p:cNvPr>
          <p:cNvGrpSpPr>
            <a:grpSpLocks/>
          </p:cNvGrpSpPr>
          <p:nvPr/>
        </p:nvGrpSpPr>
        <p:grpSpPr bwMode="auto">
          <a:xfrm>
            <a:off x="4789964" y="4093354"/>
            <a:ext cx="2389771" cy="666223"/>
            <a:chOff x="759" y="2496"/>
            <a:chExt cx="866" cy="297"/>
          </a:xfrm>
        </p:grpSpPr>
        <p:sp>
          <p:nvSpPr>
            <p:cNvPr id="17570" name="AutoShape 50">
              <a:extLst>
                <a:ext uri="{FF2B5EF4-FFF2-40B4-BE49-F238E27FC236}">
                  <a16:creationId xmlns:a16="http://schemas.microsoft.com/office/drawing/2014/main" id="{6687B8A7-44CC-45F1-AD88-96E495BA9BE8}"/>
                </a:ext>
              </a:extLst>
            </p:cNvPr>
            <p:cNvSpPr>
              <a:spLocks noChangeArrowheads="1"/>
            </p:cNvSpPr>
            <p:nvPr/>
          </p:nvSpPr>
          <p:spPr bwMode="auto">
            <a:xfrm>
              <a:off x="1056" y="2519"/>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71" name="AutoShape 51">
              <a:extLst>
                <a:ext uri="{FF2B5EF4-FFF2-40B4-BE49-F238E27FC236}">
                  <a16:creationId xmlns:a16="http://schemas.microsoft.com/office/drawing/2014/main" id="{4B6B0F54-1DCD-4E30-B01F-4CE547B6F11A}"/>
                </a:ext>
              </a:extLst>
            </p:cNvPr>
            <p:cNvSpPr>
              <a:spLocks noChangeArrowheads="1"/>
            </p:cNvSpPr>
            <p:nvPr/>
          </p:nvSpPr>
          <p:spPr bwMode="auto">
            <a:xfrm>
              <a:off x="1354" y="252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72" name="AutoShape 52">
              <a:extLst>
                <a:ext uri="{FF2B5EF4-FFF2-40B4-BE49-F238E27FC236}">
                  <a16:creationId xmlns:a16="http://schemas.microsoft.com/office/drawing/2014/main" id="{C6E8B600-81F1-4677-A79D-A5D9B56DCBC9}"/>
                </a:ext>
              </a:extLst>
            </p:cNvPr>
            <p:cNvSpPr>
              <a:spLocks noChangeArrowheads="1"/>
            </p:cNvSpPr>
            <p:nvPr/>
          </p:nvSpPr>
          <p:spPr bwMode="auto">
            <a:xfrm>
              <a:off x="759" y="252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73" name="Text Box 53">
              <a:extLst>
                <a:ext uri="{FF2B5EF4-FFF2-40B4-BE49-F238E27FC236}">
                  <a16:creationId xmlns:a16="http://schemas.microsoft.com/office/drawing/2014/main" id="{744B16A0-69D6-4EAA-97D4-665EEB02C968}"/>
                </a:ext>
              </a:extLst>
            </p:cNvPr>
            <p:cNvSpPr txBox="1">
              <a:spLocks noChangeArrowheads="1"/>
            </p:cNvSpPr>
            <p:nvPr/>
          </p:nvSpPr>
          <p:spPr bwMode="auto">
            <a:xfrm>
              <a:off x="1077" y="2496"/>
              <a:ext cx="24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74" name="Text Box 54">
              <a:extLst>
                <a:ext uri="{FF2B5EF4-FFF2-40B4-BE49-F238E27FC236}">
                  <a16:creationId xmlns:a16="http://schemas.microsoft.com/office/drawing/2014/main" id="{AC3B7332-8091-4BA7-8E4D-9F7A72CEAF75}"/>
                </a:ext>
              </a:extLst>
            </p:cNvPr>
            <p:cNvSpPr txBox="1">
              <a:spLocks noChangeArrowheads="1"/>
            </p:cNvSpPr>
            <p:nvPr/>
          </p:nvSpPr>
          <p:spPr bwMode="auto">
            <a:xfrm>
              <a:off x="780" y="2496"/>
              <a:ext cx="24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75" name="Text Box 55">
              <a:extLst>
                <a:ext uri="{FF2B5EF4-FFF2-40B4-BE49-F238E27FC236}">
                  <a16:creationId xmlns:a16="http://schemas.microsoft.com/office/drawing/2014/main" id="{96AB495F-7047-4AD6-87D8-5A9858888D17}"/>
                </a:ext>
              </a:extLst>
            </p:cNvPr>
            <p:cNvSpPr txBox="1">
              <a:spLocks noChangeArrowheads="1"/>
            </p:cNvSpPr>
            <p:nvPr/>
          </p:nvSpPr>
          <p:spPr bwMode="auto">
            <a:xfrm>
              <a:off x="1374" y="2496"/>
              <a:ext cx="24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grpSp>
      <p:grpSp>
        <p:nvGrpSpPr>
          <p:cNvPr id="62" name="Group 56">
            <a:extLst>
              <a:ext uri="{FF2B5EF4-FFF2-40B4-BE49-F238E27FC236}">
                <a16:creationId xmlns:a16="http://schemas.microsoft.com/office/drawing/2014/main" id="{59CF9EB0-9922-4EA1-9678-AD44B2425263}"/>
              </a:ext>
            </a:extLst>
          </p:cNvPr>
          <p:cNvGrpSpPr>
            <a:grpSpLocks/>
          </p:cNvGrpSpPr>
          <p:nvPr/>
        </p:nvGrpSpPr>
        <p:grpSpPr bwMode="auto">
          <a:xfrm>
            <a:off x="4733862" y="4075891"/>
            <a:ext cx="2467039" cy="666223"/>
            <a:chOff x="3390" y="2256"/>
            <a:chExt cx="894" cy="297"/>
          </a:xfrm>
        </p:grpSpPr>
        <p:sp>
          <p:nvSpPr>
            <p:cNvPr id="17564" name="AutoShape 57">
              <a:extLst>
                <a:ext uri="{FF2B5EF4-FFF2-40B4-BE49-F238E27FC236}">
                  <a16:creationId xmlns:a16="http://schemas.microsoft.com/office/drawing/2014/main" id="{9296C795-F8CA-4077-8210-08C795E359C5}"/>
                </a:ext>
              </a:extLst>
            </p:cNvPr>
            <p:cNvSpPr>
              <a:spLocks noChangeArrowheads="1"/>
            </p:cNvSpPr>
            <p:nvPr/>
          </p:nvSpPr>
          <p:spPr bwMode="auto">
            <a:xfrm>
              <a:off x="3702" y="2279"/>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5" name="AutoShape 58">
              <a:extLst>
                <a:ext uri="{FF2B5EF4-FFF2-40B4-BE49-F238E27FC236}">
                  <a16:creationId xmlns:a16="http://schemas.microsoft.com/office/drawing/2014/main" id="{86609FAB-5061-40B2-ABE0-96B11FA447B2}"/>
                </a:ext>
              </a:extLst>
            </p:cNvPr>
            <p:cNvSpPr>
              <a:spLocks noChangeArrowheads="1"/>
            </p:cNvSpPr>
            <p:nvPr/>
          </p:nvSpPr>
          <p:spPr bwMode="auto">
            <a:xfrm>
              <a:off x="4003" y="228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6" name="AutoShape 59">
              <a:extLst>
                <a:ext uri="{FF2B5EF4-FFF2-40B4-BE49-F238E27FC236}">
                  <a16:creationId xmlns:a16="http://schemas.microsoft.com/office/drawing/2014/main" id="{0437886D-C74F-4B27-8110-6D50FA5CEFAF}"/>
                </a:ext>
              </a:extLst>
            </p:cNvPr>
            <p:cNvSpPr>
              <a:spLocks noChangeArrowheads="1"/>
            </p:cNvSpPr>
            <p:nvPr/>
          </p:nvSpPr>
          <p:spPr bwMode="auto">
            <a:xfrm>
              <a:off x="3396" y="228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7" name="Text Box 60">
              <a:extLst>
                <a:ext uri="{FF2B5EF4-FFF2-40B4-BE49-F238E27FC236}">
                  <a16:creationId xmlns:a16="http://schemas.microsoft.com/office/drawing/2014/main" id="{7EAD2592-CB8D-43C9-99A1-B592AD19FAA8}"/>
                </a:ext>
              </a:extLst>
            </p:cNvPr>
            <p:cNvSpPr txBox="1">
              <a:spLocks noChangeArrowheads="1"/>
            </p:cNvSpPr>
            <p:nvPr/>
          </p:nvSpPr>
          <p:spPr bwMode="auto">
            <a:xfrm>
              <a:off x="3696" y="2256"/>
              <a:ext cx="28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S</a:t>
              </a:r>
            </a:p>
          </p:txBody>
        </p:sp>
        <p:sp>
          <p:nvSpPr>
            <p:cNvPr id="17568" name="Text Box 61">
              <a:extLst>
                <a:ext uri="{FF2B5EF4-FFF2-40B4-BE49-F238E27FC236}">
                  <a16:creationId xmlns:a16="http://schemas.microsoft.com/office/drawing/2014/main" id="{24FEEAE4-A43F-4F6C-B89E-335572F103AD}"/>
                </a:ext>
              </a:extLst>
            </p:cNvPr>
            <p:cNvSpPr txBox="1">
              <a:spLocks noChangeArrowheads="1"/>
            </p:cNvSpPr>
            <p:nvPr/>
          </p:nvSpPr>
          <p:spPr bwMode="auto">
            <a:xfrm>
              <a:off x="3996" y="2256"/>
              <a:ext cx="28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B</a:t>
              </a:r>
            </a:p>
          </p:txBody>
        </p:sp>
        <p:sp>
          <p:nvSpPr>
            <p:cNvPr id="17569" name="Text Box 62">
              <a:extLst>
                <a:ext uri="{FF2B5EF4-FFF2-40B4-BE49-F238E27FC236}">
                  <a16:creationId xmlns:a16="http://schemas.microsoft.com/office/drawing/2014/main" id="{0760D7FD-0FB4-4BD2-8EE8-0391441E4523}"/>
                </a:ext>
              </a:extLst>
            </p:cNvPr>
            <p:cNvSpPr txBox="1">
              <a:spLocks noChangeArrowheads="1"/>
            </p:cNvSpPr>
            <p:nvPr/>
          </p:nvSpPr>
          <p:spPr bwMode="auto">
            <a:xfrm>
              <a:off x="3390" y="2256"/>
              <a:ext cx="28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U</a:t>
              </a:r>
            </a:p>
          </p:txBody>
        </p:sp>
      </p:grpSp>
      <p:grpSp>
        <p:nvGrpSpPr>
          <p:cNvPr id="17426" name="Group 63">
            <a:extLst>
              <a:ext uri="{FF2B5EF4-FFF2-40B4-BE49-F238E27FC236}">
                <a16:creationId xmlns:a16="http://schemas.microsoft.com/office/drawing/2014/main" id="{F998839F-0F77-440B-8EEF-FDE3C8201AB0}"/>
              </a:ext>
            </a:extLst>
          </p:cNvPr>
          <p:cNvGrpSpPr>
            <a:grpSpLocks/>
          </p:cNvGrpSpPr>
          <p:nvPr/>
        </p:nvGrpSpPr>
        <p:grpSpPr bwMode="auto">
          <a:xfrm>
            <a:off x="1801764" y="3350692"/>
            <a:ext cx="4452968" cy="641432"/>
            <a:chOff x="912" y="1968"/>
            <a:chExt cx="1720" cy="275"/>
          </a:xfrm>
        </p:grpSpPr>
        <p:sp>
          <p:nvSpPr>
            <p:cNvPr id="17558" name="AutoShape 64">
              <a:extLst>
                <a:ext uri="{FF2B5EF4-FFF2-40B4-BE49-F238E27FC236}">
                  <a16:creationId xmlns:a16="http://schemas.microsoft.com/office/drawing/2014/main" id="{17267018-0A36-4D55-84F7-A40998AD1973}"/>
                </a:ext>
              </a:extLst>
            </p:cNvPr>
            <p:cNvSpPr>
              <a:spLocks noChangeArrowheads="1"/>
            </p:cNvSpPr>
            <p:nvPr/>
          </p:nvSpPr>
          <p:spPr bwMode="auto">
            <a:xfrm>
              <a:off x="912" y="197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59" name="AutoShape 65">
              <a:extLst>
                <a:ext uri="{FF2B5EF4-FFF2-40B4-BE49-F238E27FC236}">
                  <a16:creationId xmlns:a16="http://schemas.microsoft.com/office/drawing/2014/main" id="{FE8A17AE-C6AF-4240-8A63-D2666E5DB19C}"/>
                </a:ext>
              </a:extLst>
            </p:cNvPr>
            <p:cNvSpPr>
              <a:spLocks noChangeArrowheads="1"/>
            </p:cNvSpPr>
            <p:nvPr/>
          </p:nvSpPr>
          <p:spPr bwMode="auto">
            <a:xfrm>
              <a:off x="2361" y="1968"/>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0" name="AutoShape 66">
              <a:extLst>
                <a:ext uri="{FF2B5EF4-FFF2-40B4-BE49-F238E27FC236}">
                  <a16:creationId xmlns:a16="http://schemas.microsoft.com/office/drawing/2014/main" id="{56F730D9-76B8-414D-8997-DE2E5AAF7033}"/>
                </a:ext>
              </a:extLst>
            </p:cNvPr>
            <p:cNvSpPr>
              <a:spLocks noChangeArrowheads="1"/>
            </p:cNvSpPr>
            <p:nvPr/>
          </p:nvSpPr>
          <p:spPr bwMode="auto">
            <a:xfrm>
              <a:off x="1209" y="197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1" name="AutoShape 67">
              <a:extLst>
                <a:ext uri="{FF2B5EF4-FFF2-40B4-BE49-F238E27FC236}">
                  <a16:creationId xmlns:a16="http://schemas.microsoft.com/office/drawing/2014/main" id="{DB83785F-8EB2-4096-B00B-A115DB624B7B}"/>
                </a:ext>
              </a:extLst>
            </p:cNvPr>
            <p:cNvSpPr>
              <a:spLocks noChangeArrowheads="1"/>
            </p:cNvSpPr>
            <p:nvPr/>
          </p:nvSpPr>
          <p:spPr bwMode="auto">
            <a:xfrm>
              <a:off x="1494" y="196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2" name="AutoShape 68">
              <a:extLst>
                <a:ext uri="{FF2B5EF4-FFF2-40B4-BE49-F238E27FC236}">
                  <a16:creationId xmlns:a16="http://schemas.microsoft.com/office/drawing/2014/main" id="{CD0DB22A-58DF-4233-96A8-61C555BC7A00}"/>
                </a:ext>
              </a:extLst>
            </p:cNvPr>
            <p:cNvSpPr>
              <a:spLocks noChangeArrowheads="1"/>
            </p:cNvSpPr>
            <p:nvPr/>
          </p:nvSpPr>
          <p:spPr bwMode="auto">
            <a:xfrm>
              <a:off x="1785" y="196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3" name="AutoShape 69">
              <a:extLst>
                <a:ext uri="{FF2B5EF4-FFF2-40B4-BE49-F238E27FC236}">
                  <a16:creationId xmlns:a16="http://schemas.microsoft.com/office/drawing/2014/main" id="{7F2F1A40-6CBF-4841-A440-27FD72878BD9}"/>
                </a:ext>
              </a:extLst>
            </p:cNvPr>
            <p:cNvSpPr>
              <a:spLocks noChangeArrowheads="1"/>
            </p:cNvSpPr>
            <p:nvPr/>
          </p:nvSpPr>
          <p:spPr bwMode="auto">
            <a:xfrm>
              <a:off x="2070" y="196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grpSp>
      <p:grpSp>
        <p:nvGrpSpPr>
          <p:cNvPr id="76" name="Group 70">
            <a:extLst>
              <a:ext uri="{FF2B5EF4-FFF2-40B4-BE49-F238E27FC236}">
                <a16:creationId xmlns:a16="http://schemas.microsoft.com/office/drawing/2014/main" id="{36EDB85C-7571-4405-B816-CDD8C9A8637A}"/>
              </a:ext>
            </a:extLst>
          </p:cNvPr>
          <p:cNvGrpSpPr>
            <a:grpSpLocks/>
          </p:cNvGrpSpPr>
          <p:nvPr/>
        </p:nvGrpSpPr>
        <p:grpSpPr bwMode="auto">
          <a:xfrm>
            <a:off x="1820815" y="3309808"/>
            <a:ext cx="4460735" cy="699744"/>
            <a:chOff x="912" y="3351"/>
            <a:chExt cx="1723" cy="300"/>
          </a:xfrm>
        </p:grpSpPr>
        <p:sp>
          <p:nvSpPr>
            <p:cNvPr id="17546" name="AutoShape 71">
              <a:extLst>
                <a:ext uri="{FF2B5EF4-FFF2-40B4-BE49-F238E27FC236}">
                  <a16:creationId xmlns:a16="http://schemas.microsoft.com/office/drawing/2014/main" id="{4D5D14F7-D575-4CAD-A14C-2AE7E500E81A}"/>
                </a:ext>
              </a:extLst>
            </p:cNvPr>
            <p:cNvSpPr>
              <a:spLocks noChangeArrowheads="1"/>
            </p:cNvSpPr>
            <p:nvPr/>
          </p:nvSpPr>
          <p:spPr bwMode="auto">
            <a:xfrm>
              <a:off x="912" y="337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47" name="AutoShape 72">
              <a:extLst>
                <a:ext uri="{FF2B5EF4-FFF2-40B4-BE49-F238E27FC236}">
                  <a16:creationId xmlns:a16="http://schemas.microsoft.com/office/drawing/2014/main" id="{4547F942-B51A-4EAF-87A5-CFF6DB5A29A3}"/>
                </a:ext>
              </a:extLst>
            </p:cNvPr>
            <p:cNvSpPr>
              <a:spLocks noChangeArrowheads="1"/>
            </p:cNvSpPr>
            <p:nvPr/>
          </p:nvSpPr>
          <p:spPr bwMode="auto">
            <a:xfrm>
              <a:off x="1489" y="337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48" name="AutoShape 73">
              <a:extLst>
                <a:ext uri="{FF2B5EF4-FFF2-40B4-BE49-F238E27FC236}">
                  <a16:creationId xmlns:a16="http://schemas.microsoft.com/office/drawing/2014/main" id="{F1B9E2C5-87E2-4BFF-AA3A-ACE533861122}"/>
                </a:ext>
              </a:extLst>
            </p:cNvPr>
            <p:cNvSpPr>
              <a:spLocks noChangeArrowheads="1"/>
            </p:cNvSpPr>
            <p:nvPr/>
          </p:nvSpPr>
          <p:spPr bwMode="auto">
            <a:xfrm>
              <a:off x="2364" y="3368"/>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49" name="AutoShape 74">
              <a:extLst>
                <a:ext uri="{FF2B5EF4-FFF2-40B4-BE49-F238E27FC236}">
                  <a16:creationId xmlns:a16="http://schemas.microsoft.com/office/drawing/2014/main" id="{25921BAC-C261-40E2-9519-CE81BEF74245}"/>
                </a:ext>
              </a:extLst>
            </p:cNvPr>
            <p:cNvSpPr>
              <a:spLocks noChangeArrowheads="1"/>
            </p:cNvSpPr>
            <p:nvPr/>
          </p:nvSpPr>
          <p:spPr bwMode="auto">
            <a:xfrm>
              <a:off x="1777" y="337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50" name="AutoShape 75">
              <a:extLst>
                <a:ext uri="{FF2B5EF4-FFF2-40B4-BE49-F238E27FC236}">
                  <a16:creationId xmlns:a16="http://schemas.microsoft.com/office/drawing/2014/main" id="{F94C60FD-A32C-4D6E-8466-AD06FD8062CF}"/>
                </a:ext>
              </a:extLst>
            </p:cNvPr>
            <p:cNvSpPr>
              <a:spLocks noChangeArrowheads="1"/>
            </p:cNvSpPr>
            <p:nvPr/>
          </p:nvSpPr>
          <p:spPr bwMode="auto">
            <a:xfrm>
              <a:off x="2068" y="336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51" name="AutoShape 76">
              <a:extLst>
                <a:ext uri="{FF2B5EF4-FFF2-40B4-BE49-F238E27FC236}">
                  <a16:creationId xmlns:a16="http://schemas.microsoft.com/office/drawing/2014/main" id="{1D13CA92-4617-4615-AE9F-90AAB14383D4}"/>
                </a:ext>
              </a:extLst>
            </p:cNvPr>
            <p:cNvSpPr>
              <a:spLocks noChangeArrowheads="1"/>
            </p:cNvSpPr>
            <p:nvPr/>
          </p:nvSpPr>
          <p:spPr bwMode="auto">
            <a:xfrm>
              <a:off x="1200" y="337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52" name="Text Box 77">
              <a:extLst>
                <a:ext uri="{FF2B5EF4-FFF2-40B4-BE49-F238E27FC236}">
                  <a16:creationId xmlns:a16="http://schemas.microsoft.com/office/drawing/2014/main" id="{D494038B-39EF-4077-9E0E-4C123868F2D9}"/>
                </a:ext>
              </a:extLst>
            </p:cNvPr>
            <p:cNvSpPr txBox="1">
              <a:spLocks noChangeArrowheads="1"/>
            </p:cNvSpPr>
            <p:nvPr/>
          </p:nvSpPr>
          <p:spPr bwMode="auto">
            <a:xfrm>
              <a:off x="913" y="3360"/>
              <a:ext cx="24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53" name="Text Box 78">
              <a:extLst>
                <a:ext uri="{FF2B5EF4-FFF2-40B4-BE49-F238E27FC236}">
                  <a16:creationId xmlns:a16="http://schemas.microsoft.com/office/drawing/2014/main" id="{591BFF95-0D65-4751-A50F-56267EE50E87}"/>
                </a:ext>
              </a:extLst>
            </p:cNvPr>
            <p:cNvSpPr txBox="1">
              <a:spLocks noChangeArrowheads="1"/>
            </p:cNvSpPr>
            <p:nvPr/>
          </p:nvSpPr>
          <p:spPr bwMode="auto">
            <a:xfrm>
              <a:off x="2365" y="3354"/>
              <a:ext cx="24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54" name="Text Box 79">
              <a:extLst>
                <a:ext uri="{FF2B5EF4-FFF2-40B4-BE49-F238E27FC236}">
                  <a16:creationId xmlns:a16="http://schemas.microsoft.com/office/drawing/2014/main" id="{D730C0AB-3FA9-4485-9E39-2000E3D4719F}"/>
                </a:ext>
              </a:extLst>
            </p:cNvPr>
            <p:cNvSpPr txBox="1">
              <a:spLocks noChangeArrowheads="1"/>
            </p:cNvSpPr>
            <p:nvPr/>
          </p:nvSpPr>
          <p:spPr bwMode="auto">
            <a:xfrm>
              <a:off x="1489" y="3360"/>
              <a:ext cx="24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55" name="Text Box 80">
              <a:extLst>
                <a:ext uri="{FF2B5EF4-FFF2-40B4-BE49-F238E27FC236}">
                  <a16:creationId xmlns:a16="http://schemas.microsoft.com/office/drawing/2014/main" id="{C3874BF0-9901-46E7-A1CB-004986C9DC06}"/>
                </a:ext>
              </a:extLst>
            </p:cNvPr>
            <p:cNvSpPr txBox="1">
              <a:spLocks noChangeArrowheads="1"/>
            </p:cNvSpPr>
            <p:nvPr/>
          </p:nvSpPr>
          <p:spPr bwMode="auto">
            <a:xfrm>
              <a:off x="1786" y="3360"/>
              <a:ext cx="24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56" name="Text Box 81">
              <a:extLst>
                <a:ext uri="{FF2B5EF4-FFF2-40B4-BE49-F238E27FC236}">
                  <a16:creationId xmlns:a16="http://schemas.microsoft.com/office/drawing/2014/main" id="{FC804C27-5481-4FF6-B288-BC3644154706}"/>
                </a:ext>
              </a:extLst>
            </p:cNvPr>
            <p:cNvSpPr txBox="1">
              <a:spLocks noChangeArrowheads="1"/>
            </p:cNvSpPr>
            <p:nvPr/>
          </p:nvSpPr>
          <p:spPr bwMode="auto">
            <a:xfrm>
              <a:off x="1209" y="3363"/>
              <a:ext cx="24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57" name="Text Box 82">
              <a:extLst>
                <a:ext uri="{FF2B5EF4-FFF2-40B4-BE49-F238E27FC236}">
                  <a16:creationId xmlns:a16="http://schemas.microsoft.com/office/drawing/2014/main" id="{63880A7C-2D81-4902-A829-C5D3CB22F213}"/>
                </a:ext>
              </a:extLst>
            </p:cNvPr>
            <p:cNvSpPr txBox="1">
              <a:spLocks noChangeArrowheads="1"/>
            </p:cNvSpPr>
            <p:nvPr/>
          </p:nvSpPr>
          <p:spPr bwMode="auto">
            <a:xfrm>
              <a:off x="2076" y="3351"/>
              <a:ext cx="24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grpSp>
      <p:grpSp>
        <p:nvGrpSpPr>
          <p:cNvPr id="89" name="Group 83">
            <a:extLst>
              <a:ext uri="{FF2B5EF4-FFF2-40B4-BE49-F238E27FC236}">
                <a16:creationId xmlns:a16="http://schemas.microsoft.com/office/drawing/2014/main" id="{BB8BA515-48B0-4299-9797-C268D1D6BC8B}"/>
              </a:ext>
            </a:extLst>
          </p:cNvPr>
          <p:cNvGrpSpPr>
            <a:grpSpLocks/>
          </p:cNvGrpSpPr>
          <p:nvPr/>
        </p:nvGrpSpPr>
        <p:grpSpPr bwMode="auto">
          <a:xfrm>
            <a:off x="1822931" y="3267757"/>
            <a:ext cx="4476269" cy="718402"/>
            <a:chOff x="816" y="2448"/>
            <a:chExt cx="1729" cy="308"/>
          </a:xfrm>
        </p:grpSpPr>
        <p:sp>
          <p:nvSpPr>
            <p:cNvPr id="17534" name="AutoShape 84">
              <a:extLst>
                <a:ext uri="{FF2B5EF4-FFF2-40B4-BE49-F238E27FC236}">
                  <a16:creationId xmlns:a16="http://schemas.microsoft.com/office/drawing/2014/main" id="{5575C55D-93C6-4476-9D02-F0BC5496F368}"/>
                </a:ext>
              </a:extLst>
            </p:cNvPr>
            <p:cNvSpPr>
              <a:spLocks noChangeArrowheads="1"/>
            </p:cNvSpPr>
            <p:nvPr/>
          </p:nvSpPr>
          <p:spPr bwMode="auto">
            <a:xfrm>
              <a:off x="816" y="2480"/>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5" name="AutoShape 85">
              <a:extLst>
                <a:ext uri="{FF2B5EF4-FFF2-40B4-BE49-F238E27FC236}">
                  <a16:creationId xmlns:a16="http://schemas.microsoft.com/office/drawing/2014/main" id="{A4074209-8DFF-433D-8FCF-AB12A7BB6829}"/>
                </a:ext>
              </a:extLst>
            </p:cNvPr>
            <p:cNvSpPr>
              <a:spLocks noChangeArrowheads="1"/>
            </p:cNvSpPr>
            <p:nvPr/>
          </p:nvSpPr>
          <p:spPr bwMode="auto">
            <a:xfrm>
              <a:off x="1681" y="248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6" name="AutoShape 86">
              <a:extLst>
                <a:ext uri="{FF2B5EF4-FFF2-40B4-BE49-F238E27FC236}">
                  <a16:creationId xmlns:a16="http://schemas.microsoft.com/office/drawing/2014/main" id="{913A11E8-4754-4188-9D4C-6B5922FAA3EE}"/>
                </a:ext>
              </a:extLst>
            </p:cNvPr>
            <p:cNvSpPr>
              <a:spLocks noChangeArrowheads="1"/>
            </p:cNvSpPr>
            <p:nvPr/>
          </p:nvSpPr>
          <p:spPr bwMode="auto">
            <a:xfrm>
              <a:off x="1966" y="248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7" name="AutoShape 87">
              <a:extLst>
                <a:ext uri="{FF2B5EF4-FFF2-40B4-BE49-F238E27FC236}">
                  <a16:creationId xmlns:a16="http://schemas.microsoft.com/office/drawing/2014/main" id="{D28D315F-FC1D-4B37-9688-41DF1F9DFC5C}"/>
                </a:ext>
              </a:extLst>
            </p:cNvPr>
            <p:cNvSpPr>
              <a:spLocks noChangeArrowheads="1"/>
            </p:cNvSpPr>
            <p:nvPr/>
          </p:nvSpPr>
          <p:spPr bwMode="auto">
            <a:xfrm>
              <a:off x="1107" y="248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8" name="AutoShape 88">
              <a:extLst>
                <a:ext uri="{FF2B5EF4-FFF2-40B4-BE49-F238E27FC236}">
                  <a16:creationId xmlns:a16="http://schemas.microsoft.com/office/drawing/2014/main" id="{D26CE086-B6E4-4905-929A-9EC5D5D63979}"/>
                </a:ext>
              </a:extLst>
            </p:cNvPr>
            <p:cNvSpPr>
              <a:spLocks noChangeArrowheads="1"/>
            </p:cNvSpPr>
            <p:nvPr/>
          </p:nvSpPr>
          <p:spPr bwMode="auto">
            <a:xfrm>
              <a:off x="1393" y="248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9" name="Text Box 89">
              <a:extLst>
                <a:ext uri="{FF2B5EF4-FFF2-40B4-BE49-F238E27FC236}">
                  <a16:creationId xmlns:a16="http://schemas.microsoft.com/office/drawing/2014/main" id="{4683404E-5740-4CE5-AE1A-521DE8A50D44}"/>
                </a:ext>
              </a:extLst>
            </p:cNvPr>
            <p:cNvSpPr txBox="1">
              <a:spLocks noChangeArrowheads="1"/>
            </p:cNvSpPr>
            <p:nvPr/>
          </p:nvSpPr>
          <p:spPr bwMode="auto">
            <a:xfrm>
              <a:off x="1393" y="2448"/>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O</a:t>
              </a:r>
            </a:p>
          </p:txBody>
        </p:sp>
        <p:sp>
          <p:nvSpPr>
            <p:cNvPr id="17540" name="AutoShape 90">
              <a:extLst>
                <a:ext uri="{FF2B5EF4-FFF2-40B4-BE49-F238E27FC236}">
                  <a16:creationId xmlns:a16="http://schemas.microsoft.com/office/drawing/2014/main" id="{18B59304-DE51-49B5-8B11-28EB1D159A17}"/>
                </a:ext>
              </a:extLst>
            </p:cNvPr>
            <p:cNvSpPr>
              <a:spLocks noChangeArrowheads="1"/>
            </p:cNvSpPr>
            <p:nvPr/>
          </p:nvSpPr>
          <p:spPr bwMode="auto">
            <a:xfrm>
              <a:off x="2256" y="2480"/>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41" name="Text Box 91">
              <a:extLst>
                <a:ext uri="{FF2B5EF4-FFF2-40B4-BE49-F238E27FC236}">
                  <a16:creationId xmlns:a16="http://schemas.microsoft.com/office/drawing/2014/main" id="{F7002631-929F-46B5-8EFD-A4D66A709A8E}"/>
                </a:ext>
              </a:extLst>
            </p:cNvPr>
            <p:cNvSpPr txBox="1">
              <a:spLocks noChangeArrowheads="1"/>
            </p:cNvSpPr>
            <p:nvPr/>
          </p:nvSpPr>
          <p:spPr bwMode="auto">
            <a:xfrm>
              <a:off x="1098" y="2457"/>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A</a:t>
              </a:r>
            </a:p>
          </p:txBody>
        </p:sp>
        <p:sp>
          <p:nvSpPr>
            <p:cNvPr id="17542" name="Text Box 92">
              <a:extLst>
                <a:ext uri="{FF2B5EF4-FFF2-40B4-BE49-F238E27FC236}">
                  <a16:creationId xmlns:a16="http://schemas.microsoft.com/office/drawing/2014/main" id="{B7817F10-B7DF-4DBD-86CA-0B635DC3D7EB}"/>
                </a:ext>
              </a:extLst>
            </p:cNvPr>
            <p:cNvSpPr txBox="1">
              <a:spLocks noChangeArrowheads="1"/>
            </p:cNvSpPr>
            <p:nvPr/>
          </p:nvSpPr>
          <p:spPr bwMode="auto">
            <a:xfrm>
              <a:off x="1965" y="2468"/>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Ư</a:t>
              </a:r>
            </a:p>
          </p:txBody>
        </p:sp>
        <p:sp>
          <p:nvSpPr>
            <p:cNvPr id="17543" name="Text Box 93">
              <a:extLst>
                <a:ext uri="{FF2B5EF4-FFF2-40B4-BE49-F238E27FC236}">
                  <a16:creationId xmlns:a16="http://schemas.microsoft.com/office/drawing/2014/main" id="{4210A4A3-DB8B-479F-A04C-E75BE9F9C2D1}"/>
                </a:ext>
              </a:extLst>
            </p:cNvPr>
            <p:cNvSpPr txBox="1">
              <a:spLocks noChangeArrowheads="1"/>
            </p:cNvSpPr>
            <p:nvPr/>
          </p:nvSpPr>
          <p:spPr bwMode="auto">
            <a:xfrm>
              <a:off x="1690" y="2459"/>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L</a:t>
              </a:r>
            </a:p>
          </p:txBody>
        </p:sp>
        <p:sp>
          <p:nvSpPr>
            <p:cNvPr id="17544" name="Text Box 94">
              <a:extLst>
                <a:ext uri="{FF2B5EF4-FFF2-40B4-BE49-F238E27FC236}">
                  <a16:creationId xmlns:a16="http://schemas.microsoft.com/office/drawing/2014/main" id="{43BC9452-930E-44AD-804F-7B28E438F8AF}"/>
                </a:ext>
              </a:extLst>
            </p:cNvPr>
            <p:cNvSpPr txBox="1">
              <a:spLocks noChangeArrowheads="1"/>
            </p:cNvSpPr>
            <p:nvPr/>
          </p:nvSpPr>
          <p:spPr bwMode="auto">
            <a:xfrm>
              <a:off x="817" y="2459"/>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S</a:t>
              </a:r>
            </a:p>
          </p:txBody>
        </p:sp>
        <p:sp>
          <p:nvSpPr>
            <p:cNvPr id="17545" name="Text Box 95">
              <a:extLst>
                <a:ext uri="{FF2B5EF4-FFF2-40B4-BE49-F238E27FC236}">
                  <a16:creationId xmlns:a16="http://schemas.microsoft.com/office/drawing/2014/main" id="{884165B3-1B68-44D3-9044-C778BF94B69A}"/>
                </a:ext>
              </a:extLst>
            </p:cNvPr>
            <p:cNvSpPr txBox="1">
              <a:spLocks noChangeArrowheads="1"/>
            </p:cNvSpPr>
            <p:nvPr/>
          </p:nvSpPr>
          <p:spPr bwMode="auto">
            <a:xfrm>
              <a:off x="2257" y="2448"/>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U</a:t>
              </a:r>
            </a:p>
          </p:txBody>
        </p:sp>
      </p:grpSp>
      <p:grpSp>
        <p:nvGrpSpPr>
          <p:cNvPr id="102" name="Group 96">
            <a:extLst>
              <a:ext uri="{FF2B5EF4-FFF2-40B4-BE49-F238E27FC236}">
                <a16:creationId xmlns:a16="http://schemas.microsoft.com/office/drawing/2014/main" id="{1B7EDE85-6608-40DC-B9DD-AEAFD85AA6DE}"/>
              </a:ext>
            </a:extLst>
          </p:cNvPr>
          <p:cNvGrpSpPr>
            <a:grpSpLocks/>
          </p:cNvGrpSpPr>
          <p:nvPr/>
        </p:nvGrpSpPr>
        <p:grpSpPr bwMode="auto">
          <a:xfrm>
            <a:off x="2556933" y="1820617"/>
            <a:ext cx="6611876" cy="618491"/>
            <a:chOff x="1706" y="3813"/>
            <a:chExt cx="2584" cy="293"/>
          </a:xfrm>
        </p:grpSpPr>
        <p:sp>
          <p:nvSpPr>
            <p:cNvPr id="17516" name="AutoShape 97">
              <a:extLst>
                <a:ext uri="{FF2B5EF4-FFF2-40B4-BE49-F238E27FC236}">
                  <a16:creationId xmlns:a16="http://schemas.microsoft.com/office/drawing/2014/main" id="{7FB1C122-97CF-4F0B-B0D0-E70E3B9A8395}"/>
                </a:ext>
              </a:extLst>
            </p:cNvPr>
            <p:cNvSpPr>
              <a:spLocks noChangeArrowheads="1"/>
            </p:cNvSpPr>
            <p:nvPr/>
          </p:nvSpPr>
          <p:spPr bwMode="auto">
            <a:xfrm>
              <a:off x="1706" y="382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17" name="AutoShape 98">
              <a:extLst>
                <a:ext uri="{FF2B5EF4-FFF2-40B4-BE49-F238E27FC236}">
                  <a16:creationId xmlns:a16="http://schemas.microsoft.com/office/drawing/2014/main" id="{A85571DE-DD56-4C08-8B03-F69533A43DDA}"/>
                </a:ext>
              </a:extLst>
            </p:cNvPr>
            <p:cNvSpPr>
              <a:spLocks noChangeArrowheads="1"/>
            </p:cNvSpPr>
            <p:nvPr/>
          </p:nvSpPr>
          <p:spPr bwMode="auto">
            <a:xfrm>
              <a:off x="2283" y="383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18" name="AutoShape 99">
              <a:extLst>
                <a:ext uri="{FF2B5EF4-FFF2-40B4-BE49-F238E27FC236}">
                  <a16:creationId xmlns:a16="http://schemas.microsoft.com/office/drawing/2014/main" id="{A64B76F3-0D2B-4D44-987E-25E45B23A352}"/>
                </a:ext>
              </a:extLst>
            </p:cNvPr>
            <p:cNvSpPr>
              <a:spLocks noChangeArrowheads="1"/>
            </p:cNvSpPr>
            <p:nvPr/>
          </p:nvSpPr>
          <p:spPr bwMode="auto">
            <a:xfrm>
              <a:off x="2863" y="3834"/>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19" name="AutoShape 100">
              <a:extLst>
                <a:ext uri="{FF2B5EF4-FFF2-40B4-BE49-F238E27FC236}">
                  <a16:creationId xmlns:a16="http://schemas.microsoft.com/office/drawing/2014/main" id="{78733E05-0D6C-4EAE-8D39-CF86A118DC35}"/>
                </a:ext>
              </a:extLst>
            </p:cNvPr>
            <p:cNvSpPr>
              <a:spLocks noChangeArrowheads="1"/>
            </p:cNvSpPr>
            <p:nvPr/>
          </p:nvSpPr>
          <p:spPr bwMode="auto">
            <a:xfrm>
              <a:off x="2571" y="383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20" name="AutoShape 101">
              <a:extLst>
                <a:ext uri="{FF2B5EF4-FFF2-40B4-BE49-F238E27FC236}">
                  <a16:creationId xmlns:a16="http://schemas.microsoft.com/office/drawing/2014/main" id="{A57737EA-1AAE-4653-9003-28E5C4E761A6}"/>
                </a:ext>
              </a:extLst>
            </p:cNvPr>
            <p:cNvSpPr>
              <a:spLocks noChangeArrowheads="1"/>
            </p:cNvSpPr>
            <p:nvPr/>
          </p:nvSpPr>
          <p:spPr bwMode="auto">
            <a:xfrm>
              <a:off x="3444" y="383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21" name="Text Box 102">
              <a:extLst>
                <a:ext uri="{FF2B5EF4-FFF2-40B4-BE49-F238E27FC236}">
                  <a16:creationId xmlns:a16="http://schemas.microsoft.com/office/drawing/2014/main" id="{27920273-D321-45BA-8478-98D08D95CC30}"/>
                </a:ext>
              </a:extLst>
            </p:cNvPr>
            <p:cNvSpPr txBox="1">
              <a:spLocks noChangeArrowheads="1"/>
            </p:cNvSpPr>
            <p:nvPr/>
          </p:nvSpPr>
          <p:spPr bwMode="auto">
            <a:xfrm>
              <a:off x="1707" y="3817"/>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22" name="Text Box 103">
              <a:extLst>
                <a:ext uri="{FF2B5EF4-FFF2-40B4-BE49-F238E27FC236}">
                  <a16:creationId xmlns:a16="http://schemas.microsoft.com/office/drawing/2014/main" id="{BBB776C2-0F9B-43CF-B94F-54D78C7F21E2}"/>
                </a:ext>
              </a:extLst>
            </p:cNvPr>
            <p:cNvSpPr txBox="1">
              <a:spLocks noChangeArrowheads="1"/>
            </p:cNvSpPr>
            <p:nvPr/>
          </p:nvSpPr>
          <p:spPr bwMode="auto">
            <a:xfrm>
              <a:off x="2864" y="3820"/>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23" name="Text Box 104">
              <a:extLst>
                <a:ext uri="{FF2B5EF4-FFF2-40B4-BE49-F238E27FC236}">
                  <a16:creationId xmlns:a16="http://schemas.microsoft.com/office/drawing/2014/main" id="{7392CEF8-B492-450A-AF2C-78641560107C}"/>
                </a:ext>
              </a:extLst>
            </p:cNvPr>
            <p:cNvSpPr txBox="1">
              <a:spLocks noChangeArrowheads="1"/>
            </p:cNvSpPr>
            <p:nvPr/>
          </p:nvSpPr>
          <p:spPr bwMode="auto">
            <a:xfrm>
              <a:off x="2283" y="3817"/>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24" name="Text Box 105">
              <a:extLst>
                <a:ext uri="{FF2B5EF4-FFF2-40B4-BE49-F238E27FC236}">
                  <a16:creationId xmlns:a16="http://schemas.microsoft.com/office/drawing/2014/main" id="{49695E86-EBFE-4070-B4D6-E05BCFF70E0C}"/>
                </a:ext>
              </a:extLst>
            </p:cNvPr>
            <p:cNvSpPr txBox="1">
              <a:spLocks noChangeArrowheads="1"/>
            </p:cNvSpPr>
            <p:nvPr/>
          </p:nvSpPr>
          <p:spPr bwMode="auto">
            <a:xfrm>
              <a:off x="2580" y="3817"/>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25" name="Text Box 106">
              <a:extLst>
                <a:ext uri="{FF2B5EF4-FFF2-40B4-BE49-F238E27FC236}">
                  <a16:creationId xmlns:a16="http://schemas.microsoft.com/office/drawing/2014/main" id="{2AE763F2-59AB-43CF-AD7D-F9A2B594BA3D}"/>
                </a:ext>
              </a:extLst>
            </p:cNvPr>
            <p:cNvSpPr txBox="1">
              <a:spLocks noChangeArrowheads="1"/>
            </p:cNvSpPr>
            <p:nvPr/>
          </p:nvSpPr>
          <p:spPr bwMode="auto">
            <a:xfrm>
              <a:off x="3444" y="3817"/>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26" name="AutoShape 107">
              <a:extLst>
                <a:ext uri="{FF2B5EF4-FFF2-40B4-BE49-F238E27FC236}">
                  <a16:creationId xmlns:a16="http://schemas.microsoft.com/office/drawing/2014/main" id="{9B1218E4-7A4B-4316-B218-FF61F8CD06D5}"/>
                </a:ext>
              </a:extLst>
            </p:cNvPr>
            <p:cNvSpPr>
              <a:spLocks noChangeArrowheads="1"/>
            </p:cNvSpPr>
            <p:nvPr/>
          </p:nvSpPr>
          <p:spPr bwMode="auto">
            <a:xfrm>
              <a:off x="3731" y="382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27" name="AutoShape 108">
              <a:extLst>
                <a:ext uri="{FF2B5EF4-FFF2-40B4-BE49-F238E27FC236}">
                  <a16:creationId xmlns:a16="http://schemas.microsoft.com/office/drawing/2014/main" id="{8F00CB4F-0383-4972-AAA5-1BE8CABF8F4D}"/>
                </a:ext>
              </a:extLst>
            </p:cNvPr>
            <p:cNvSpPr>
              <a:spLocks noChangeArrowheads="1"/>
            </p:cNvSpPr>
            <p:nvPr/>
          </p:nvSpPr>
          <p:spPr bwMode="auto">
            <a:xfrm>
              <a:off x="4019" y="382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28" name="Text Box 109">
              <a:extLst>
                <a:ext uri="{FF2B5EF4-FFF2-40B4-BE49-F238E27FC236}">
                  <a16:creationId xmlns:a16="http://schemas.microsoft.com/office/drawing/2014/main" id="{5D9B0E8A-970C-4AF2-A3BD-6B0262D93958}"/>
                </a:ext>
              </a:extLst>
            </p:cNvPr>
            <p:cNvSpPr txBox="1">
              <a:spLocks noChangeArrowheads="1"/>
            </p:cNvSpPr>
            <p:nvPr/>
          </p:nvSpPr>
          <p:spPr bwMode="auto">
            <a:xfrm>
              <a:off x="3731" y="3813"/>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29" name="Text Box 110">
              <a:extLst>
                <a:ext uri="{FF2B5EF4-FFF2-40B4-BE49-F238E27FC236}">
                  <a16:creationId xmlns:a16="http://schemas.microsoft.com/office/drawing/2014/main" id="{6B14D8D3-9FA5-4BD3-A808-D3A34DA6C154}"/>
                </a:ext>
              </a:extLst>
            </p:cNvPr>
            <p:cNvSpPr txBox="1">
              <a:spLocks noChangeArrowheads="1"/>
            </p:cNvSpPr>
            <p:nvPr/>
          </p:nvSpPr>
          <p:spPr bwMode="auto">
            <a:xfrm>
              <a:off x="4028" y="3813"/>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30" name="AutoShape 111">
              <a:extLst>
                <a:ext uri="{FF2B5EF4-FFF2-40B4-BE49-F238E27FC236}">
                  <a16:creationId xmlns:a16="http://schemas.microsoft.com/office/drawing/2014/main" id="{A02EBBBA-229D-401C-9881-FA6B904D296A}"/>
                </a:ext>
              </a:extLst>
            </p:cNvPr>
            <p:cNvSpPr>
              <a:spLocks noChangeArrowheads="1"/>
            </p:cNvSpPr>
            <p:nvPr/>
          </p:nvSpPr>
          <p:spPr bwMode="auto">
            <a:xfrm>
              <a:off x="1994" y="3825"/>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1" name="Text Box 112">
              <a:extLst>
                <a:ext uri="{FF2B5EF4-FFF2-40B4-BE49-F238E27FC236}">
                  <a16:creationId xmlns:a16="http://schemas.microsoft.com/office/drawing/2014/main" id="{5F26162B-6038-4D34-9FCC-25E1A2D5B6B0}"/>
                </a:ext>
              </a:extLst>
            </p:cNvPr>
            <p:cNvSpPr txBox="1">
              <a:spLocks noChangeArrowheads="1"/>
            </p:cNvSpPr>
            <p:nvPr/>
          </p:nvSpPr>
          <p:spPr bwMode="auto">
            <a:xfrm>
              <a:off x="1995" y="3813"/>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32" name="AutoShape 113">
              <a:extLst>
                <a:ext uri="{FF2B5EF4-FFF2-40B4-BE49-F238E27FC236}">
                  <a16:creationId xmlns:a16="http://schemas.microsoft.com/office/drawing/2014/main" id="{09F232D0-F45A-4345-8499-7B97FFEDF198}"/>
                </a:ext>
              </a:extLst>
            </p:cNvPr>
            <p:cNvSpPr>
              <a:spLocks noChangeArrowheads="1"/>
            </p:cNvSpPr>
            <p:nvPr/>
          </p:nvSpPr>
          <p:spPr bwMode="auto">
            <a:xfrm>
              <a:off x="3155" y="382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3" name="Text Box 114">
              <a:extLst>
                <a:ext uri="{FF2B5EF4-FFF2-40B4-BE49-F238E27FC236}">
                  <a16:creationId xmlns:a16="http://schemas.microsoft.com/office/drawing/2014/main" id="{9B6C00E6-C305-423D-96D6-B4E57B9D5909}"/>
                </a:ext>
              </a:extLst>
            </p:cNvPr>
            <p:cNvSpPr txBox="1">
              <a:spLocks noChangeArrowheads="1"/>
            </p:cNvSpPr>
            <p:nvPr/>
          </p:nvSpPr>
          <p:spPr bwMode="auto">
            <a:xfrm>
              <a:off x="3156" y="3814"/>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grpSp>
      <p:grpSp>
        <p:nvGrpSpPr>
          <p:cNvPr id="121" name="Group 115">
            <a:extLst>
              <a:ext uri="{FF2B5EF4-FFF2-40B4-BE49-F238E27FC236}">
                <a16:creationId xmlns:a16="http://schemas.microsoft.com/office/drawing/2014/main" id="{2DA0DF8F-EBDB-41A7-8F5D-622643D98AB9}"/>
              </a:ext>
            </a:extLst>
          </p:cNvPr>
          <p:cNvGrpSpPr>
            <a:grpSpLocks/>
          </p:cNvGrpSpPr>
          <p:nvPr/>
        </p:nvGrpSpPr>
        <p:grpSpPr bwMode="auto">
          <a:xfrm>
            <a:off x="2540001" y="1779429"/>
            <a:ext cx="6750049" cy="650155"/>
            <a:chOff x="2400" y="3465"/>
            <a:chExt cx="2638" cy="308"/>
          </a:xfrm>
        </p:grpSpPr>
        <p:sp>
          <p:nvSpPr>
            <p:cNvPr id="17498" name="AutoShape 116">
              <a:extLst>
                <a:ext uri="{FF2B5EF4-FFF2-40B4-BE49-F238E27FC236}">
                  <a16:creationId xmlns:a16="http://schemas.microsoft.com/office/drawing/2014/main" id="{4F6AA560-21F7-4837-8B13-5CD6541D6C91}"/>
                </a:ext>
              </a:extLst>
            </p:cNvPr>
            <p:cNvSpPr>
              <a:spLocks noChangeArrowheads="1"/>
            </p:cNvSpPr>
            <p:nvPr/>
          </p:nvSpPr>
          <p:spPr bwMode="auto">
            <a:xfrm>
              <a:off x="2400" y="348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9" name="AutoShape 117">
              <a:extLst>
                <a:ext uri="{FF2B5EF4-FFF2-40B4-BE49-F238E27FC236}">
                  <a16:creationId xmlns:a16="http://schemas.microsoft.com/office/drawing/2014/main" id="{589F7C1E-3484-485B-824E-04A65AF19E64}"/>
                </a:ext>
              </a:extLst>
            </p:cNvPr>
            <p:cNvSpPr>
              <a:spLocks noChangeArrowheads="1"/>
            </p:cNvSpPr>
            <p:nvPr/>
          </p:nvSpPr>
          <p:spPr bwMode="auto">
            <a:xfrm>
              <a:off x="3274" y="349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0" name="AutoShape 118">
              <a:extLst>
                <a:ext uri="{FF2B5EF4-FFF2-40B4-BE49-F238E27FC236}">
                  <a16:creationId xmlns:a16="http://schemas.microsoft.com/office/drawing/2014/main" id="{6CE2C088-A459-4878-A32A-34F36AB14BD2}"/>
                </a:ext>
              </a:extLst>
            </p:cNvPr>
            <p:cNvSpPr>
              <a:spLocks noChangeArrowheads="1"/>
            </p:cNvSpPr>
            <p:nvPr/>
          </p:nvSpPr>
          <p:spPr bwMode="auto">
            <a:xfrm>
              <a:off x="3869" y="350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1" name="AutoShape 119">
              <a:extLst>
                <a:ext uri="{FF2B5EF4-FFF2-40B4-BE49-F238E27FC236}">
                  <a16:creationId xmlns:a16="http://schemas.microsoft.com/office/drawing/2014/main" id="{E0CD6BF0-3FB6-4656-9D13-73B63E4E6FD2}"/>
                </a:ext>
              </a:extLst>
            </p:cNvPr>
            <p:cNvSpPr>
              <a:spLocks noChangeArrowheads="1"/>
            </p:cNvSpPr>
            <p:nvPr/>
          </p:nvSpPr>
          <p:spPr bwMode="auto">
            <a:xfrm>
              <a:off x="2691" y="3490"/>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2" name="AutoShape 120">
              <a:extLst>
                <a:ext uri="{FF2B5EF4-FFF2-40B4-BE49-F238E27FC236}">
                  <a16:creationId xmlns:a16="http://schemas.microsoft.com/office/drawing/2014/main" id="{CDF3FF72-54AB-4EC8-8CC2-A284060FF42A}"/>
                </a:ext>
              </a:extLst>
            </p:cNvPr>
            <p:cNvSpPr>
              <a:spLocks noChangeArrowheads="1"/>
            </p:cNvSpPr>
            <p:nvPr/>
          </p:nvSpPr>
          <p:spPr bwMode="auto">
            <a:xfrm>
              <a:off x="4156" y="349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3" name="AutoShape 121">
              <a:extLst>
                <a:ext uri="{FF2B5EF4-FFF2-40B4-BE49-F238E27FC236}">
                  <a16:creationId xmlns:a16="http://schemas.microsoft.com/office/drawing/2014/main" id="{3B2BB95F-0414-422B-9E5C-19B5B82E6D30}"/>
                </a:ext>
              </a:extLst>
            </p:cNvPr>
            <p:cNvSpPr>
              <a:spLocks noChangeArrowheads="1"/>
            </p:cNvSpPr>
            <p:nvPr/>
          </p:nvSpPr>
          <p:spPr bwMode="auto">
            <a:xfrm>
              <a:off x="4742" y="350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4" name="AutoShape 122">
              <a:extLst>
                <a:ext uri="{FF2B5EF4-FFF2-40B4-BE49-F238E27FC236}">
                  <a16:creationId xmlns:a16="http://schemas.microsoft.com/office/drawing/2014/main" id="{FB25B3B9-2011-4A45-B3D9-A8B521D0D9EA}"/>
                </a:ext>
              </a:extLst>
            </p:cNvPr>
            <p:cNvSpPr>
              <a:spLocks noChangeArrowheads="1"/>
            </p:cNvSpPr>
            <p:nvPr/>
          </p:nvSpPr>
          <p:spPr bwMode="auto">
            <a:xfrm>
              <a:off x="2977" y="349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5" name="Text Box 123">
              <a:extLst>
                <a:ext uri="{FF2B5EF4-FFF2-40B4-BE49-F238E27FC236}">
                  <a16:creationId xmlns:a16="http://schemas.microsoft.com/office/drawing/2014/main" id="{1D2BC9D7-E56B-4683-A311-CAFF22E55258}"/>
                </a:ext>
              </a:extLst>
            </p:cNvPr>
            <p:cNvSpPr txBox="1">
              <a:spLocks noChangeArrowheads="1"/>
            </p:cNvSpPr>
            <p:nvPr/>
          </p:nvSpPr>
          <p:spPr bwMode="auto">
            <a:xfrm>
              <a:off x="2977" y="3465"/>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Ư</a:t>
              </a:r>
            </a:p>
          </p:txBody>
        </p:sp>
        <p:sp>
          <p:nvSpPr>
            <p:cNvPr id="17506" name="AutoShape 124">
              <a:extLst>
                <a:ext uri="{FF2B5EF4-FFF2-40B4-BE49-F238E27FC236}">
                  <a16:creationId xmlns:a16="http://schemas.microsoft.com/office/drawing/2014/main" id="{86889622-3403-4553-B9BD-D476A8615254}"/>
                </a:ext>
              </a:extLst>
            </p:cNvPr>
            <p:cNvSpPr>
              <a:spLocks noChangeArrowheads="1"/>
            </p:cNvSpPr>
            <p:nvPr/>
          </p:nvSpPr>
          <p:spPr bwMode="auto">
            <a:xfrm>
              <a:off x="3569" y="3497"/>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7" name="AutoShape 125">
              <a:extLst>
                <a:ext uri="{FF2B5EF4-FFF2-40B4-BE49-F238E27FC236}">
                  <a16:creationId xmlns:a16="http://schemas.microsoft.com/office/drawing/2014/main" id="{E94F0823-DBAC-46CA-B9FE-03AE0A8B3456}"/>
                </a:ext>
              </a:extLst>
            </p:cNvPr>
            <p:cNvSpPr>
              <a:spLocks noChangeArrowheads="1"/>
            </p:cNvSpPr>
            <p:nvPr/>
          </p:nvSpPr>
          <p:spPr bwMode="auto">
            <a:xfrm>
              <a:off x="4453" y="350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8" name="Text Box 126">
              <a:extLst>
                <a:ext uri="{FF2B5EF4-FFF2-40B4-BE49-F238E27FC236}">
                  <a16:creationId xmlns:a16="http://schemas.microsoft.com/office/drawing/2014/main" id="{D9C35C66-1D9F-40E0-A0AE-264FDE2B6E68}"/>
                </a:ext>
              </a:extLst>
            </p:cNvPr>
            <p:cNvSpPr txBox="1">
              <a:spLocks noChangeArrowheads="1"/>
            </p:cNvSpPr>
            <p:nvPr/>
          </p:nvSpPr>
          <p:spPr bwMode="auto">
            <a:xfrm>
              <a:off x="4444" y="3474"/>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T</a:t>
              </a:r>
            </a:p>
          </p:txBody>
        </p:sp>
        <p:sp>
          <p:nvSpPr>
            <p:cNvPr id="17509" name="Text Box 127">
              <a:extLst>
                <a:ext uri="{FF2B5EF4-FFF2-40B4-BE49-F238E27FC236}">
                  <a16:creationId xmlns:a16="http://schemas.microsoft.com/office/drawing/2014/main" id="{787CC625-875E-4798-9761-8B15D8951FEE}"/>
                </a:ext>
              </a:extLst>
            </p:cNvPr>
            <p:cNvSpPr txBox="1">
              <a:spLocks noChangeArrowheads="1"/>
            </p:cNvSpPr>
            <p:nvPr/>
          </p:nvSpPr>
          <p:spPr bwMode="auto">
            <a:xfrm>
              <a:off x="2682" y="3465"/>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H</a:t>
              </a:r>
            </a:p>
          </p:txBody>
        </p:sp>
        <p:sp>
          <p:nvSpPr>
            <p:cNvPr id="17510" name="Text Box 128">
              <a:extLst>
                <a:ext uri="{FF2B5EF4-FFF2-40B4-BE49-F238E27FC236}">
                  <a16:creationId xmlns:a16="http://schemas.microsoft.com/office/drawing/2014/main" id="{7CE7CA62-5537-48B2-B9B2-6497A4F1F510}"/>
                </a:ext>
              </a:extLst>
            </p:cNvPr>
            <p:cNvSpPr txBox="1">
              <a:spLocks noChangeArrowheads="1"/>
            </p:cNvSpPr>
            <p:nvPr/>
          </p:nvSpPr>
          <p:spPr bwMode="auto">
            <a:xfrm>
              <a:off x="3868" y="3485"/>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Ệ</a:t>
              </a:r>
            </a:p>
          </p:txBody>
        </p:sp>
        <p:sp>
          <p:nvSpPr>
            <p:cNvPr id="17511" name="Text Box 129">
              <a:extLst>
                <a:ext uri="{FF2B5EF4-FFF2-40B4-BE49-F238E27FC236}">
                  <a16:creationId xmlns:a16="http://schemas.microsoft.com/office/drawing/2014/main" id="{EEE0CF84-8019-4888-8F56-8A6ED0DCAB8D}"/>
                </a:ext>
              </a:extLst>
            </p:cNvPr>
            <p:cNvSpPr txBox="1">
              <a:spLocks noChangeArrowheads="1"/>
            </p:cNvSpPr>
            <p:nvPr/>
          </p:nvSpPr>
          <p:spPr bwMode="auto">
            <a:xfrm>
              <a:off x="4147" y="3476"/>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N</a:t>
              </a:r>
            </a:p>
          </p:txBody>
        </p:sp>
        <p:sp>
          <p:nvSpPr>
            <p:cNvPr id="17512" name="Text Box 130">
              <a:extLst>
                <a:ext uri="{FF2B5EF4-FFF2-40B4-BE49-F238E27FC236}">
                  <a16:creationId xmlns:a16="http://schemas.microsoft.com/office/drawing/2014/main" id="{F46253AD-979D-41E2-BFF7-EA18A76D212E}"/>
                </a:ext>
              </a:extLst>
            </p:cNvPr>
            <p:cNvSpPr txBox="1">
              <a:spLocks noChangeArrowheads="1"/>
            </p:cNvSpPr>
            <p:nvPr/>
          </p:nvSpPr>
          <p:spPr bwMode="auto">
            <a:xfrm>
              <a:off x="3283" y="3476"/>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Đ</a:t>
              </a:r>
            </a:p>
          </p:txBody>
        </p:sp>
        <p:sp>
          <p:nvSpPr>
            <p:cNvPr id="17513" name="Text Box 131">
              <a:extLst>
                <a:ext uri="{FF2B5EF4-FFF2-40B4-BE49-F238E27FC236}">
                  <a16:creationId xmlns:a16="http://schemas.microsoft.com/office/drawing/2014/main" id="{5FD593BF-E7DB-4E1D-88AC-D58091E3F09B}"/>
                </a:ext>
              </a:extLst>
            </p:cNvPr>
            <p:cNvSpPr txBox="1">
              <a:spLocks noChangeArrowheads="1"/>
            </p:cNvSpPr>
            <p:nvPr/>
          </p:nvSpPr>
          <p:spPr bwMode="auto">
            <a:xfrm>
              <a:off x="2401" y="3467"/>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T</a:t>
              </a:r>
            </a:p>
          </p:txBody>
        </p:sp>
        <p:sp>
          <p:nvSpPr>
            <p:cNvPr id="17514" name="Text Box 132">
              <a:extLst>
                <a:ext uri="{FF2B5EF4-FFF2-40B4-BE49-F238E27FC236}">
                  <a16:creationId xmlns:a16="http://schemas.microsoft.com/office/drawing/2014/main" id="{58F95129-3E65-4F31-9880-2798EBF50F2E}"/>
                </a:ext>
              </a:extLst>
            </p:cNvPr>
            <p:cNvSpPr txBox="1">
              <a:spLocks noChangeArrowheads="1"/>
            </p:cNvSpPr>
            <p:nvPr/>
          </p:nvSpPr>
          <p:spPr bwMode="auto">
            <a:xfrm>
              <a:off x="4750" y="3485"/>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Ử</a:t>
              </a:r>
            </a:p>
          </p:txBody>
        </p:sp>
        <p:sp>
          <p:nvSpPr>
            <p:cNvPr id="17515" name="Text Box 133">
              <a:extLst>
                <a:ext uri="{FF2B5EF4-FFF2-40B4-BE49-F238E27FC236}">
                  <a16:creationId xmlns:a16="http://schemas.microsoft.com/office/drawing/2014/main" id="{4366ABB3-BCFF-4235-BDFB-F7026980B932}"/>
                </a:ext>
              </a:extLst>
            </p:cNvPr>
            <p:cNvSpPr txBox="1">
              <a:spLocks noChangeArrowheads="1"/>
            </p:cNvSpPr>
            <p:nvPr/>
          </p:nvSpPr>
          <p:spPr bwMode="auto">
            <a:xfrm>
              <a:off x="3579" y="3465"/>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I</a:t>
              </a:r>
            </a:p>
          </p:txBody>
        </p:sp>
      </p:grpSp>
      <p:grpSp>
        <p:nvGrpSpPr>
          <p:cNvPr id="17432" name="Group 137">
            <a:extLst>
              <a:ext uri="{FF2B5EF4-FFF2-40B4-BE49-F238E27FC236}">
                <a16:creationId xmlns:a16="http://schemas.microsoft.com/office/drawing/2014/main" id="{5AA02E77-B341-4797-AA08-08CB22CE7AFD}"/>
              </a:ext>
            </a:extLst>
          </p:cNvPr>
          <p:cNvGrpSpPr>
            <a:grpSpLocks/>
          </p:cNvGrpSpPr>
          <p:nvPr/>
        </p:nvGrpSpPr>
        <p:grpSpPr bwMode="auto">
          <a:xfrm>
            <a:off x="4978401" y="2600401"/>
            <a:ext cx="6694207" cy="688427"/>
            <a:chOff x="2706" y="1509"/>
            <a:chExt cx="2877" cy="282"/>
          </a:xfrm>
        </p:grpSpPr>
        <p:sp>
          <p:nvSpPr>
            <p:cNvPr id="17488" name="AutoShape 138">
              <a:extLst>
                <a:ext uri="{FF2B5EF4-FFF2-40B4-BE49-F238E27FC236}">
                  <a16:creationId xmlns:a16="http://schemas.microsoft.com/office/drawing/2014/main" id="{5E282C1E-BAAF-4C42-861D-0490A686DC7D}"/>
                </a:ext>
              </a:extLst>
            </p:cNvPr>
            <p:cNvSpPr>
              <a:spLocks noChangeArrowheads="1"/>
            </p:cNvSpPr>
            <p:nvPr/>
          </p:nvSpPr>
          <p:spPr bwMode="auto">
            <a:xfrm>
              <a:off x="2706" y="151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89" name="AutoShape 139">
              <a:extLst>
                <a:ext uri="{FF2B5EF4-FFF2-40B4-BE49-F238E27FC236}">
                  <a16:creationId xmlns:a16="http://schemas.microsoft.com/office/drawing/2014/main" id="{2CC8C173-78D7-4182-8C69-2E82F1EB2A08}"/>
                </a:ext>
              </a:extLst>
            </p:cNvPr>
            <p:cNvSpPr>
              <a:spLocks noChangeArrowheads="1"/>
            </p:cNvSpPr>
            <p:nvPr/>
          </p:nvSpPr>
          <p:spPr bwMode="auto">
            <a:xfrm>
              <a:off x="3292" y="151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0" name="AutoShape 140">
              <a:extLst>
                <a:ext uri="{FF2B5EF4-FFF2-40B4-BE49-F238E27FC236}">
                  <a16:creationId xmlns:a16="http://schemas.microsoft.com/office/drawing/2014/main" id="{376E7BCA-68EB-484F-8988-274F077595B1}"/>
                </a:ext>
              </a:extLst>
            </p:cNvPr>
            <p:cNvSpPr>
              <a:spLocks noChangeArrowheads="1"/>
            </p:cNvSpPr>
            <p:nvPr/>
          </p:nvSpPr>
          <p:spPr bwMode="auto">
            <a:xfrm>
              <a:off x="3577" y="151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1" name="AutoShape 141">
              <a:extLst>
                <a:ext uri="{FF2B5EF4-FFF2-40B4-BE49-F238E27FC236}">
                  <a16:creationId xmlns:a16="http://schemas.microsoft.com/office/drawing/2014/main" id="{E7BA9AD3-BF65-4B57-B8CD-8F9A2661BE77}"/>
                </a:ext>
              </a:extLst>
            </p:cNvPr>
            <p:cNvSpPr>
              <a:spLocks noChangeArrowheads="1"/>
            </p:cNvSpPr>
            <p:nvPr/>
          </p:nvSpPr>
          <p:spPr bwMode="auto">
            <a:xfrm>
              <a:off x="3004" y="1515"/>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2" name="AutoShape 142">
              <a:extLst>
                <a:ext uri="{FF2B5EF4-FFF2-40B4-BE49-F238E27FC236}">
                  <a16:creationId xmlns:a16="http://schemas.microsoft.com/office/drawing/2014/main" id="{EE401EAC-4358-484C-AC43-19D7B96D2772}"/>
                </a:ext>
              </a:extLst>
            </p:cNvPr>
            <p:cNvSpPr>
              <a:spLocks noChangeArrowheads="1"/>
            </p:cNvSpPr>
            <p:nvPr/>
          </p:nvSpPr>
          <p:spPr bwMode="auto">
            <a:xfrm>
              <a:off x="4157" y="151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3" name="AutoShape 143">
              <a:extLst>
                <a:ext uri="{FF2B5EF4-FFF2-40B4-BE49-F238E27FC236}">
                  <a16:creationId xmlns:a16="http://schemas.microsoft.com/office/drawing/2014/main" id="{260B0E30-FF62-47BA-B5F5-2B79FA40D9F3}"/>
                </a:ext>
              </a:extLst>
            </p:cNvPr>
            <p:cNvSpPr>
              <a:spLocks noChangeArrowheads="1"/>
            </p:cNvSpPr>
            <p:nvPr/>
          </p:nvSpPr>
          <p:spPr bwMode="auto">
            <a:xfrm>
              <a:off x="3868" y="151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4" name="AutoShape 144">
              <a:extLst>
                <a:ext uri="{FF2B5EF4-FFF2-40B4-BE49-F238E27FC236}">
                  <a16:creationId xmlns:a16="http://schemas.microsoft.com/office/drawing/2014/main" id="{9C664165-FD07-4647-AD7A-694133F37CCC}"/>
                </a:ext>
              </a:extLst>
            </p:cNvPr>
            <p:cNvSpPr>
              <a:spLocks noChangeArrowheads="1"/>
            </p:cNvSpPr>
            <p:nvPr/>
          </p:nvSpPr>
          <p:spPr bwMode="auto">
            <a:xfrm>
              <a:off x="4437" y="1515"/>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5" name="AutoShape 145">
              <a:extLst>
                <a:ext uri="{FF2B5EF4-FFF2-40B4-BE49-F238E27FC236}">
                  <a16:creationId xmlns:a16="http://schemas.microsoft.com/office/drawing/2014/main" id="{AFD2E27B-A09A-45B1-AAC0-2DFF06020A2B}"/>
                </a:ext>
              </a:extLst>
            </p:cNvPr>
            <p:cNvSpPr>
              <a:spLocks noChangeArrowheads="1"/>
            </p:cNvSpPr>
            <p:nvPr/>
          </p:nvSpPr>
          <p:spPr bwMode="auto">
            <a:xfrm>
              <a:off x="5014" y="151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6" name="AutoShape 146">
              <a:extLst>
                <a:ext uri="{FF2B5EF4-FFF2-40B4-BE49-F238E27FC236}">
                  <a16:creationId xmlns:a16="http://schemas.microsoft.com/office/drawing/2014/main" id="{82312506-87F6-4600-896F-68D7EAF57AAB}"/>
                </a:ext>
              </a:extLst>
            </p:cNvPr>
            <p:cNvSpPr>
              <a:spLocks noChangeArrowheads="1"/>
            </p:cNvSpPr>
            <p:nvPr/>
          </p:nvSpPr>
          <p:spPr bwMode="auto">
            <a:xfrm>
              <a:off x="4725" y="151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7" name="AutoShape 147">
              <a:extLst>
                <a:ext uri="{FF2B5EF4-FFF2-40B4-BE49-F238E27FC236}">
                  <a16:creationId xmlns:a16="http://schemas.microsoft.com/office/drawing/2014/main" id="{F89DB6FD-33D4-44A1-BB46-AC5DBBE5C787}"/>
                </a:ext>
              </a:extLst>
            </p:cNvPr>
            <p:cNvSpPr>
              <a:spLocks noChangeArrowheads="1"/>
            </p:cNvSpPr>
            <p:nvPr/>
          </p:nvSpPr>
          <p:spPr bwMode="auto">
            <a:xfrm>
              <a:off x="5312" y="150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grpSp>
      <p:grpSp>
        <p:nvGrpSpPr>
          <p:cNvPr id="152" name="Group 148">
            <a:extLst>
              <a:ext uri="{FF2B5EF4-FFF2-40B4-BE49-F238E27FC236}">
                <a16:creationId xmlns:a16="http://schemas.microsoft.com/office/drawing/2014/main" id="{19FBE8B1-BA7A-479A-A784-34B7F1366C9E}"/>
              </a:ext>
            </a:extLst>
          </p:cNvPr>
          <p:cNvGrpSpPr>
            <a:grpSpLocks/>
          </p:cNvGrpSpPr>
          <p:nvPr/>
        </p:nvGrpSpPr>
        <p:grpSpPr bwMode="auto">
          <a:xfrm>
            <a:off x="4997450" y="2560502"/>
            <a:ext cx="6666285" cy="725046"/>
            <a:chOff x="1920" y="1344"/>
            <a:chExt cx="2865" cy="297"/>
          </a:xfrm>
        </p:grpSpPr>
        <p:sp>
          <p:nvSpPr>
            <p:cNvPr id="17468" name="AutoShape 149">
              <a:extLst>
                <a:ext uri="{FF2B5EF4-FFF2-40B4-BE49-F238E27FC236}">
                  <a16:creationId xmlns:a16="http://schemas.microsoft.com/office/drawing/2014/main" id="{2AD2493F-F30C-4F4D-B185-9CB3E510B68D}"/>
                </a:ext>
              </a:extLst>
            </p:cNvPr>
            <p:cNvSpPr>
              <a:spLocks noChangeArrowheads="1"/>
            </p:cNvSpPr>
            <p:nvPr/>
          </p:nvSpPr>
          <p:spPr bwMode="auto">
            <a:xfrm>
              <a:off x="1920" y="136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69" name="AutoShape 150">
              <a:extLst>
                <a:ext uri="{FF2B5EF4-FFF2-40B4-BE49-F238E27FC236}">
                  <a16:creationId xmlns:a16="http://schemas.microsoft.com/office/drawing/2014/main" id="{EE638726-7E22-46D7-848D-C5B46154DABA}"/>
                </a:ext>
              </a:extLst>
            </p:cNvPr>
            <p:cNvSpPr>
              <a:spLocks noChangeArrowheads="1"/>
            </p:cNvSpPr>
            <p:nvPr/>
          </p:nvSpPr>
          <p:spPr bwMode="auto">
            <a:xfrm>
              <a:off x="2497" y="136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70" name="AutoShape 151">
              <a:extLst>
                <a:ext uri="{FF2B5EF4-FFF2-40B4-BE49-F238E27FC236}">
                  <a16:creationId xmlns:a16="http://schemas.microsoft.com/office/drawing/2014/main" id="{12CE3284-927D-4579-808A-B7011E04D12C}"/>
                </a:ext>
              </a:extLst>
            </p:cNvPr>
            <p:cNvSpPr>
              <a:spLocks noChangeArrowheads="1"/>
            </p:cNvSpPr>
            <p:nvPr/>
          </p:nvSpPr>
          <p:spPr bwMode="auto">
            <a:xfrm>
              <a:off x="2784" y="136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71" name="AutoShape 152">
              <a:extLst>
                <a:ext uri="{FF2B5EF4-FFF2-40B4-BE49-F238E27FC236}">
                  <a16:creationId xmlns:a16="http://schemas.microsoft.com/office/drawing/2014/main" id="{37F6567B-A637-4015-A9DA-DB35F282E872}"/>
                </a:ext>
              </a:extLst>
            </p:cNvPr>
            <p:cNvSpPr>
              <a:spLocks noChangeArrowheads="1"/>
            </p:cNvSpPr>
            <p:nvPr/>
          </p:nvSpPr>
          <p:spPr bwMode="auto">
            <a:xfrm>
              <a:off x="2211" y="1364"/>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72" name="AutoShape 153">
              <a:extLst>
                <a:ext uri="{FF2B5EF4-FFF2-40B4-BE49-F238E27FC236}">
                  <a16:creationId xmlns:a16="http://schemas.microsoft.com/office/drawing/2014/main" id="{A3654056-1A6E-414D-840C-1D63D31C65DB}"/>
                </a:ext>
              </a:extLst>
            </p:cNvPr>
            <p:cNvSpPr>
              <a:spLocks noChangeArrowheads="1"/>
            </p:cNvSpPr>
            <p:nvPr/>
          </p:nvSpPr>
          <p:spPr bwMode="auto">
            <a:xfrm>
              <a:off x="3362" y="136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73" name="AutoShape 154">
              <a:extLst>
                <a:ext uri="{FF2B5EF4-FFF2-40B4-BE49-F238E27FC236}">
                  <a16:creationId xmlns:a16="http://schemas.microsoft.com/office/drawing/2014/main" id="{480C3E44-F79C-452B-A279-746539F043C1}"/>
                </a:ext>
              </a:extLst>
            </p:cNvPr>
            <p:cNvSpPr>
              <a:spLocks noChangeArrowheads="1"/>
            </p:cNvSpPr>
            <p:nvPr/>
          </p:nvSpPr>
          <p:spPr bwMode="auto">
            <a:xfrm>
              <a:off x="3073" y="136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74" name="Text Box 155">
              <a:extLst>
                <a:ext uri="{FF2B5EF4-FFF2-40B4-BE49-F238E27FC236}">
                  <a16:creationId xmlns:a16="http://schemas.microsoft.com/office/drawing/2014/main" id="{95107548-37C2-4DA1-8056-6477A5282407}"/>
                </a:ext>
              </a:extLst>
            </p:cNvPr>
            <p:cNvSpPr txBox="1">
              <a:spLocks noChangeArrowheads="1"/>
            </p:cNvSpPr>
            <p:nvPr/>
          </p:nvSpPr>
          <p:spPr bwMode="auto">
            <a:xfrm>
              <a:off x="1930" y="134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75" name="Text Box 156">
              <a:extLst>
                <a:ext uri="{FF2B5EF4-FFF2-40B4-BE49-F238E27FC236}">
                  <a16:creationId xmlns:a16="http://schemas.microsoft.com/office/drawing/2014/main" id="{1D3D1CCA-714D-4EE6-AE27-0680496F555E}"/>
                </a:ext>
              </a:extLst>
            </p:cNvPr>
            <p:cNvSpPr txBox="1">
              <a:spLocks noChangeArrowheads="1"/>
            </p:cNvSpPr>
            <p:nvPr/>
          </p:nvSpPr>
          <p:spPr bwMode="auto">
            <a:xfrm>
              <a:off x="2794" y="1348"/>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76" name="Text Box 157">
              <a:extLst>
                <a:ext uri="{FF2B5EF4-FFF2-40B4-BE49-F238E27FC236}">
                  <a16:creationId xmlns:a16="http://schemas.microsoft.com/office/drawing/2014/main" id="{9B067902-9F11-46DC-A95F-1D04BA4F39C7}"/>
                </a:ext>
              </a:extLst>
            </p:cNvPr>
            <p:cNvSpPr txBox="1">
              <a:spLocks noChangeArrowheads="1"/>
            </p:cNvSpPr>
            <p:nvPr/>
          </p:nvSpPr>
          <p:spPr bwMode="auto">
            <a:xfrm>
              <a:off x="2506" y="134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77" name="Text Box 158">
              <a:extLst>
                <a:ext uri="{FF2B5EF4-FFF2-40B4-BE49-F238E27FC236}">
                  <a16:creationId xmlns:a16="http://schemas.microsoft.com/office/drawing/2014/main" id="{F4F4C985-0D64-4EE9-ABEE-D566C77FD77B}"/>
                </a:ext>
              </a:extLst>
            </p:cNvPr>
            <p:cNvSpPr txBox="1">
              <a:spLocks noChangeArrowheads="1"/>
            </p:cNvSpPr>
            <p:nvPr/>
          </p:nvSpPr>
          <p:spPr bwMode="auto">
            <a:xfrm>
              <a:off x="2220" y="134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78" name="Text Box 159">
              <a:extLst>
                <a:ext uri="{FF2B5EF4-FFF2-40B4-BE49-F238E27FC236}">
                  <a16:creationId xmlns:a16="http://schemas.microsoft.com/office/drawing/2014/main" id="{C124AFCA-7FFD-4E68-AFD2-CE30F5C4ADF6}"/>
                </a:ext>
              </a:extLst>
            </p:cNvPr>
            <p:cNvSpPr txBox="1">
              <a:spLocks noChangeArrowheads="1"/>
            </p:cNvSpPr>
            <p:nvPr/>
          </p:nvSpPr>
          <p:spPr bwMode="auto">
            <a:xfrm>
              <a:off x="3082" y="134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79" name="Text Box 160">
              <a:extLst>
                <a:ext uri="{FF2B5EF4-FFF2-40B4-BE49-F238E27FC236}">
                  <a16:creationId xmlns:a16="http://schemas.microsoft.com/office/drawing/2014/main" id="{03393243-5991-47F8-B6BC-2FBC6F968390}"/>
                </a:ext>
              </a:extLst>
            </p:cNvPr>
            <p:cNvSpPr txBox="1">
              <a:spLocks noChangeArrowheads="1"/>
            </p:cNvSpPr>
            <p:nvPr/>
          </p:nvSpPr>
          <p:spPr bwMode="auto">
            <a:xfrm>
              <a:off x="3370" y="134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80" name="AutoShape 161">
              <a:extLst>
                <a:ext uri="{FF2B5EF4-FFF2-40B4-BE49-F238E27FC236}">
                  <a16:creationId xmlns:a16="http://schemas.microsoft.com/office/drawing/2014/main" id="{1D3E11BF-BD80-43FD-92BE-A4C6706B2264}"/>
                </a:ext>
              </a:extLst>
            </p:cNvPr>
            <p:cNvSpPr>
              <a:spLocks noChangeArrowheads="1"/>
            </p:cNvSpPr>
            <p:nvPr/>
          </p:nvSpPr>
          <p:spPr bwMode="auto">
            <a:xfrm>
              <a:off x="3648" y="136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81" name="Text Box 162">
              <a:extLst>
                <a:ext uri="{FF2B5EF4-FFF2-40B4-BE49-F238E27FC236}">
                  <a16:creationId xmlns:a16="http://schemas.microsoft.com/office/drawing/2014/main" id="{96D63420-42ED-4885-A7C7-5E530AE267A2}"/>
                </a:ext>
              </a:extLst>
            </p:cNvPr>
            <p:cNvSpPr txBox="1">
              <a:spLocks noChangeArrowheads="1"/>
            </p:cNvSpPr>
            <p:nvPr/>
          </p:nvSpPr>
          <p:spPr bwMode="auto">
            <a:xfrm>
              <a:off x="3656" y="134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82" name="AutoShape 163">
              <a:extLst>
                <a:ext uri="{FF2B5EF4-FFF2-40B4-BE49-F238E27FC236}">
                  <a16:creationId xmlns:a16="http://schemas.microsoft.com/office/drawing/2014/main" id="{4E3BD7A3-C7B0-4122-815F-64F3B71F95FF}"/>
                </a:ext>
              </a:extLst>
            </p:cNvPr>
            <p:cNvSpPr>
              <a:spLocks noChangeArrowheads="1"/>
            </p:cNvSpPr>
            <p:nvPr/>
          </p:nvSpPr>
          <p:spPr bwMode="auto">
            <a:xfrm>
              <a:off x="4228" y="136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83" name="AutoShape 164">
              <a:extLst>
                <a:ext uri="{FF2B5EF4-FFF2-40B4-BE49-F238E27FC236}">
                  <a16:creationId xmlns:a16="http://schemas.microsoft.com/office/drawing/2014/main" id="{77FF8858-B6C8-445C-8E45-92ACFF920C4C}"/>
                </a:ext>
              </a:extLst>
            </p:cNvPr>
            <p:cNvSpPr>
              <a:spLocks noChangeArrowheads="1"/>
            </p:cNvSpPr>
            <p:nvPr/>
          </p:nvSpPr>
          <p:spPr bwMode="auto">
            <a:xfrm>
              <a:off x="3939" y="136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84" name="Text Box 165">
              <a:extLst>
                <a:ext uri="{FF2B5EF4-FFF2-40B4-BE49-F238E27FC236}">
                  <a16:creationId xmlns:a16="http://schemas.microsoft.com/office/drawing/2014/main" id="{CF65811B-1287-4441-AB09-03420D47E290}"/>
                </a:ext>
              </a:extLst>
            </p:cNvPr>
            <p:cNvSpPr txBox="1">
              <a:spLocks noChangeArrowheads="1"/>
            </p:cNvSpPr>
            <p:nvPr/>
          </p:nvSpPr>
          <p:spPr bwMode="auto">
            <a:xfrm>
              <a:off x="3948" y="1347"/>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85" name="Text Box 166">
              <a:extLst>
                <a:ext uri="{FF2B5EF4-FFF2-40B4-BE49-F238E27FC236}">
                  <a16:creationId xmlns:a16="http://schemas.microsoft.com/office/drawing/2014/main" id="{9EF057C5-3725-4F41-BAC9-80D76C92E292}"/>
                </a:ext>
              </a:extLst>
            </p:cNvPr>
            <p:cNvSpPr txBox="1">
              <a:spLocks noChangeArrowheads="1"/>
            </p:cNvSpPr>
            <p:nvPr/>
          </p:nvSpPr>
          <p:spPr bwMode="auto">
            <a:xfrm>
              <a:off x="4236" y="1347"/>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86" name="AutoShape 167">
              <a:extLst>
                <a:ext uri="{FF2B5EF4-FFF2-40B4-BE49-F238E27FC236}">
                  <a16:creationId xmlns:a16="http://schemas.microsoft.com/office/drawing/2014/main" id="{1C520AB6-B231-4614-B52A-6241FCA91D57}"/>
                </a:ext>
              </a:extLst>
            </p:cNvPr>
            <p:cNvSpPr>
              <a:spLocks noChangeArrowheads="1"/>
            </p:cNvSpPr>
            <p:nvPr/>
          </p:nvSpPr>
          <p:spPr bwMode="auto">
            <a:xfrm>
              <a:off x="4514" y="136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87" name="Text Box 168">
              <a:extLst>
                <a:ext uri="{FF2B5EF4-FFF2-40B4-BE49-F238E27FC236}">
                  <a16:creationId xmlns:a16="http://schemas.microsoft.com/office/drawing/2014/main" id="{94FFCE36-8A24-4943-B727-02E0CE2E2418}"/>
                </a:ext>
              </a:extLst>
            </p:cNvPr>
            <p:cNvSpPr txBox="1">
              <a:spLocks noChangeArrowheads="1"/>
            </p:cNvSpPr>
            <p:nvPr/>
          </p:nvSpPr>
          <p:spPr bwMode="auto">
            <a:xfrm>
              <a:off x="4522" y="1347"/>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grpSp>
      <p:grpSp>
        <p:nvGrpSpPr>
          <p:cNvPr id="173" name="Group 169">
            <a:extLst>
              <a:ext uri="{FF2B5EF4-FFF2-40B4-BE49-F238E27FC236}">
                <a16:creationId xmlns:a16="http://schemas.microsoft.com/office/drawing/2014/main" id="{7FFBA92E-CBB5-4248-A99A-B1799DBE67B4}"/>
              </a:ext>
            </a:extLst>
          </p:cNvPr>
          <p:cNvGrpSpPr>
            <a:grpSpLocks/>
          </p:cNvGrpSpPr>
          <p:nvPr/>
        </p:nvGrpSpPr>
        <p:grpSpPr bwMode="auto">
          <a:xfrm>
            <a:off x="4911358" y="2546454"/>
            <a:ext cx="6696533" cy="725046"/>
            <a:chOff x="1104" y="924"/>
            <a:chExt cx="2878" cy="297"/>
          </a:xfrm>
        </p:grpSpPr>
        <p:sp>
          <p:nvSpPr>
            <p:cNvPr id="17448" name="AutoShape 170">
              <a:extLst>
                <a:ext uri="{FF2B5EF4-FFF2-40B4-BE49-F238E27FC236}">
                  <a16:creationId xmlns:a16="http://schemas.microsoft.com/office/drawing/2014/main" id="{726961A8-86ED-402C-B1A0-A71DA52C2310}"/>
                </a:ext>
              </a:extLst>
            </p:cNvPr>
            <p:cNvSpPr>
              <a:spLocks noChangeArrowheads="1"/>
            </p:cNvSpPr>
            <p:nvPr/>
          </p:nvSpPr>
          <p:spPr bwMode="auto">
            <a:xfrm>
              <a:off x="1104" y="94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49" name="Text Box 171">
              <a:extLst>
                <a:ext uri="{FF2B5EF4-FFF2-40B4-BE49-F238E27FC236}">
                  <a16:creationId xmlns:a16="http://schemas.microsoft.com/office/drawing/2014/main" id="{CB096FC9-9BBA-440D-93F3-C7DF77F3C27E}"/>
                </a:ext>
              </a:extLst>
            </p:cNvPr>
            <p:cNvSpPr txBox="1">
              <a:spLocks noChangeArrowheads="1"/>
            </p:cNvSpPr>
            <p:nvPr/>
          </p:nvSpPr>
          <p:spPr bwMode="auto">
            <a:xfrm>
              <a:off x="1105"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T</a:t>
              </a:r>
            </a:p>
          </p:txBody>
        </p:sp>
        <p:sp>
          <p:nvSpPr>
            <p:cNvPr id="17450" name="AutoShape 172">
              <a:extLst>
                <a:ext uri="{FF2B5EF4-FFF2-40B4-BE49-F238E27FC236}">
                  <a16:creationId xmlns:a16="http://schemas.microsoft.com/office/drawing/2014/main" id="{45B21988-69FA-472E-95EA-7699008DA87F}"/>
                </a:ext>
              </a:extLst>
            </p:cNvPr>
            <p:cNvSpPr>
              <a:spLocks noChangeArrowheads="1"/>
            </p:cNvSpPr>
            <p:nvPr/>
          </p:nvSpPr>
          <p:spPr bwMode="auto">
            <a:xfrm>
              <a:off x="1985" y="94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51" name="Text Box 173">
              <a:extLst>
                <a:ext uri="{FF2B5EF4-FFF2-40B4-BE49-F238E27FC236}">
                  <a16:creationId xmlns:a16="http://schemas.microsoft.com/office/drawing/2014/main" id="{09C94A5D-7796-4B0B-9DFB-EFFAD4920E4B}"/>
                </a:ext>
              </a:extLst>
            </p:cNvPr>
            <p:cNvSpPr txBox="1">
              <a:spLocks noChangeArrowheads="1"/>
            </p:cNvSpPr>
            <p:nvPr/>
          </p:nvSpPr>
          <p:spPr bwMode="auto">
            <a:xfrm>
              <a:off x="1977"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Y</a:t>
              </a:r>
            </a:p>
          </p:txBody>
        </p:sp>
        <p:sp>
          <p:nvSpPr>
            <p:cNvPr id="17452" name="AutoShape 174">
              <a:extLst>
                <a:ext uri="{FF2B5EF4-FFF2-40B4-BE49-F238E27FC236}">
                  <a16:creationId xmlns:a16="http://schemas.microsoft.com/office/drawing/2014/main" id="{F76638C9-5098-45FE-9DFD-18A824DD152A}"/>
                </a:ext>
              </a:extLst>
            </p:cNvPr>
            <p:cNvSpPr>
              <a:spLocks noChangeArrowheads="1"/>
            </p:cNvSpPr>
            <p:nvPr/>
          </p:nvSpPr>
          <p:spPr bwMode="auto">
            <a:xfrm>
              <a:off x="1690" y="94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53" name="Text Box 175">
              <a:extLst>
                <a:ext uri="{FF2B5EF4-FFF2-40B4-BE49-F238E27FC236}">
                  <a16:creationId xmlns:a16="http://schemas.microsoft.com/office/drawing/2014/main" id="{4926CCE4-4CF2-4FB0-8759-6E30E6BB6536}"/>
                </a:ext>
              </a:extLst>
            </p:cNvPr>
            <p:cNvSpPr txBox="1">
              <a:spLocks noChangeArrowheads="1"/>
            </p:cNvSpPr>
            <p:nvPr/>
          </p:nvSpPr>
          <p:spPr bwMode="auto">
            <a:xfrm>
              <a:off x="1690"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U</a:t>
              </a:r>
            </a:p>
          </p:txBody>
        </p:sp>
        <p:sp>
          <p:nvSpPr>
            <p:cNvPr id="17454" name="AutoShape 176">
              <a:extLst>
                <a:ext uri="{FF2B5EF4-FFF2-40B4-BE49-F238E27FC236}">
                  <a16:creationId xmlns:a16="http://schemas.microsoft.com/office/drawing/2014/main" id="{22DE8C21-9FD3-430E-9236-85CA04ECD535}"/>
                </a:ext>
              </a:extLst>
            </p:cNvPr>
            <p:cNvSpPr>
              <a:spLocks noChangeArrowheads="1"/>
            </p:cNvSpPr>
            <p:nvPr/>
          </p:nvSpPr>
          <p:spPr bwMode="auto">
            <a:xfrm>
              <a:off x="1401" y="944"/>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55" name="Text Box 177">
              <a:extLst>
                <a:ext uri="{FF2B5EF4-FFF2-40B4-BE49-F238E27FC236}">
                  <a16:creationId xmlns:a16="http://schemas.microsoft.com/office/drawing/2014/main" id="{305A12ED-B8FB-4F95-9C93-501E84619BCC}"/>
                </a:ext>
              </a:extLst>
            </p:cNvPr>
            <p:cNvSpPr txBox="1">
              <a:spLocks noChangeArrowheads="1"/>
            </p:cNvSpPr>
            <p:nvPr/>
          </p:nvSpPr>
          <p:spPr bwMode="auto">
            <a:xfrm>
              <a:off x="1392" y="924"/>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R</a:t>
              </a:r>
            </a:p>
          </p:txBody>
        </p:sp>
        <p:sp>
          <p:nvSpPr>
            <p:cNvPr id="17456" name="AutoShape 178">
              <a:extLst>
                <a:ext uri="{FF2B5EF4-FFF2-40B4-BE49-F238E27FC236}">
                  <a16:creationId xmlns:a16="http://schemas.microsoft.com/office/drawing/2014/main" id="{3C4A11AA-7A81-4ECC-AFC1-18B254A6D592}"/>
                </a:ext>
              </a:extLst>
            </p:cNvPr>
            <p:cNvSpPr>
              <a:spLocks noChangeArrowheads="1"/>
            </p:cNvSpPr>
            <p:nvPr/>
          </p:nvSpPr>
          <p:spPr bwMode="auto">
            <a:xfrm>
              <a:off x="2851" y="94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57" name="Text Box 179">
              <a:extLst>
                <a:ext uri="{FF2B5EF4-FFF2-40B4-BE49-F238E27FC236}">
                  <a16:creationId xmlns:a16="http://schemas.microsoft.com/office/drawing/2014/main" id="{3E51679D-1DDA-42C8-AC2B-920D3697DA52}"/>
                </a:ext>
              </a:extLst>
            </p:cNvPr>
            <p:cNvSpPr txBox="1">
              <a:spLocks noChangeArrowheads="1"/>
            </p:cNvSpPr>
            <p:nvPr/>
          </p:nvSpPr>
          <p:spPr bwMode="auto">
            <a:xfrm>
              <a:off x="2857"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P</a:t>
              </a:r>
            </a:p>
          </p:txBody>
        </p:sp>
        <p:sp>
          <p:nvSpPr>
            <p:cNvPr id="17458" name="AutoShape 180">
              <a:extLst>
                <a:ext uri="{FF2B5EF4-FFF2-40B4-BE49-F238E27FC236}">
                  <a16:creationId xmlns:a16="http://schemas.microsoft.com/office/drawing/2014/main" id="{0340A37F-7D29-40F5-93E6-206ADFFF8D5C}"/>
                </a:ext>
              </a:extLst>
            </p:cNvPr>
            <p:cNvSpPr>
              <a:spLocks noChangeArrowheads="1"/>
            </p:cNvSpPr>
            <p:nvPr/>
          </p:nvSpPr>
          <p:spPr bwMode="auto">
            <a:xfrm>
              <a:off x="2279" y="943"/>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59" name="Text Box 181">
              <a:extLst>
                <a:ext uri="{FF2B5EF4-FFF2-40B4-BE49-F238E27FC236}">
                  <a16:creationId xmlns:a16="http://schemas.microsoft.com/office/drawing/2014/main" id="{1D07FAA4-7AD4-4D9A-B02F-418798FFE2EF}"/>
                </a:ext>
              </a:extLst>
            </p:cNvPr>
            <p:cNvSpPr txBox="1">
              <a:spLocks noChangeArrowheads="1"/>
            </p:cNvSpPr>
            <p:nvPr/>
          </p:nvSpPr>
          <p:spPr bwMode="auto">
            <a:xfrm>
              <a:off x="2271"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C</a:t>
              </a:r>
            </a:p>
          </p:txBody>
        </p:sp>
        <p:sp>
          <p:nvSpPr>
            <p:cNvPr id="17460" name="AutoShape 182">
              <a:extLst>
                <a:ext uri="{FF2B5EF4-FFF2-40B4-BE49-F238E27FC236}">
                  <a16:creationId xmlns:a16="http://schemas.microsoft.com/office/drawing/2014/main" id="{307D3F8E-28AF-4B1D-B24C-6AC5856C6EFD}"/>
                </a:ext>
              </a:extLst>
            </p:cNvPr>
            <p:cNvSpPr>
              <a:spLocks noChangeArrowheads="1"/>
            </p:cNvSpPr>
            <p:nvPr/>
          </p:nvSpPr>
          <p:spPr bwMode="auto">
            <a:xfrm>
              <a:off x="2564" y="94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61" name="Text Box 183">
              <a:extLst>
                <a:ext uri="{FF2B5EF4-FFF2-40B4-BE49-F238E27FC236}">
                  <a16:creationId xmlns:a16="http://schemas.microsoft.com/office/drawing/2014/main" id="{8A0B55C3-5CCC-4706-A387-A46B8E8E02CF}"/>
                </a:ext>
              </a:extLst>
            </p:cNvPr>
            <p:cNvSpPr txBox="1">
              <a:spLocks noChangeArrowheads="1"/>
            </p:cNvSpPr>
            <p:nvPr/>
          </p:nvSpPr>
          <p:spPr bwMode="auto">
            <a:xfrm>
              <a:off x="2556"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Ậ</a:t>
              </a:r>
            </a:p>
          </p:txBody>
        </p:sp>
        <p:sp>
          <p:nvSpPr>
            <p:cNvPr id="17462" name="AutoShape 184">
              <a:extLst>
                <a:ext uri="{FF2B5EF4-FFF2-40B4-BE49-F238E27FC236}">
                  <a16:creationId xmlns:a16="http://schemas.microsoft.com/office/drawing/2014/main" id="{CD37890D-A370-4127-BCBB-6748F748C1AF}"/>
                </a:ext>
              </a:extLst>
            </p:cNvPr>
            <p:cNvSpPr>
              <a:spLocks noChangeArrowheads="1"/>
            </p:cNvSpPr>
            <p:nvPr/>
          </p:nvSpPr>
          <p:spPr bwMode="auto">
            <a:xfrm>
              <a:off x="3711" y="94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63" name="Text Box 185">
              <a:extLst>
                <a:ext uri="{FF2B5EF4-FFF2-40B4-BE49-F238E27FC236}">
                  <a16:creationId xmlns:a16="http://schemas.microsoft.com/office/drawing/2014/main" id="{F29ECCA0-5336-48D5-A283-CC0DB963F5CC}"/>
                </a:ext>
              </a:extLst>
            </p:cNvPr>
            <p:cNvSpPr txBox="1">
              <a:spLocks noChangeArrowheads="1"/>
            </p:cNvSpPr>
            <p:nvPr/>
          </p:nvSpPr>
          <p:spPr bwMode="auto">
            <a:xfrm>
              <a:off x="3680"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B</a:t>
              </a:r>
            </a:p>
          </p:txBody>
        </p:sp>
        <p:sp>
          <p:nvSpPr>
            <p:cNvPr id="17464" name="AutoShape 186">
              <a:extLst>
                <a:ext uri="{FF2B5EF4-FFF2-40B4-BE49-F238E27FC236}">
                  <a16:creationId xmlns:a16="http://schemas.microsoft.com/office/drawing/2014/main" id="{295F49DA-FD3C-4B34-9715-15B15F6C878C}"/>
                </a:ext>
              </a:extLst>
            </p:cNvPr>
            <p:cNvSpPr>
              <a:spLocks noChangeArrowheads="1"/>
            </p:cNvSpPr>
            <p:nvPr/>
          </p:nvSpPr>
          <p:spPr bwMode="auto">
            <a:xfrm>
              <a:off x="3139" y="94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65" name="Text Box 187">
              <a:extLst>
                <a:ext uri="{FF2B5EF4-FFF2-40B4-BE49-F238E27FC236}">
                  <a16:creationId xmlns:a16="http://schemas.microsoft.com/office/drawing/2014/main" id="{D8F40C20-3E2A-4B5B-8DD7-2D51EF5AABFE}"/>
                </a:ext>
              </a:extLst>
            </p:cNvPr>
            <p:cNvSpPr txBox="1">
              <a:spLocks noChangeArrowheads="1"/>
            </p:cNvSpPr>
            <p:nvPr/>
          </p:nvSpPr>
          <p:spPr bwMode="auto">
            <a:xfrm>
              <a:off x="3113"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W</a:t>
              </a:r>
            </a:p>
          </p:txBody>
        </p:sp>
        <p:sp>
          <p:nvSpPr>
            <p:cNvPr id="17466" name="AutoShape 188">
              <a:extLst>
                <a:ext uri="{FF2B5EF4-FFF2-40B4-BE49-F238E27FC236}">
                  <a16:creationId xmlns:a16="http://schemas.microsoft.com/office/drawing/2014/main" id="{00EFD3CE-2A93-4C87-A5C6-E1BA18CC9FCA}"/>
                </a:ext>
              </a:extLst>
            </p:cNvPr>
            <p:cNvSpPr>
              <a:spLocks noChangeArrowheads="1"/>
            </p:cNvSpPr>
            <p:nvPr/>
          </p:nvSpPr>
          <p:spPr bwMode="auto">
            <a:xfrm>
              <a:off x="3424" y="94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67" name="Text Box 189">
              <a:extLst>
                <a:ext uri="{FF2B5EF4-FFF2-40B4-BE49-F238E27FC236}">
                  <a16:creationId xmlns:a16="http://schemas.microsoft.com/office/drawing/2014/main" id="{4049ACC6-1A8A-473C-9919-144D9459CC34}"/>
                </a:ext>
              </a:extLst>
            </p:cNvPr>
            <p:cNvSpPr txBox="1">
              <a:spLocks noChangeArrowheads="1"/>
            </p:cNvSpPr>
            <p:nvPr/>
          </p:nvSpPr>
          <p:spPr bwMode="auto">
            <a:xfrm>
              <a:off x="3416"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E</a:t>
              </a:r>
            </a:p>
          </p:txBody>
        </p:sp>
      </p:grpSp>
      <p:grpSp>
        <p:nvGrpSpPr>
          <p:cNvPr id="194" name="Group 192">
            <a:extLst>
              <a:ext uri="{FF2B5EF4-FFF2-40B4-BE49-F238E27FC236}">
                <a16:creationId xmlns:a16="http://schemas.microsoft.com/office/drawing/2014/main" id="{9D3E2E18-C922-4EDD-B42C-D6812965B272}"/>
              </a:ext>
            </a:extLst>
          </p:cNvPr>
          <p:cNvGrpSpPr>
            <a:grpSpLocks/>
          </p:cNvGrpSpPr>
          <p:nvPr/>
        </p:nvGrpSpPr>
        <p:grpSpPr bwMode="auto">
          <a:xfrm>
            <a:off x="5562941" y="1037753"/>
            <a:ext cx="837860" cy="3662739"/>
            <a:chOff x="720" y="144"/>
            <a:chExt cx="297" cy="1627"/>
          </a:xfrm>
        </p:grpSpPr>
        <p:sp>
          <p:nvSpPr>
            <p:cNvPr id="17438" name="AutoShape 193">
              <a:extLst>
                <a:ext uri="{FF2B5EF4-FFF2-40B4-BE49-F238E27FC236}">
                  <a16:creationId xmlns:a16="http://schemas.microsoft.com/office/drawing/2014/main" id="{A6EA78B4-F58A-4332-A765-CFAD08B8AE40}"/>
                </a:ext>
              </a:extLst>
            </p:cNvPr>
            <p:cNvSpPr>
              <a:spLocks noChangeArrowheads="1"/>
            </p:cNvSpPr>
            <p:nvPr/>
          </p:nvSpPr>
          <p:spPr bwMode="auto">
            <a:xfrm>
              <a:off x="729" y="164"/>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39" name="AutoShape 194">
              <a:extLst>
                <a:ext uri="{FF2B5EF4-FFF2-40B4-BE49-F238E27FC236}">
                  <a16:creationId xmlns:a16="http://schemas.microsoft.com/office/drawing/2014/main" id="{F77B27F1-ED11-4E7B-9691-00A10189898F}"/>
                </a:ext>
              </a:extLst>
            </p:cNvPr>
            <p:cNvSpPr>
              <a:spLocks noChangeArrowheads="1"/>
            </p:cNvSpPr>
            <p:nvPr/>
          </p:nvSpPr>
          <p:spPr bwMode="auto">
            <a:xfrm>
              <a:off x="728" y="507"/>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40" name="AutoShape 195">
              <a:extLst>
                <a:ext uri="{FF2B5EF4-FFF2-40B4-BE49-F238E27FC236}">
                  <a16:creationId xmlns:a16="http://schemas.microsoft.com/office/drawing/2014/main" id="{AA8CFC03-32F8-4A3F-8ED9-30E8E162FD29}"/>
                </a:ext>
              </a:extLst>
            </p:cNvPr>
            <p:cNvSpPr>
              <a:spLocks noChangeArrowheads="1"/>
            </p:cNvSpPr>
            <p:nvPr/>
          </p:nvSpPr>
          <p:spPr bwMode="auto">
            <a:xfrm>
              <a:off x="729" y="843"/>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41" name="AutoShape 196">
              <a:extLst>
                <a:ext uri="{FF2B5EF4-FFF2-40B4-BE49-F238E27FC236}">
                  <a16:creationId xmlns:a16="http://schemas.microsoft.com/office/drawing/2014/main" id="{60FE56B3-D628-409C-8F34-CFA1E5DED435}"/>
                </a:ext>
              </a:extLst>
            </p:cNvPr>
            <p:cNvSpPr>
              <a:spLocks noChangeArrowheads="1"/>
            </p:cNvSpPr>
            <p:nvPr/>
          </p:nvSpPr>
          <p:spPr bwMode="auto">
            <a:xfrm>
              <a:off x="730" y="1172"/>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42" name="AutoShape 197">
              <a:extLst>
                <a:ext uri="{FF2B5EF4-FFF2-40B4-BE49-F238E27FC236}">
                  <a16:creationId xmlns:a16="http://schemas.microsoft.com/office/drawing/2014/main" id="{E98A2DD0-F049-43A0-909D-69BA47CD4299}"/>
                </a:ext>
              </a:extLst>
            </p:cNvPr>
            <p:cNvSpPr>
              <a:spLocks noChangeArrowheads="1"/>
            </p:cNvSpPr>
            <p:nvPr/>
          </p:nvSpPr>
          <p:spPr bwMode="auto">
            <a:xfrm>
              <a:off x="730" y="1499"/>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43" name="Text Box 198">
              <a:extLst>
                <a:ext uri="{FF2B5EF4-FFF2-40B4-BE49-F238E27FC236}">
                  <a16:creationId xmlns:a16="http://schemas.microsoft.com/office/drawing/2014/main" id="{2BCFD278-0247-4D7F-B661-15EC5333B3C3}"/>
                </a:ext>
              </a:extLst>
            </p:cNvPr>
            <p:cNvSpPr txBox="1">
              <a:spLocks noChangeArrowheads="1"/>
            </p:cNvSpPr>
            <p:nvPr/>
          </p:nvSpPr>
          <p:spPr bwMode="auto">
            <a:xfrm>
              <a:off x="720" y="144"/>
              <a:ext cx="2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3300"/>
                  </a:solidFill>
                  <a:latin typeface="Times New Roman" panose="02020603050405020304" pitchFamily="18" charset="0"/>
                </a:rPr>
                <a:t>V</a:t>
              </a:r>
            </a:p>
          </p:txBody>
        </p:sp>
        <p:sp>
          <p:nvSpPr>
            <p:cNvPr id="17444" name="Text Box 199">
              <a:extLst>
                <a:ext uri="{FF2B5EF4-FFF2-40B4-BE49-F238E27FC236}">
                  <a16:creationId xmlns:a16="http://schemas.microsoft.com/office/drawing/2014/main" id="{AE54B02A-1991-4608-B29D-882230D2C89C}"/>
                </a:ext>
              </a:extLst>
            </p:cNvPr>
            <p:cNvSpPr txBox="1">
              <a:spLocks noChangeArrowheads="1"/>
            </p:cNvSpPr>
            <p:nvPr/>
          </p:nvSpPr>
          <p:spPr bwMode="auto">
            <a:xfrm>
              <a:off x="729" y="499"/>
              <a:ext cx="2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3300"/>
                  </a:solidFill>
                  <a:latin typeface="Times New Roman" panose="02020603050405020304" pitchFamily="18" charset="0"/>
                </a:rPr>
                <a:t>I</a:t>
              </a:r>
            </a:p>
          </p:txBody>
        </p:sp>
        <p:sp>
          <p:nvSpPr>
            <p:cNvPr id="17445" name="Text Box 200">
              <a:extLst>
                <a:ext uri="{FF2B5EF4-FFF2-40B4-BE49-F238E27FC236}">
                  <a16:creationId xmlns:a16="http://schemas.microsoft.com/office/drawing/2014/main" id="{1E8E113A-7AED-45B5-A7C6-C7065173633B}"/>
                </a:ext>
              </a:extLst>
            </p:cNvPr>
            <p:cNvSpPr txBox="1">
              <a:spLocks noChangeArrowheads="1"/>
            </p:cNvSpPr>
            <p:nvPr/>
          </p:nvSpPr>
          <p:spPr bwMode="auto">
            <a:xfrm>
              <a:off x="720" y="824"/>
              <a:ext cx="2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3300"/>
                  </a:solidFill>
                  <a:latin typeface="Times New Roman" panose="02020603050405020304" pitchFamily="18" charset="0"/>
                </a:rPr>
                <a:t>R</a:t>
              </a:r>
            </a:p>
          </p:txBody>
        </p:sp>
        <p:sp>
          <p:nvSpPr>
            <p:cNvPr id="17446" name="Text Box 201">
              <a:extLst>
                <a:ext uri="{FF2B5EF4-FFF2-40B4-BE49-F238E27FC236}">
                  <a16:creationId xmlns:a16="http://schemas.microsoft.com/office/drawing/2014/main" id="{921FD2E8-2387-4EDF-A569-592D926B9711}"/>
                </a:ext>
              </a:extLst>
            </p:cNvPr>
            <p:cNvSpPr txBox="1">
              <a:spLocks noChangeArrowheads="1"/>
            </p:cNvSpPr>
            <p:nvPr/>
          </p:nvSpPr>
          <p:spPr bwMode="auto">
            <a:xfrm>
              <a:off x="729" y="1147"/>
              <a:ext cx="2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3300"/>
                  </a:solidFill>
                  <a:latin typeface="Times New Roman" panose="02020603050405020304" pitchFamily="18" charset="0"/>
                </a:rPr>
                <a:t>U</a:t>
              </a:r>
            </a:p>
          </p:txBody>
        </p:sp>
        <p:sp>
          <p:nvSpPr>
            <p:cNvPr id="17447" name="Text Box 202">
              <a:extLst>
                <a:ext uri="{FF2B5EF4-FFF2-40B4-BE49-F238E27FC236}">
                  <a16:creationId xmlns:a16="http://schemas.microsoft.com/office/drawing/2014/main" id="{31C3BF52-C926-47B7-A805-843CF7DF7FBE}"/>
                </a:ext>
              </a:extLst>
            </p:cNvPr>
            <p:cNvSpPr txBox="1">
              <a:spLocks noChangeArrowheads="1"/>
            </p:cNvSpPr>
            <p:nvPr/>
          </p:nvSpPr>
          <p:spPr bwMode="auto">
            <a:xfrm>
              <a:off x="720" y="1483"/>
              <a:ext cx="2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3300"/>
                  </a:solidFill>
                  <a:latin typeface="Times New Roman" panose="02020603050405020304" pitchFamily="18" charset="0"/>
                </a:rPr>
                <a:t>S</a:t>
              </a:r>
            </a:p>
          </p:txBody>
        </p:sp>
      </p:grpSp>
      <p:sp>
        <p:nvSpPr>
          <p:cNvPr id="205" name="AutoShape 203">
            <a:extLst>
              <a:ext uri="{FF2B5EF4-FFF2-40B4-BE49-F238E27FC236}">
                <a16:creationId xmlns:a16="http://schemas.microsoft.com/office/drawing/2014/main" id="{8C5A0C26-A624-4204-89B7-63912BDA7750}"/>
              </a:ext>
            </a:extLst>
          </p:cNvPr>
          <p:cNvSpPr>
            <a:spLocks noChangeArrowheads="1"/>
          </p:cNvSpPr>
          <p:nvPr/>
        </p:nvSpPr>
        <p:spPr bwMode="auto">
          <a:xfrm>
            <a:off x="9006092" y="3876712"/>
            <a:ext cx="2133600" cy="469900"/>
          </a:xfrm>
          <a:prstGeom prst="bevel">
            <a:avLst>
              <a:gd name="adj" fmla="val 12500"/>
            </a:avLst>
          </a:prstGeom>
          <a:gradFill rotWithShape="1">
            <a:gsLst>
              <a:gs pos="0">
                <a:srgbClr val="0000FF"/>
              </a:gs>
              <a:gs pos="50000">
                <a:schemeClr val="bg1"/>
              </a:gs>
              <a:gs pos="100000">
                <a:srgbClr val="0000FF"/>
              </a:gs>
            </a:gsLst>
            <a:lin ang="5400000" scaled="1"/>
          </a:gradFill>
          <a:ln w="9525">
            <a:noFill/>
            <a:miter lim="800000"/>
            <a:headEnd/>
            <a:tailEnd/>
          </a:ln>
          <a:effectLst/>
        </p:spPr>
        <p:txBody>
          <a:bodyPr wrap="none" anchor="ctr"/>
          <a:lstStyle/>
          <a:p>
            <a:pPr algn="ctr" eaLnBrk="1" hangingPunct="1">
              <a:defRPr/>
            </a:pPr>
            <a:r>
              <a:rPr lang="en-US" sz="2800" err="1">
                <a:latin typeface="Times New Roman" pitchFamily="18" charset="0"/>
              </a:rPr>
              <a:t>Từ</a:t>
            </a:r>
            <a:r>
              <a:rPr lang="en-US" sz="2800">
                <a:latin typeface="Times New Roman" pitchFamily="18" charset="0"/>
              </a:rPr>
              <a:t> </a:t>
            </a:r>
            <a:r>
              <a:rPr lang="en-US" sz="2800" err="1">
                <a:latin typeface="Times New Roman" pitchFamily="18" charset="0"/>
              </a:rPr>
              <a:t>khóa</a:t>
            </a:r>
            <a:endParaRPr lang="en-US" sz="2800">
              <a:latin typeface="Times New Roman" pitchFamily="18" charset="0"/>
            </a:endParaRPr>
          </a:p>
        </p:txBody>
      </p:sp>
      <p:sp>
        <p:nvSpPr>
          <p:cNvPr id="2" name="TextBox 1"/>
          <p:cNvSpPr txBox="1"/>
          <p:nvPr/>
        </p:nvSpPr>
        <p:spPr>
          <a:xfrm>
            <a:off x="3316806" y="293077"/>
            <a:ext cx="5237331" cy="523220"/>
          </a:xfrm>
          <a:prstGeom prst="rect">
            <a:avLst/>
          </a:prstGeom>
          <a:noFill/>
        </p:spPr>
        <p:txBody>
          <a:bodyPr wrap="none" rtlCol="0">
            <a:spAutoFit/>
          </a:bodyPr>
          <a:lstStyle/>
          <a:p>
            <a:r>
              <a:rPr lang="en-US" sz="2800" b="1" smtClean="0">
                <a:solidFill>
                  <a:srgbClr val="FF0000"/>
                </a:solidFill>
              </a:rPr>
              <a:t>TRÒ CHƠI: “GIẢI MÃ Ô CHỮ”</a:t>
            </a:r>
            <a:endParaRPr lang="en-US" sz="2800" b="1">
              <a:solidFill>
                <a:srgbClr val="FF0000"/>
              </a:solidFill>
            </a:endParaRPr>
          </a:p>
        </p:txBody>
      </p:sp>
      <p:sp>
        <p:nvSpPr>
          <p:cNvPr id="206" name="AutoShape 136">
            <a:extLst>
              <a:ext uri="{FF2B5EF4-FFF2-40B4-BE49-F238E27FC236}">
                <a16:creationId xmlns:a16="http://schemas.microsoft.com/office/drawing/2014/main" id="{610BF56C-4603-4BC0-8B19-DAF0DCE38753}"/>
              </a:ext>
            </a:extLst>
          </p:cNvPr>
          <p:cNvSpPr>
            <a:spLocks noChangeArrowheads="1"/>
          </p:cNvSpPr>
          <p:nvPr/>
        </p:nvSpPr>
        <p:spPr bwMode="auto">
          <a:xfrm>
            <a:off x="231579" y="5188112"/>
            <a:ext cx="11785600" cy="1328023"/>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s-ES" altLang="en-US" sz="2400" smtClean="0">
                <a:latin typeface="+mj-lt"/>
              </a:rPr>
              <a:t>1. </a:t>
            </a:r>
            <a:r>
              <a:rPr lang="es-ES" altLang="en-US" sz="2400" err="1">
                <a:latin typeface="+mj-lt"/>
              </a:rPr>
              <a:t>Có</a:t>
            </a:r>
            <a:r>
              <a:rPr lang="es-ES" altLang="en-US" sz="2400">
                <a:latin typeface="+mj-lt"/>
              </a:rPr>
              <a:t> </a:t>
            </a:r>
            <a:r>
              <a:rPr lang="es-ES" altLang="en-US" sz="2400" smtClean="0">
                <a:latin typeface="+mj-lt"/>
              </a:rPr>
              <a:t>5 </a:t>
            </a:r>
            <a:r>
              <a:rPr lang="es-ES" altLang="en-US" sz="2400" err="1">
                <a:latin typeface="+mj-lt"/>
              </a:rPr>
              <a:t>chữ</a:t>
            </a:r>
            <a:r>
              <a:rPr lang="es-ES" altLang="en-US" sz="2400">
                <a:latin typeface="+mj-lt"/>
              </a:rPr>
              <a:t> </a:t>
            </a:r>
            <a:r>
              <a:rPr lang="es-ES" altLang="en-US" sz="2400" err="1">
                <a:latin typeface="+mj-lt"/>
              </a:rPr>
              <a:t>cái</a:t>
            </a:r>
            <a:r>
              <a:rPr lang="es-ES" altLang="en-US" sz="2400">
                <a:latin typeface="+mj-lt"/>
              </a:rPr>
              <a:t>:</a:t>
            </a:r>
          </a:p>
          <a:p>
            <a:pPr eaLnBrk="1" hangingPunct="1">
              <a:lnSpc>
                <a:spcPct val="150000"/>
              </a:lnSpc>
              <a:spcBef>
                <a:spcPct val="0"/>
              </a:spcBef>
              <a:buFontTx/>
              <a:buNone/>
            </a:pPr>
            <a:r>
              <a:rPr lang="en-US" altLang="en-US" sz="2400" smtClean="0">
                <a:latin typeface="+mj-lt"/>
              </a:rPr>
              <a:t>Điền từ còn thiếu vào chỗ chấm: “Chúng ta cần phải …. an toàn dữ liệu máy tính?</a:t>
            </a:r>
            <a:endParaRPr lang="vi-VN" altLang="en-US" sz="2400">
              <a:latin typeface="+mj-lt"/>
            </a:endParaRPr>
          </a:p>
        </p:txBody>
      </p:sp>
      <p:sp>
        <p:nvSpPr>
          <p:cNvPr id="207" name="AutoShape 135">
            <a:extLst>
              <a:ext uri="{FF2B5EF4-FFF2-40B4-BE49-F238E27FC236}">
                <a16:creationId xmlns:a16="http://schemas.microsoft.com/office/drawing/2014/main" id="{F27F175C-6F34-4D4C-A1FC-840782ADCF33}"/>
              </a:ext>
            </a:extLst>
          </p:cNvPr>
          <p:cNvSpPr>
            <a:spLocks noChangeArrowheads="1"/>
          </p:cNvSpPr>
          <p:nvPr/>
        </p:nvSpPr>
        <p:spPr bwMode="auto">
          <a:xfrm>
            <a:off x="166514" y="5188111"/>
            <a:ext cx="11850665" cy="1328023"/>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400">
                <a:latin typeface="+mj-lt"/>
              </a:rPr>
              <a:t>2. </a:t>
            </a:r>
            <a:r>
              <a:rPr lang="en-US" altLang="en-US" sz="2400" err="1">
                <a:latin typeface="+mj-lt"/>
              </a:rPr>
              <a:t>Có</a:t>
            </a:r>
            <a:r>
              <a:rPr lang="en-US" altLang="en-US" sz="2400">
                <a:latin typeface="+mj-lt"/>
              </a:rPr>
              <a:t> 9 </a:t>
            </a:r>
            <a:r>
              <a:rPr lang="en-US" altLang="en-US" sz="2400" err="1">
                <a:latin typeface="+mj-lt"/>
              </a:rPr>
              <a:t>chữ</a:t>
            </a:r>
            <a:r>
              <a:rPr lang="en-US" altLang="en-US" sz="2400">
                <a:latin typeface="+mj-lt"/>
              </a:rPr>
              <a:t> </a:t>
            </a:r>
            <a:r>
              <a:rPr lang="en-US" altLang="en-US" sz="2400" err="1">
                <a:latin typeface="+mj-lt"/>
              </a:rPr>
              <a:t>cái</a:t>
            </a:r>
            <a:r>
              <a:rPr lang="en-US" altLang="en-US" sz="2400">
                <a:latin typeface="+mj-lt"/>
              </a:rPr>
              <a:t>: </a:t>
            </a:r>
            <a:r>
              <a:rPr lang="en-US" altLang="en-US" sz="2400" err="1">
                <a:latin typeface="+mj-lt"/>
              </a:rPr>
              <a:t>Để</a:t>
            </a:r>
            <a:r>
              <a:rPr lang="en-US" altLang="en-US" sz="2400">
                <a:latin typeface="+mj-lt"/>
              </a:rPr>
              <a:t> </a:t>
            </a:r>
            <a:r>
              <a:rPr lang="en-US" altLang="en-US" sz="2400" err="1">
                <a:latin typeface="+mj-lt"/>
              </a:rPr>
              <a:t>trao</a:t>
            </a:r>
            <a:r>
              <a:rPr lang="en-US" altLang="en-US" sz="2400">
                <a:latin typeface="+mj-lt"/>
              </a:rPr>
              <a:t> </a:t>
            </a:r>
            <a:r>
              <a:rPr lang="en-US" altLang="en-US" sz="2400" err="1">
                <a:latin typeface="+mj-lt"/>
              </a:rPr>
              <a:t>đổi</a:t>
            </a:r>
            <a:r>
              <a:rPr lang="en-US" altLang="en-US" sz="2400">
                <a:latin typeface="+mj-lt"/>
              </a:rPr>
              <a:t> </a:t>
            </a:r>
            <a:r>
              <a:rPr lang="en-US" altLang="en-US" sz="2400" err="1">
                <a:latin typeface="+mj-lt"/>
              </a:rPr>
              <a:t>thông</a:t>
            </a:r>
            <a:r>
              <a:rPr lang="en-US" altLang="en-US" sz="2400">
                <a:latin typeface="+mj-lt"/>
              </a:rPr>
              <a:t> tin </a:t>
            </a:r>
            <a:r>
              <a:rPr lang="en-US" altLang="en-US" sz="2400" err="1">
                <a:latin typeface="+mj-lt"/>
              </a:rPr>
              <a:t>nhanh</a:t>
            </a:r>
            <a:r>
              <a:rPr lang="en-US" altLang="en-US" sz="2400">
                <a:latin typeface="+mj-lt"/>
              </a:rPr>
              <a:t> </a:t>
            </a:r>
            <a:r>
              <a:rPr lang="en-US" altLang="en-US" sz="2400" err="1">
                <a:latin typeface="+mj-lt"/>
              </a:rPr>
              <a:t>chóng</a:t>
            </a:r>
            <a:r>
              <a:rPr lang="en-US" altLang="en-US" sz="2400">
                <a:latin typeface="+mj-lt"/>
              </a:rPr>
              <a:t>, </a:t>
            </a:r>
            <a:r>
              <a:rPr lang="en-US" altLang="en-US" sz="2400" err="1">
                <a:latin typeface="+mj-lt"/>
              </a:rPr>
              <a:t>dễ</a:t>
            </a:r>
            <a:r>
              <a:rPr lang="en-US" altLang="en-US" sz="2400">
                <a:latin typeface="+mj-lt"/>
              </a:rPr>
              <a:t> </a:t>
            </a:r>
            <a:r>
              <a:rPr lang="en-US" altLang="en-US" sz="2400" smtClean="0">
                <a:latin typeface="+mj-lt"/>
              </a:rPr>
              <a:t>dàng,chi </a:t>
            </a:r>
            <a:r>
              <a:rPr lang="en-US" altLang="en-US" sz="2400" err="1">
                <a:latin typeface="+mj-lt"/>
              </a:rPr>
              <a:t>phí</a:t>
            </a:r>
            <a:r>
              <a:rPr lang="en-US" altLang="en-US" sz="2400">
                <a:latin typeface="+mj-lt"/>
              </a:rPr>
              <a:t> </a:t>
            </a:r>
            <a:r>
              <a:rPr lang="en-US" altLang="en-US" sz="2400" err="1">
                <a:latin typeface="+mj-lt"/>
              </a:rPr>
              <a:t>thấp</a:t>
            </a:r>
            <a:r>
              <a:rPr lang="en-US" altLang="en-US" sz="2400">
                <a:latin typeface="+mj-lt"/>
              </a:rPr>
              <a:t>, </a:t>
            </a:r>
            <a:r>
              <a:rPr lang="en-US" altLang="en-US" sz="2400" err="1">
                <a:latin typeface="+mj-lt"/>
              </a:rPr>
              <a:t>chúng</a:t>
            </a:r>
            <a:r>
              <a:rPr lang="en-US" altLang="en-US" sz="2400">
                <a:latin typeface="+mj-lt"/>
              </a:rPr>
              <a:t> ta </a:t>
            </a:r>
            <a:r>
              <a:rPr lang="en-US" altLang="en-US" sz="2400" err="1">
                <a:latin typeface="+mj-lt"/>
              </a:rPr>
              <a:t>sử</a:t>
            </a:r>
            <a:r>
              <a:rPr lang="en-US" altLang="en-US" sz="2400">
                <a:latin typeface="+mj-lt"/>
              </a:rPr>
              <a:t> </a:t>
            </a:r>
            <a:endParaRPr lang="en-US" altLang="en-US" sz="2400" smtClean="0">
              <a:latin typeface="+mj-lt"/>
            </a:endParaRPr>
          </a:p>
          <a:p>
            <a:pPr algn="ctr" eaLnBrk="1" hangingPunct="1">
              <a:lnSpc>
                <a:spcPct val="150000"/>
              </a:lnSpc>
              <a:spcBef>
                <a:spcPct val="0"/>
              </a:spcBef>
              <a:buFontTx/>
              <a:buNone/>
            </a:pPr>
            <a:r>
              <a:rPr lang="en-US" altLang="en-US" sz="2400" smtClean="0">
                <a:latin typeface="+mj-lt"/>
              </a:rPr>
              <a:t>dụng </a:t>
            </a:r>
            <a:r>
              <a:rPr lang="en-US" altLang="en-US" sz="2400" err="1">
                <a:latin typeface="+mj-lt"/>
              </a:rPr>
              <a:t>dịch</a:t>
            </a:r>
            <a:r>
              <a:rPr lang="en-US" altLang="en-US" sz="2400">
                <a:latin typeface="+mj-lt"/>
              </a:rPr>
              <a:t> </a:t>
            </a:r>
            <a:r>
              <a:rPr lang="en-US" altLang="en-US" sz="2400" err="1">
                <a:latin typeface="+mj-lt"/>
              </a:rPr>
              <a:t>vụ</a:t>
            </a:r>
            <a:r>
              <a:rPr lang="en-US" altLang="en-US" sz="2400">
                <a:latin typeface="+mj-lt"/>
              </a:rPr>
              <a:t> </a:t>
            </a:r>
            <a:r>
              <a:rPr lang="en-US" altLang="en-US" sz="2400" err="1">
                <a:latin typeface="+mj-lt"/>
              </a:rPr>
              <a:t>này</a:t>
            </a:r>
            <a:r>
              <a:rPr lang="en-US" altLang="en-US" sz="2400">
                <a:latin typeface="+mj-lt"/>
              </a:rPr>
              <a:t> </a:t>
            </a:r>
            <a:r>
              <a:rPr lang="en-US" altLang="en-US" sz="2400" err="1">
                <a:latin typeface="+mj-lt"/>
              </a:rPr>
              <a:t>trên</a:t>
            </a:r>
            <a:r>
              <a:rPr lang="en-US" altLang="en-US" sz="2400">
                <a:latin typeface="+mj-lt"/>
              </a:rPr>
              <a:t> </a:t>
            </a:r>
            <a:r>
              <a:rPr lang="en-US" altLang="en-US" sz="2400" smtClean="0">
                <a:latin typeface="+mj-lt"/>
              </a:rPr>
              <a:t>Internet</a:t>
            </a:r>
            <a:r>
              <a:rPr lang="en-US" altLang="en-US" sz="2400">
                <a:latin typeface="+mj-lt"/>
              </a:rPr>
              <a:t>?</a:t>
            </a:r>
          </a:p>
        </p:txBody>
      </p:sp>
      <p:sp>
        <p:nvSpPr>
          <p:cNvPr id="208" name="AutoShape 136">
            <a:extLst>
              <a:ext uri="{FF2B5EF4-FFF2-40B4-BE49-F238E27FC236}">
                <a16:creationId xmlns:a16="http://schemas.microsoft.com/office/drawing/2014/main" id="{610BF56C-4603-4BC0-8B19-DAF0DCE38753}"/>
              </a:ext>
            </a:extLst>
          </p:cNvPr>
          <p:cNvSpPr>
            <a:spLocks noChangeArrowheads="1"/>
          </p:cNvSpPr>
          <p:nvPr/>
        </p:nvSpPr>
        <p:spPr bwMode="auto">
          <a:xfrm>
            <a:off x="152982" y="5175687"/>
            <a:ext cx="11837590" cy="1328023"/>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s-ES" altLang="en-US" sz="2400">
                <a:latin typeface="+mj-lt"/>
              </a:rPr>
              <a:t>3. </a:t>
            </a:r>
            <a:r>
              <a:rPr lang="es-ES" altLang="en-US" sz="2400" err="1">
                <a:latin typeface="+mj-lt"/>
              </a:rPr>
              <a:t>Có</a:t>
            </a:r>
            <a:r>
              <a:rPr lang="es-ES" altLang="en-US" sz="2400">
                <a:latin typeface="+mj-lt"/>
              </a:rPr>
              <a:t> 10 </a:t>
            </a:r>
            <a:r>
              <a:rPr lang="es-ES" altLang="en-US" sz="2400" err="1">
                <a:latin typeface="+mj-lt"/>
              </a:rPr>
              <a:t>chữ</a:t>
            </a:r>
            <a:r>
              <a:rPr lang="es-ES" altLang="en-US" sz="2400">
                <a:latin typeface="+mj-lt"/>
              </a:rPr>
              <a:t> </a:t>
            </a:r>
            <a:r>
              <a:rPr lang="es-ES" altLang="en-US" sz="2400" err="1">
                <a:latin typeface="+mj-lt"/>
              </a:rPr>
              <a:t>cái</a:t>
            </a:r>
            <a:r>
              <a:rPr lang="es-ES" altLang="en-US" sz="2400">
                <a:latin typeface="+mj-lt"/>
              </a:rPr>
              <a:t>:</a:t>
            </a:r>
          </a:p>
          <a:p>
            <a:pPr algn="ctr" eaLnBrk="1" hangingPunct="1">
              <a:lnSpc>
                <a:spcPct val="150000"/>
              </a:lnSpc>
              <a:spcBef>
                <a:spcPct val="0"/>
              </a:spcBef>
              <a:buFontTx/>
              <a:buNone/>
            </a:pPr>
            <a:r>
              <a:rPr lang="vi-VN" altLang="en-US" sz="2400">
                <a:latin typeface="+mj-lt"/>
              </a:rPr>
              <a:t>           Trình duyệt web là phần mềm được dùng để làm gì? </a:t>
            </a:r>
          </a:p>
        </p:txBody>
      </p:sp>
      <p:sp>
        <p:nvSpPr>
          <p:cNvPr id="209" name="AutoShape 190">
            <a:extLst>
              <a:ext uri="{FF2B5EF4-FFF2-40B4-BE49-F238E27FC236}">
                <a16:creationId xmlns:a16="http://schemas.microsoft.com/office/drawing/2014/main" id="{7EBB01CD-64E5-4CD8-B90E-0BDEA4EF369F}"/>
              </a:ext>
            </a:extLst>
          </p:cNvPr>
          <p:cNvSpPr>
            <a:spLocks noChangeArrowheads="1"/>
          </p:cNvSpPr>
          <p:nvPr/>
        </p:nvSpPr>
        <p:spPr bwMode="auto">
          <a:xfrm>
            <a:off x="138168" y="4971375"/>
            <a:ext cx="11879011" cy="1940957"/>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400">
                <a:latin typeface="+mj-lt"/>
              </a:rPr>
              <a:t>4. </a:t>
            </a:r>
            <a:r>
              <a:rPr lang="en-US" altLang="en-US" sz="2400" err="1">
                <a:latin typeface="+mj-lt"/>
              </a:rPr>
              <a:t>Có</a:t>
            </a:r>
            <a:r>
              <a:rPr lang="en-US" altLang="en-US" sz="2400">
                <a:latin typeface="+mj-lt"/>
              </a:rPr>
              <a:t> 6 </a:t>
            </a:r>
            <a:r>
              <a:rPr lang="en-US" altLang="en-US" sz="2400" err="1">
                <a:latin typeface="+mj-lt"/>
              </a:rPr>
              <a:t>chữ</a:t>
            </a:r>
            <a:r>
              <a:rPr lang="en-US" altLang="en-US" sz="2400">
                <a:latin typeface="+mj-lt"/>
              </a:rPr>
              <a:t> </a:t>
            </a:r>
            <a:r>
              <a:rPr lang="en-US" altLang="en-US" sz="2400" err="1">
                <a:latin typeface="+mj-lt"/>
              </a:rPr>
              <a:t>cái</a:t>
            </a:r>
            <a:r>
              <a:rPr lang="en-US" altLang="en-US" sz="2400">
                <a:latin typeface="+mj-lt"/>
              </a:rPr>
              <a:t>: </a:t>
            </a:r>
            <a:r>
              <a:rPr lang="en-US" altLang="en-US" sz="2400" err="1">
                <a:latin typeface="+mj-lt"/>
              </a:rPr>
              <a:t>điền</a:t>
            </a:r>
            <a:r>
              <a:rPr lang="en-US" altLang="en-US" sz="2400">
                <a:latin typeface="+mj-lt"/>
              </a:rPr>
              <a:t> </a:t>
            </a:r>
            <a:r>
              <a:rPr lang="en-US" altLang="en-US" sz="2400" err="1">
                <a:latin typeface="+mj-lt"/>
              </a:rPr>
              <a:t>từ</a:t>
            </a:r>
            <a:r>
              <a:rPr lang="en-US" altLang="en-US" sz="2400">
                <a:latin typeface="+mj-lt"/>
              </a:rPr>
              <a:t> </a:t>
            </a:r>
            <a:r>
              <a:rPr lang="en-US" altLang="en-US" sz="2400" err="1">
                <a:latin typeface="+mj-lt"/>
              </a:rPr>
              <a:t>thích</a:t>
            </a:r>
            <a:r>
              <a:rPr lang="en-US" altLang="en-US" sz="2400">
                <a:latin typeface="+mj-lt"/>
              </a:rPr>
              <a:t> </a:t>
            </a:r>
            <a:r>
              <a:rPr lang="en-US" altLang="en-US" sz="2400" err="1">
                <a:latin typeface="+mj-lt"/>
              </a:rPr>
              <a:t>hợp</a:t>
            </a:r>
            <a:r>
              <a:rPr lang="en-US" altLang="en-US" sz="2400">
                <a:latin typeface="+mj-lt"/>
              </a:rPr>
              <a:t> </a:t>
            </a:r>
            <a:r>
              <a:rPr lang="en-US" altLang="en-US" sz="2400" err="1">
                <a:latin typeface="+mj-lt"/>
              </a:rPr>
              <a:t>vào</a:t>
            </a:r>
            <a:r>
              <a:rPr lang="en-US" altLang="en-US" sz="2400">
                <a:latin typeface="+mj-lt"/>
              </a:rPr>
              <a:t> ô </a:t>
            </a:r>
            <a:r>
              <a:rPr lang="en-US" altLang="en-US" sz="2400" err="1">
                <a:latin typeface="+mj-lt"/>
              </a:rPr>
              <a:t>trống</a:t>
            </a:r>
            <a:endParaRPr lang="en-US" altLang="en-US" sz="2400">
              <a:latin typeface="+mj-lt"/>
            </a:endParaRPr>
          </a:p>
          <a:p>
            <a:pPr algn="ctr" eaLnBrk="1" hangingPunct="1">
              <a:lnSpc>
                <a:spcPct val="150000"/>
              </a:lnSpc>
              <a:spcBef>
                <a:spcPct val="0"/>
              </a:spcBef>
              <a:buFontTx/>
              <a:buNone/>
            </a:pPr>
            <a:r>
              <a:rPr lang="en-US" altLang="en-US" sz="2400" smtClean="0">
                <a:latin typeface="+mj-lt"/>
              </a:rPr>
              <a:t>Cần </a:t>
            </a:r>
            <a:r>
              <a:rPr lang="en-US" altLang="en-US" sz="2400" err="1">
                <a:latin typeface="+mj-lt"/>
              </a:rPr>
              <a:t>tạo</a:t>
            </a:r>
            <a:r>
              <a:rPr lang="en-US" altLang="en-US" sz="2400">
                <a:latin typeface="+mj-lt"/>
              </a:rPr>
              <a:t> </a:t>
            </a:r>
            <a:r>
              <a:rPr lang="en-US" altLang="en-US" sz="2400" err="1">
                <a:latin typeface="+mj-lt"/>
              </a:rPr>
              <a:t>thói</a:t>
            </a:r>
            <a:r>
              <a:rPr lang="en-US" altLang="en-US" sz="2400">
                <a:latin typeface="+mj-lt"/>
              </a:rPr>
              <a:t> </a:t>
            </a:r>
            <a:r>
              <a:rPr lang="en-US" altLang="en-US" sz="2400" err="1">
                <a:latin typeface="+mj-lt"/>
              </a:rPr>
              <a:t>quen</a:t>
            </a:r>
            <a:r>
              <a:rPr lang="en-US" altLang="en-US" sz="2400">
                <a:latin typeface="+mj-lt"/>
              </a:rPr>
              <a:t> …… </a:t>
            </a:r>
            <a:r>
              <a:rPr lang="en-US" altLang="en-US" sz="2400" err="1">
                <a:latin typeface="+mj-lt"/>
              </a:rPr>
              <a:t>dữ</a:t>
            </a:r>
            <a:r>
              <a:rPr lang="en-US" altLang="en-US" sz="2400">
                <a:latin typeface="+mj-lt"/>
              </a:rPr>
              <a:t> </a:t>
            </a:r>
            <a:r>
              <a:rPr lang="en-US" altLang="en-US" sz="2400" err="1">
                <a:latin typeface="+mj-lt"/>
              </a:rPr>
              <a:t>liệu</a:t>
            </a:r>
            <a:r>
              <a:rPr lang="en-US" altLang="en-US" sz="2400">
                <a:latin typeface="+mj-lt"/>
              </a:rPr>
              <a:t> </a:t>
            </a:r>
            <a:r>
              <a:rPr lang="en-US" altLang="en-US" sz="2400" err="1">
                <a:latin typeface="+mj-lt"/>
              </a:rPr>
              <a:t>và</a:t>
            </a:r>
            <a:r>
              <a:rPr lang="en-US" altLang="en-US" sz="2400">
                <a:latin typeface="+mj-lt"/>
              </a:rPr>
              <a:t> </a:t>
            </a:r>
            <a:r>
              <a:rPr lang="en-US" altLang="en-US" sz="2400" err="1">
                <a:latin typeface="+mj-lt"/>
              </a:rPr>
              <a:t>phòng</a:t>
            </a:r>
            <a:r>
              <a:rPr lang="en-US" altLang="en-US" sz="2400">
                <a:latin typeface="+mj-lt"/>
              </a:rPr>
              <a:t> </a:t>
            </a:r>
            <a:r>
              <a:rPr lang="en-US" altLang="en-US" sz="2400" err="1">
                <a:latin typeface="+mj-lt"/>
              </a:rPr>
              <a:t>chống</a:t>
            </a:r>
            <a:r>
              <a:rPr lang="en-US" altLang="en-US" sz="2400">
                <a:latin typeface="+mj-lt"/>
              </a:rPr>
              <a:t> virus </a:t>
            </a:r>
            <a:r>
              <a:rPr lang="en-US" altLang="en-US" sz="2400" err="1">
                <a:latin typeface="+mj-lt"/>
              </a:rPr>
              <a:t>để</a:t>
            </a:r>
            <a:r>
              <a:rPr lang="en-US" altLang="en-US" sz="2400">
                <a:latin typeface="+mj-lt"/>
              </a:rPr>
              <a:t> </a:t>
            </a:r>
            <a:r>
              <a:rPr lang="en-US" altLang="en-US" sz="2400" err="1">
                <a:latin typeface="+mj-lt"/>
              </a:rPr>
              <a:t>bảo</a:t>
            </a:r>
            <a:r>
              <a:rPr lang="en-US" altLang="en-US" sz="2400">
                <a:latin typeface="+mj-lt"/>
              </a:rPr>
              <a:t> </a:t>
            </a:r>
            <a:r>
              <a:rPr lang="en-US" altLang="en-US" sz="2400" err="1">
                <a:latin typeface="+mj-lt"/>
              </a:rPr>
              <a:t>vệ</a:t>
            </a:r>
            <a:r>
              <a:rPr lang="en-US" altLang="en-US" sz="2400">
                <a:latin typeface="+mj-lt"/>
              </a:rPr>
              <a:t> </a:t>
            </a:r>
            <a:r>
              <a:rPr lang="en-US" altLang="en-US" sz="2400" err="1">
                <a:latin typeface="+mj-lt"/>
              </a:rPr>
              <a:t>thông</a:t>
            </a:r>
            <a:r>
              <a:rPr lang="en-US" altLang="en-US" sz="2400">
                <a:latin typeface="+mj-lt"/>
              </a:rPr>
              <a:t> </a:t>
            </a:r>
            <a:r>
              <a:rPr lang="en-US" altLang="en-US" sz="2400" smtClean="0">
                <a:latin typeface="+mj-lt"/>
              </a:rPr>
              <a:t>tin </a:t>
            </a:r>
          </a:p>
          <a:p>
            <a:pPr algn="ctr" eaLnBrk="1" hangingPunct="1">
              <a:lnSpc>
                <a:spcPct val="150000"/>
              </a:lnSpc>
              <a:spcBef>
                <a:spcPct val="0"/>
              </a:spcBef>
              <a:buFontTx/>
              <a:buNone/>
            </a:pPr>
            <a:r>
              <a:rPr lang="en-US" altLang="en-US" sz="2400" smtClean="0">
                <a:latin typeface="+mj-lt"/>
              </a:rPr>
              <a:t>trong </a:t>
            </a:r>
            <a:r>
              <a:rPr lang="en-US" altLang="en-US" sz="2400" err="1">
                <a:latin typeface="+mj-lt"/>
              </a:rPr>
              <a:t>máy</a:t>
            </a:r>
            <a:r>
              <a:rPr lang="en-US" altLang="en-US" sz="2400">
                <a:latin typeface="+mj-lt"/>
              </a:rPr>
              <a:t> </a:t>
            </a:r>
            <a:r>
              <a:rPr lang="en-US" altLang="en-US" sz="2400" smtClean="0">
                <a:latin typeface="+mj-lt"/>
              </a:rPr>
              <a:t>tính.</a:t>
            </a:r>
            <a:endParaRPr lang="en-US" altLang="en-US" sz="2400">
              <a:latin typeface="+mj-lt"/>
            </a:endParaRPr>
          </a:p>
        </p:txBody>
      </p:sp>
      <p:sp>
        <p:nvSpPr>
          <p:cNvPr id="210" name="AutoShape 191">
            <a:extLst>
              <a:ext uri="{FF2B5EF4-FFF2-40B4-BE49-F238E27FC236}">
                <a16:creationId xmlns:a16="http://schemas.microsoft.com/office/drawing/2014/main" id="{9C0E664E-A067-4490-A72A-08CFE13A8AA5}"/>
              </a:ext>
            </a:extLst>
          </p:cNvPr>
          <p:cNvSpPr>
            <a:spLocks noChangeArrowheads="1"/>
          </p:cNvSpPr>
          <p:nvPr/>
        </p:nvSpPr>
        <p:spPr bwMode="auto">
          <a:xfrm>
            <a:off x="178977" y="4857967"/>
            <a:ext cx="11838202" cy="2043113"/>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s-ES" altLang="en-US" sz="2400">
                <a:latin typeface="+mj-lt"/>
              </a:rPr>
              <a:t>5. </a:t>
            </a:r>
            <a:r>
              <a:rPr lang="es-ES" altLang="en-US" sz="2400" err="1">
                <a:latin typeface="+mj-lt"/>
              </a:rPr>
              <a:t>Có</a:t>
            </a:r>
            <a:r>
              <a:rPr lang="es-ES" altLang="en-US" sz="2400">
                <a:latin typeface="+mj-lt"/>
              </a:rPr>
              <a:t> 3 </a:t>
            </a:r>
            <a:r>
              <a:rPr lang="es-ES" altLang="en-US" sz="2400" err="1">
                <a:latin typeface="+mj-lt"/>
              </a:rPr>
              <a:t>chữ</a:t>
            </a:r>
            <a:r>
              <a:rPr lang="es-ES" altLang="en-US" sz="2400">
                <a:latin typeface="+mj-lt"/>
              </a:rPr>
              <a:t> </a:t>
            </a:r>
            <a:r>
              <a:rPr lang="es-ES" altLang="en-US" sz="2400" err="1">
                <a:latin typeface="+mj-lt"/>
              </a:rPr>
              <a:t>cái</a:t>
            </a:r>
            <a:r>
              <a:rPr lang="es-ES" altLang="en-US" sz="2400">
                <a:latin typeface="+mj-lt"/>
              </a:rPr>
              <a:t>:</a:t>
            </a:r>
          </a:p>
          <a:p>
            <a:pPr algn="ctr" eaLnBrk="1" hangingPunct="1">
              <a:lnSpc>
                <a:spcPct val="150000"/>
              </a:lnSpc>
              <a:spcBef>
                <a:spcPct val="0"/>
              </a:spcBef>
              <a:buFontTx/>
              <a:buNone/>
            </a:pPr>
            <a:r>
              <a:rPr lang="en-US" altLang="en-US" sz="2400">
                <a:latin typeface="+mj-lt"/>
              </a:rPr>
              <a:t>  </a:t>
            </a:r>
            <a:r>
              <a:rPr lang="en-US" altLang="en-US" sz="2400" err="1">
                <a:latin typeface="+mj-lt"/>
              </a:rPr>
              <a:t>Đây</a:t>
            </a:r>
            <a:r>
              <a:rPr lang="en-US" altLang="en-US" sz="2400">
                <a:latin typeface="+mj-lt"/>
              </a:rPr>
              <a:t> </a:t>
            </a:r>
            <a:r>
              <a:rPr lang="en-US" altLang="en-US" sz="2400" err="1">
                <a:latin typeface="+mj-lt"/>
              </a:rPr>
              <a:t>là</a:t>
            </a:r>
            <a:r>
              <a:rPr lang="en-US" altLang="en-US" sz="2400">
                <a:latin typeface="+mj-lt"/>
              </a:rPr>
              <a:t> </a:t>
            </a:r>
            <a:r>
              <a:rPr lang="en-US" altLang="en-US" sz="2400" err="1">
                <a:latin typeface="+mj-lt"/>
              </a:rPr>
              <a:t>thiết</a:t>
            </a:r>
            <a:r>
              <a:rPr lang="en-US" altLang="en-US" sz="2400">
                <a:latin typeface="+mj-lt"/>
              </a:rPr>
              <a:t> </a:t>
            </a:r>
            <a:r>
              <a:rPr lang="en-US" altLang="en-US" sz="2400" err="1">
                <a:latin typeface="+mj-lt"/>
              </a:rPr>
              <a:t>bị</a:t>
            </a:r>
            <a:r>
              <a:rPr lang="en-US" altLang="en-US" sz="2400">
                <a:latin typeface="+mj-lt"/>
              </a:rPr>
              <a:t> </a:t>
            </a:r>
            <a:r>
              <a:rPr lang="en-US" altLang="en-US" sz="2400" err="1">
                <a:latin typeface="+mj-lt"/>
              </a:rPr>
              <a:t>dùng</a:t>
            </a:r>
            <a:r>
              <a:rPr lang="en-US" altLang="en-US" sz="2400">
                <a:latin typeface="+mj-lt"/>
              </a:rPr>
              <a:t> </a:t>
            </a:r>
            <a:r>
              <a:rPr lang="en-US" altLang="en-US" sz="2400" err="1">
                <a:latin typeface="+mj-lt"/>
              </a:rPr>
              <a:t>để</a:t>
            </a:r>
            <a:r>
              <a:rPr lang="en-US" altLang="en-US" sz="2400">
                <a:latin typeface="+mj-lt"/>
              </a:rPr>
              <a:t> </a:t>
            </a:r>
            <a:r>
              <a:rPr lang="en-US" altLang="en-US" sz="2400" err="1">
                <a:latin typeface="+mj-lt"/>
              </a:rPr>
              <a:t>trao</a:t>
            </a:r>
            <a:r>
              <a:rPr lang="en-US" altLang="en-US" sz="2400">
                <a:latin typeface="+mj-lt"/>
              </a:rPr>
              <a:t> </a:t>
            </a:r>
            <a:r>
              <a:rPr lang="en-US" altLang="en-US" sz="2400" err="1">
                <a:latin typeface="+mj-lt"/>
              </a:rPr>
              <a:t>đổi</a:t>
            </a:r>
            <a:r>
              <a:rPr lang="en-US" altLang="en-US" sz="2400">
                <a:latin typeface="+mj-lt"/>
              </a:rPr>
              <a:t> </a:t>
            </a:r>
            <a:r>
              <a:rPr lang="en-US" altLang="en-US" sz="2400" err="1">
                <a:latin typeface="+mj-lt"/>
              </a:rPr>
              <a:t>dữ</a:t>
            </a:r>
            <a:r>
              <a:rPr lang="en-US" altLang="en-US" sz="2400">
                <a:latin typeface="+mj-lt"/>
              </a:rPr>
              <a:t> </a:t>
            </a:r>
            <a:r>
              <a:rPr lang="en-US" altLang="en-US" sz="2400" err="1">
                <a:latin typeface="+mj-lt"/>
              </a:rPr>
              <a:t>liệu</a:t>
            </a:r>
            <a:r>
              <a:rPr lang="en-US" altLang="en-US" sz="2400">
                <a:latin typeface="+mj-lt"/>
              </a:rPr>
              <a:t> hay </a:t>
            </a:r>
            <a:r>
              <a:rPr lang="en-US" altLang="en-US" sz="2400" err="1">
                <a:latin typeface="+mj-lt"/>
              </a:rPr>
              <a:t>phần</a:t>
            </a:r>
            <a:r>
              <a:rPr lang="en-US" altLang="en-US" sz="2400">
                <a:latin typeface="+mj-lt"/>
              </a:rPr>
              <a:t> </a:t>
            </a:r>
            <a:r>
              <a:rPr lang="en-US" altLang="en-US" sz="2400" err="1">
                <a:latin typeface="+mj-lt"/>
              </a:rPr>
              <a:t>mềm</a:t>
            </a:r>
            <a:r>
              <a:rPr lang="en-US" altLang="en-US" sz="2400">
                <a:latin typeface="+mj-lt"/>
              </a:rPr>
              <a:t> </a:t>
            </a:r>
            <a:r>
              <a:rPr lang="vi-VN" altLang="en-US" sz="2400">
                <a:latin typeface="+mj-lt"/>
              </a:rPr>
              <a:t>giữa các máy tính </a:t>
            </a:r>
            <a:endParaRPr lang="en-US" altLang="en-US" sz="2400" smtClean="0">
              <a:latin typeface="+mj-lt"/>
            </a:endParaRPr>
          </a:p>
          <a:p>
            <a:pPr algn="ctr" eaLnBrk="1" hangingPunct="1">
              <a:lnSpc>
                <a:spcPct val="150000"/>
              </a:lnSpc>
              <a:spcBef>
                <a:spcPct val="0"/>
              </a:spcBef>
              <a:buFontTx/>
              <a:buNone/>
            </a:pPr>
            <a:r>
              <a:rPr lang="vi-VN" altLang="en-US" sz="2400" smtClean="0">
                <a:latin typeface="+mj-lt"/>
              </a:rPr>
              <a:t>đơn </a:t>
            </a:r>
            <a:r>
              <a:rPr lang="vi-VN" altLang="en-US" sz="2400">
                <a:latin typeface="+mj-lt"/>
              </a:rPr>
              <a:t>lẻ với nhau</a:t>
            </a:r>
            <a:r>
              <a:rPr lang="vi-VN" altLang="en-US" sz="2800">
                <a:latin typeface="+mj-lt"/>
              </a:rPr>
              <a:t>? </a:t>
            </a:r>
          </a:p>
        </p:txBody>
      </p:sp>
    </p:spTree>
    <p:extLst>
      <p:ext uri="{BB962C8B-B14F-4D97-AF65-F5344CB8AC3E}">
        <p14:creationId xmlns:p14="http://schemas.microsoft.com/office/powerpoint/2010/main" val="395888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barn(inVertical)">
                                      <p:cBhvr>
                                        <p:cTn id="7" dur="500"/>
                                        <p:tgtEl>
                                          <p:spTgt spid="2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7"/>
                                        </p:tgtEl>
                                        <p:attrNameLst>
                                          <p:attrName>style.visibility</p:attrName>
                                        </p:attrNameLst>
                                      </p:cBhvr>
                                      <p:to>
                                        <p:strVal val="visible"/>
                                      </p:to>
                                    </p:set>
                                    <p:animEffect transition="in" filter="barn(inVertical)">
                                      <p:cBhvr>
                                        <p:cTn id="17" dur="500"/>
                                        <p:tgtEl>
                                          <p:spTgt spid="20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barn(inVertical)">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8"/>
                                        </p:tgtEl>
                                        <p:attrNameLst>
                                          <p:attrName>style.visibility</p:attrName>
                                        </p:attrNameLst>
                                      </p:cBhvr>
                                      <p:to>
                                        <p:strVal val="visible"/>
                                      </p:to>
                                    </p:set>
                                    <p:animEffect transition="in" filter="barn(inVertical)">
                                      <p:cBhvr>
                                        <p:cTn id="27" dur="500"/>
                                        <p:tgtEl>
                                          <p:spTgt spid="20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barn(inVertical)">
                                      <p:cBhvr>
                                        <p:cTn id="32" dur="500"/>
                                        <p:tgtEl>
                                          <p:spTgt spid="17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9"/>
                                        </p:tgtEl>
                                        <p:attrNameLst>
                                          <p:attrName>style.visibility</p:attrName>
                                        </p:attrNameLst>
                                      </p:cBhvr>
                                      <p:to>
                                        <p:strVal val="visible"/>
                                      </p:to>
                                    </p:set>
                                    <p:animEffect transition="in" filter="barn(inVertical)">
                                      <p:cBhvr>
                                        <p:cTn id="37" dur="500"/>
                                        <p:tgtEl>
                                          <p:spTgt spid="20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barn(inVertical)">
                                      <p:cBhvr>
                                        <p:cTn id="42" dur="500"/>
                                        <p:tgtEl>
                                          <p:spTgt spid="8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0"/>
                                        </p:tgtEl>
                                        <p:attrNameLst>
                                          <p:attrName>style.visibility</p:attrName>
                                        </p:attrNameLst>
                                      </p:cBhvr>
                                      <p:to>
                                        <p:strVal val="visible"/>
                                      </p:to>
                                    </p:set>
                                    <p:animEffect transition="in" filter="barn(inVertical)">
                                      <p:cBhvr>
                                        <p:cTn id="47" dur="500"/>
                                        <p:tgtEl>
                                          <p:spTgt spid="2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barn(inVertical)">
                                      <p:cBhvr>
                                        <p:cTn id="5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7" grpId="0" animBg="1"/>
      <p:bldP spid="208" grpId="0" animBg="1"/>
      <p:bldP spid="209" grpId="0" animBg="1"/>
      <p:bldP spid="2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290642" y="302693"/>
            <a:ext cx="11573197" cy="724247"/>
          </a:xfrm>
        </p:spPr>
        <p:txBody>
          <a:bodyPr/>
          <a:lstStyle/>
          <a:p>
            <a:r>
              <a:rPr lang="en-US" sz="3200" b="1" smtClean="0">
                <a:solidFill>
                  <a:srgbClr val="7030A0"/>
                </a:solidFill>
              </a:rPr>
              <a:t>TỰ KIỂM TRA</a:t>
            </a:r>
            <a:endParaRPr lang="en-US" sz="3200" b="1" dirty="0">
              <a:solidFill>
                <a:srgbClr val="7030A0"/>
              </a:solidFill>
            </a:endParaRPr>
          </a:p>
        </p:txBody>
      </p:sp>
      <p:sp>
        <p:nvSpPr>
          <p:cNvPr id="27" name="Rectangle 26"/>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64233" y="1026940"/>
            <a:ext cx="11226019" cy="13856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l-NL" sz="2400" b="1"/>
              <a:t>Câu 1:</a:t>
            </a:r>
            <a:r>
              <a:rPr lang="nl-NL" sz="2400"/>
              <a:t> Đó đều là những thông tin cá nhân. Những thông tin đó hỗ trợ việc tìm kiếm, phân biệt, định danh một cá nhân.</a:t>
            </a:r>
            <a:endParaRPr lang="en-US" sz="2400"/>
          </a:p>
        </p:txBody>
      </p:sp>
      <p:sp>
        <p:nvSpPr>
          <p:cNvPr id="7" name="Rounded Rectangle 6"/>
          <p:cNvSpPr/>
          <p:nvPr/>
        </p:nvSpPr>
        <p:spPr>
          <a:xfrm>
            <a:off x="464233" y="2729132"/>
            <a:ext cx="11226019" cy="1045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b="1"/>
              <a:t>Câu 2:</a:t>
            </a:r>
            <a:r>
              <a:rPr lang="nl-NL" sz="2400"/>
              <a:t> Họ tên phụ huynh và địa chỉ nhà là những thông tin cá </a:t>
            </a:r>
            <a:r>
              <a:rPr lang="nl-NL" sz="2400" smtClean="0"/>
              <a:t>nhân</a:t>
            </a:r>
            <a:endParaRPr lang="en-US" sz="2400"/>
          </a:p>
        </p:txBody>
      </p:sp>
      <p:sp>
        <p:nvSpPr>
          <p:cNvPr id="8" name="Rounded Rectangle 7"/>
          <p:cNvSpPr/>
          <p:nvPr/>
        </p:nvSpPr>
        <p:spPr>
          <a:xfrm>
            <a:off x="464232" y="4138245"/>
            <a:ext cx="11226019" cy="18827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l-NL" sz="2400" b="1"/>
              <a:t>Câu 3:</a:t>
            </a:r>
            <a:r>
              <a:rPr lang="nl-NL" sz="2400"/>
              <a:t> Mật khẩu tuy mạnh nhưng nếu dùng để đăng nhập cho nhiều tài khoản khác nhau sẽ khiến cho mật khẩu dễ bị khám phá hơn. Nếu mật khẩu bị lộ thì tất cả những tài khoản dùng mật khẩu đó đều bị chiếm đoạt.</a:t>
            </a:r>
            <a:endParaRPr lang="en-US" sz="2400"/>
          </a:p>
        </p:txBody>
      </p:sp>
    </p:spTree>
    <p:extLst>
      <p:ext uri="{BB962C8B-B14F-4D97-AF65-F5344CB8AC3E}">
        <p14:creationId xmlns:p14="http://schemas.microsoft.com/office/powerpoint/2010/main" val="125354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55624"/>
            <a:ext cx="12192000" cy="3977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grpSp>
        <p:nvGrpSpPr>
          <p:cNvPr id="306" name="그룹 305">
            <a:extLst>
              <a:ext uri="{FF2B5EF4-FFF2-40B4-BE49-F238E27FC236}">
                <a16:creationId xmlns:a16="http://schemas.microsoft.com/office/drawing/2014/main" id="{ECE61CD3-8F4B-4A40-BC31-D5BBB3A6BA29}"/>
              </a:ext>
            </a:extLst>
          </p:cNvPr>
          <p:cNvGrpSpPr/>
          <p:nvPr/>
        </p:nvGrpSpPr>
        <p:grpSpPr>
          <a:xfrm>
            <a:off x="506957" y="2342805"/>
            <a:ext cx="4434779" cy="2587180"/>
            <a:chOff x="635000" y="1382713"/>
            <a:chExt cx="7869238" cy="4572000"/>
          </a:xfrm>
          <a:solidFill>
            <a:schemeClr val="bg1"/>
          </a:solidFill>
        </p:grpSpPr>
        <p:sp>
          <p:nvSpPr>
            <p:cNvPr id="307" name="Freeform 8">
              <a:extLst>
                <a:ext uri="{FF2B5EF4-FFF2-40B4-BE49-F238E27FC236}">
                  <a16:creationId xmlns:a16="http://schemas.microsoft.com/office/drawing/2014/main" id="{6BBF56F4-E711-416E-A076-208EC9A119F9}"/>
                </a:ext>
              </a:extLst>
            </p:cNvPr>
            <p:cNvSpPr>
              <a:spLocks noEditPoints="1"/>
            </p:cNvSpPr>
            <p:nvPr/>
          </p:nvSpPr>
          <p:spPr bwMode="auto">
            <a:xfrm>
              <a:off x="811213" y="3267075"/>
              <a:ext cx="7478713" cy="2654300"/>
            </a:xfrm>
            <a:custGeom>
              <a:avLst/>
              <a:gdLst>
                <a:gd name="T0" fmla="*/ 1383 w 4711"/>
                <a:gd name="T1" fmla="*/ 1616 h 1672"/>
                <a:gd name="T2" fmla="*/ 4289 w 4711"/>
                <a:gd name="T3" fmla="*/ 1370 h 1672"/>
                <a:gd name="T4" fmla="*/ 4547 w 4711"/>
                <a:gd name="T5" fmla="*/ 1482 h 1672"/>
                <a:gd name="T6" fmla="*/ 4645 w 4711"/>
                <a:gd name="T7" fmla="*/ 1305 h 1672"/>
                <a:gd name="T8" fmla="*/ 4596 w 4711"/>
                <a:gd name="T9" fmla="*/ 1330 h 1672"/>
                <a:gd name="T10" fmla="*/ 4699 w 4711"/>
                <a:gd name="T11" fmla="*/ 1014 h 1672"/>
                <a:gd name="T12" fmla="*/ 2870 w 4711"/>
                <a:gd name="T13" fmla="*/ 1134 h 1672"/>
                <a:gd name="T14" fmla="*/ 4455 w 4711"/>
                <a:gd name="T15" fmla="*/ 918 h 1672"/>
                <a:gd name="T16" fmla="*/ 4359 w 4711"/>
                <a:gd name="T17" fmla="*/ 1140 h 1672"/>
                <a:gd name="T18" fmla="*/ 4144 w 4711"/>
                <a:gd name="T19" fmla="*/ 1286 h 1672"/>
                <a:gd name="T20" fmla="*/ 3936 w 4711"/>
                <a:gd name="T21" fmla="*/ 1271 h 1672"/>
                <a:gd name="T22" fmla="*/ 3802 w 4711"/>
                <a:gd name="T23" fmla="*/ 1080 h 1672"/>
                <a:gd name="T24" fmla="*/ 4059 w 4711"/>
                <a:gd name="T25" fmla="*/ 932 h 1672"/>
                <a:gd name="T26" fmla="*/ 4430 w 4711"/>
                <a:gd name="T27" fmla="*/ 909 h 1672"/>
                <a:gd name="T28" fmla="*/ 3982 w 4711"/>
                <a:gd name="T29" fmla="*/ 883 h 1672"/>
                <a:gd name="T30" fmla="*/ 3891 w 4711"/>
                <a:gd name="T31" fmla="*/ 883 h 1672"/>
                <a:gd name="T32" fmla="*/ 4388 w 4711"/>
                <a:gd name="T33" fmla="*/ 864 h 1672"/>
                <a:gd name="T34" fmla="*/ 4362 w 4711"/>
                <a:gd name="T35" fmla="*/ 825 h 1672"/>
                <a:gd name="T36" fmla="*/ 3994 w 4711"/>
                <a:gd name="T37" fmla="*/ 817 h 1672"/>
                <a:gd name="T38" fmla="*/ 4270 w 4711"/>
                <a:gd name="T39" fmla="*/ 855 h 1672"/>
                <a:gd name="T40" fmla="*/ 4132 w 4711"/>
                <a:gd name="T41" fmla="*/ 887 h 1672"/>
                <a:gd name="T42" fmla="*/ 1563 w 4711"/>
                <a:gd name="T43" fmla="*/ 787 h 1672"/>
                <a:gd name="T44" fmla="*/ 3886 w 4711"/>
                <a:gd name="T45" fmla="*/ 778 h 1672"/>
                <a:gd name="T46" fmla="*/ 3870 w 4711"/>
                <a:gd name="T47" fmla="*/ 845 h 1672"/>
                <a:gd name="T48" fmla="*/ 3987 w 4711"/>
                <a:gd name="T49" fmla="*/ 764 h 1672"/>
                <a:gd name="T50" fmla="*/ 3821 w 4711"/>
                <a:gd name="T51" fmla="*/ 885 h 1672"/>
                <a:gd name="T52" fmla="*/ 3860 w 4711"/>
                <a:gd name="T53" fmla="*/ 710 h 1672"/>
                <a:gd name="T54" fmla="*/ 3786 w 4711"/>
                <a:gd name="T55" fmla="*/ 726 h 1672"/>
                <a:gd name="T56" fmla="*/ 3331 w 4711"/>
                <a:gd name="T57" fmla="*/ 700 h 1672"/>
                <a:gd name="T58" fmla="*/ 3957 w 4711"/>
                <a:gd name="T59" fmla="*/ 677 h 1672"/>
                <a:gd name="T60" fmla="*/ 1245 w 4711"/>
                <a:gd name="T61" fmla="*/ 637 h 1672"/>
                <a:gd name="T62" fmla="*/ 1351 w 4711"/>
                <a:gd name="T63" fmla="*/ 529 h 1672"/>
                <a:gd name="T64" fmla="*/ 3942 w 4711"/>
                <a:gd name="T65" fmla="*/ 620 h 1672"/>
                <a:gd name="T66" fmla="*/ 3942 w 4711"/>
                <a:gd name="T67" fmla="*/ 602 h 1672"/>
                <a:gd name="T68" fmla="*/ 1173 w 4711"/>
                <a:gd name="T69" fmla="*/ 511 h 1672"/>
                <a:gd name="T70" fmla="*/ 1255 w 4711"/>
                <a:gd name="T71" fmla="*/ 515 h 1672"/>
                <a:gd name="T72" fmla="*/ 96 w 4711"/>
                <a:gd name="T73" fmla="*/ 454 h 1672"/>
                <a:gd name="T74" fmla="*/ 1088 w 4711"/>
                <a:gd name="T75" fmla="*/ 445 h 1672"/>
                <a:gd name="T76" fmla="*/ 1166 w 4711"/>
                <a:gd name="T77" fmla="*/ 429 h 1672"/>
                <a:gd name="T78" fmla="*/ 1149 w 4711"/>
                <a:gd name="T79" fmla="*/ 400 h 1672"/>
                <a:gd name="T80" fmla="*/ 2694 w 4711"/>
                <a:gd name="T81" fmla="*/ 262 h 1672"/>
                <a:gd name="T82" fmla="*/ 2256 w 4711"/>
                <a:gd name="T83" fmla="*/ 181 h 1672"/>
                <a:gd name="T84" fmla="*/ 2353 w 4711"/>
                <a:gd name="T85" fmla="*/ 119 h 1672"/>
                <a:gd name="T86" fmla="*/ 4183 w 4711"/>
                <a:gd name="T87" fmla="*/ 162 h 1672"/>
                <a:gd name="T88" fmla="*/ 4046 w 4711"/>
                <a:gd name="T89" fmla="*/ 288 h 1672"/>
                <a:gd name="T90" fmla="*/ 4128 w 4711"/>
                <a:gd name="T91" fmla="*/ 225 h 1672"/>
                <a:gd name="T92" fmla="*/ 2400 w 4711"/>
                <a:gd name="T93" fmla="*/ 78 h 1672"/>
                <a:gd name="T94" fmla="*/ 2425 w 4711"/>
                <a:gd name="T95" fmla="*/ 227 h 1672"/>
                <a:gd name="T96" fmla="*/ 2247 w 4711"/>
                <a:gd name="T97" fmla="*/ 148 h 1672"/>
                <a:gd name="T98" fmla="*/ 2167 w 4711"/>
                <a:gd name="T99" fmla="*/ 232 h 1672"/>
                <a:gd name="T100" fmla="*/ 2489 w 4711"/>
                <a:gd name="T101" fmla="*/ 332 h 1672"/>
                <a:gd name="T102" fmla="*/ 2720 w 4711"/>
                <a:gd name="T103" fmla="*/ 234 h 1672"/>
                <a:gd name="T104" fmla="*/ 2577 w 4711"/>
                <a:gd name="T105" fmla="*/ 157 h 1672"/>
                <a:gd name="T106" fmla="*/ 2533 w 4711"/>
                <a:gd name="T107" fmla="*/ 232 h 1672"/>
                <a:gd name="T108" fmla="*/ 1210 w 4711"/>
                <a:gd name="T109" fmla="*/ 78 h 1672"/>
                <a:gd name="T110" fmla="*/ 2798 w 4711"/>
                <a:gd name="T111" fmla="*/ 145 h 1672"/>
                <a:gd name="T112" fmla="*/ 2903 w 4711"/>
                <a:gd name="T113" fmla="*/ 147 h 1672"/>
                <a:gd name="T114" fmla="*/ 2943 w 4711"/>
                <a:gd name="T115" fmla="*/ 127 h 1672"/>
                <a:gd name="T116" fmla="*/ 1393 w 4711"/>
                <a:gd name="T117" fmla="*/ 66 h 1672"/>
                <a:gd name="T118" fmla="*/ 1028 w 4711"/>
                <a:gd name="T119" fmla="*/ 126 h 1672"/>
                <a:gd name="T120" fmla="*/ 1194 w 4711"/>
                <a:gd name="T121" fmla="*/ 89 h 1672"/>
                <a:gd name="T122" fmla="*/ 1076 w 4711"/>
                <a:gd name="T123" fmla="*/ 54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1" h="1672">
                  <a:moveTo>
                    <a:pt x="1290" y="1620"/>
                  </a:moveTo>
                  <a:lnTo>
                    <a:pt x="1304" y="1628"/>
                  </a:lnTo>
                  <a:lnTo>
                    <a:pt x="1318" y="1641"/>
                  </a:lnTo>
                  <a:lnTo>
                    <a:pt x="1332" y="1653"/>
                  </a:lnTo>
                  <a:lnTo>
                    <a:pt x="1348" y="1662"/>
                  </a:lnTo>
                  <a:lnTo>
                    <a:pt x="1348" y="1670"/>
                  </a:lnTo>
                  <a:lnTo>
                    <a:pt x="1339" y="1670"/>
                  </a:lnTo>
                  <a:lnTo>
                    <a:pt x="1330" y="1672"/>
                  </a:lnTo>
                  <a:lnTo>
                    <a:pt x="1316" y="1672"/>
                  </a:lnTo>
                  <a:lnTo>
                    <a:pt x="1304" y="1669"/>
                  </a:lnTo>
                  <a:lnTo>
                    <a:pt x="1297" y="1667"/>
                  </a:lnTo>
                  <a:lnTo>
                    <a:pt x="1294" y="1653"/>
                  </a:lnTo>
                  <a:lnTo>
                    <a:pt x="1290" y="1635"/>
                  </a:lnTo>
                  <a:lnTo>
                    <a:pt x="1290" y="1620"/>
                  </a:lnTo>
                  <a:close/>
                  <a:moveTo>
                    <a:pt x="1402" y="1590"/>
                  </a:moveTo>
                  <a:lnTo>
                    <a:pt x="1416" y="1593"/>
                  </a:lnTo>
                  <a:lnTo>
                    <a:pt x="1432" y="1599"/>
                  </a:lnTo>
                  <a:lnTo>
                    <a:pt x="1444" y="1604"/>
                  </a:lnTo>
                  <a:lnTo>
                    <a:pt x="1440" y="1604"/>
                  </a:lnTo>
                  <a:lnTo>
                    <a:pt x="1428" y="1611"/>
                  </a:lnTo>
                  <a:lnTo>
                    <a:pt x="1416" y="1616"/>
                  </a:lnTo>
                  <a:lnTo>
                    <a:pt x="1402" y="1620"/>
                  </a:lnTo>
                  <a:lnTo>
                    <a:pt x="1402" y="1613"/>
                  </a:lnTo>
                  <a:lnTo>
                    <a:pt x="1404" y="1611"/>
                  </a:lnTo>
                  <a:lnTo>
                    <a:pt x="1407" y="1609"/>
                  </a:lnTo>
                  <a:lnTo>
                    <a:pt x="1409" y="1607"/>
                  </a:lnTo>
                  <a:lnTo>
                    <a:pt x="1409" y="1606"/>
                  </a:lnTo>
                  <a:lnTo>
                    <a:pt x="1411" y="1604"/>
                  </a:lnTo>
                  <a:lnTo>
                    <a:pt x="1412" y="1600"/>
                  </a:lnTo>
                  <a:lnTo>
                    <a:pt x="1409" y="1600"/>
                  </a:lnTo>
                  <a:lnTo>
                    <a:pt x="1400" y="1609"/>
                  </a:lnTo>
                  <a:lnTo>
                    <a:pt x="1392" y="1614"/>
                  </a:lnTo>
                  <a:lnTo>
                    <a:pt x="1383" y="1616"/>
                  </a:lnTo>
                  <a:lnTo>
                    <a:pt x="1371" y="1620"/>
                  </a:lnTo>
                  <a:lnTo>
                    <a:pt x="1371" y="1604"/>
                  </a:lnTo>
                  <a:lnTo>
                    <a:pt x="1381" y="1600"/>
                  </a:lnTo>
                  <a:lnTo>
                    <a:pt x="1392" y="1595"/>
                  </a:lnTo>
                  <a:lnTo>
                    <a:pt x="1402" y="1590"/>
                  </a:lnTo>
                  <a:close/>
                  <a:moveTo>
                    <a:pt x="1374" y="1393"/>
                  </a:moveTo>
                  <a:lnTo>
                    <a:pt x="1378" y="1396"/>
                  </a:lnTo>
                  <a:lnTo>
                    <a:pt x="1381" y="1398"/>
                  </a:lnTo>
                  <a:lnTo>
                    <a:pt x="1383" y="1400"/>
                  </a:lnTo>
                  <a:lnTo>
                    <a:pt x="1385" y="1403"/>
                  </a:lnTo>
                  <a:lnTo>
                    <a:pt x="1385" y="1407"/>
                  </a:lnTo>
                  <a:lnTo>
                    <a:pt x="1386" y="1412"/>
                  </a:lnTo>
                  <a:lnTo>
                    <a:pt x="1378" y="1412"/>
                  </a:lnTo>
                  <a:lnTo>
                    <a:pt x="1376" y="1408"/>
                  </a:lnTo>
                  <a:lnTo>
                    <a:pt x="1374" y="1405"/>
                  </a:lnTo>
                  <a:lnTo>
                    <a:pt x="1374" y="1403"/>
                  </a:lnTo>
                  <a:lnTo>
                    <a:pt x="1372" y="1401"/>
                  </a:lnTo>
                  <a:lnTo>
                    <a:pt x="1374" y="1398"/>
                  </a:lnTo>
                  <a:lnTo>
                    <a:pt x="1374" y="1393"/>
                  </a:lnTo>
                  <a:close/>
                  <a:moveTo>
                    <a:pt x="4289" y="1370"/>
                  </a:moveTo>
                  <a:lnTo>
                    <a:pt x="4294" y="1384"/>
                  </a:lnTo>
                  <a:lnTo>
                    <a:pt x="4296" y="1400"/>
                  </a:lnTo>
                  <a:lnTo>
                    <a:pt x="4292" y="1415"/>
                  </a:lnTo>
                  <a:lnTo>
                    <a:pt x="4284" y="1424"/>
                  </a:lnTo>
                  <a:lnTo>
                    <a:pt x="4275" y="1429"/>
                  </a:lnTo>
                  <a:lnTo>
                    <a:pt x="4263" y="1435"/>
                  </a:lnTo>
                  <a:lnTo>
                    <a:pt x="4258" y="1414"/>
                  </a:lnTo>
                  <a:lnTo>
                    <a:pt x="4251" y="1393"/>
                  </a:lnTo>
                  <a:lnTo>
                    <a:pt x="4244" y="1374"/>
                  </a:lnTo>
                  <a:lnTo>
                    <a:pt x="4258" y="1374"/>
                  </a:lnTo>
                  <a:lnTo>
                    <a:pt x="4270" y="1381"/>
                  </a:lnTo>
                  <a:lnTo>
                    <a:pt x="4280" y="1379"/>
                  </a:lnTo>
                  <a:lnTo>
                    <a:pt x="4289" y="1370"/>
                  </a:lnTo>
                  <a:close/>
                  <a:moveTo>
                    <a:pt x="4577" y="1367"/>
                  </a:moveTo>
                  <a:lnTo>
                    <a:pt x="4580" y="1368"/>
                  </a:lnTo>
                  <a:lnTo>
                    <a:pt x="4584" y="1370"/>
                  </a:lnTo>
                  <a:lnTo>
                    <a:pt x="4586" y="1372"/>
                  </a:lnTo>
                  <a:lnTo>
                    <a:pt x="4587" y="1374"/>
                  </a:lnTo>
                  <a:lnTo>
                    <a:pt x="4589" y="1375"/>
                  </a:lnTo>
                  <a:lnTo>
                    <a:pt x="4593" y="1379"/>
                  </a:lnTo>
                  <a:lnTo>
                    <a:pt x="4593" y="1377"/>
                  </a:lnTo>
                  <a:lnTo>
                    <a:pt x="4594" y="1375"/>
                  </a:lnTo>
                  <a:lnTo>
                    <a:pt x="4596" y="1372"/>
                  </a:lnTo>
                  <a:lnTo>
                    <a:pt x="4596" y="1370"/>
                  </a:lnTo>
                  <a:lnTo>
                    <a:pt x="4598" y="1370"/>
                  </a:lnTo>
                  <a:lnTo>
                    <a:pt x="4600" y="1370"/>
                  </a:lnTo>
                  <a:lnTo>
                    <a:pt x="4600" y="1374"/>
                  </a:lnTo>
                  <a:lnTo>
                    <a:pt x="4601" y="1377"/>
                  </a:lnTo>
                  <a:lnTo>
                    <a:pt x="4603" y="1382"/>
                  </a:lnTo>
                  <a:lnTo>
                    <a:pt x="4603" y="1388"/>
                  </a:lnTo>
                  <a:lnTo>
                    <a:pt x="4603" y="1393"/>
                  </a:lnTo>
                  <a:lnTo>
                    <a:pt x="4591" y="1407"/>
                  </a:lnTo>
                  <a:lnTo>
                    <a:pt x="4580" y="1424"/>
                  </a:lnTo>
                  <a:lnTo>
                    <a:pt x="4584" y="1435"/>
                  </a:lnTo>
                  <a:lnTo>
                    <a:pt x="4582" y="1438"/>
                  </a:lnTo>
                  <a:lnTo>
                    <a:pt x="4577" y="1442"/>
                  </a:lnTo>
                  <a:lnTo>
                    <a:pt x="4572" y="1443"/>
                  </a:lnTo>
                  <a:lnTo>
                    <a:pt x="4567" y="1445"/>
                  </a:lnTo>
                  <a:lnTo>
                    <a:pt x="4561" y="1449"/>
                  </a:lnTo>
                  <a:lnTo>
                    <a:pt x="4558" y="1450"/>
                  </a:lnTo>
                  <a:lnTo>
                    <a:pt x="4554" y="1456"/>
                  </a:lnTo>
                  <a:lnTo>
                    <a:pt x="4554" y="1461"/>
                  </a:lnTo>
                  <a:lnTo>
                    <a:pt x="4553" y="1466"/>
                  </a:lnTo>
                  <a:lnTo>
                    <a:pt x="4553" y="1471"/>
                  </a:lnTo>
                  <a:lnTo>
                    <a:pt x="4551" y="1478"/>
                  </a:lnTo>
                  <a:lnTo>
                    <a:pt x="4547" y="1482"/>
                  </a:lnTo>
                  <a:lnTo>
                    <a:pt x="4542" y="1485"/>
                  </a:lnTo>
                  <a:lnTo>
                    <a:pt x="4537" y="1489"/>
                  </a:lnTo>
                  <a:lnTo>
                    <a:pt x="4532" y="1492"/>
                  </a:lnTo>
                  <a:lnTo>
                    <a:pt x="4526" y="1497"/>
                  </a:lnTo>
                  <a:lnTo>
                    <a:pt x="4519" y="1497"/>
                  </a:lnTo>
                  <a:lnTo>
                    <a:pt x="4511" y="1491"/>
                  </a:lnTo>
                  <a:lnTo>
                    <a:pt x="4502" y="1485"/>
                  </a:lnTo>
                  <a:lnTo>
                    <a:pt x="4495" y="1480"/>
                  </a:lnTo>
                  <a:lnTo>
                    <a:pt x="4488" y="1470"/>
                  </a:lnTo>
                  <a:lnTo>
                    <a:pt x="4493" y="1466"/>
                  </a:lnTo>
                  <a:lnTo>
                    <a:pt x="4495" y="1461"/>
                  </a:lnTo>
                  <a:lnTo>
                    <a:pt x="4497" y="1457"/>
                  </a:lnTo>
                  <a:lnTo>
                    <a:pt x="4498" y="1452"/>
                  </a:lnTo>
                  <a:lnTo>
                    <a:pt x="4500" y="1447"/>
                  </a:lnTo>
                  <a:lnTo>
                    <a:pt x="4504" y="1443"/>
                  </a:lnTo>
                  <a:lnTo>
                    <a:pt x="4514" y="1440"/>
                  </a:lnTo>
                  <a:lnTo>
                    <a:pt x="4525" y="1438"/>
                  </a:lnTo>
                  <a:lnTo>
                    <a:pt x="4535" y="1435"/>
                  </a:lnTo>
                  <a:lnTo>
                    <a:pt x="4540" y="1429"/>
                  </a:lnTo>
                  <a:lnTo>
                    <a:pt x="4549" y="1417"/>
                  </a:lnTo>
                  <a:lnTo>
                    <a:pt x="4556" y="1403"/>
                  </a:lnTo>
                  <a:lnTo>
                    <a:pt x="4565" y="1389"/>
                  </a:lnTo>
                  <a:lnTo>
                    <a:pt x="4572" y="1375"/>
                  </a:lnTo>
                  <a:lnTo>
                    <a:pt x="4577" y="1367"/>
                  </a:lnTo>
                  <a:close/>
                  <a:moveTo>
                    <a:pt x="4570" y="1239"/>
                  </a:moveTo>
                  <a:lnTo>
                    <a:pt x="4577" y="1239"/>
                  </a:lnTo>
                  <a:lnTo>
                    <a:pt x="4593" y="1255"/>
                  </a:lnTo>
                  <a:lnTo>
                    <a:pt x="4607" y="1269"/>
                  </a:lnTo>
                  <a:lnTo>
                    <a:pt x="4621" y="1285"/>
                  </a:lnTo>
                  <a:lnTo>
                    <a:pt x="4631" y="1305"/>
                  </a:lnTo>
                  <a:lnTo>
                    <a:pt x="4636" y="1305"/>
                  </a:lnTo>
                  <a:lnTo>
                    <a:pt x="4642" y="1305"/>
                  </a:lnTo>
                  <a:lnTo>
                    <a:pt x="4645" y="1305"/>
                  </a:lnTo>
                  <a:lnTo>
                    <a:pt x="4647" y="1305"/>
                  </a:lnTo>
                  <a:lnTo>
                    <a:pt x="4650" y="1305"/>
                  </a:lnTo>
                  <a:lnTo>
                    <a:pt x="4654" y="1302"/>
                  </a:lnTo>
                  <a:lnTo>
                    <a:pt x="4656" y="1299"/>
                  </a:lnTo>
                  <a:lnTo>
                    <a:pt x="4657" y="1293"/>
                  </a:lnTo>
                  <a:lnTo>
                    <a:pt x="4661" y="1293"/>
                  </a:lnTo>
                  <a:lnTo>
                    <a:pt x="4661" y="1316"/>
                  </a:lnTo>
                  <a:lnTo>
                    <a:pt x="4659" y="1321"/>
                  </a:lnTo>
                  <a:lnTo>
                    <a:pt x="4657" y="1326"/>
                  </a:lnTo>
                  <a:lnTo>
                    <a:pt x="4656" y="1332"/>
                  </a:lnTo>
                  <a:lnTo>
                    <a:pt x="4654" y="1335"/>
                  </a:lnTo>
                  <a:lnTo>
                    <a:pt x="4642" y="1335"/>
                  </a:lnTo>
                  <a:lnTo>
                    <a:pt x="4642" y="1347"/>
                  </a:lnTo>
                  <a:lnTo>
                    <a:pt x="4631" y="1358"/>
                  </a:lnTo>
                  <a:lnTo>
                    <a:pt x="4622" y="1368"/>
                  </a:lnTo>
                  <a:lnTo>
                    <a:pt x="4612" y="1379"/>
                  </a:lnTo>
                  <a:lnTo>
                    <a:pt x="4612" y="1374"/>
                  </a:lnTo>
                  <a:lnTo>
                    <a:pt x="4610" y="1370"/>
                  </a:lnTo>
                  <a:lnTo>
                    <a:pt x="4610" y="1367"/>
                  </a:lnTo>
                  <a:lnTo>
                    <a:pt x="4610" y="1361"/>
                  </a:lnTo>
                  <a:lnTo>
                    <a:pt x="4612" y="1358"/>
                  </a:lnTo>
                  <a:lnTo>
                    <a:pt x="4612" y="1354"/>
                  </a:lnTo>
                  <a:lnTo>
                    <a:pt x="4612" y="1351"/>
                  </a:lnTo>
                  <a:lnTo>
                    <a:pt x="4610" y="1349"/>
                  </a:lnTo>
                  <a:lnTo>
                    <a:pt x="4607" y="1347"/>
                  </a:lnTo>
                  <a:lnTo>
                    <a:pt x="4603" y="1346"/>
                  </a:lnTo>
                  <a:lnTo>
                    <a:pt x="4600" y="1344"/>
                  </a:lnTo>
                  <a:lnTo>
                    <a:pt x="4596" y="1342"/>
                  </a:lnTo>
                  <a:lnTo>
                    <a:pt x="4593" y="1340"/>
                  </a:lnTo>
                  <a:lnTo>
                    <a:pt x="4591" y="1339"/>
                  </a:lnTo>
                  <a:lnTo>
                    <a:pt x="4591" y="1337"/>
                  </a:lnTo>
                  <a:lnTo>
                    <a:pt x="4593" y="1335"/>
                  </a:lnTo>
                  <a:lnTo>
                    <a:pt x="4596" y="1330"/>
                  </a:lnTo>
                  <a:lnTo>
                    <a:pt x="4601" y="1326"/>
                  </a:lnTo>
                  <a:lnTo>
                    <a:pt x="4607" y="1321"/>
                  </a:lnTo>
                  <a:lnTo>
                    <a:pt x="4612" y="1316"/>
                  </a:lnTo>
                  <a:lnTo>
                    <a:pt x="4605" y="1309"/>
                  </a:lnTo>
                  <a:lnTo>
                    <a:pt x="4598" y="1297"/>
                  </a:lnTo>
                  <a:lnTo>
                    <a:pt x="4587" y="1279"/>
                  </a:lnTo>
                  <a:lnTo>
                    <a:pt x="4579" y="1264"/>
                  </a:lnTo>
                  <a:lnTo>
                    <a:pt x="4574" y="1250"/>
                  </a:lnTo>
                  <a:lnTo>
                    <a:pt x="4570" y="1239"/>
                  </a:lnTo>
                  <a:close/>
                  <a:moveTo>
                    <a:pt x="4507" y="1056"/>
                  </a:moveTo>
                  <a:lnTo>
                    <a:pt x="4516" y="1056"/>
                  </a:lnTo>
                  <a:lnTo>
                    <a:pt x="4532" y="1068"/>
                  </a:lnTo>
                  <a:lnTo>
                    <a:pt x="4551" y="1079"/>
                  </a:lnTo>
                  <a:lnTo>
                    <a:pt x="4551" y="1089"/>
                  </a:lnTo>
                  <a:lnTo>
                    <a:pt x="4539" y="1089"/>
                  </a:lnTo>
                  <a:lnTo>
                    <a:pt x="4530" y="1082"/>
                  </a:lnTo>
                  <a:lnTo>
                    <a:pt x="4521" y="1075"/>
                  </a:lnTo>
                  <a:lnTo>
                    <a:pt x="4514" y="1066"/>
                  </a:lnTo>
                  <a:lnTo>
                    <a:pt x="4507" y="1056"/>
                  </a:lnTo>
                  <a:close/>
                  <a:moveTo>
                    <a:pt x="4692" y="995"/>
                  </a:moveTo>
                  <a:lnTo>
                    <a:pt x="4696" y="995"/>
                  </a:lnTo>
                  <a:lnTo>
                    <a:pt x="4699" y="997"/>
                  </a:lnTo>
                  <a:lnTo>
                    <a:pt x="4699" y="997"/>
                  </a:lnTo>
                  <a:lnTo>
                    <a:pt x="4701" y="998"/>
                  </a:lnTo>
                  <a:lnTo>
                    <a:pt x="4701" y="1000"/>
                  </a:lnTo>
                  <a:lnTo>
                    <a:pt x="4703" y="1002"/>
                  </a:lnTo>
                  <a:lnTo>
                    <a:pt x="4704" y="1005"/>
                  </a:lnTo>
                  <a:lnTo>
                    <a:pt x="4708" y="1011"/>
                  </a:lnTo>
                  <a:lnTo>
                    <a:pt x="4710" y="1017"/>
                  </a:lnTo>
                  <a:lnTo>
                    <a:pt x="4711" y="1024"/>
                  </a:lnTo>
                  <a:lnTo>
                    <a:pt x="4704" y="1024"/>
                  </a:lnTo>
                  <a:lnTo>
                    <a:pt x="4704" y="1017"/>
                  </a:lnTo>
                  <a:lnTo>
                    <a:pt x="4699" y="1014"/>
                  </a:lnTo>
                  <a:lnTo>
                    <a:pt x="4697" y="1009"/>
                  </a:lnTo>
                  <a:lnTo>
                    <a:pt x="4696" y="1005"/>
                  </a:lnTo>
                  <a:lnTo>
                    <a:pt x="4694" y="1000"/>
                  </a:lnTo>
                  <a:lnTo>
                    <a:pt x="4692" y="995"/>
                  </a:lnTo>
                  <a:close/>
                  <a:moveTo>
                    <a:pt x="4532" y="974"/>
                  </a:moveTo>
                  <a:lnTo>
                    <a:pt x="4535" y="974"/>
                  </a:lnTo>
                  <a:lnTo>
                    <a:pt x="4537" y="976"/>
                  </a:lnTo>
                  <a:lnTo>
                    <a:pt x="4537" y="977"/>
                  </a:lnTo>
                  <a:lnTo>
                    <a:pt x="4539" y="977"/>
                  </a:lnTo>
                  <a:lnTo>
                    <a:pt x="4540" y="977"/>
                  </a:lnTo>
                  <a:lnTo>
                    <a:pt x="4542" y="979"/>
                  </a:lnTo>
                  <a:lnTo>
                    <a:pt x="4544" y="984"/>
                  </a:lnTo>
                  <a:lnTo>
                    <a:pt x="4544" y="990"/>
                  </a:lnTo>
                  <a:lnTo>
                    <a:pt x="4546" y="993"/>
                  </a:lnTo>
                  <a:lnTo>
                    <a:pt x="4547" y="997"/>
                  </a:lnTo>
                  <a:lnTo>
                    <a:pt x="4549" y="1000"/>
                  </a:lnTo>
                  <a:lnTo>
                    <a:pt x="4551" y="1005"/>
                  </a:lnTo>
                  <a:lnTo>
                    <a:pt x="4539" y="1005"/>
                  </a:lnTo>
                  <a:lnTo>
                    <a:pt x="4537" y="997"/>
                  </a:lnTo>
                  <a:lnTo>
                    <a:pt x="4533" y="991"/>
                  </a:lnTo>
                  <a:lnTo>
                    <a:pt x="4532" y="984"/>
                  </a:lnTo>
                  <a:lnTo>
                    <a:pt x="4532" y="974"/>
                  </a:lnTo>
                  <a:close/>
                  <a:moveTo>
                    <a:pt x="2907" y="967"/>
                  </a:moveTo>
                  <a:lnTo>
                    <a:pt x="2907" y="974"/>
                  </a:lnTo>
                  <a:lnTo>
                    <a:pt x="2915" y="993"/>
                  </a:lnTo>
                  <a:lnTo>
                    <a:pt x="2915" y="1014"/>
                  </a:lnTo>
                  <a:lnTo>
                    <a:pt x="2910" y="1033"/>
                  </a:lnTo>
                  <a:lnTo>
                    <a:pt x="2901" y="1052"/>
                  </a:lnTo>
                  <a:lnTo>
                    <a:pt x="2891" y="1070"/>
                  </a:lnTo>
                  <a:lnTo>
                    <a:pt x="2882" y="1087"/>
                  </a:lnTo>
                  <a:lnTo>
                    <a:pt x="2875" y="1101"/>
                  </a:lnTo>
                  <a:lnTo>
                    <a:pt x="2872" y="1119"/>
                  </a:lnTo>
                  <a:lnTo>
                    <a:pt x="2870" y="1134"/>
                  </a:lnTo>
                  <a:lnTo>
                    <a:pt x="2868" y="1147"/>
                  </a:lnTo>
                  <a:lnTo>
                    <a:pt x="2861" y="1157"/>
                  </a:lnTo>
                  <a:lnTo>
                    <a:pt x="2849" y="1166"/>
                  </a:lnTo>
                  <a:lnTo>
                    <a:pt x="2849" y="1162"/>
                  </a:lnTo>
                  <a:lnTo>
                    <a:pt x="2842" y="1161"/>
                  </a:lnTo>
                  <a:lnTo>
                    <a:pt x="2837" y="1159"/>
                  </a:lnTo>
                  <a:lnTo>
                    <a:pt x="2832" y="1155"/>
                  </a:lnTo>
                  <a:lnTo>
                    <a:pt x="2828" y="1150"/>
                  </a:lnTo>
                  <a:lnTo>
                    <a:pt x="2826" y="1143"/>
                  </a:lnTo>
                  <a:lnTo>
                    <a:pt x="2819" y="1129"/>
                  </a:lnTo>
                  <a:lnTo>
                    <a:pt x="2818" y="1115"/>
                  </a:lnTo>
                  <a:lnTo>
                    <a:pt x="2823" y="1103"/>
                  </a:lnTo>
                  <a:lnTo>
                    <a:pt x="2828" y="1089"/>
                  </a:lnTo>
                  <a:lnTo>
                    <a:pt x="2833" y="1075"/>
                  </a:lnTo>
                  <a:lnTo>
                    <a:pt x="2833" y="1066"/>
                  </a:lnTo>
                  <a:lnTo>
                    <a:pt x="2832" y="1052"/>
                  </a:lnTo>
                  <a:lnTo>
                    <a:pt x="2830" y="1038"/>
                  </a:lnTo>
                  <a:lnTo>
                    <a:pt x="2830" y="1024"/>
                  </a:lnTo>
                  <a:lnTo>
                    <a:pt x="2849" y="1024"/>
                  </a:lnTo>
                  <a:lnTo>
                    <a:pt x="2854" y="1016"/>
                  </a:lnTo>
                  <a:lnTo>
                    <a:pt x="2865" y="1005"/>
                  </a:lnTo>
                  <a:lnTo>
                    <a:pt x="2875" y="993"/>
                  </a:lnTo>
                  <a:lnTo>
                    <a:pt x="2887" y="981"/>
                  </a:lnTo>
                  <a:lnTo>
                    <a:pt x="2898" y="972"/>
                  </a:lnTo>
                  <a:lnTo>
                    <a:pt x="2907" y="967"/>
                  </a:lnTo>
                  <a:close/>
                  <a:moveTo>
                    <a:pt x="4455" y="913"/>
                  </a:moveTo>
                  <a:lnTo>
                    <a:pt x="4469" y="918"/>
                  </a:lnTo>
                  <a:lnTo>
                    <a:pt x="4469" y="925"/>
                  </a:lnTo>
                  <a:lnTo>
                    <a:pt x="4458" y="925"/>
                  </a:lnTo>
                  <a:lnTo>
                    <a:pt x="4458" y="921"/>
                  </a:lnTo>
                  <a:lnTo>
                    <a:pt x="4457" y="920"/>
                  </a:lnTo>
                  <a:lnTo>
                    <a:pt x="4457" y="918"/>
                  </a:lnTo>
                  <a:lnTo>
                    <a:pt x="4455" y="918"/>
                  </a:lnTo>
                  <a:lnTo>
                    <a:pt x="4455" y="916"/>
                  </a:lnTo>
                  <a:lnTo>
                    <a:pt x="4455" y="913"/>
                  </a:lnTo>
                  <a:close/>
                  <a:moveTo>
                    <a:pt x="4205" y="909"/>
                  </a:moveTo>
                  <a:lnTo>
                    <a:pt x="4209" y="909"/>
                  </a:lnTo>
                  <a:lnTo>
                    <a:pt x="4210" y="918"/>
                  </a:lnTo>
                  <a:lnTo>
                    <a:pt x="4212" y="930"/>
                  </a:lnTo>
                  <a:lnTo>
                    <a:pt x="4217" y="944"/>
                  </a:lnTo>
                  <a:lnTo>
                    <a:pt x="4221" y="956"/>
                  </a:lnTo>
                  <a:lnTo>
                    <a:pt x="4224" y="963"/>
                  </a:lnTo>
                  <a:lnTo>
                    <a:pt x="4226" y="965"/>
                  </a:lnTo>
                  <a:lnTo>
                    <a:pt x="4231" y="967"/>
                  </a:lnTo>
                  <a:lnTo>
                    <a:pt x="4235" y="967"/>
                  </a:lnTo>
                  <a:lnTo>
                    <a:pt x="4240" y="969"/>
                  </a:lnTo>
                  <a:lnTo>
                    <a:pt x="4244" y="969"/>
                  </a:lnTo>
                  <a:lnTo>
                    <a:pt x="4247" y="970"/>
                  </a:lnTo>
                  <a:lnTo>
                    <a:pt x="4247" y="976"/>
                  </a:lnTo>
                  <a:lnTo>
                    <a:pt x="4251" y="988"/>
                  </a:lnTo>
                  <a:lnTo>
                    <a:pt x="4254" y="1002"/>
                  </a:lnTo>
                  <a:lnTo>
                    <a:pt x="4259" y="1019"/>
                  </a:lnTo>
                  <a:lnTo>
                    <a:pt x="4263" y="1031"/>
                  </a:lnTo>
                  <a:lnTo>
                    <a:pt x="4266" y="1040"/>
                  </a:lnTo>
                  <a:lnTo>
                    <a:pt x="4275" y="1040"/>
                  </a:lnTo>
                  <a:lnTo>
                    <a:pt x="4280" y="1042"/>
                  </a:lnTo>
                  <a:lnTo>
                    <a:pt x="4286" y="1044"/>
                  </a:lnTo>
                  <a:lnTo>
                    <a:pt x="4289" y="1047"/>
                  </a:lnTo>
                  <a:lnTo>
                    <a:pt x="4292" y="1052"/>
                  </a:lnTo>
                  <a:lnTo>
                    <a:pt x="4301" y="1065"/>
                  </a:lnTo>
                  <a:lnTo>
                    <a:pt x="4305" y="1082"/>
                  </a:lnTo>
                  <a:lnTo>
                    <a:pt x="4324" y="1082"/>
                  </a:lnTo>
                  <a:lnTo>
                    <a:pt x="4331" y="1100"/>
                  </a:lnTo>
                  <a:lnTo>
                    <a:pt x="4341" y="1112"/>
                  </a:lnTo>
                  <a:lnTo>
                    <a:pt x="4350" y="1124"/>
                  </a:lnTo>
                  <a:lnTo>
                    <a:pt x="4359" y="1140"/>
                  </a:lnTo>
                  <a:lnTo>
                    <a:pt x="4362" y="1166"/>
                  </a:lnTo>
                  <a:lnTo>
                    <a:pt x="4361" y="1187"/>
                  </a:lnTo>
                  <a:lnTo>
                    <a:pt x="4355" y="1208"/>
                  </a:lnTo>
                  <a:lnTo>
                    <a:pt x="4347" y="1227"/>
                  </a:lnTo>
                  <a:lnTo>
                    <a:pt x="4338" y="1248"/>
                  </a:lnTo>
                  <a:lnTo>
                    <a:pt x="4327" y="1271"/>
                  </a:lnTo>
                  <a:lnTo>
                    <a:pt x="4324" y="1285"/>
                  </a:lnTo>
                  <a:lnTo>
                    <a:pt x="4319" y="1299"/>
                  </a:lnTo>
                  <a:lnTo>
                    <a:pt x="4315" y="1314"/>
                  </a:lnTo>
                  <a:lnTo>
                    <a:pt x="4310" y="1326"/>
                  </a:lnTo>
                  <a:lnTo>
                    <a:pt x="4301" y="1335"/>
                  </a:lnTo>
                  <a:lnTo>
                    <a:pt x="4291" y="1340"/>
                  </a:lnTo>
                  <a:lnTo>
                    <a:pt x="4279" y="1346"/>
                  </a:lnTo>
                  <a:lnTo>
                    <a:pt x="4266" y="1351"/>
                  </a:lnTo>
                  <a:lnTo>
                    <a:pt x="4258" y="1354"/>
                  </a:lnTo>
                  <a:lnTo>
                    <a:pt x="4247" y="1346"/>
                  </a:lnTo>
                  <a:lnTo>
                    <a:pt x="4235" y="1335"/>
                  </a:lnTo>
                  <a:lnTo>
                    <a:pt x="4226" y="1342"/>
                  </a:lnTo>
                  <a:lnTo>
                    <a:pt x="4216" y="1346"/>
                  </a:lnTo>
                  <a:lnTo>
                    <a:pt x="4203" y="1344"/>
                  </a:lnTo>
                  <a:lnTo>
                    <a:pt x="4190" y="1342"/>
                  </a:lnTo>
                  <a:lnTo>
                    <a:pt x="4174" y="1340"/>
                  </a:lnTo>
                  <a:lnTo>
                    <a:pt x="4167" y="1305"/>
                  </a:lnTo>
                  <a:lnTo>
                    <a:pt x="4162" y="1304"/>
                  </a:lnTo>
                  <a:lnTo>
                    <a:pt x="4156" y="1302"/>
                  </a:lnTo>
                  <a:lnTo>
                    <a:pt x="4151" y="1300"/>
                  </a:lnTo>
                  <a:lnTo>
                    <a:pt x="4148" y="1297"/>
                  </a:lnTo>
                  <a:lnTo>
                    <a:pt x="4144" y="1295"/>
                  </a:lnTo>
                  <a:lnTo>
                    <a:pt x="4142" y="1293"/>
                  </a:lnTo>
                  <a:lnTo>
                    <a:pt x="4142" y="1292"/>
                  </a:lnTo>
                  <a:lnTo>
                    <a:pt x="4144" y="1290"/>
                  </a:lnTo>
                  <a:lnTo>
                    <a:pt x="4144" y="1288"/>
                  </a:lnTo>
                  <a:lnTo>
                    <a:pt x="4144" y="1286"/>
                  </a:lnTo>
                  <a:lnTo>
                    <a:pt x="4142" y="1285"/>
                  </a:lnTo>
                  <a:lnTo>
                    <a:pt x="4141" y="1283"/>
                  </a:lnTo>
                  <a:lnTo>
                    <a:pt x="4135" y="1281"/>
                  </a:lnTo>
                  <a:lnTo>
                    <a:pt x="4134" y="1283"/>
                  </a:lnTo>
                  <a:lnTo>
                    <a:pt x="4134" y="1285"/>
                  </a:lnTo>
                  <a:lnTo>
                    <a:pt x="4134" y="1285"/>
                  </a:lnTo>
                  <a:lnTo>
                    <a:pt x="4132" y="1286"/>
                  </a:lnTo>
                  <a:lnTo>
                    <a:pt x="4130" y="1286"/>
                  </a:lnTo>
                  <a:lnTo>
                    <a:pt x="4128" y="1286"/>
                  </a:lnTo>
                  <a:lnTo>
                    <a:pt x="4128" y="1281"/>
                  </a:lnTo>
                  <a:lnTo>
                    <a:pt x="4123" y="1281"/>
                  </a:lnTo>
                  <a:lnTo>
                    <a:pt x="4123" y="1278"/>
                  </a:lnTo>
                  <a:lnTo>
                    <a:pt x="4130" y="1274"/>
                  </a:lnTo>
                  <a:lnTo>
                    <a:pt x="4135" y="1269"/>
                  </a:lnTo>
                  <a:lnTo>
                    <a:pt x="4139" y="1264"/>
                  </a:lnTo>
                  <a:lnTo>
                    <a:pt x="4135" y="1264"/>
                  </a:lnTo>
                  <a:lnTo>
                    <a:pt x="4135" y="1258"/>
                  </a:lnTo>
                  <a:lnTo>
                    <a:pt x="4127" y="1267"/>
                  </a:lnTo>
                  <a:lnTo>
                    <a:pt x="4118" y="1272"/>
                  </a:lnTo>
                  <a:lnTo>
                    <a:pt x="4104" y="1278"/>
                  </a:lnTo>
                  <a:lnTo>
                    <a:pt x="4099" y="1267"/>
                  </a:lnTo>
                  <a:lnTo>
                    <a:pt x="4092" y="1257"/>
                  </a:lnTo>
                  <a:lnTo>
                    <a:pt x="4083" y="1248"/>
                  </a:lnTo>
                  <a:lnTo>
                    <a:pt x="4071" y="1241"/>
                  </a:lnTo>
                  <a:lnTo>
                    <a:pt x="4055" y="1239"/>
                  </a:lnTo>
                  <a:lnTo>
                    <a:pt x="4045" y="1236"/>
                  </a:lnTo>
                  <a:lnTo>
                    <a:pt x="4031" y="1234"/>
                  </a:lnTo>
                  <a:lnTo>
                    <a:pt x="4011" y="1236"/>
                  </a:lnTo>
                  <a:lnTo>
                    <a:pt x="3992" y="1237"/>
                  </a:lnTo>
                  <a:lnTo>
                    <a:pt x="3973" y="1241"/>
                  </a:lnTo>
                  <a:lnTo>
                    <a:pt x="3956" y="1244"/>
                  </a:lnTo>
                  <a:lnTo>
                    <a:pt x="3943" y="1248"/>
                  </a:lnTo>
                  <a:lnTo>
                    <a:pt x="3936" y="1271"/>
                  </a:lnTo>
                  <a:lnTo>
                    <a:pt x="3919" y="1271"/>
                  </a:lnTo>
                  <a:lnTo>
                    <a:pt x="3903" y="1269"/>
                  </a:lnTo>
                  <a:lnTo>
                    <a:pt x="3886" y="1271"/>
                  </a:lnTo>
                  <a:lnTo>
                    <a:pt x="3874" y="1274"/>
                  </a:lnTo>
                  <a:lnTo>
                    <a:pt x="3861" y="1279"/>
                  </a:lnTo>
                  <a:lnTo>
                    <a:pt x="3851" y="1285"/>
                  </a:lnTo>
                  <a:lnTo>
                    <a:pt x="3839" y="1286"/>
                  </a:lnTo>
                  <a:lnTo>
                    <a:pt x="3825" y="1286"/>
                  </a:lnTo>
                  <a:lnTo>
                    <a:pt x="3821" y="1279"/>
                  </a:lnTo>
                  <a:lnTo>
                    <a:pt x="3818" y="1274"/>
                  </a:lnTo>
                  <a:lnTo>
                    <a:pt x="3812" y="1269"/>
                  </a:lnTo>
                  <a:lnTo>
                    <a:pt x="3809" y="1264"/>
                  </a:lnTo>
                  <a:lnTo>
                    <a:pt x="3818" y="1251"/>
                  </a:lnTo>
                  <a:lnTo>
                    <a:pt x="3819" y="1236"/>
                  </a:lnTo>
                  <a:lnTo>
                    <a:pt x="3818" y="1218"/>
                  </a:lnTo>
                  <a:lnTo>
                    <a:pt x="3811" y="1201"/>
                  </a:lnTo>
                  <a:lnTo>
                    <a:pt x="3804" y="1182"/>
                  </a:lnTo>
                  <a:lnTo>
                    <a:pt x="3795" y="1164"/>
                  </a:lnTo>
                  <a:lnTo>
                    <a:pt x="3790" y="1148"/>
                  </a:lnTo>
                  <a:lnTo>
                    <a:pt x="3786" y="1136"/>
                  </a:lnTo>
                  <a:lnTo>
                    <a:pt x="3790" y="1136"/>
                  </a:lnTo>
                  <a:lnTo>
                    <a:pt x="3793" y="1138"/>
                  </a:lnTo>
                  <a:lnTo>
                    <a:pt x="3795" y="1138"/>
                  </a:lnTo>
                  <a:lnTo>
                    <a:pt x="3797" y="1140"/>
                  </a:lnTo>
                  <a:lnTo>
                    <a:pt x="3797" y="1140"/>
                  </a:lnTo>
                  <a:lnTo>
                    <a:pt x="3799" y="1138"/>
                  </a:lnTo>
                  <a:lnTo>
                    <a:pt x="3800" y="1136"/>
                  </a:lnTo>
                  <a:lnTo>
                    <a:pt x="3802" y="1133"/>
                  </a:lnTo>
                  <a:lnTo>
                    <a:pt x="3793" y="1124"/>
                  </a:lnTo>
                  <a:lnTo>
                    <a:pt x="3790" y="1113"/>
                  </a:lnTo>
                  <a:lnTo>
                    <a:pt x="3786" y="1101"/>
                  </a:lnTo>
                  <a:lnTo>
                    <a:pt x="3795" y="1091"/>
                  </a:lnTo>
                  <a:lnTo>
                    <a:pt x="3802" y="1080"/>
                  </a:lnTo>
                  <a:lnTo>
                    <a:pt x="3809" y="1070"/>
                  </a:lnTo>
                  <a:lnTo>
                    <a:pt x="3819" y="1061"/>
                  </a:lnTo>
                  <a:lnTo>
                    <a:pt x="3832" y="1056"/>
                  </a:lnTo>
                  <a:lnTo>
                    <a:pt x="3840" y="1056"/>
                  </a:lnTo>
                  <a:lnTo>
                    <a:pt x="3854" y="1054"/>
                  </a:lnTo>
                  <a:lnTo>
                    <a:pt x="3872" y="1051"/>
                  </a:lnTo>
                  <a:lnTo>
                    <a:pt x="3888" y="1047"/>
                  </a:lnTo>
                  <a:lnTo>
                    <a:pt x="3902" y="1044"/>
                  </a:lnTo>
                  <a:lnTo>
                    <a:pt x="3907" y="1031"/>
                  </a:lnTo>
                  <a:lnTo>
                    <a:pt x="3915" y="1017"/>
                  </a:lnTo>
                  <a:lnTo>
                    <a:pt x="3926" y="1007"/>
                  </a:lnTo>
                  <a:lnTo>
                    <a:pt x="3940" y="1002"/>
                  </a:lnTo>
                  <a:lnTo>
                    <a:pt x="3940" y="990"/>
                  </a:lnTo>
                  <a:lnTo>
                    <a:pt x="3947" y="986"/>
                  </a:lnTo>
                  <a:lnTo>
                    <a:pt x="3956" y="977"/>
                  </a:lnTo>
                  <a:lnTo>
                    <a:pt x="3966" y="969"/>
                  </a:lnTo>
                  <a:lnTo>
                    <a:pt x="3977" y="962"/>
                  </a:lnTo>
                  <a:lnTo>
                    <a:pt x="3987" y="956"/>
                  </a:lnTo>
                  <a:lnTo>
                    <a:pt x="3994" y="960"/>
                  </a:lnTo>
                  <a:lnTo>
                    <a:pt x="3996" y="962"/>
                  </a:lnTo>
                  <a:lnTo>
                    <a:pt x="3996" y="965"/>
                  </a:lnTo>
                  <a:lnTo>
                    <a:pt x="3996" y="969"/>
                  </a:lnTo>
                  <a:lnTo>
                    <a:pt x="3998" y="974"/>
                  </a:lnTo>
                  <a:lnTo>
                    <a:pt x="4003" y="976"/>
                  </a:lnTo>
                  <a:lnTo>
                    <a:pt x="4008" y="976"/>
                  </a:lnTo>
                  <a:lnTo>
                    <a:pt x="4011" y="977"/>
                  </a:lnTo>
                  <a:lnTo>
                    <a:pt x="4017" y="979"/>
                  </a:lnTo>
                  <a:lnTo>
                    <a:pt x="4020" y="963"/>
                  </a:lnTo>
                  <a:lnTo>
                    <a:pt x="4025" y="955"/>
                  </a:lnTo>
                  <a:lnTo>
                    <a:pt x="4032" y="949"/>
                  </a:lnTo>
                  <a:lnTo>
                    <a:pt x="4041" y="944"/>
                  </a:lnTo>
                  <a:lnTo>
                    <a:pt x="4050" y="941"/>
                  </a:lnTo>
                  <a:lnTo>
                    <a:pt x="4059" y="932"/>
                  </a:lnTo>
                  <a:lnTo>
                    <a:pt x="4055" y="930"/>
                  </a:lnTo>
                  <a:lnTo>
                    <a:pt x="4055" y="928"/>
                  </a:lnTo>
                  <a:lnTo>
                    <a:pt x="4053" y="927"/>
                  </a:lnTo>
                  <a:lnTo>
                    <a:pt x="4052" y="925"/>
                  </a:lnTo>
                  <a:lnTo>
                    <a:pt x="4066" y="925"/>
                  </a:lnTo>
                  <a:lnTo>
                    <a:pt x="4080" y="932"/>
                  </a:lnTo>
                  <a:lnTo>
                    <a:pt x="4095" y="934"/>
                  </a:lnTo>
                  <a:lnTo>
                    <a:pt x="4111" y="934"/>
                  </a:lnTo>
                  <a:lnTo>
                    <a:pt x="4128" y="932"/>
                  </a:lnTo>
                  <a:lnTo>
                    <a:pt x="4128" y="941"/>
                  </a:lnTo>
                  <a:lnTo>
                    <a:pt x="4116" y="956"/>
                  </a:lnTo>
                  <a:lnTo>
                    <a:pt x="4109" y="979"/>
                  </a:lnTo>
                  <a:lnTo>
                    <a:pt x="4121" y="986"/>
                  </a:lnTo>
                  <a:lnTo>
                    <a:pt x="4137" y="995"/>
                  </a:lnTo>
                  <a:lnTo>
                    <a:pt x="4153" y="1004"/>
                  </a:lnTo>
                  <a:lnTo>
                    <a:pt x="4169" y="1009"/>
                  </a:lnTo>
                  <a:lnTo>
                    <a:pt x="4181" y="1009"/>
                  </a:lnTo>
                  <a:lnTo>
                    <a:pt x="4190" y="995"/>
                  </a:lnTo>
                  <a:lnTo>
                    <a:pt x="4195" y="972"/>
                  </a:lnTo>
                  <a:lnTo>
                    <a:pt x="4196" y="949"/>
                  </a:lnTo>
                  <a:lnTo>
                    <a:pt x="4200" y="927"/>
                  </a:lnTo>
                  <a:lnTo>
                    <a:pt x="4205" y="909"/>
                  </a:lnTo>
                  <a:close/>
                  <a:moveTo>
                    <a:pt x="4439" y="897"/>
                  </a:moveTo>
                  <a:lnTo>
                    <a:pt x="4443" y="901"/>
                  </a:lnTo>
                  <a:lnTo>
                    <a:pt x="4446" y="904"/>
                  </a:lnTo>
                  <a:lnTo>
                    <a:pt x="4450" y="906"/>
                  </a:lnTo>
                  <a:lnTo>
                    <a:pt x="4450" y="913"/>
                  </a:lnTo>
                  <a:lnTo>
                    <a:pt x="4443" y="913"/>
                  </a:lnTo>
                  <a:lnTo>
                    <a:pt x="4441" y="913"/>
                  </a:lnTo>
                  <a:lnTo>
                    <a:pt x="4439" y="911"/>
                  </a:lnTo>
                  <a:lnTo>
                    <a:pt x="4437" y="911"/>
                  </a:lnTo>
                  <a:lnTo>
                    <a:pt x="4436" y="911"/>
                  </a:lnTo>
                  <a:lnTo>
                    <a:pt x="4430" y="909"/>
                  </a:lnTo>
                  <a:lnTo>
                    <a:pt x="4432" y="906"/>
                  </a:lnTo>
                  <a:lnTo>
                    <a:pt x="4432" y="902"/>
                  </a:lnTo>
                  <a:lnTo>
                    <a:pt x="4432" y="902"/>
                  </a:lnTo>
                  <a:lnTo>
                    <a:pt x="4432" y="901"/>
                  </a:lnTo>
                  <a:lnTo>
                    <a:pt x="4434" y="901"/>
                  </a:lnTo>
                  <a:lnTo>
                    <a:pt x="4436" y="901"/>
                  </a:lnTo>
                  <a:lnTo>
                    <a:pt x="4439" y="897"/>
                  </a:lnTo>
                  <a:close/>
                  <a:moveTo>
                    <a:pt x="3867" y="897"/>
                  </a:moveTo>
                  <a:lnTo>
                    <a:pt x="3874" y="899"/>
                  </a:lnTo>
                  <a:lnTo>
                    <a:pt x="3879" y="899"/>
                  </a:lnTo>
                  <a:lnTo>
                    <a:pt x="3884" y="899"/>
                  </a:lnTo>
                  <a:lnTo>
                    <a:pt x="3888" y="901"/>
                  </a:lnTo>
                  <a:lnTo>
                    <a:pt x="3893" y="902"/>
                  </a:lnTo>
                  <a:lnTo>
                    <a:pt x="3893" y="909"/>
                  </a:lnTo>
                  <a:lnTo>
                    <a:pt x="3889" y="909"/>
                  </a:lnTo>
                  <a:lnTo>
                    <a:pt x="3889" y="913"/>
                  </a:lnTo>
                  <a:lnTo>
                    <a:pt x="3884" y="911"/>
                  </a:lnTo>
                  <a:lnTo>
                    <a:pt x="3879" y="909"/>
                  </a:lnTo>
                  <a:lnTo>
                    <a:pt x="3874" y="906"/>
                  </a:lnTo>
                  <a:lnTo>
                    <a:pt x="3870" y="902"/>
                  </a:lnTo>
                  <a:lnTo>
                    <a:pt x="3867" y="897"/>
                  </a:lnTo>
                  <a:close/>
                  <a:moveTo>
                    <a:pt x="4443" y="887"/>
                  </a:moveTo>
                  <a:lnTo>
                    <a:pt x="4455" y="887"/>
                  </a:lnTo>
                  <a:lnTo>
                    <a:pt x="4462" y="909"/>
                  </a:lnTo>
                  <a:lnTo>
                    <a:pt x="4455" y="909"/>
                  </a:lnTo>
                  <a:lnTo>
                    <a:pt x="4455" y="906"/>
                  </a:lnTo>
                  <a:lnTo>
                    <a:pt x="4450" y="902"/>
                  </a:lnTo>
                  <a:lnTo>
                    <a:pt x="4448" y="899"/>
                  </a:lnTo>
                  <a:lnTo>
                    <a:pt x="4446" y="895"/>
                  </a:lnTo>
                  <a:lnTo>
                    <a:pt x="4444" y="892"/>
                  </a:lnTo>
                  <a:lnTo>
                    <a:pt x="4443" y="887"/>
                  </a:lnTo>
                  <a:close/>
                  <a:moveTo>
                    <a:pt x="3963" y="883"/>
                  </a:moveTo>
                  <a:lnTo>
                    <a:pt x="3982" y="883"/>
                  </a:lnTo>
                  <a:lnTo>
                    <a:pt x="3982" y="887"/>
                  </a:lnTo>
                  <a:lnTo>
                    <a:pt x="3978" y="887"/>
                  </a:lnTo>
                  <a:lnTo>
                    <a:pt x="3966" y="895"/>
                  </a:lnTo>
                  <a:lnTo>
                    <a:pt x="3952" y="904"/>
                  </a:lnTo>
                  <a:lnTo>
                    <a:pt x="3940" y="913"/>
                  </a:lnTo>
                  <a:lnTo>
                    <a:pt x="3936" y="913"/>
                  </a:lnTo>
                  <a:lnTo>
                    <a:pt x="3935" y="911"/>
                  </a:lnTo>
                  <a:lnTo>
                    <a:pt x="3935" y="911"/>
                  </a:lnTo>
                  <a:lnTo>
                    <a:pt x="3933" y="911"/>
                  </a:lnTo>
                  <a:lnTo>
                    <a:pt x="3931" y="909"/>
                  </a:lnTo>
                  <a:lnTo>
                    <a:pt x="3928" y="909"/>
                  </a:lnTo>
                  <a:lnTo>
                    <a:pt x="3928" y="906"/>
                  </a:lnTo>
                  <a:lnTo>
                    <a:pt x="3945" y="895"/>
                  </a:lnTo>
                  <a:lnTo>
                    <a:pt x="3963" y="883"/>
                  </a:lnTo>
                  <a:close/>
                  <a:moveTo>
                    <a:pt x="3917" y="878"/>
                  </a:moveTo>
                  <a:lnTo>
                    <a:pt x="3921" y="881"/>
                  </a:lnTo>
                  <a:lnTo>
                    <a:pt x="3922" y="881"/>
                  </a:lnTo>
                  <a:lnTo>
                    <a:pt x="3922" y="881"/>
                  </a:lnTo>
                  <a:lnTo>
                    <a:pt x="3922" y="883"/>
                  </a:lnTo>
                  <a:lnTo>
                    <a:pt x="3922" y="883"/>
                  </a:lnTo>
                  <a:lnTo>
                    <a:pt x="3922" y="887"/>
                  </a:lnTo>
                  <a:lnTo>
                    <a:pt x="3924" y="890"/>
                  </a:lnTo>
                  <a:lnTo>
                    <a:pt x="3917" y="890"/>
                  </a:lnTo>
                  <a:lnTo>
                    <a:pt x="3905" y="894"/>
                  </a:lnTo>
                  <a:lnTo>
                    <a:pt x="3891" y="894"/>
                  </a:lnTo>
                  <a:lnTo>
                    <a:pt x="3879" y="890"/>
                  </a:lnTo>
                  <a:lnTo>
                    <a:pt x="3879" y="888"/>
                  </a:lnTo>
                  <a:lnTo>
                    <a:pt x="3881" y="888"/>
                  </a:lnTo>
                  <a:lnTo>
                    <a:pt x="3881" y="888"/>
                  </a:lnTo>
                  <a:lnTo>
                    <a:pt x="3881" y="888"/>
                  </a:lnTo>
                  <a:lnTo>
                    <a:pt x="3881" y="888"/>
                  </a:lnTo>
                  <a:lnTo>
                    <a:pt x="3882" y="887"/>
                  </a:lnTo>
                  <a:lnTo>
                    <a:pt x="3891" y="883"/>
                  </a:lnTo>
                  <a:lnTo>
                    <a:pt x="3900" y="883"/>
                  </a:lnTo>
                  <a:lnTo>
                    <a:pt x="3908" y="883"/>
                  </a:lnTo>
                  <a:lnTo>
                    <a:pt x="3917" y="878"/>
                  </a:lnTo>
                  <a:close/>
                  <a:moveTo>
                    <a:pt x="3851" y="878"/>
                  </a:moveTo>
                  <a:lnTo>
                    <a:pt x="3858" y="880"/>
                  </a:lnTo>
                  <a:lnTo>
                    <a:pt x="3861" y="881"/>
                  </a:lnTo>
                  <a:lnTo>
                    <a:pt x="3865" y="883"/>
                  </a:lnTo>
                  <a:lnTo>
                    <a:pt x="3868" y="887"/>
                  </a:lnTo>
                  <a:lnTo>
                    <a:pt x="3870" y="890"/>
                  </a:lnTo>
                  <a:lnTo>
                    <a:pt x="3867" y="890"/>
                  </a:lnTo>
                  <a:lnTo>
                    <a:pt x="3858" y="894"/>
                  </a:lnTo>
                  <a:lnTo>
                    <a:pt x="3847" y="894"/>
                  </a:lnTo>
                  <a:lnTo>
                    <a:pt x="3835" y="894"/>
                  </a:lnTo>
                  <a:lnTo>
                    <a:pt x="3835" y="887"/>
                  </a:lnTo>
                  <a:lnTo>
                    <a:pt x="3840" y="885"/>
                  </a:lnTo>
                  <a:lnTo>
                    <a:pt x="3846" y="883"/>
                  </a:lnTo>
                  <a:lnTo>
                    <a:pt x="3847" y="881"/>
                  </a:lnTo>
                  <a:lnTo>
                    <a:pt x="3851" y="878"/>
                  </a:lnTo>
                  <a:close/>
                  <a:moveTo>
                    <a:pt x="4411" y="871"/>
                  </a:moveTo>
                  <a:lnTo>
                    <a:pt x="4418" y="874"/>
                  </a:lnTo>
                  <a:lnTo>
                    <a:pt x="4422" y="876"/>
                  </a:lnTo>
                  <a:lnTo>
                    <a:pt x="4427" y="880"/>
                  </a:lnTo>
                  <a:lnTo>
                    <a:pt x="4430" y="883"/>
                  </a:lnTo>
                  <a:lnTo>
                    <a:pt x="4432" y="888"/>
                  </a:lnTo>
                  <a:lnTo>
                    <a:pt x="4436" y="894"/>
                  </a:lnTo>
                  <a:lnTo>
                    <a:pt x="4430" y="894"/>
                  </a:lnTo>
                  <a:lnTo>
                    <a:pt x="4427" y="890"/>
                  </a:lnTo>
                  <a:lnTo>
                    <a:pt x="4422" y="887"/>
                  </a:lnTo>
                  <a:lnTo>
                    <a:pt x="4418" y="883"/>
                  </a:lnTo>
                  <a:lnTo>
                    <a:pt x="4415" y="878"/>
                  </a:lnTo>
                  <a:lnTo>
                    <a:pt x="4411" y="871"/>
                  </a:lnTo>
                  <a:close/>
                  <a:moveTo>
                    <a:pt x="4385" y="864"/>
                  </a:moveTo>
                  <a:lnTo>
                    <a:pt x="4388" y="864"/>
                  </a:lnTo>
                  <a:lnTo>
                    <a:pt x="4390" y="866"/>
                  </a:lnTo>
                  <a:lnTo>
                    <a:pt x="4392" y="866"/>
                  </a:lnTo>
                  <a:lnTo>
                    <a:pt x="4394" y="867"/>
                  </a:lnTo>
                  <a:lnTo>
                    <a:pt x="4394" y="869"/>
                  </a:lnTo>
                  <a:lnTo>
                    <a:pt x="4397" y="871"/>
                  </a:lnTo>
                  <a:lnTo>
                    <a:pt x="4401" y="871"/>
                  </a:lnTo>
                  <a:lnTo>
                    <a:pt x="4401" y="874"/>
                  </a:lnTo>
                  <a:lnTo>
                    <a:pt x="4395" y="873"/>
                  </a:lnTo>
                  <a:lnTo>
                    <a:pt x="4392" y="871"/>
                  </a:lnTo>
                  <a:lnTo>
                    <a:pt x="4390" y="869"/>
                  </a:lnTo>
                  <a:lnTo>
                    <a:pt x="4388" y="867"/>
                  </a:lnTo>
                  <a:lnTo>
                    <a:pt x="4385" y="864"/>
                  </a:lnTo>
                  <a:close/>
                  <a:moveTo>
                    <a:pt x="4081" y="845"/>
                  </a:moveTo>
                  <a:lnTo>
                    <a:pt x="4094" y="848"/>
                  </a:lnTo>
                  <a:lnTo>
                    <a:pt x="4094" y="855"/>
                  </a:lnTo>
                  <a:lnTo>
                    <a:pt x="4085" y="860"/>
                  </a:lnTo>
                  <a:lnTo>
                    <a:pt x="4085" y="860"/>
                  </a:lnTo>
                  <a:lnTo>
                    <a:pt x="4083" y="862"/>
                  </a:lnTo>
                  <a:lnTo>
                    <a:pt x="4083" y="862"/>
                  </a:lnTo>
                  <a:lnTo>
                    <a:pt x="4083" y="862"/>
                  </a:lnTo>
                  <a:lnTo>
                    <a:pt x="4083" y="862"/>
                  </a:lnTo>
                  <a:lnTo>
                    <a:pt x="4081" y="864"/>
                  </a:lnTo>
                  <a:lnTo>
                    <a:pt x="4081" y="845"/>
                  </a:lnTo>
                  <a:close/>
                  <a:moveTo>
                    <a:pt x="4362" y="825"/>
                  </a:moveTo>
                  <a:lnTo>
                    <a:pt x="4373" y="832"/>
                  </a:lnTo>
                  <a:lnTo>
                    <a:pt x="4380" y="843"/>
                  </a:lnTo>
                  <a:lnTo>
                    <a:pt x="4385" y="855"/>
                  </a:lnTo>
                  <a:lnTo>
                    <a:pt x="4382" y="855"/>
                  </a:lnTo>
                  <a:lnTo>
                    <a:pt x="4382" y="860"/>
                  </a:lnTo>
                  <a:lnTo>
                    <a:pt x="4369" y="855"/>
                  </a:lnTo>
                  <a:lnTo>
                    <a:pt x="4366" y="846"/>
                  </a:lnTo>
                  <a:lnTo>
                    <a:pt x="4364" y="838"/>
                  </a:lnTo>
                  <a:lnTo>
                    <a:pt x="4362" y="825"/>
                  </a:lnTo>
                  <a:close/>
                  <a:moveTo>
                    <a:pt x="4331" y="825"/>
                  </a:moveTo>
                  <a:lnTo>
                    <a:pt x="4340" y="825"/>
                  </a:lnTo>
                  <a:lnTo>
                    <a:pt x="4340" y="845"/>
                  </a:lnTo>
                  <a:lnTo>
                    <a:pt x="4305" y="855"/>
                  </a:lnTo>
                  <a:lnTo>
                    <a:pt x="4299" y="853"/>
                  </a:lnTo>
                  <a:lnTo>
                    <a:pt x="4294" y="852"/>
                  </a:lnTo>
                  <a:lnTo>
                    <a:pt x="4287" y="850"/>
                  </a:lnTo>
                  <a:lnTo>
                    <a:pt x="4282" y="848"/>
                  </a:lnTo>
                  <a:lnTo>
                    <a:pt x="4282" y="841"/>
                  </a:lnTo>
                  <a:lnTo>
                    <a:pt x="4303" y="839"/>
                  </a:lnTo>
                  <a:lnTo>
                    <a:pt x="4319" y="834"/>
                  </a:lnTo>
                  <a:lnTo>
                    <a:pt x="4331" y="825"/>
                  </a:lnTo>
                  <a:close/>
                  <a:moveTo>
                    <a:pt x="3966" y="810"/>
                  </a:moveTo>
                  <a:lnTo>
                    <a:pt x="3982" y="810"/>
                  </a:lnTo>
                  <a:lnTo>
                    <a:pt x="3984" y="812"/>
                  </a:lnTo>
                  <a:lnTo>
                    <a:pt x="3984" y="812"/>
                  </a:lnTo>
                  <a:lnTo>
                    <a:pt x="3984" y="812"/>
                  </a:lnTo>
                  <a:lnTo>
                    <a:pt x="3984" y="812"/>
                  </a:lnTo>
                  <a:lnTo>
                    <a:pt x="3984" y="812"/>
                  </a:lnTo>
                  <a:lnTo>
                    <a:pt x="3985" y="813"/>
                  </a:lnTo>
                  <a:lnTo>
                    <a:pt x="3985" y="820"/>
                  </a:lnTo>
                  <a:lnTo>
                    <a:pt x="3966" y="820"/>
                  </a:lnTo>
                  <a:lnTo>
                    <a:pt x="3966" y="810"/>
                  </a:lnTo>
                  <a:close/>
                  <a:moveTo>
                    <a:pt x="3994" y="806"/>
                  </a:moveTo>
                  <a:lnTo>
                    <a:pt x="4032" y="810"/>
                  </a:lnTo>
                  <a:lnTo>
                    <a:pt x="4032" y="813"/>
                  </a:lnTo>
                  <a:lnTo>
                    <a:pt x="4034" y="817"/>
                  </a:lnTo>
                  <a:lnTo>
                    <a:pt x="4034" y="820"/>
                  </a:lnTo>
                  <a:lnTo>
                    <a:pt x="4036" y="825"/>
                  </a:lnTo>
                  <a:lnTo>
                    <a:pt x="4032" y="825"/>
                  </a:lnTo>
                  <a:lnTo>
                    <a:pt x="4022" y="819"/>
                  </a:lnTo>
                  <a:lnTo>
                    <a:pt x="4010" y="817"/>
                  </a:lnTo>
                  <a:lnTo>
                    <a:pt x="3994" y="817"/>
                  </a:lnTo>
                  <a:lnTo>
                    <a:pt x="3994" y="806"/>
                  </a:lnTo>
                  <a:close/>
                  <a:moveTo>
                    <a:pt x="4312" y="798"/>
                  </a:moveTo>
                  <a:lnTo>
                    <a:pt x="4331" y="798"/>
                  </a:lnTo>
                  <a:lnTo>
                    <a:pt x="4340" y="808"/>
                  </a:lnTo>
                  <a:lnTo>
                    <a:pt x="4347" y="819"/>
                  </a:lnTo>
                  <a:lnTo>
                    <a:pt x="4350" y="832"/>
                  </a:lnTo>
                  <a:lnTo>
                    <a:pt x="4347" y="832"/>
                  </a:lnTo>
                  <a:lnTo>
                    <a:pt x="4338" y="824"/>
                  </a:lnTo>
                  <a:lnTo>
                    <a:pt x="4329" y="815"/>
                  </a:lnTo>
                  <a:lnTo>
                    <a:pt x="4319" y="808"/>
                  </a:lnTo>
                  <a:lnTo>
                    <a:pt x="4312" y="798"/>
                  </a:lnTo>
                  <a:close/>
                  <a:moveTo>
                    <a:pt x="4057" y="777"/>
                  </a:moveTo>
                  <a:lnTo>
                    <a:pt x="4067" y="777"/>
                  </a:lnTo>
                  <a:lnTo>
                    <a:pt x="4081" y="778"/>
                  </a:lnTo>
                  <a:lnTo>
                    <a:pt x="4085" y="791"/>
                  </a:lnTo>
                  <a:lnTo>
                    <a:pt x="4090" y="801"/>
                  </a:lnTo>
                  <a:lnTo>
                    <a:pt x="4097" y="810"/>
                  </a:lnTo>
                  <a:lnTo>
                    <a:pt x="4097" y="813"/>
                  </a:lnTo>
                  <a:lnTo>
                    <a:pt x="4100" y="813"/>
                  </a:lnTo>
                  <a:lnTo>
                    <a:pt x="4100" y="810"/>
                  </a:lnTo>
                  <a:lnTo>
                    <a:pt x="4109" y="801"/>
                  </a:lnTo>
                  <a:lnTo>
                    <a:pt x="4118" y="796"/>
                  </a:lnTo>
                  <a:lnTo>
                    <a:pt x="4130" y="792"/>
                  </a:lnTo>
                  <a:lnTo>
                    <a:pt x="4148" y="791"/>
                  </a:lnTo>
                  <a:lnTo>
                    <a:pt x="4162" y="799"/>
                  </a:lnTo>
                  <a:lnTo>
                    <a:pt x="4179" y="806"/>
                  </a:lnTo>
                  <a:lnTo>
                    <a:pt x="4200" y="813"/>
                  </a:lnTo>
                  <a:lnTo>
                    <a:pt x="4217" y="824"/>
                  </a:lnTo>
                  <a:lnTo>
                    <a:pt x="4231" y="834"/>
                  </a:lnTo>
                  <a:lnTo>
                    <a:pt x="4238" y="848"/>
                  </a:lnTo>
                  <a:lnTo>
                    <a:pt x="4251" y="850"/>
                  </a:lnTo>
                  <a:lnTo>
                    <a:pt x="4259" y="853"/>
                  </a:lnTo>
                  <a:lnTo>
                    <a:pt x="4270" y="855"/>
                  </a:lnTo>
                  <a:lnTo>
                    <a:pt x="4270" y="864"/>
                  </a:lnTo>
                  <a:lnTo>
                    <a:pt x="4268" y="864"/>
                  </a:lnTo>
                  <a:lnTo>
                    <a:pt x="4265" y="866"/>
                  </a:lnTo>
                  <a:lnTo>
                    <a:pt x="4261" y="866"/>
                  </a:lnTo>
                  <a:lnTo>
                    <a:pt x="4259" y="867"/>
                  </a:lnTo>
                  <a:lnTo>
                    <a:pt x="4258" y="869"/>
                  </a:lnTo>
                  <a:lnTo>
                    <a:pt x="4259" y="869"/>
                  </a:lnTo>
                  <a:lnTo>
                    <a:pt x="4263" y="871"/>
                  </a:lnTo>
                  <a:lnTo>
                    <a:pt x="4275" y="888"/>
                  </a:lnTo>
                  <a:lnTo>
                    <a:pt x="4292" y="902"/>
                  </a:lnTo>
                  <a:lnTo>
                    <a:pt x="4312" y="913"/>
                  </a:lnTo>
                  <a:lnTo>
                    <a:pt x="4312" y="921"/>
                  </a:lnTo>
                  <a:lnTo>
                    <a:pt x="4289" y="921"/>
                  </a:lnTo>
                  <a:lnTo>
                    <a:pt x="4286" y="918"/>
                  </a:lnTo>
                  <a:lnTo>
                    <a:pt x="4282" y="916"/>
                  </a:lnTo>
                  <a:lnTo>
                    <a:pt x="4279" y="916"/>
                  </a:lnTo>
                  <a:lnTo>
                    <a:pt x="4275" y="916"/>
                  </a:lnTo>
                  <a:lnTo>
                    <a:pt x="4272" y="915"/>
                  </a:lnTo>
                  <a:lnTo>
                    <a:pt x="4266" y="913"/>
                  </a:lnTo>
                  <a:lnTo>
                    <a:pt x="4261" y="909"/>
                  </a:lnTo>
                  <a:lnTo>
                    <a:pt x="4258" y="906"/>
                  </a:lnTo>
                  <a:lnTo>
                    <a:pt x="4254" y="899"/>
                  </a:lnTo>
                  <a:lnTo>
                    <a:pt x="4251" y="894"/>
                  </a:lnTo>
                  <a:lnTo>
                    <a:pt x="4247" y="890"/>
                  </a:lnTo>
                  <a:lnTo>
                    <a:pt x="4233" y="883"/>
                  </a:lnTo>
                  <a:lnTo>
                    <a:pt x="4223" y="883"/>
                  </a:lnTo>
                  <a:lnTo>
                    <a:pt x="4210" y="887"/>
                  </a:lnTo>
                  <a:lnTo>
                    <a:pt x="4198" y="894"/>
                  </a:lnTo>
                  <a:lnTo>
                    <a:pt x="4186" y="897"/>
                  </a:lnTo>
                  <a:lnTo>
                    <a:pt x="4174" y="890"/>
                  </a:lnTo>
                  <a:lnTo>
                    <a:pt x="4162" y="887"/>
                  </a:lnTo>
                  <a:lnTo>
                    <a:pt x="4149" y="885"/>
                  </a:lnTo>
                  <a:lnTo>
                    <a:pt x="4132" y="887"/>
                  </a:lnTo>
                  <a:lnTo>
                    <a:pt x="4134" y="880"/>
                  </a:lnTo>
                  <a:lnTo>
                    <a:pt x="4135" y="874"/>
                  </a:lnTo>
                  <a:lnTo>
                    <a:pt x="4137" y="871"/>
                  </a:lnTo>
                  <a:lnTo>
                    <a:pt x="4139" y="867"/>
                  </a:lnTo>
                  <a:lnTo>
                    <a:pt x="4141" y="864"/>
                  </a:lnTo>
                  <a:lnTo>
                    <a:pt x="4139" y="860"/>
                  </a:lnTo>
                  <a:lnTo>
                    <a:pt x="4130" y="845"/>
                  </a:lnTo>
                  <a:lnTo>
                    <a:pt x="4118" y="836"/>
                  </a:lnTo>
                  <a:lnTo>
                    <a:pt x="4104" y="832"/>
                  </a:lnTo>
                  <a:lnTo>
                    <a:pt x="4088" y="827"/>
                  </a:lnTo>
                  <a:lnTo>
                    <a:pt x="4073" y="824"/>
                  </a:lnTo>
                  <a:lnTo>
                    <a:pt x="4060" y="817"/>
                  </a:lnTo>
                  <a:lnTo>
                    <a:pt x="4052" y="806"/>
                  </a:lnTo>
                  <a:lnTo>
                    <a:pt x="4055" y="805"/>
                  </a:lnTo>
                  <a:lnTo>
                    <a:pt x="4057" y="805"/>
                  </a:lnTo>
                  <a:lnTo>
                    <a:pt x="4059" y="803"/>
                  </a:lnTo>
                  <a:lnTo>
                    <a:pt x="4059" y="803"/>
                  </a:lnTo>
                  <a:lnTo>
                    <a:pt x="4060" y="801"/>
                  </a:lnTo>
                  <a:lnTo>
                    <a:pt x="4062" y="798"/>
                  </a:lnTo>
                  <a:lnTo>
                    <a:pt x="4052" y="796"/>
                  </a:lnTo>
                  <a:lnTo>
                    <a:pt x="4041" y="791"/>
                  </a:lnTo>
                  <a:lnTo>
                    <a:pt x="4032" y="787"/>
                  </a:lnTo>
                  <a:lnTo>
                    <a:pt x="4032" y="778"/>
                  </a:lnTo>
                  <a:lnTo>
                    <a:pt x="4046" y="777"/>
                  </a:lnTo>
                  <a:lnTo>
                    <a:pt x="4057" y="777"/>
                  </a:lnTo>
                  <a:close/>
                  <a:moveTo>
                    <a:pt x="1543" y="756"/>
                  </a:moveTo>
                  <a:lnTo>
                    <a:pt x="1536" y="768"/>
                  </a:lnTo>
                  <a:lnTo>
                    <a:pt x="1531" y="768"/>
                  </a:lnTo>
                  <a:lnTo>
                    <a:pt x="1531" y="771"/>
                  </a:lnTo>
                  <a:lnTo>
                    <a:pt x="1542" y="775"/>
                  </a:lnTo>
                  <a:lnTo>
                    <a:pt x="1552" y="780"/>
                  </a:lnTo>
                  <a:lnTo>
                    <a:pt x="1559" y="785"/>
                  </a:lnTo>
                  <a:lnTo>
                    <a:pt x="1563" y="787"/>
                  </a:lnTo>
                  <a:lnTo>
                    <a:pt x="1564" y="785"/>
                  </a:lnTo>
                  <a:lnTo>
                    <a:pt x="1564" y="784"/>
                  </a:lnTo>
                  <a:lnTo>
                    <a:pt x="1564" y="784"/>
                  </a:lnTo>
                  <a:lnTo>
                    <a:pt x="1566" y="782"/>
                  </a:lnTo>
                  <a:lnTo>
                    <a:pt x="1566" y="778"/>
                  </a:lnTo>
                  <a:lnTo>
                    <a:pt x="1559" y="778"/>
                  </a:lnTo>
                  <a:lnTo>
                    <a:pt x="1557" y="778"/>
                  </a:lnTo>
                  <a:lnTo>
                    <a:pt x="1556" y="777"/>
                  </a:lnTo>
                  <a:lnTo>
                    <a:pt x="1554" y="777"/>
                  </a:lnTo>
                  <a:lnTo>
                    <a:pt x="1550" y="777"/>
                  </a:lnTo>
                  <a:lnTo>
                    <a:pt x="1547" y="775"/>
                  </a:lnTo>
                  <a:lnTo>
                    <a:pt x="1547" y="756"/>
                  </a:lnTo>
                  <a:lnTo>
                    <a:pt x="1543" y="756"/>
                  </a:lnTo>
                  <a:close/>
                  <a:moveTo>
                    <a:pt x="3952" y="743"/>
                  </a:moveTo>
                  <a:lnTo>
                    <a:pt x="3954" y="743"/>
                  </a:lnTo>
                  <a:lnTo>
                    <a:pt x="3954" y="745"/>
                  </a:lnTo>
                  <a:lnTo>
                    <a:pt x="3954" y="747"/>
                  </a:lnTo>
                  <a:lnTo>
                    <a:pt x="3956" y="747"/>
                  </a:lnTo>
                  <a:lnTo>
                    <a:pt x="3956" y="749"/>
                  </a:lnTo>
                  <a:lnTo>
                    <a:pt x="3959" y="749"/>
                  </a:lnTo>
                  <a:lnTo>
                    <a:pt x="3957" y="750"/>
                  </a:lnTo>
                  <a:lnTo>
                    <a:pt x="3957" y="750"/>
                  </a:lnTo>
                  <a:lnTo>
                    <a:pt x="3957" y="750"/>
                  </a:lnTo>
                  <a:lnTo>
                    <a:pt x="3957" y="750"/>
                  </a:lnTo>
                  <a:lnTo>
                    <a:pt x="3956" y="750"/>
                  </a:lnTo>
                  <a:lnTo>
                    <a:pt x="3956" y="752"/>
                  </a:lnTo>
                  <a:lnTo>
                    <a:pt x="3950" y="757"/>
                  </a:lnTo>
                  <a:lnTo>
                    <a:pt x="3945" y="763"/>
                  </a:lnTo>
                  <a:lnTo>
                    <a:pt x="3940" y="768"/>
                  </a:lnTo>
                  <a:lnTo>
                    <a:pt x="3921" y="766"/>
                  </a:lnTo>
                  <a:lnTo>
                    <a:pt x="3905" y="766"/>
                  </a:lnTo>
                  <a:lnTo>
                    <a:pt x="3886" y="768"/>
                  </a:lnTo>
                  <a:lnTo>
                    <a:pt x="3886" y="778"/>
                  </a:lnTo>
                  <a:lnTo>
                    <a:pt x="3889" y="780"/>
                  </a:lnTo>
                  <a:lnTo>
                    <a:pt x="3889" y="782"/>
                  </a:lnTo>
                  <a:lnTo>
                    <a:pt x="3891" y="784"/>
                  </a:lnTo>
                  <a:lnTo>
                    <a:pt x="3893" y="787"/>
                  </a:lnTo>
                  <a:lnTo>
                    <a:pt x="3912" y="780"/>
                  </a:lnTo>
                  <a:lnTo>
                    <a:pt x="3931" y="775"/>
                  </a:lnTo>
                  <a:lnTo>
                    <a:pt x="3931" y="784"/>
                  </a:lnTo>
                  <a:lnTo>
                    <a:pt x="3928" y="784"/>
                  </a:lnTo>
                  <a:lnTo>
                    <a:pt x="3922" y="787"/>
                  </a:lnTo>
                  <a:lnTo>
                    <a:pt x="3915" y="791"/>
                  </a:lnTo>
                  <a:lnTo>
                    <a:pt x="3908" y="794"/>
                  </a:lnTo>
                  <a:lnTo>
                    <a:pt x="3914" y="806"/>
                  </a:lnTo>
                  <a:lnTo>
                    <a:pt x="3921" y="817"/>
                  </a:lnTo>
                  <a:lnTo>
                    <a:pt x="3924" y="827"/>
                  </a:lnTo>
                  <a:lnTo>
                    <a:pt x="3928" y="845"/>
                  </a:lnTo>
                  <a:lnTo>
                    <a:pt x="3924" y="845"/>
                  </a:lnTo>
                  <a:lnTo>
                    <a:pt x="3924" y="848"/>
                  </a:lnTo>
                  <a:lnTo>
                    <a:pt x="3921" y="846"/>
                  </a:lnTo>
                  <a:lnTo>
                    <a:pt x="3919" y="846"/>
                  </a:lnTo>
                  <a:lnTo>
                    <a:pt x="3919" y="846"/>
                  </a:lnTo>
                  <a:lnTo>
                    <a:pt x="3919" y="845"/>
                  </a:lnTo>
                  <a:lnTo>
                    <a:pt x="3917" y="845"/>
                  </a:lnTo>
                  <a:lnTo>
                    <a:pt x="3907" y="834"/>
                  </a:lnTo>
                  <a:lnTo>
                    <a:pt x="3898" y="822"/>
                  </a:lnTo>
                  <a:lnTo>
                    <a:pt x="3889" y="810"/>
                  </a:lnTo>
                  <a:lnTo>
                    <a:pt x="3889" y="848"/>
                  </a:lnTo>
                  <a:lnTo>
                    <a:pt x="3874" y="848"/>
                  </a:lnTo>
                  <a:lnTo>
                    <a:pt x="3874" y="846"/>
                  </a:lnTo>
                  <a:lnTo>
                    <a:pt x="3872" y="846"/>
                  </a:lnTo>
                  <a:lnTo>
                    <a:pt x="3872" y="846"/>
                  </a:lnTo>
                  <a:lnTo>
                    <a:pt x="3872" y="846"/>
                  </a:lnTo>
                  <a:lnTo>
                    <a:pt x="3872" y="845"/>
                  </a:lnTo>
                  <a:lnTo>
                    <a:pt x="3870" y="845"/>
                  </a:lnTo>
                  <a:lnTo>
                    <a:pt x="3872" y="832"/>
                  </a:lnTo>
                  <a:lnTo>
                    <a:pt x="3870" y="825"/>
                  </a:lnTo>
                  <a:lnTo>
                    <a:pt x="3867" y="819"/>
                  </a:lnTo>
                  <a:lnTo>
                    <a:pt x="3863" y="810"/>
                  </a:lnTo>
                  <a:lnTo>
                    <a:pt x="3863" y="801"/>
                  </a:lnTo>
                  <a:lnTo>
                    <a:pt x="3868" y="791"/>
                  </a:lnTo>
                  <a:lnTo>
                    <a:pt x="3875" y="777"/>
                  </a:lnTo>
                  <a:lnTo>
                    <a:pt x="3882" y="764"/>
                  </a:lnTo>
                  <a:lnTo>
                    <a:pt x="3889" y="754"/>
                  </a:lnTo>
                  <a:lnTo>
                    <a:pt x="3893" y="749"/>
                  </a:lnTo>
                  <a:lnTo>
                    <a:pt x="3910" y="754"/>
                  </a:lnTo>
                  <a:lnTo>
                    <a:pt x="3921" y="754"/>
                  </a:lnTo>
                  <a:lnTo>
                    <a:pt x="3929" y="752"/>
                  </a:lnTo>
                  <a:lnTo>
                    <a:pt x="3940" y="749"/>
                  </a:lnTo>
                  <a:lnTo>
                    <a:pt x="3950" y="743"/>
                  </a:lnTo>
                  <a:lnTo>
                    <a:pt x="3952" y="743"/>
                  </a:lnTo>
                  <a:close/>
                  <a:moveTo>
                    <a:pt x="3989" y="740"/>
                  </a:moveTo>
                  <a:lnTo>
                    <a:pt x="3996" y="743"/>
                  </a:lnTo>
                  <a:lnTo>
                    <a:pt x="3999" y="745"/>
                  </a:lnTo>
                  <a:lnTo>
                    <a:pt x="4003" y="749"/>
                  </a:lnTo>
                  <a:lnTo>
                    <a:pt x="4004" y="752"/>
                  </a:lnTo>
                  <a:lnTo>
                    <a:pt x="4004" y="759"/>
                  </a:lnTo>
                  <a:lnTo>
                    <a:pt x="4004" y="768"/>
                  </a:lnTo>
                  <a:lnTo>
                    <a:pt x="4001" y="770"/>
                  </a:lnTo>
                  <a:lnTo>
                    <a:pt x="3999" y="771"/>
                  </a:lnTo>
                  <a:lnTo>
                    <a:pt x="3999" y="773"/>
                  </a:lnTo>
                  <a:lnTo>
                    <a:pt x="3999" y="775"/>
                  </a:lnTo>
                  <a:lnTo>
                    <a:pt x="3999" y="777"/>
                  </a:lnTo>
                  <a:lnTo>
                    <a:pt x="3999" y="778"/>
                  </a:lnTo>
                  <a:lnTo>
                    <a:pt x="3998" y="780"/>
                  </a:lnTo>
                  <a:lnTo>
                    <a:pt x="3994" y="784"/>
                  </a:lnTo>
                  <a:lnTo>
                    <a:pt x="3994" y="775"/>
                  </a:lnTo>
                  <a:lnTo>
                    <a:pt x="3987" y="764"/>
                  </a:lnTo>
                  <a:lnTo>
                    <a:pt x="3987" y="752"/>
                  </a:lnTo>
                  <a:lnTo>
                    <a:pt x="3989" y="740"/>
                  </a:lnTo>
                  <a:close/>
                  <a:moveTo>
                    <a:pt x="3533" y="691"/>
                  </a:moveTo>
                  <a:lnTo>
                    <a:pt x="3566" y="695"/>
                  </a:lnTo>
                  <a:lnTo>
                    <a:pt x="3579" y="710"/>
                  </a:lnTo>
                  <a:lnTo>
                    <a:pt x="3593" y="719"/>
                  </a:lnTo>
                  <a:lnTo>
                    <a:pt x="3607" y="728"/>
                  </a:lnTo>
                  <a:lnTo>
                    <a:pt x="3624" y="736"/>
                  </a:lnTo>
                  <a:lnTo>
                    <a:pt x="3629" y="740"/>
                  </a:lnTo>
                  <a:lnTo>
                    <a:pt x="3629" y="742"/>
                  </a:lnTo>
                  <a:lnTo>
                    <a:pt x="3631" y="742"/>
                  </a:lnTo>
                  <a:lnTo>
                    <a:pt x="3638" y="749"/>
                  </a:lnTo>
                  <a:lnTo>
                    <a:pt x="3650" y="763"/>
                  </a:lnTo>
                  <a:lnTo>
                    <a:pt x="3661" y="778"/>
                  </a:lnTo>
                  <a:lnTo>
                    <a:pt x="3673" y="796"/>
                  </a:lnTo>
                  <a:lnTo>
                    <a:pt x="3690" y="810"/>
                  </a:lnTo>
                  <a:lnTo>
                    <a:pt x="3687" y="827"/>
                  </a:lnTo>
                  <a:lnTo>
                    <a:pt x="3687" y="848"/>
                  </a:lnTo>
                  <a:lnTo>
                    <a:pt x="3701" y="850"/>
                  </a:lnTo>
                  <a:lnTo>
                    <a:pt x="3710" y="853"/>
                  </a:lnTo>
                  <a:lnTo>
                    <a:pt x="3716" y="859"/>
                  </a:lnTo>
                  <a:lnTo>
                    <a:pt x="3725" y="864"/>
                  </a:lnTo>
                  <a:lnTo>
                    <a:pt x="3736" y="864"/>
                  </a:lnTo>
                  <a:lnTo>
                    <a:pt x="3744" y="860"/>
                  </a:lnTo>
                  <a:lnTo>
                    <a:pt x="3751" y="857"/>
                  </a:lnTo>
                  <a:lnTo>
                    <a:pt x="3758" y="855"/>
                  </a:lnTo>
                  <a:lnTo>
                    <a:pt x="3774" y="860"/>
                  </a:lnTo>
                  <a:lnTo>
                    <a:pt x="3792" y="867"/>
                  </a:lnTo>
                  <a:lnTo>
                    <a:pt x="3809" y="876"/>
                  </a:lnTo>
                  <a:lnTo>
                    <a:pt x="3825" y="883"/>
                  </a:lnTo>
                  <a:lnTo>
                    <a:pt x="3823" y="883"/>
                  </a:lnTo>
                  <a:lnTo>
                    <a:pt x="3821" y="885"/>
                  </a:lnTo>
                  <a:lnTo>
                    <a:pt x="3821" y="885"/>
                  </a:lnTo>
                  <a:lnTo>
                    <a:pt x="3819" y="885"/>
                  </a:lnTo>
                  <a:lnTo>
                    <a:pt x="3816" y="887"/>
                  </a:lnTo>
                  <a:lnTo>
                    <a:pt x="3806" y="890"/>
                  </a:lnTo>
                  <a:lnTo>
                    <a:pt x="3786" y="890"/>
                  </a:lnTo>
                  <a:lnTo>
                    <a:pt x="3764" y="887"/>
                  </a:lnTo>
                  <a:lnTo>
                    <a:pt x="3741" y="881"/>
                  </a:lnTo>
                  <a:lnTo>
                    <a:pt x="3716" y="876"/>
                  </a:lnTo>
                  <a:lnTo>
                    <a:pt x="3697" y="871"/>
                  </a:lnTo>
                  <a:lnTo>
                    <a:pt x="3682" y="864"/>
                  </a:lnTo>
                  <a:lnTo>
                    <a:pt x="3675" y="860"/>
                  </a:lnTo>
                  <a:lnTo>
                    <a:pt x="3678" y="857"/>
                  </a:lnTo>
                  <a:lnTo>
                    <a:pt x="3678" y="857"/>
                  </a:lnTo>
                  <a:lnTo>
                    <a:pt x="3680" y="855"/>
                  </a:lnTo>
                  <a:lnTo>
                    <a:pt x="3682" y="852"/>
                  </a:lnTo>
                  <a:lnTo>
                    <a:pt x="3661" y="846"/>
                  </a:lnTo>
                  <a:lnTo>
                    <a:pt x="3643" y="836"/>
                  </a:lnTo>
                  <a:lnTo>
                    <a:pt x="3627" y="820"/>
                  </a:lnTo>
                  <a:lnTo>
                    <a:pt x="3615" y="803"/>
                  </a:lnTo>
                  <a:lnTo>
                    <a:pt x="3603" y="784"/>
                  </a:lnTo>
                  <a:lnTo>
                    <a:pt x="3593" y="764"/>
                  </a:lnTo>
                  <a:lnTo>
                    <a:pt x="3582" y="749"/>
                  </a:lnTo>
                  <a:lnTo>
                    <a:pt x="3572" y="736"/>
                  </a:lnTo>
                  <a:lnTo>
                    <a:pt x="3561" y="728"/>
                  </a:lnTo>
                  <a:lnTo>
                    <a:pt x="3549" y="717"/>
                  </a:lnTo>
                  <a:lnTo>
                    <a:pt x="3538" y="707"/>
                  </a:lnTo>
                  <a:lnTo>
                    <a:pt x="3533" y="691"/>
                  </a:lnTo>
                  <a:close/>
                  <a:moveTo>
                    <a:pt x="3832" y="672"/>
                  </a:moveTo>
                  <a:lnTo>
                    <a:pt x="3842" y="675"/>
                  </a:lnTo>
                  <a:lnTo>
                    <a:pt x="3854" y="682"/>
                  </a:lnTo>
                  <a:lnTo>
                    <a:pt x="3865" y="693"/>
                  </a:lnTo>
                  <a:lnTo>
                    <a:pt x="3870" y="702"/>
                  </a:lnTo>
                  <a:lnTo>
                    <a:pt x="3865" y="705"/>
                  </a:lnTo>
                  <a:lnTo>
                    <a:pt x="3860" y="710"/>
                  </a:lnTo>
                  <a:lnTo>
                    <a:pt x="3854" y="714"/>
                  </a:lnTo>
                  <a:lnTo>
                    <a:pt x="3847" y="717"/>
                  </a:lnTo>
                  <a:lnTo>
                    <a:pt x="3853" y="733"/>
                  </a:lnTo>
                  <a:lnTo>
                    <a:pt x="3860" y="745"/>
                  </a:lnTo>
                  <a:lnTo>
                    <a:pt x="3867" y="759"/>
                  </a:lnTo>
                  <a:lnTo>
                    <a:pt x="3861" y="761"/>
                  </a:lnTo>
                  <a:lnTo>
                    <a:pt x="3858" y="761"/>
                  </a:lnTo>
                  <a:lnTo>
                    <a:pt x="3856" y="761"/>
                  </a:lnTo>
                  <a:lnTo>
                    <a:pt x="3856" y="761"/>
                  </a:lnTo>
                  <a:lnTo>
                    <a:pt x="3854" y="763"/>
                  </a:lnTo>
                  <a:lnTo>
                    <a:pt x="3853" y="764"/>
                  </a:lnTo>
                  <a:lnTo>
                    <a:pt x="3851" y="768"/>
                  </a:lnTo>
                  <a:lnTo>
                    <a:pt x="3842" y="784"/>
                  </a:lnTo>
                  <a:lnTo>
                    <a:pt x="3837" y="803"/>
                  </a:lnTo>
                  <a:lnTo>
                    <a:pt x="3828" y="820"/>
                  </a:lnTo>
                  <a:lnTo>
                    <a:pt x="3823" y="824"/>
                  </a:lnTo>
                  <a:lnTo>
                    <a:pt x="3818" y="824"/>
                  </a:lnTo>
                  <a:lnTo>
                    <a:pt x="3812" y="825"/>
                  </a:lnTo>
                  <a:lnTo>
                    <a:pt x="3806" y="825"/>
                  </a:lnTo>
                  <a:lnTo>
                    <a:pt x="3795" y="819"/>
                  </a:lnTo>
                  <a:lnTo>
                    <a:pt x="3785" y="817"/>
                  </a:lnTo>
                  <a:lnTo>
                    <a:pt x="3772" y="817"/>
                  </a:lnTo>
                  <a:lnTo>
                    <a:pt x="3760" y="815"/>
                  </a:lnTo>
                  <a:lnTo>
                    <a:pt x="3748" y="810"/>
                  </a:lnTo>
                  <a:lnTo>
                    <a:pt x="3736" y="794"/>
                  </a:lnTo>
                  <a:lnTo>
                    <a:pt x="3727" y="773"/>
                  </a:lnTo>
                  <a:lnTo>
                    <a:pt x="3725" y="749"/>
                  </a:lnTo>
                  <a:lnTo>
                    <a:pt x="3734" y="745"/>
                  </a:lnTo>
                  <a:lnTo>
                    <a:pt x="3741" y="745"/>
                  </a:lnTo>
                  <a:lnTo>
                    <a:pt x="3748" y="747"/>
                  </a:lnTo>
                  <a:lnTo>
                    <a:pt x="3755" y="743"/>
                  </a:lnTo>
                  <a:lnTo>
                    <a:pt x="3764" y="729"/>
                  </a:lnTo>
                  <a:lnTo>
                    <a:pt x="3786" y="726"/>
                  </a:lnTo>
                  <a:lnTo>
                    <a:pt x="3790" y="723"/>
                  </a:lnTo>
                  <a:lnTo>
                    <a:pt x="3793" y="719"/>
                  </a:lnTo>
                  <a:lnTo>
                    <a:pt x="3793" y="717"/>
                  </a:lnTo>
                  <a:lnTo>
                    <a:pt x="3795" y="716"/>
                  </a:lnTo>
                  <a:lnTo>
                    <a:pt x="3795" y="714"/>
                  </a:lnTo>
                  <a:lnTo>
                    <a:pt x="3795" y="712"/>
                  </a:lnTo>
                  <a:lnTo>
                    <a:pt x="3797" y="710"/>
                  </a:lnTo>
                  <a:lnTo>
                    <a:pt x="3797" y="710"/>
                  </a:lnTo>
                  <a:lnTo>
                    <a:pt x="3800" y="710"/>
                  </a:lnTo>
                  <a:lnTo>
                    <a:pt x="3806" y="710"/>
                  </a:lnTo>
                  <a:lnTo>
                    <a:pt x="3812" y="710"/>
                  </a:lnTo>
                  <a:lnTo>
                    <a:pt x="3816" y="698"/>
                  </a:lnTo>
                  <a:lnTo>
                    <a:pt x="3821" y="689"/>
                  </a:lnTo>
                  <a:lnTo>
                    <a:pt x="3826" y="681"/>
                  </a:lnTo>
                  <a:lnTo>
                    <a:pt x="3832" y="672"/>
                  </a:lnTo>
                  <a:close/>
                  <a:moveTo>
                    <a:pt x="3329" y="649"/>
                  </a:moveTo>
                  <a:lnTo>
                    <a:pt x="3339" y="656"/>
                  </a:lnTo>
                  <a:lnTo>
                    <a:pt x="3345" y="668"/>
                  </a:lnTo>
                  <a:lnTo>
                    <a:pt x="3345" y="686"/>
                  </a:lnTo>
                  <a:lnTo>
                    <a:pt x="3345" y="688"/>
                  </a:lnTo>
                  <a:lnTo>
                    <a:pt x="3346" y="688"/>
                  </a:lnTo>
                  <a:lnTo>
                    <a:pt x="3348" y="689"/>
                  </a:lnTo>
                  <a:lnTo>
                    <a:pt x="3348" y="689"/>
                  </a:lnTo>
                  <a:lnTo>
                    <a:pt x="3348" y="691"/>
                  </a:lnTo>
                  <a:lnTo>
                    <a:pt x="3348" y="695"/>
                  </a:lnTo>
                  <a:lnTo>
                    <a:pt x="3345" y="695"/>
                  </a:lnTo>
                  <a:lnTo>
                    <a:pt x="3341" y="696"/>
                  </a:lnTo>
                  <a:lnTo>
                    <a:pt x="3339" y="700"/>
                  </a:lnTo>
                  <a:lnTo>
                    <a:pt x="3336" y="702"/>
                  </a:lnTo>
                  <a:lnTo>
                    <a:pt x="3334" y="702"/>
                  </a:lnTo>
                  <a:lnTo>
                    <a:pt x="3332" y="700"/>
                  </a:lnTo>
                  <a:lnTo>
                    <a:pt x="3331" y="700"/>
                  </a:lnTo>
                  <a:lnTo>
                    <a:pt x="3331" y="700"/>
                  </a:lnTo>
                  <a:lnTo>
                    <a:pt x="3329" y="698"/>
                  </a:lnTo>
                  <a:lnTo>
                    <a:pt x="3322" y="684"/>
                  </a:lnTo>
                  <a:lnTo>
                    <a:pt x="3322" y="663"/>
                  </a:lnTo>
                  <a:lnTo>
                    <a:pt x="3324" y="660"/>
                  </a:lnTo>
                  <a:lnTo>
                    <a:pt x="3326" y="658"/>
                  </a:lnTo>
                  <a:lnTo>
                    <a:pt x="3327" y="654"/>
                  </a:lnTo>
                  <a:lnTo>
                    <a:pt x="3329" y="649"/>
                  </a:lnTo>
                  <a:close/>
                  <a:moveTo>
                    <a:pt x="3956" y="628"/>
                  </a:moveTo>
                  <a:lnTo>
                    <a:pt x="3964" y="637"/>
                  </a:lnTo>
                  <a:lnTo>
                    <a:pt x="3970" y="647"/>
                  </a:lnTo>
                  <a:lnTo>
                    <a:pt x="3970" y="663"/>
                  </a:lnTo>
                  <a:lnTo>
                    <a:pt x="3971" y="667"/>
                  </a:lnTo>
                  <a:lnTo>
                    <a:pt x="3973" y="667"/>
                  </a:lnTo>
                  <a:lnTo>
                    <a:pt x="3973" y="668"/>
                  </a:lnTo>
                  <a:lnTo>
                    <a:pt x="3973" y="668"/>
                  </a:lnTo>
                  <a:lnTo>
                    <a:pt x="3971" y="668"/>
                  </a:lnTo>
                  <a:lnTo>
                    <a:pt x="3970" y="672"/>
                  </a:lnTo>
                  <a:lnTo>
                    <a:pt x="3970" y="675"/>
                  </a:lnTo>
                  <a:lnTo>
                    <a:pt x="3968" y="675"/>
                  </a:lnTo>
                  <a:lnTo>
                    <a:pt x="3968" y="677"/>
                  </a:lnTo>
                  <a:lnTo>
                    <a:pt x="3968" y="677"/>
                  </a:lnTo>
                  <a:lnTo>
                    <a:pt x="3968" y="677"/>
                  </a:lnTo>
                  <a:lnTo>
                    <a:pt x="3966" y="677"/>
                  </a:lnTo>
                  <a:lnTo>
                    <a:pt x="3963" y="679"/>
                  </a:lnTo>
                  <a:lnTo>
                    <a:pt x="3961" y="675"/>
                  </a:lnTo>
                  <a:lnTo>
                    <a:pt x="3961" y="674"/>
                  </a:lnTo>
                  <a:lnTo>
                    <a:pt x="3961" y="674"/>
                  </a:lnTo>
                  <a:lnTo>
                    <a:pt x="3961" y="674"/>
                  </a:lnTo>
                  <a:lnTo>
                    <a:pt x="3959" y="674"/>
                  </a:lnTo>
                  <a:lnTo>
                    <a:pt x="3957" y="674"/>
                  </a:lnTo>
                  <a:lnTo>
                    <a:pt x="3956" y="672"/>
                  </a:lnTo>
                  <a:lnTo>
                    <a:pt x="3956" y="675"/>
                  </a:lnTo>
                  <a:lnTo>
                    <a:pt x="3957" y="677"/>
                  </a:lnTo>
                  <a:lnTo>
                    <a:pt x="3959" y="679"/>
                  </a:lnTo>
                  <a:lnTo>
                    <a:pt x="3961" y="681"/>
                  </a:lnTo>
                  <a:lnTo>
                    <a:pt x="3961" y="681"/>
                  </a:lnTo>
                  <a:lnTo>
                    <a:pt x="3959" y="682"/>
                  </a:lnTo>
                  <a:lnTo>
                    <a:pt x="3959" y="684"/>
                  </a:lnTo>
                  <a:lnTo>
                    <a:pt x="3959" y="686"/>
                  </a:lnTo>
                  <a:lnTo>
                    <a:pt x="3959" y="691"/>
                  </a:lnTo>
                  <a:lnTo>
                    <a:pt x="3950" y="691"/>
                  </a:lnTo>
                  <a:lnTo>
                    <a:pt x="3950" y="686"/>
                  </a:lnTo>
                  <a:lnTo>
                    <a:pt x="3945" y="684"/>
                  </a:lnTo>
                  <a:lnTo>
                    <a:pt x="3940" y="681"/>
                  </a:lnTo>
                  <a:lnTo>
                    <a:pt x="3938" y="677"/>
                  </a:lnTo>
                  <a:lnTo>
                    <a:pt x="3936" y="672"/>
                  </a:lnTo>
                  <a:lnTo>
                    <a:pt x="3935" y="667"/>
                  </a:lnTo>
                  <a:lnTo>
                    <a:pt x="3931" y="660"/>
                  </a:lnTo>
                  <a:lnTo>
                    <a:pt x="3926" y="663"/>
                  </a:lnTo>
                  <a:lnTo>
                    <a:pt x="3919" y="667"/>
                  </a:lnTo>
                  <a:lnTo>
                    <a:pt x="3912" y="668"/>
                  </a:lnTo>
                  <a:lnTo>
                    <a:pt x="3905" y="672"/>
                  </a:lnTo>
                  <a:lnTo>
                    <a:pt x="3905" y="663"/>
                  </a:lnTo>
                  <a:lnTo>
                    <a:pt x="3907" y="661"/>
                  </a:lnTo>
                  <a:lnTo>
                    <a:pt x="3907" y="661"/>
                  </a:lnTo>
                  <a:lnTo>
                    <a:pt x="3907" y="660"/>
                  </a:lnTo>
                  <a:lnTo>
                    <a:pt x="3908" y="660"/>
                  </a:lnTo>
                  <a:lnTo>
                    <a:pt x="3908" y="656"/>
                  </a:lnTo>
                  <a:lnTo>
                    <a:pt x="3922" y="651"/>
                  </a:lnTo>
                  <a:lnTo>
                    <a:pt x="3935" y="647"/>
                  </a:lnTo>
                  <a:lnTo>
                    <a:pt x="3947" y="640"/>
                  </a:lnTo>
                  <a:lnTo>
                    <a:pt x="3956" y="628"/>
                  </a:lnTo>
                  <a:close/>
                  <a:moveTo>
                    <a:pt x="1243" y="628"/>
                  </a:moveTo>
                  <a:lnTo>
                    <a:pt x="1245" y="633"/>
                  </a:lnTo>
                  <a:lnTo>
                    <a:pt x="1245" y="635"/>
                  </a:lnTo>
                  <a:lnTo>
                    <a:pt x="1245" y="637"/>
                  </a:lnTo>
                  <a:lnTo>
                    <a:pt x="1245" y="637"/>
                  </a:lnTo>
                  <a:lnTo>
                    <a:pt x="1247" y="639"/>
                  </a:lnTo>
                  <a:lnTo>
                    <a:pt x="1248" y="639"/>
                  </a:lnTo>
                  <a:lnTo>
                    <a:pt x="1252" y="640"/>
                  </a:lnTo>
                  <a:lnTo>
                    <a:pt x="1252" y="633"/>
                  </a:lnTo>
                  <a:lnTo>
                    <a:pt x="1243" y="628"/>
                  </a:lnTo>
                  <a:close/>
                  <a:moveTo>
                    <a:pt x="3870" y="609"/>
                  </a:moveTo>
                  <a:lnTo>
                    <a:pt x="3874" y="613"/>
                  </a:lnTo>
                  <a:lnTo>
                    <a:pt x="3875" y="613"/>
                  </a:lnTo>
                  <a:lnTo>
                    <a:pt x="3877" y="613"/>
                  </a:lnTo>
                  <a:lnTo>
                    <a:pt x="3877" y="614"/>
                  </a:lnTo>
                  <a:lnTo>
                    <a:pt x="3877" y="614"/>
                  </a:lnTo>
                  <a:lnTo>
                    <a:pt x="3877" y="618"/>
                  </a:lnTo>
                  <a:lnTo>
                    <a:pt x="3879" y="621"/>
                  </a:lnTo>
                  <a:lnTo>
                    <a:pt x="3868" y="630"/>
                  </a:lnTo>
                  <a:lnTo>
                    <a:pt x="3861" y="639"/>
                  </a:lnTo>
                  <a:lnTo>
                    <a:pt x="3853" y="646"/>
                  </a:lnTo>
                  <a:lnTo>
                    <a:pt x="3840" y="653"/>
                  </a:lnTo>
                  <a:lnTo>
                    <a:pt x="3840" y="649"/>
                  </a:lnTo>
                  <a:lnTo>
                    <a:pt x="3851" y="637"/>
                  </a:lnTo>
                  <a:lnTo>
                    <a:pt x="3863" y="625"/>
                  </a:lnTo>
                  <a:lnTo>
                    <a:pt x="3870" y="609"/>
                  </a:lnTo>
                  <a:close/>
                  <a:moveTo>
                    <a:pt x="1371" y="517"/>
                  </a:moveTo>
                  <a:lnTo>
                    <a:pt x="1378" y="518"/>
                  </a:lnTo>
                  <a:lnTo>
                    <a:pt x="1386" y="522"/>
                  </a:lnTo>
                  <a:lnTo>
                    <a:pt x="1383" y="524"/>
                  </a:lnTo>
                  <a:lnTo>
                    <a:pt x="1381" y="527"/>
                  </a:lnTo>
                  <a:lnTo>
                    <a:pt x="1378" y="529"/>
                  </a:lnTo>
                  <a:lnTo>
                    <a:pt x="1372" y="529"/>
                  </a:lnTo>
                  <a:lnTo>
                    <a:pt x="1367" y="527"/>
                  </a:lnTo>
                  <a:lnTo>
                    <a:pt x="1362" y="527"/>
                  </a:lnTo>
                  <a:lnTo>
                    <a:pt x="1357" y="527"/>
                  </a:lnTo>
                  <a:lnTo>
                    <a:pt x="1351" y="529"/>
                  </a:lnTo>
                  <a:lnTo>
                    <a:pt x="1351" y="518"/>
                  </a:lnTo>
                  <a:lnTo>
                    <a:pt x="1364" y="517"/>
                  </a:lnTo>
                  <a:lnTo>
                    <a:pt x="1371" y="517"/>
                  </a:lnTo>
                  <a:close/>
                  <a:moveTo>
                    <a:pt x="3912" y="506"/>
                  </a:moveTo>
                  <a:lnTo>
                    <a:pt x="3912" y="524"/>
                  </a:lnTo>
                  <a:lnTo>
                    <a:pt x="3910" y="536"/>
                  </a:lnTo>
                  <a:lnTo>
                    <a:pt x="3907" y="546"/>
                  </a:lnTo>
                  <a:lnTo>
                    <a:pt x="3905" y="564"/>
                  </a:lnTo>
                  <a:lnTo>
                    <a:pt x="3908" y="564"/>
                  </a:lnTo>
                  <a:lnTo>
                    <a:pt x="3908" y="567"/>
                  </a:lnTo>
                  <a:lnTo>
                    <a:pt x="3915" y="567"/>
                  </a:lnTo>
                  <a:lnTo>
                    <a:pt x="3919" y="567"/>
                  </a:lnTo>
                  <a:lnTo>
                    <a:pt x="3922" y="567"/>
                  </a:lnTo>
                  <a:lnTo>
                    <a:pt x="3926" y="569"/>
                  </a:lnTo>
                  <a:lnTo>
                    <a:pt x="3929" y="571"/>
                  </a:lnTo>
                  <a:lnTo>
                    <a:pt x="3936" y="572"/>
                  </a:lnTo>
                  <a:lnTo>
                    <a:pt x="3940" y="585"/>
                  </a:lnTo>
                  <a:lnTo>
                    <a:pt x="3947" y="593"/>
                  </a:lnTo>
                  <a:lnTo>
                    <a:pt x="3956" y="602"/>
                  </a:lnTo>
                  <a:lnTo>
                    <a:pt x="3963" y="614"/>
                  </a:lnTo>
                  <a:lnTo>
                    <a:pt x="3957" y="616"/>
                  </a:lnTo>
                  <a:lnTo>
                    <a:pt x="3954" y="618"/>
                  </a:lnTo>
                  <a:lnTo>
                    <a:pt x="3952" y="618"/>
                  </a:lnTo>
                  <a:lnTo>
                    <a:pt x="3952" y="620"/>
                  </a:lnTo>
                  <a:lnTo>
                    <a:pt x="3952" y="621"/>
                  </a:lnTo>
                  <a:lnTo>
                    <a:pt x="3952" y="621"/>
                  </a:lnTo>
                  <a:lnTo>
                    <a:pt x="3952" y="623"/>
                  </a:lnTo>
                  <a:lnTo>
                    <a:pt x="3949" y="623"/>
                  </a:lnTo>
                  <a:lnTo>
                    <a:pt x="3943" y="625"/>
                  </a:lnTo>
                  <a:lnTo>
                    <a:pt x="3942" y="621"/>
                  </a:lnTo>
                  <a:lnTo>
                    <a:pt x="3942" y="621"/>
                  </a:lnTo>
                  <a:lnTo>
                    <a:pt x="3942" y="620"/>
                  </a:lnTo>
                  <a:lnTo>
                    <a:pt x="3942" y="620"/>
                  </a:lnTo>
                  <a:lnTo>
                    <a:pt x="3940" y="620"/>
                  </a:lnTo>
                  <a:lnTo>
                    <a:pt x="3938" y="620"/>
                  </a:lnTo>
                  <a:lnTo>
                    <a:pt x="3936" y="618"/>
                  </a:lnTo>
                  <a:lnTo>
                    <a:pt x="3933" y="625"/>
                  </a:lnTo>
                  <a:lnTo>
                    <a:pt x="3931" y="630"/>
                  </a:lnTo>
                  <a:lnTo>
                    <a:pt x="3928" y="635"/>
                  </a:lnTo>
                  <a:lnTo>
                    <a:pt x="3922" y="637"/>
                  </a:lnTo>
                  <a:lnTo>
                    <a:pt x="3917" y="640"/>
                  </a:lnTo>
                  <a:lnTo>
                    <a:pt x="3917" y="637"/>
                  </a:lnTo>
                  <a:lnTo>
                    <a:pt x="3914" y="633"/>
                  </a:lnTo>
                  <a:lnTo>
                    <a:pt x="3914" y="630"/>
                  </a:lnTo>
                  <a:lnTo>
                    <a:pt x="3914" y="628"/>
                  </a:lnTo>
                  <a:lnTo>
                    <a:pt x="3914" y="627"/>
                  </a:lnTo>
                  <a:lnTo>
                    <a:pt x="3914" y="627"/>
                  </a:lnTo>
                  <a:lnTo>
                    <a:pt x="3914" y="625"/>
                  </a:lnTo>
                  <a:lnTo>
                    <a:pt x="3912" y="623"/>
                  </a:lnTo>
                  <a:lnTo>
                    <a:pt x="3910" y="623"/>
                  </a:lnTo>
                  <a:lnTo>
                    <a:pt x="3905" y="621"/>
                  </a:lnTo>
                  <a:lnTo>
                    <a:pt x="3905" y="616"/>
                  </a:lnTo>
                  <a:lnTo>
                    <a:pt x="3905" y="611"/>
                  </a:lnTo>
                  <a:lnTo>
                    <a:pt x="3907" y="607"/>
                  </a:lnTo>
                  <a:lnTo>
                    <a:pt x="3907" y="606"/>
                  </a:lnTo>
                  <a:lnTo>
                    <a:pt x="3908" y="604"/>
                  </a:lnTo>
                  <a:lnTo>
                    <a:pt x="3912" y="604"/>
                  </a:lnTo>
                  <a:lnTo>
                    <a:pt x="3917" y="602"/>
                  </a:lnTo>
                  <a:lnTo>
                    <a:pt x="3924" y="602"/>
                  </a:lnTo>
                  <a:lnTo>
                    <a:pt x="3924" y="614"/>
                  </a:lnTo>
                  <a:lnTo>
                    <a:pt x="3936" y="614"/>
                  </a:lnTo>
                  <a:lnTo>
                    <a:pt x="3936" y="611"/>
                  </a:lnTo>
                  <a:lnTo>
                    <a:pt x="3938" y="607"/>
                  </a:lnTo>
                  <a:lnTo>
                    <a:pt x="3940" y="606"/>
                  </a:lnTo>
                  <a:lnTo>
                    <a:pt x="3940" y="604"/>
                  </a:lnTo>
                  <a:lnTo>
                    <a:pt x="3942" y="602"/>
                  </a:lnTo>
                  <a:lnTo>
                    <a:pt x="3943" y="599"/>
                  </a:lnTo>
                  <a:lnTo>
                    <a:pt x="3940" y="599"/>
                  </a:lnTo>
                  <a:lnTo>
                    <a:pt x="3922" y="585"/>
                  </a:lnTo>
                  <a:lnTo>
                    <a:pt x="3902" y="576"/>
                  </a:lnTo>
                  <a:lnTo>
                    <a:pt x="3902" y="583"/>
                  </a:lnTo>
                  <a:lnTo>
                    <a:pt x="3900" y="588"/>
                  </a:lnTo>
                  <a:lnTo>
                    <a:pt x="3898" y="593"/>
                  </a:lnTo>
                  <a:lnTo>
                    <a:pt x="3898" y="599"/>
                  </a:lnTo>
                  <a:lnTo>
                    <a:pt x="3896" y="597"/>
                  </a:lnTo>
                  <a:lnTo>
                    <a:pt x="3895" y="595"/>
                  </a:lnTo>
                  <a:lnTo>
                    <a:pt x="3895" y="595"/>
                  </a:lnTo>
                  <a:lnTo>
                    <a:pt x="3895" y="593"/>
                  </a:lnTo>
                  <a:lnTo>
                    <a:pt x="3893" y="592"/>
                  </a:lnTo>
                  <a:lnTo>
                    <a:pt x="3888" y="579"/>
                  </a:lnTo>
                  <a:lnTo>
                    <a:pt x="3882" y="564"/>
                  </a:lnTo>
                  <a:lnTo>
                    <a:pt x="3881" y="544"/>
                  </a:lnTo>
                  <a:lnTo>
                    <a:pt x="3882" y="527"/>
                  </a:lnTo>
                  <a:lnTo>
                    <a:pt x="3889" y="510"/>
                  </a:lnTo>
                  <a:lnTo>
                    <a:pt x="3895" y="508"/>
                  </a:lnTo>
                  <a:lnTo>
                    <a:pt x="3900" y="506"/>
                  </a:lnTo>
                  <a:lnTo>
                    <a:pt x="3905" y="506"/>
                  </a:lnTo>
                  <a:lnTo>
                    <a:pt x="3912" y="506"/>
                  </a:lnTo>
                  <a:close/>
                  <a:moveTo>
                    <a:pt x="1306" y="506"/>
                  </a:moveTo>
                  <a:lnTo>
                    <a:pt x="1313" y="506"/>
                  </a:lnTo>
                  <a:lnTo>
                    <a:pt x="1320" y="508"/>
                  </a:lnTo>
                  <a:lnTo>
                    <a:pt x="1327" y="508"/>
                  </a:lnTo>
                  <a:lnTo>
                    <a:pt x="1332" y="510"/>
                  </a:lnTo>
                  <a:lnTo>
                    <a:pt x="1332" y="518"/>
                  </a:lnTo>
                  <a:lnTo>
                    <a:pt x="1306" y="518"/>
                  </a:lnTo>
                  <a:lnTo>
                    <a:pt x="1306" y="506"/>
                  </a:lnTo>
                  <a:close/>
                  <a:moveTo>
                    <a:pt x="1159" y="506"/>
                  </a:moveTo>
                  <a:lnTo>
                    <a:pt x="1168" y="508"/>
                  </a:lnTo>
                  <a:lnTo>
                    <a:pt x="1173" y="511"/>
                  </a:lnTo>
                  <a:lnTo>
                    <a:pt x="1180" y="515"/>
                  </a:lnTo>
                  <a:lnTo>
                    <a:pt x="1186" y="518"/>
                  </a:lnTo>
                  <a:lnTo>
                    <a:pt x="1186" y="522"/>
                  </a:lnTo>
                  <a:lnTo>
                    <a:pt x="1179" y="522"/>
                  </a:lnTo>
                  <a:lnTo>
                    <a:pt x="1173" y="524"/>
                  </a:lnTo>
                  <a:lnTo>
                    <a:pt x="1168" y="525"/>
                  </a:lnTo>
                  <a:lnTo>
                    <a:pt x="1165" y="524"/>
                  </a:lnTo>
                  <a:lnTo>
                    <a:pt x="1158" y="524"/>
                  </a:lnTo>
                  <a:lnTo>
                    <a:pt x="1152" y="522"/>
                  </a:lnTo>
                  <a:lnTo>
                    <a:pt x="1152" y="510"/>
                  </a:lnTo>
                  <a:lnTo>
                    <a:pt x="1154" y="510"/>
                  </a:lnTo>
                  <a:lnTo>
                    <a:pt x="1156" y="508"/>
                  </a:lnTo>
                  <a:lnTo>
                    <a:pt x="1158" y="508"/>
                  </a:lnTo>
                  <a:lnTo>
                    <a:pt x="1158" y="508"/>
                  </a:lnTo>
                  <a:lnTo>
                    <a:pt x="1159" y="506"/>
                  </a:lnTo>
                  <a:close/>
                  <a:moveTo>
                    <a:pt x="1220" y="490"/>
                  </a:moveTo>
                  <a:lnTo>
                    <a:pt x="1241" y="492"/>
                  </a:lnTo>
                  <a:lnTo>
                    <a:pt x="1259" y="496"/>
                  </a:lnTo>
                  <a:lnTo>
                    <a:pt x="1273" y="501"/>
                  </a:lnTo>
                  <a:lnTo>
                    <a:pt x="1290" y="506"/>
                  </a:lnTo>
                  <a:lnTo>
                    <a:pt x="1290" y="515"/>
                  </a:lnTo>
                  <a:lnTo>
                    <a:pt x="1283" y="515"/>
                  </a:lnTo>
                  <a:lnTo>
                    <a:pt x="1280" y="517"/>
                  </a:lnTo>
                  <a:lnTo>
                    <a:pt x="1275" y="518"/>
                  </a:lnTo>
                  <a:lnTo>
                    <a:pt x="1271" y="520"/>
                  </a:lnTo>
                  <a:lnTo>
                    <a:pt x="1268" y="522"/>
                  </a:lnTo>
                  <a:lnTo>
                    <a:pt x="1262" y="522"/>
                  </a:lnTo>
                  <a:lnTo>
                    <a:pt x="1262" y="520"/>
                  </a:lnTo>
                  <a:lnTo>
                    <a:pt x="1262" y="518"/>
                  </a:lnTo>
                  <a:lnTo>
                    <a:pt x="1261" y="517"/>
                  </a:lnTo>
                  <a:lnTo>
                    <a:pt x="1259" y="515"/>
                  </a:lnTo>
                  <a:lnTo>
                    <a:pt x="1257" y="513"/>
                  </a:lnTo>
                  <a:lnTo>
                    <a:pt x="1255" y="515"/>
                  </a:lnTo>
                  <a:lnTo>
                    <a:pt x="1252" y="525"/>
                  </a:lnTo>
                  <a:lnTo>
                    <a:pt x="1247" y="525"/>
                  </a:lnTo>
                  <a:lnTo>
                    <a:pt x="1234" y="524"/>
                  </a:lnTo>
                  <a:lnTo>
                    <a:pt x="1220" y="522"/>
                  </a:lnTo>
                  <a:lnTo>
                    <a:pt x="1210" y="522"/>
                  </a:lnTo>
                  <a:lnTo>
                    <a:pt x="1205" y="510"/>
                  </a:lnTo>
                  <a:lnTo>
                    <a:pt x="1214" y="510"/>
                  </a:lnTo>
                  <a:lnTo>
                    <a:pt x="1220" y="510"/>
                  </a:lnTo>
                  <a:lnTo>
                    <a:pt x="1227" y="508"/>
                  </a:lnTo>
                  <a:lnTo>
                    <a:pt x="1233" y="506"/>
                  </a:lnTo>
                  <a:lnTo>
                    <a:pt x="1229" y="504"/>
                  </a:lnTo>
                  <a:lnTo>
                    <a:pt x="1226" y="501"/>
                  </a:lnTo>
                  <a:lnTo>
                    <a:pt x="1224" y="499"/>
                  </a:lnTo>
                  <a:lnTo>
                    <a:pt x="1222" y="496"/>
                  </a:lnTo>
                  <a:lnTo>
                    <a:pt x="1220" y="490"/>
                  </a:lnTo>
                  <a:close/>
                  <a:moveTo>
                    <a:pt x="100" y="452"/>
                  </a:moveTo>
                  <a:lnTo>
                    <a:pt x="116" y="457"/>
                  </a:lnTo>
                  <a:lnTo>
                    <a:pt x="128" y="464"/>
                  </a:lnTo>
                  <a:lnTo>
                    <a:pt x="142" y="471"/>
                  </a:lnTo>
                  <a:lnTo>
                    <a:pt x="142" y="475"/>
                  </a:lnTo>
                  <a:lnTo>
                    <a:pt x="138" y="475"/>
                  </a:lnTo>
                  <a:lnTo>
                    <a:pt x="126" y="483"/>
                  </a:lnTo>
                  <a:lnTo>
                    <a:pt x="114" y="485"/>
                  </a:lnTo>
                  <a:lnTo>
                    <a:pt x="103" y="487"/>
                  </a:lnTo>
                  <a:lnTo>
                    <a:pt x="91" y="490"/>
                  </a:lnTo>
                  <a:lnTo>
                    <a:pt x="91" y="487"/>
                  </a:lnTo>
                  <a:lnTo>
                    <a:pt x="88" y="487"/>
                  </a:lnTo>
                  <a:lnTo>
                    <a:pt x="91" y="478"/>
                  </a:lnTo>
                  <a:lnTo>
                    <a:pt x="91" y="469"/>
                  </a:lnTo>
                  <a:lnTo>
                    <a:pt x="91" y="457"/>
                  </a:lnTo>
                  <a:lnTo>
                    <a:pt x="95" y="455"/>
                  </a:lnTo>
                  <a:lnTo>
                    <a:pt x="96" y="455"/>
                  </a:lnTo>
                  <a:lnTo>
                    <a:pt x="96" y="454"/>
                  </a:lnTo>
                  <a:lnTo>
                    <a:pt x="98" y="454"/>
                  </a:lnTo>
                  <a:lnTo>
                    <a:pt x="100" y="452"/>
                  </a:lnTo>
                  <a:close/>
                  <a:moveTo>
                    <a:pt x="1098" y="441"/>
                  </a:moveTo>
                  <a:lnTo>
                    <a:pt x="1126" y="447"/>
                  </a:lnTo>
                  <a:lnTo>
                    <a:pt x="1151" y="455"/>
                  </a:lnTo>
                  <a:lnTo>
                    <a:pt x="1170" y="464"/>
                  </a:lnTo>
                  <a:lnTo>
                    <a:pt x="1189" y="473"/>
                  </a:lnTo>
                  <a:lnTo>
                    <a:pt x="1210" y="483"/>
                  </a:lnTo>
                  <a:lnTo>
                    <a:pt x="1210" y="490"/>
                  </a:lnTo>
                  <a:lnTo>
                    <a:pt x="1201" y="490"/>
                  </a:lnTo>
                  <a:lnTo>
                    <a:pt x="1191" y="494"/>
                  </a:lnTo>
                  <a:lnTo>
                    <a:pt x="1179" y="497"/>
                  </a:lnTo>
                  <a:lnTo>
                    <a:pt x="1166" y="499"/>
                  </a:lnTo>
                  <a:lnTo>
                    <a:pt x="1168" y="496"/>
                  </a:lnTo>
                  <a:lnTo>
                    <a:pt x="1168" y="492"/>
                  </a:lnTo>
                  <a:lnTo>
                    <a:pt x="1168" y="490"/>
                  </a:lnTo>
                  <a:lnTo>
                    <a:pt x="1168" y="489"/>
                  </a:lnTo>
                  <a:lnTo>
                    <a:pt x="1168" y="487"/>
                  </a:lnTo>
                  <a:lnTo>
                    <a:pt x="1166" y="483"/>
                  </a:lnTo>
                  <a:lnTo>
                    <a:pt x="1140" y="476"/>
                  </a:lnTo>
                  <a:lnTo>
                    <a:pt x="1116" y="464"/>
                  </a:lnTo>
                  <a:lnTo>
                    <a:pt x="1090" y="452"/>
                  </a:lnTo>
                  <a:lnTo>
                    <a:pt x="1084" y="457"/>
                  </a:lnTo>
                  <a:lnTo>
                    <a:pt x="1081" y="462"/>
                  </a:lnTo>
                  <a:lnTo>
                    <a:pt x="1076" y="468"/>
                  </a:lnTo>
                  <a:lnTo>
                    <a:pt x="1070" y="466"/>
                  </a:lnTo>
                  <a:lnTo>
                    <a:pt x="1063" y="462"/>
                  </a:lnTo>
                  <a:lnTo>
                    <a:pt x="1060" y="461"/>
                  </a:lnTo>
                  <a:lnTo>
                    <a:pt x="1067" y="461"/>
                  </a:lnTo>
                  <a:lnTo>
                    <a:pt x="1072" y="454"/>
                  </a:lnTo>
                  <a:lnTo>
                    <a:pt x="1077" y="450"/>
                  </a:lnTo>
                  <a:lnTo>
                    <a:pt x="1083" y="445"/>
                  </a:lnTo>
                  <a:lnTo>
                    <a:pt x="1088" y="445"/>
                  </a:lnTo>
                  <a:lnTo>
                    <a:pt x="1091" y="443"/>
                  </a:lnTo>
                  <a:lnTo>
                    <a:pt x="1095" y="443"/>
                  </a:lnTo>
                  <a:lnTo>
                    <a:pt x="1098" y="441"/>
                  </a:lnTo>
                  <a:close/>
                  <a:moveTo>
                    <a:pt x="77" y="433"/>
                  </a:moveTo>
                  <a:lnTo>
                    <a:pt x="91" y="438"/>
                  </a:lnTo>
                  <a:lnTo>
                    <a:pt x="91" y="441"/>
                  </a:lnTo>
                  <a:lnTo>
                    <a:pt x="88" y="441"/>
                  </a:lnTo>
                  <a:lnTo>
                    <a:pt x="77" y="445"/>
                  </a:lnTo>
                  <a:lnTo>
                    <a:pt x="67" y="445"/>
                  </a:lnTo>
                  <a:lnTo>
                    <a:pt x="58" y="445"/>
                  </a:lnTo>
                  <a:lnTo>
                    <a:pt x="58" y="438"/>
                  </a:lnTo>
                  <a:lnTo>
                    <a:pt x="63" y="436"/>
                  </a:lnTo>
                  <a:lnTo>
                    <a:pt x="68" y="436"/>
                  </a:lnTo>
                  <a:lnTo>
                    <a:pt x="72" y="435"/>
                  </a:lnTo>
                  <a:lnTo>
                    <a:pt x="77" y="433"/>
                  </a:lnTo>
                  <a:close/>
                  <a:moveTo>
                    <a:pt x="0" y="417"/>
                  </a:moveTo>
                  <a:lnTo>
                    <a:pt x="6" y="419"/>
                  </a:lnTo>
                  <a:lnTo>
                    <a:pt x="13" y="419"/>
                  </a:lnTo>
                  <a:lnTo>
                    <a:pt x="16" y="419"/>
                  </a:lnTo>
                  <a:lnTo>
                    <a:pt x="21" y="421"/>
                  </a:lnTo>
                  <a:lnTo>
                    <a:pt x="27" y="422"/>
                  </a:lnTo>
                  <a:lnTo>
                    <a:pt x="27" y="429"/>
                  </a:lnTo>
                  <a:lnTo>
                    <a:pt x="23" y="429"/>
                  </a:lnTo>
                  <a:lnTo>
                    <a:pt x="18" y="431"/>
                  </a:lnTo>
                  <a:lnTo>
                    <a:pt x="13" y="433"/>
                  </a:lnTo>
                  <a:lnTo>
                    <a:pt x="7" y="433"/>
                  </a:lnTo>
                  <a:lnTo>
                    <a:pt x="0" y="433"/>
                  </a:lnTo>
                  <a:lnTo>
                    <a:pt x="0" y="417"/>
                  </a:lnTo>
                  <a:close/>
                  <a:moveTo>
                    <a:pt x="1152" y="414"/>
                  </a:moveTo>
                  <a:lnTo>
                    <a:pt x="1158" y="417"/>
                  </a:lnTo>
                  <a:lnTo>
                    <a:pt x="1161" y="421"/>
                  </a:lnTo>
                  <a:lnTo>
                    <a:pt x="1165" y="424"/>
                  </a:lnTo>
                  <a:lnTo>
                    <a:pt x="1166" y="429"/>
                  </a:lnTo>
                  <a:lnTo>
                    <a:pt x="1166" y="438"/>
                  </a:lnTo>
                  <a:lnTo>
                    <a:pt x="1159" y="438"/>
                  </a:lnTo>
                  <a:lnTo>
                    <a:pt x="1158" y="433"/>
                  </a:lnTo>
                  <a:lnTo>
                    <a:pt x="1156" y="431"/>
                  </a:lnTo>
                  <a:lnTo>
                    <a:pt x="1154" y="428"/>
                  </a:lnTo>
                  <a:lnTo>
                    <a:pt x="1152" y="424"/>
                  </a:lnTo>
                  <a:lnTo>
                    <a:pt x="1152" y="421"/>
                  </a:lnTo>
                  <a:lnTo>
                    <a:pt x="1152" y="414"/>
                  </a:lnTo>
                  <a:close/>
                  <a:moveTo>
                    <a:pt x="3905" y="407"/>
                  </a:moveTo>
                  <a:lnTo>
                    <a:pt x="3908" y="410"/>
                  </a:lnTo>
                  <a:lnTo>
                    <a:pt x="3910" y="414"/>
                  </a:lnTo>
                  <a:lnTo>
                    <a:pt x="3912" y="417"/>
                  </a:lnTo>
                  <a:lnTo>
                    <a:pt x="3912" y="422"/>
                  </a:lnTo>
                  <a:lnTo>
                    <a:pt x="3912" y="429"/>
                  </a:lnTo>
                  <a:lnTo>
                    <a:pt x="3898" y="464"/>
                  </a:lnTo>
                  <a:lnTo>
                    <a:pt x="3891" y="455"/>
                  </a:lnTo>
                  <a:lnTo>
                    <a:pt x="3888" y="447"/>
                  </a:lnTo>
                  <a:lnTo>
                    <a:pt x="3886" y="433"/>
                  </a:lnTo>
                  <a:lnTo>
                    <a:pt x="3905" y="407"/>
                  </a:lnTo>
                  <a:close/>
                  <a:moveTo>
                    <a:pt x="1144" y="391"/>
                  </a:moveTo>
                  <a:lnTo>
                    <a:pt x="1166" y="391"/>
                  </a:lnTo>
                  <a:lnTo>
                    <a:pt x="1168" y="394"/>
                  </a:lnTo>
                  <a:lnTo>
                    <a:pt x="1172" y="396"/>
                  </a:lnTo>
                  <a:lnTo>
                    <a:pt x="1172" y="398"/>
                  </a:lnTo>
                  <a:lnTo>
                    <a:pt x="1173" y="400"/>
                  </a:lnTo>
                  <a:lnTo>
                    <a:pt x="1173" y="401"/>
                  </a:lnTo>
                  <a:lnTo>
                    <a:pt x="1172" y="403"/>
                  </a:lnTo>
                  <a:lnTo>
                    <a:pt x="1172" y="407"/>
                  </a:lnTo>
                  <a:lnTo>
                    <a:pt x="1166" y="403"/>
                  </a:lnTo>
                  <a:lnTo>
                    <a:pt x="1161" y="401"/>
                  </a:lnTo>
                  <a:lnTo>
                    <a:pt x="1156" y="401"/>
                  </a:lnTo>
                  <a:lnTo>
                    <a:pt x="1152" y="400"/>
                  </a:lnTo>
                  <a:lnTo>
                    <a:pt x="1149" y="400"/>
                  </a:lnTo>
                  <a:lnTo>
                    <a:pt x="1145" y="398"/>
                  </a:lnTo>
                  <a:lnTo>
                    <a:pt x="1144" y="394"/>
                  </a:lnTo>
                  <a:lnTo>
                    <a:pt x="1144" y="391"/>
                  </a:lnTo>
                  <a:close/>
                  <a:moveTo>
                    <a:pt x="4017" y="326"/>
                  </a:moveTo>
                  <a:lnTo>
                    <a:pt x="4020" y="328"/>
                  </a:lnTo>
                  <a:lnTo>
                    <a:pt x="4022" y="328"/>
                  </a:lnTo>
                  <a:lnTo>
                    <a:pt x="4022" y="328"/>
                  </a:lnTo>
                  <a:lnTo>
                    <a:pt x="4022" y="330"/>
                  </a:lnTo>
                  <a:lnTo>
                    <a:pt x="4022" y="330"/>
                  </a:lnTo>
                  <a:lnTo>
                    <a:pt x="4024" y="333"/>
                  </a:lnTo>
                  <a:lnTo>
                    <a:pt x="4024" y="337"/>
                  </a:lnTo>
                  <a:lnTo>
                    <a:pt x="4022" y="342"/>
                  </a:lnTo>
                  <a:lnTo>
                    <a:pt x="4018" y="347"/>
                  </a:lnTo>
                  <a:lnTo>
                    <a:pt x="4017" y="352"/>
                  </a:lnTo>
                  <a:lnTo>
                    <a:pt x="4008" y="352"/>
                  </a:lnTo>
                  <a:lnTo>
                    <a:pt x="4008" y="340"/>
                  </a:lnTo>
                  <a:lnTo>
                    <a:pt x="4011" y="339"/>
                  </a:lnTo>
                  <a:lnTo>
                    <a:pt x="4013" y="335"/>
                  </a:lnTo>
                  <a:lnTo>
                    <a:pt x="4015" y="332"/>
                  </a:lnTo>
                  <a:lnTo>
                    <a:pt x="4017" y="326"/>
                  </a:lnTo>
                  <a:close/>
                  <a:moveTo>
                    <a:pt x="3970" y="279"/>
                  </a:moveTo>
                  <a:lnTo>
                    <a:pt x="3982" y="279"/>
                  </a:lnTo>
                  <a:lnTo>
                    <a:pt x="3982" y="291"/>
                  </a:lnTo>
                  <a:lnTo>
                    <a:pt x="3966" y="291"/>
                  </a:lnTo>
                  <a:lnTo>
                    <a:pt x="3966" y="283"/>
                  </a:lnTo>
                  <a:lnTo>
                    <a:pt x="3970" y="283"/>
                  </a:lnTo>
                  <a:lnTo>
                    <a:pt x="3970" y="279"/>
                  </a:lnTo>
                  <a:close/>
                  <a:moveTo>
                    <a:pt x="2699" y="246"/>
                  </a:moveTo>
                  <a:lnTo>
                    <a:pt x="2708" y="246"/>
                  </a:lnTo>
                  <a:lnTo>
                    <a:pt x="2704" y="251"/>
                  </a:lnTo>
                  <a:lnTo>
                    <a:pt x="2701" y="255"/>
                  </a:lnTo>
                  <a:lnTo>
                    <a:pt x="2697" y="258"/>
                  </a:lnTo>
                  <a:lnTo>
                    <a:pt x="2694" y="262"/>
                  </a:lnTo>
                  <a:lnTo>
                    <a:pt x="2688" y="265"/>
                  </a:lnTo>
                  <a:lnTo>
                    <a:pt x="2685" y="265"/>
                  </a:lnTo>
                  <a:lnTo>
                    <a:pt x="2685" y="267"/>
                  </a:lnTo>
                  <a:lnTo>
                    <a:pt x="2683" y="267"/>
                  </a:lnTo>
                  <a:lnTo>
                    <a:pt x="2680" y="267"/>
                  </a:lnTo>
                  <a:lnTo>
                    <a:pt x="2676" y="269"/>
                  </a:lnTo>
                  <a:lnTo>
                    <a:pt x="2673" y="256"/>
                  </a:lnTo>
                  <a:lnTo>
                    <a:pt x="2680" y="255"/>
                  </a:lnTo>
                  <a:lnTo>
                    <a:pt x="2687" y="251"/>
                  </a:lnTo>
                  <a:lnTo>
                    <a:pt x="2694" y="249"/>
                  </a:lnTo>
                  <a:lnTo>
                    <a:pt x="2699" y="246"/>
                  </a:lnTo>
                  <a:close/>
                  <a:moveTo>
                    <a:pt x="2554" y="241"/>
                  </a:moveTo>
                  <a:lnTo>
                    <a:pt x="2563" y="244"/>
                  </a:lnTo>
                  <a:lnTo>
                    <a:pt x="2573" y="248"/>
                  </a:lnTo>
                  <a:lnTo>
                    <a:pt x="2585" y="251"/>
                  </a:lnTo>
                  <a:lnTo>
                    <a:pt x="2592" y="256"/>
                  </a:lnTo>
                  <a:lnTo>
                    <a:pt x="2564" y="256"/>
                  </a:lnTo>
                  <a:lnTo>
                    <a:pt x="2561" y="255"/>
                  </a:lnTo>
                  <a:lnTo>
                    <a:pt x="2559" y="255"/>
                  </a:lnTo>
                  <a:lnTo>
                    <a:pt x="2556" y="253"/>
                  </a:lnTo>
                  <a:lnTo>
                    <a:pt x="2549" y="253"/>
                  </a:lnTo>
                  <a:lnTo>
                    <a:pt x="2549" y="249"/>
                  </a:lnTo>
                  <a:lnTo>
                    <a:pt x="2551" y="248"/>
                  </a:lnTo>
                  <a:lnTo>
                    <a:pt x="2552" y="246"/>
                  </a:lnTo>
                  <a:lnTo>
                    <a:pt x="2552" y="246"/>
                  </a:lnTo>
                  <a:lnTo>
                    <a:pt x="2552" y="244"/>
                  </a:lnTo>
                  <a:lnTo>
                    <a:pt x="2554" y="241"/>
                  </a:lnTo>
                  <a:close/>
                  <a:moveTo>
                    <a:pt x="2242" y="173"/>
                  </a:moveTo>
                  <a:lnTo>
                    <a:pt x="2266" y="173"/>
                  </a:lnTo>
                  <a:lnTo>
                    <a:pt x="2266" y="176"/>
                  </a:lnTo>
                  <a:lnTo>
                    <a:pt x="2261" y="178"/>
                  </a:lnTo>
                  <a:lnTo>
                    <a:pt x="2259" y="180"/>
                  </a:lnTo>
                  <a:lnTo>
                    <a:pt x="2256" y="181"/>
                  </a:lnTo>
                  <a:lnTo>
                    <a:pt x="2252" y="183"/>
                  </a:lnTo>
                  <a:lnTo>
                    <a:pt x="2247" y="183"/>
                  </a:lnTo>
                  <a:lnTo>
                    <a:pt x="2242" y="173"/>
                  </a:lnTo>
                  <a:close/>
                  <a:moveTo>
                    <a:pt x="2612" y="153"/>
                  </a:moveTo>
                  <a:lnTo>
                    <a:pt x="2610" y="155"/>
                  </a:lnTo>
                  <a:lnTo>
                    <a:pt x="2608" y="157"/>
                  </a:lnTo>
                  <a:lnTo>
                    <a:pt x="2606" y="157"/>
                  </a:lnTo>
                  <a:lnTo>
                    <a:pt x="2606" y="159"/>
                  </a:lnTo>
                  <a:lnTo>
                    <a:pt x="2605" y="160"/>
                  </a:lnTo>
                  <a:lnTo>
                    <a:pt x="2603" y="164"/>
                  </a:lnTo>
                  <a:lnTo>
                    <a:pt x="2606" y="164"/>
                  </a:lnTo>
                  <a:lnTo>
                    <a:pt x="2612" y="162"/>
                  </a:lnTo>
                  <a:lnTo>
                    <a:pt x="2615" y="160"/>
                  </a:lnTo>
                  <a:lnTo>
                    <a:pt x="2619" y="159"/>
                  </a:lnTo>
                  <a:lnTo>
                    <a:pt x="2622" y="157"/>
                  </a:lnTo>
                  <a:lnTo>
                    <a:pt x="2626" y="153"/>
                  </a:lnTo>
                  <a:lnTo>
                    <a:pt x="2612" y="153"/>
                  </a:lnTo>
                  <a:close/>
                  <a:moveTo>
                    <a:pt x="2362" y="153"/>
                  </a:moveTo>
                  <a:lnTo>
                    <a:pt x="2364" y="169"/>
                  </a:lnTo>
                  <a:lnTo>
                    <a:pt x="2366" y="188"/>
                  </a:lnTo>
                  <a:lnTo>
                    <a:pt x="2357" y="188"/>
                  </a:lnTo>
                  <a:lnTo>
                    <a:pt x="2355" y="190"/>
                  </a:lnTo>
                  <a:lnTo>
                    <a:pt x="2352" y="190"/>
                  </a:lnTo>
                  <a:lnTo>
                    <a:pt x="2348" y="190"/>
                  </a:lnTo>
                  <a:lnTo>
                    <a:pt x="2343" y="192"/>
                  </a:lnTo>
                  <a:lnTo>
                    <a:pt x="2341" y="178"/>
                  </a:lnTo>
                  <a:lnTo>
                    <a:pt x="2341" y="164"/>
                  </a:lnTo>
                  <a:lnTo>
                    <a:pt x="2343" y="157"/>
                  </a:lnTo>
                  <a:lnTo>
                    <a:pt x="2346" y="155"/>
                  </a:lnTo>
                  <a:lnTo>
                    <a:pt x="2350" y="153"/>
                  </a:lnTo>
                  <a:lnTo>
                    <a:pt x="2355" y="153"/>
                  </a:lnTo>
                  <a:lnTo>
                    <a:pt x="2362" y="153"/>
                  </a:lnTo>
                  <a:close/>
                  <a:moveTo>
                    <a:pt x="2353" y="119"/>
                  </a:moveTo>
                  <a:lnTo>
                    <a:pt x="2362" y="119"/>
                  </a:lnTo>
                  <a:lnTo>
                    <a:pt x="2360" y="126"/>
                  </a:lnTo>
                  <a:lnTo>
                    <a:pt x="2360" y="131"/>
                  </a:lnTo>
                  <a:lnTo>
                    <a:pt x="2360" y="136"/>
                  </a:lnTo>
                  <a:lnTo>
                    <a:pt x="2359" y="140"/>
                  </a:lnTo>
                  <a:lnTo>
                    <a:pt x="2357" y="145"/>
                  </a:lnTo>
                  <a:lnTo>
                    <a:pt x="2350" y="145"/>
                  </a:lnTo>
                  <a:lnTo>
                    <a:pt x="2350" y="138"/>
                  </a:lnTo>
                  <a:lnTo>
                    <a:pt x="2352" y="131"/>
                  </a:lnTo>
                  <a:lnTo>
                    <a:pt x="2352" y="124"/>
                  </a:lnTo>
                  <a:lnTo>
                    <a:pt x="2353" y="119"/>
                  </a:lnTo>
                  <a:close/>
                  <a:moveTo>
                    <a:pt x="4193" y="71"/>
                  </a:moveTo>
                  <a:lnTo>
                    <a:pt x="4202" y="84"/>
                  </a:lnTo>
                  <a:lnTo>
                    <a:pt x="4210" y="91"/>
                  </a:lnTo>
                  <a:lnTo>
                    <a:pt x="4221" y="94"/>
                  </a:lnTo>
                  <a:lnTo>
                    <a:pt x="4228" y="98"/>
                  </a:lnTo>
                  <a:lnTo>
                    <a:pt x="4235" y="103"/>
                  </a:lnTo>
                  <a:lnTo>
                    <a:pt x="4237" y="106"/>
                  </a:lnTo>
                  <a:lnTo>
                    <a:pt x="4238" y="110"/>
                  </a:lnTo>
                  <a:lnTo>
                    <a:pt x="4238" y="113"/>
                  </a:lnTo>
                  <a:lnTo>
                    <a:pt x="4238" y="119"/>
                  </a:lnTo>
                  <a:lnTo>
                    <a:pt x="4226" y="122"/>
                  </a:lnTo>
                  <a:lnTo>
                    <a:pt x="4217" y="129"/>
                  </a:lnTo>
                  <a:lnTo>
                    <a:pt x="4210" y="136"/>
                  </a:lnTo>
                  <a:lnTo>
                    <a:pt x="4200" y="141"/>
                  </a:lnTo>
                  <a:lnTo>
                    <a:pt x="4196" y="136"/>
                  </a:lnTo>
                  <a:lnTo>
                    <a:pt x="4193" y="134"/>
                  </a:lnTo>
                  <a:lnTo>
                    <a:pt x="4190" y="133"/>
                  </a:lnTo>
                  <a:lnTo>
                    <a:pt x="4186" y="134"/>
                  </a:lnTo>
                  <a:lnTo>
                    <a:pt x="4183" y="136"/>
                  </a:lnTo>
                  <a:lnTo>
                    <a:pt x="4181" y="140"/>
                  </a:lnTo>
                  <a:lnTo>
                    <a:pt x="4177" y="141"/>
                  </a:lnTo>
                  <a:lnTo>
                    <a:pt x="4183" y="162"/>
                  </a:lnTo>
                  <a:lnTo>
                    <a:pt x="4184" y="178"/>
                  </a:lnTo>
                  <a:lnTo>
                    <a:pt x="4184" y="190"/>
                  </a:lnTo>
                  <a:lnTo>
                    <a:pt x="4183" y="202"/>
                  </a:lnTo>
                  <a:lnTo>
                    <a:pt x="4179" y="215"/>
                  </a:lnTo>
                  <a:lnTo>
                    <a:pt x="4176" y="232"/>
                  </a:lnTo>
                  <a:lnTo>
                    <a:pt x="4174" y="253"/>
                  </a:lnTo>
                  <a:lnTo>
                    <a:pt x="4151" y="265"/>
                  </a:lnTo>
                  <a:lnTo>
                    <a:pt x="4125" y="277"/>
                  </a:lnTo>
                  <a:lnTo>
                    <a:pt x="4100" y="288"/>
                  </a:lnTo>
                  <a:lnTo>
                    <a:pt x="4095" y="279"/>
                  </a:lnTo>
                  <a:lnTo>
                    <a:pt x="4090" y="272"/>
                  </a:lnTo>
                  <a:lnTo>
                    <a:pt x="4088" y="279"/>
                  </a:lnTo>
                  <a:lnTo>
                    <a:pt x="4088" y="283"/>
                  </a:lnTo>
                  <a:lnTo>
                    <a:pt x="4087" y="288"/>
                  </a:lnTo>
                  <a:lnTo>
                    <a:pt x="4085" y="291"/>
                  </a:lnTo>
                  <a:lnTo>
                    <a:pt x="4080" y="291"/>
                  </a:lnTo>
                  <a:lnTo>
                    <a:pt x="4076" y="291"/>
                  </a:lnTo>
                  <a:lnTo>
                    <a:pt x="4074" y="293"/>
                  </a:lnTo>
                  <a:lnTo>
                    <a:pt x="4073" y="293"/>
                  </a:lnTo>
                  <a:lnTo>
                    <a:pt x="4071" y="295"/>
                  </a:lnTo>
                  <a:lnTo>
                    <a:pt x="4069" y="297"/>
                  </a:lnTo>
                  <a:lnTo>
                    <a:pt x="4064" y="297"/>
                  </a:lnTo>
                  <a:lnTo>
                    <a:pt x="4059" y="298"/>
                  </a:lnTo>
                  <a:lnTo>
                    <a:pt x="4057" y="295"/>
                  </a:lnTo>
                  <a:lnTo>
                    <a:pt x="4057" y="290"/>
                  </a:lnTo>
                  <a:lnTo>
                    <a:pt x="4057" y="288"/>
                  </a:lnTo>
                  <a:lnTo>
                    <a:pt x="4057" y="284"/>
                  </a:lnTo>
                  <a:lnTo>
                    <a:pt x="4057" y="283"/>
                  </a:lnTo>
                  <a:lnTo>
                    <a:pt x="4053" y="283"/>
                  </a:lnTo>
                  <a:lnTo>
                    <a:pt x="4050" y="281"/>
                  </a:lnTo>
                  <a:lnTo>
                    <a:pt x="4043" y="279"/>
                  </a:lnTo>
                  <a:lnTo>
                    <a:pt x="4043" y="283"/>
                  </a:lnTo>
                  <a:lnTo>
                    <a:pt x="4046" y="288"/>
                  </a:lnTo>
                  <a:lnTo>
                    <a:pt x="4050" y="290"/>
                  </a:lnTo>
                  <a:lnTo>
                    <a:pt x="4050" y="293"/>
                  </a:lnTo>
                  <a:lnTo>
                    <a:pt x="4050" y="298"/>
                  </a:lnTo>
                  <a:lnTo>
                    <a:pt x="4052" y="307"/>
                  </a:lnTo>
                  <a:lnTo>
                    <a:pt x="4046" y="312"/>
                  </a:lnTo>
                  <a:lnTo>
                    <a:pt x="4043" y="319"/>
                  </a:lnTo>
                  <a:lnTo>
                    <a:pt x="4039" y="326"/>
                  </a:lnTo>
                  <a:lnTo>
                    <a:pt x="4027" y="326"/>
                  </a:lnTo>
                  <a:lnTo>
                    <a:pt x="4025" y="312"/>
                  </a:lnTo>
                  <a:lnTo>
                    <a:pt x="4024" y="305"/>
                  </a:lnTo>
                  <a:lnTo>
                    <a:pt x="4020" y="298"/>
                  </a:lnTo>
                  <a:lnTo>
                    <a:pt x="4017" y="288"/>
                  </a:lnTo>
                  <a:lnTo>
                    <a:pt x="4027" y="288"/>
                  </a:lnTo>
                  <a:lnTo>
                    <a:pt x="4039" y="272"/>
                  </a:lnTo>
                  <a:lnTo>
                    <a:pt x="4055" y="258"/>
                  </a:lnTo>
                  <a:lnTo>
                    <a:pt x="4074" y="249"/>
                  </a:lnTo>
                  <a:lnTo>
                    <a:pt x="4081" y="248"/>
                  </a:lnTo>
                  <a:lnTo>
                    <a:pt x="4088" y="248"/>
                  </a:lnTo>
                  <a:lnTo>
                    <a:pt x="4094" y="249"/>
                  </a:lnTo>
                  <a:lnTo>
                    <a:pt x="4097" y="249"/>
                  </a:lnTo>
                  <a:lnTo>
                    <a:pt x="4100" y="249"/>
                  </a:lnTo>
                  <a:lnTo>
                    <a:pt x="4104" y="244"/>
                  </a:lnTo>
                  <a:lnTo>
                    <a:pt x="4107" y="239"/>
                  </a:lnTo>
                  <a:lnTo>
                    <a:pt x="4109" y="234"/>
                  </a:lnTo>
                  <a:lnTo>
                    <a:pt x="4111" y="230"/>
                  </a:lnTo>
                  <a:lnTo>
                    <a:pt x="4114" y="225"/>
                  </a:lnTo>
                  <a:lnTo>
                    <a:pt x="4120" y="222"/>
                  </a:lnTo>
                  <a:lnTo>
                    <a:pt x="4121" y="225"/>
                  </a:lnTo>
                  <a:lnTo>
                    <a:pt x="4123" y="227"/>
                  </a:lnTo>
                  <a:lnTo>
                    <a:pt x="4125" y="227"/>
                  </a:lnTo>
                  <a:lnTo>
                    <a:pt x="4125" y="227"/>
                  </a:lnTo>
                  <a:lnTo>
                    <a:pt x="4127" y="227"/>
                  </a:lnTo>
                  <a:lnTo>
                    <a:pt x="4128" y="225"/>
                  </a:lnTo>
                  <a:lnTo>
                    <a:pt x="4142" y="213"/>
                  </a:lnTo>
                  <a:lnTo>
                    <a:pt x="4151" y="202"/>
                  </a:lnTo>
                  <a:lnTo>
                    <a:pt x="4155" y="190"/>
                  </a:lnTo>
                  <a:lnTo>
                    <a:pt x="4158" y="176"/>
                  </a:lnTo>
                  <a:lnTo>
                    <a:pt x="4163" y="164"/>
                  </a:lnTo>
                  <a:lnTo>
                    <a:pt x="4174" y="148"/>
                  </a:lnTo>
                  <a:lnTo>
                    <a:pt x="4167" y="148"/>
                  </a:lnTo>
                  <a:lnTo>
                    <a:pt x="4162" y="145"/>
                  </a:lnTo>
                  <a:lnTo>
                    <a:pt x="4160" y="141"/>
                  </a:lnTo>
                  <a:lnTo>
                    <a:pt x="4158" y="138"/>
                  </a:lnTo>
                  <a:lnTo>
                    <a:pt x="4158" y="131"/>
                  </a:lnTo>
                  <a:lnTo>
                    <a:pt x="4158" y="122"/>
                  </a:lnTo>
                  <a:lnTo>
                    <a:pt x="4160" y="120"/>
                  </a:lnTo>
                  <a:lnTo>
                    <a:pt x="4160" y="120"/>
                  </a:lnTo>
                  <a:lnTo>
                    <a:pt x="4162" y="119"/>
                  </a:lnTo>
                  <a:lnTo>
                    <a:pt x="4162" y="117"/>
                  </a:lnTo>
                  <a:lnTo>
                    <a:pt x="4162" y="115"/>
                  </a:lnTo>
                  <a:lnTo>
                    <a:pt x="4169" y="113"/>
                  </a:lnTo>
                  <a:lnTo>
                    <a:pt x="4174" y="113"/>
                  </a:lnTo>
                  <a:lnTo>
                    <a:pt x="4177" y="112"/>
                  </a:lnTo>
                  <a:lnTo>
                    <a:pt x="4181" y="112"/>
                  </a:lnTo>
                  <a:lnTo>
                    <a:pt x="4181" y="94"/>
                  </a:lnTo>
                  <a:lnTo>
                    <a:pt x="4184" y="80"/>
                  </a:lnTo>
                  <a:lnTo>
                    <a:pt x="4193" y="71"/>
                  </a:lnTo>
                  <a:close/>
                  <a:moveTo>
                    <a:pt x="2414" y="68"/>
                  </a:moveTo>
                  <a:lnTo>
                    <a:pt x="2413" y="70"/>
                  </a:lnTo>
                  <a:lnTo>
                    <a:pt x="2411" y="70"/>
                  </a:lnTo>
                  <a:lnTo>
                    <a:pt x="2409" y="70"/>
                  </a:lnTo>
                  <a:lnTo>
                    <a:pt x="2409" y="71"/>
                  </a:lnTo>
                  <a:lnTo>
                    <a:pt x="2407" y="71"/>
                  </a:lnTo>
                  <a:lnTo>
                    <a:pt x="2404" y="75"/>
                  </a:lnTo>
                  <a:lnTo>
                    <a:pt x="2400" y="77"/>
                  </a:lnTo>
                  <a:lnTo>
                    <a:pt x="2400" y="78"/>
                  </a:lnTo>
                  <a:lnTo>
                    <a:pt x="2400" y="82"/>
                  </a:lnTo>
                  <a:lnTo>
                    <a:pt x="2400" y="85"/>
                  </a:lnTo>
                  <a:lnTo>
                    <a:pt x="2400" y="91"/>
                  </a:lnTo>
                  <a:lnTo>
                    <a:pt x="2414" y="105"/>
                  </a:lnTo>
                  <a:lnTo>
                    <a:pt x="2427" y="120"/>
                  </a:lnTo>
                  <a:lnTo>
                    <a:pt x="2439" y="138"/>
                  </a:lnTo>
                  <a:lnTo>
                    <a:pt x="2453" y="138"/>
                  </a:lnTo>
                  <a:lnTo>
                    <a:pt x="2453" y="148"/>
                  </a:lnTo>
                  <a:lnTo>
                    <a:pt x="2467" y="153"/>
                  </a:lnTo>
                  <a:lnTo>
                    <a:pt x="2477" y="160"/>
                  </a:lnTo>
                  <a:lnTo>
                    <a:pt x="2488" y="169"/>
                  </a:lnTo>
                  <a:lnTo>
                    <a:pt x="2488" y="173"/>
                  </a:lnTo>
                  <a:lnTo>
                    <a:pt x="2484" y="173"/>
                  </a:lnTo>
                  <a:lnTo>
                    <a:pt x="2481" y="173"/>
                  </a:lnTo>
                  <a:lnTo>
                    <a:pt x="2477" y="173"/>
                  </a:lnTo>
                  <a:lnTo>
                    <a:pt x="2475" y="173"/>
                  </a:lnTo>
                  <a:lnTo>
                    <a:pt x="2472" y="171"/>
                  </a:lnTo>
                  <a:lnTo>
                    <a:pt x="2467" y="169"/>
                  </a:lnTo>
                  <a:lnTo>
                    <a:pt x="2462" y="169"/>
                  </a:lnTo>
                  <a:lnTo>
                    <a:pt x="2462" y="174"/>
                  </a:lnTo>
                  <a:lnTo>
                    <a:pt x="2463" y="178"/>
                  </a:lnTo>
                  <a:lnTo>
                    <a:pt x="2465" y="181"/>
                  </a:lnTo>
                  <a:lnTo>
                    <a:pt x="2465" y="183"/>
                  </a:lnTo>
                  <a:lnTo>
                    <a:pt x="2467" y="187"/>
                  </a:lnTo>
                  <a:lnTo>
                    <a:pt x="2468" y="192"/>
                  </a:lnTo>
                  <a:lnTo>
                    <a:pt x="2463" y="195"/>
                  </a:lnTo>
                  <a:lnTo>
                    <a:pt x="2460" y="199"/>
                  </a:lnTo>
                  <a:lnTo>
                    <a:pt x="2456" y="204"/>
                  </a:lnTo>
                  <a:lnTo>
                    <a:pt x="2453" y="211"/>
                  </a:lnTo>
                  <a:lnTo>
                    <a:pt x="2442" y="211"/>
                  </a:lnTo>
                  <a:lnTo>
                    <a:pt x="2442" y="234"/>
                  </a:lnTo>
                  <a:lnTo>
                    <a:pt x="2434" y="234"/>
                  </a:lnTo>
                  <a:lnTo>
                    <a:pt x="2425" y="227"/>
                  </a:lnTo>
                  <a:lnTo>
                    <a:pt x="2414" y="223"/>
                  </a:lnTo>
                  <a:lnTo>
                    <a:pt x="2406" y="218"/>
                  </a:lnTo>
                  <a:lnTo>
                    <a:pt x="2400" y="206"/>
                  </a:lnTo>
                  <a:lnTo>
                    <a:pt x="2414" y="208"/>
                  </a:lnTo>
                  <a:lnTo>
                    <a:pt x="2428" y="206"/>
                  </a:lnTo>
                  <a:lnTo>
                    <a:pt x="2439" y="202"/>
                  </a:lnTo>
                  <a:lnTo>
                    <a:pt x="2446" y="195"/>
                  </a:lnTo>
                  <a:lnTo>
                    <a:pt x="2448" y="194"/>
                  </a:lnTo>
                  <a:lnTo>
                    <a:pt x="2448" y="192"/>
                  </a:lnTo>
                  <a:lnTo>
                    <a:pt x="2449" y="190"/>
                  </a:lnTo>
                  <a:lnTo>
                    <a:pt x="2449" y="187"/>
                  </a:lnTo>
                  <a:lnTo>
                    <a:pt x="2449" y="183"/>
                  </a:lnTo>
                  <a:lnTo>
                    <a:pt x="2423" y="164"/>
                  </a:lnTo>
                  <a:lnTo>
                    <a:pt x="2395" y="145"/>
                  </a:lnTo>
                  <a:lnTo>
                    <a:pt x="2386" y="134"/>
                  </a:lnTo>
                  <a:lnTo>
                    <a:pt x="2378" y="124"/>
                  </a:lnTo>
                  <a:lnTo>
                    <a:pt x="2371" y="112"/>
                  </a:lnTo>
                  <a:lnTo>
                    <a:pt x="2360" y="101"/>
                  </a:lnTo>
                  <a:lnTo>
                    <a:pt x="2346" y="96"/>
                  </a:lnTo>
                  <a:lnTo>
                    <a:pt x="2334" y="106"/>
                  </a:lnTo>
                  <a:lnTo>
                    <a:pt x="2318" y="115"/>
                  </a:lnTo>
                  <a:lnTo>
                    <a:pt x="2299" y="119"/>
                  </a:lnTo>
                  <a:lnTo>
                    <a:pt x="2297" y="115"/>
                  </a:lnTo>
                  <a:lnTo>
                    <a:pt x="2296" y="112"/>
                  </a:lnTo>
                  <a:lnTo>
                    <a:pt x="2294" y="110"/>
                  </a:lnTo>
                  <a:lnTo>
                    <a:pt x="2290" y="110"/>
                  </a:lnTo>
                  <a:lnTo>
                    <a:pt x="2289" y="110"/>
                  </a:lnTo>
                  <a:lnTo>
                    <a:pt x="2285" y="112"/>
                  </a:lnTo>
                  <a:lnTo>
                    <a:pt x="2276" y="119"/>
                  </a:lnTo>
                  <a:lnTo>
                    <a:pt x="2273" y="129"/>
                  </a:lnTo>
                  <a:lnTo>
                    <a:pt x="2271" y="140"/>
                  </a:lnTo>
                  <a:lnTo>
                    <a:pt x="2266" y="148"/>
                  </a:lnTo>
                  <a:lnTo>
                    <a:pt x="2247" y="148"/>
                  </a:lnTo>
                  <a:lnTo>
                    <a:pt x="2240" y="157"/>
                  </a:lnTo>
                  <a:lnTo>
                    <a:pt x="2235" y="167"/>
                  </a:lnTo>
                  <a:lnTo>
                    <a:pt x="2231" y="180"/>
                  </a:lnTo>
                  <a:lnTo>
                    <a:pt x="2229" y="181"/>
                  </a:lnTo>
                  <a:lnTo>
                    <a:pt x="2229" y="185"/>
                  </a:lnTo>
                  <a:lnTo>
                    <a:pt x="2231" y="187"/>
                  </a:lnTo>
                  <a:lnTo>
                    <a:pt x="2233" y="188"/>
                  </a:lnTo>
                  <a:lnTo>
                    <a:pt x="2236" y="192"/>
                  </a:lnTo>
                  <a:lnTo>
                    <a:pt x="2238" y="195"/>
                  </a:lnTo>
                  <a:lnTo>
                    <a:pt x="2233" y="195"/>
                  </a:lnTo>
                  <a:lnTo>
                    <a:pt x="2231" y="197"/>
                  </a:lnTo>
                  <a:lnTo>
                    <a:pt x="2229" y="197"/>
                  </a:lnTo>
                  <a:lnTo>
                    <a:pt x="2228" y="199"/>
                  </a:lnTo>
                  <a:lnTo>
                    <a:pt x="2226" y="201"/>
                  </a:lnTo>
                  <a:lnTo>
                    <a:pt x="2222" y="202"/>
                  </a:lnTo>
                  <a:lnTo>
                    <a:pt x="2222" y="206"/>
                  </a:lnTo>
                  <a:lnTo>
                    <a:pt x="2222" y="206"/>
                  </a:lnTo>
                  <a:lnTo>
                    <a:pt x="2222" y="208"/>
                  </a:lnTo>
                  <a:lnTo>
                    <a:pt x="2222" y="208"/>
                  </a:lnTo>
                  <a:lnTo>
                    <a:pt x="2222" y="209"/>
                  </a:lnTo>
                  <a:lnTo>
                    <a:pt x="2222" y="215"/>
                  </a:lnTo>
                  <a:lnTo>
                    <a:pt x="2210" y="216"/>
                  </a:lnTo>
                  <a:lnTo>
                    <a:pt x="2205" y="220"/>
                  </a:lnTo>
                  <a:lnTo>
                    <a:pt x="2201" y="223"/>
                  </a:lnTo>
                  <a:lnTo>
                    <a:pt x="2198" y="229"/>
                  </a:lnTo>
                  <a:lnTo>
                    <a:pt x="2193" y="234"/>
                  </a:lnTo>
                  <a:lnTo>
                    <a:pt x="2187" y="236"/>
                  </a:lnTo>
                  <a:lnTo>
                    <a:pt x="2184" y="236"/>
                  </a:lnTo>
                  <a:lnTo>
                    <a:pt x="2179" y="234"/>
                  </a:lnTo>
                  <a:lnTo>
                    <a:pt x="2175" y="232"/>
                  </a:lnTo>
                  <a:lnTo>
                    <a:pt x="2172" y="230"/>
                  </a:lnTo>
                  <a:lnTo>
                    <a:pt x="2170" y="230"/>
                  </a:lnTo>
                  <a:lnTo>
                    <a:pt x="2167" y="232"/>
                  </a:lnTo>
                  <a:lnTo>
                    <a:pt x="2163" y="234"/>
                  </a:lnTo>
                  <a:lnTo>
                    <a:pt x="2160" y="236"/>
                  </a:lnTo>
                  <a:lnTo>
                    <a:pt x="2154" y="237"/>
                  </a:lnTo>
                  <a:lnTo>
                    <a:pt x="2154" y="246"/>
                  </a:lnTo>
                  <a:lnTo>
                    <a:pt x="2203" y="253"/>
                  </a:lnTo>
                  <a:lnTo>
                    <a:pt x="2217" y="246"/>
                  </a:lnTo>
                  <a:lnTo>
                    <a:pt x="2231" y="237"/>
                  </a:lnTo>
                  <a:lnTo>
                    <a:pt x="2242" y="230"/>
                  </a:lnTo>
                  <a:lnTo>
                    <a:pt x="2257" y="227"/>
                  </a:lnTo>
                  <a:lnTo>
                    <a:pt x="2280" y="223"/>
                  </a:lnTo>
                  <a:lnTo>
                    <a:pt x="2304" y="222"/>
                  </a:lnTo>
                  <a:lnTo>
                    <a:pt x="2331" y="222"/>
                  </a:lnTo>
                  <a:lnTo>
                    <a:pt x="2353" y="222"/>
                  </a:lnTo>
                  <a:lnTo>
                    <a:pt x="2372" y="223"/>
                  </a:lnTo>
                  <a:lnTo>
                    <a:pt x="2381" y="225"/>
                  </a:lnTo>
                  <a:lnTo>
                    <a:pt x="2385" y="225"/>
                  </a:lnTo>
                  <a:lnTo>
                    <a:pt x="2379" y="241"/>
                  </a:lnTo>
                  <a:lnTo>
                    <a:pt x="2376" y="258"/>
                  </a:lnTo>
                  <a:lnTo>
                    <a:pt x="2372" y="276"/>
                  </a:lnTo>
                  <a:lnTo>
                    <a:pt x="2378" y="279"/>
                  </a:lnTo>
                  <a:lnTo>
                    <a:pt x="2379" y="283"/>
                  </a:lnTo>
                  <a:lnTo>
                    <a:pt x="2383" y="286"/>
                  </a:lnTo>
                  <a:lnTo>
                    <a:pt x="2385" y="288"/>
                  </a:lnTo>
                  <a:lnTo>
                    <a:pt x="2388" y="291"/>
                  </a:lnTo>
                  <a:lnTo>
                    <a:pt x="2400" y="295"/>
                  </a:lnTo>
                  <a:lnTo>
                    <a:pt x="2414" y="295"/>
                  </a:lnTo>
                  <a:lnTo>
                    <a:pt x="2428" y="297"/>
                  </a:lnTo>
                  <a:lnTo>
                    <a:pt x="2442" y="304"/>
                  </a:lnTo>
                  <a:lnTo>
                    <a:pt x="2446" y="318"/>
                  </a:lnTo>
                  <a:lnTo>
                    <a:pt x="2453" y="321"/>
                  </a:lnTo>
                  <a:lnTo>
                    <a:pt x="2463" y="325"/>
                  </a:lnTo>
                  <a:lnTo>
                    <a:pt x="2477" y="328"/>
                  </a:lnTo>
                  <a:lnTo>
                    <a:pt x="2489" y="332"/>
                  </a:lnTo>
                  <a:lnTo>
                    <a:pt x="2496" y="333"/>
                  </a:lnTo>
                  <a:lnTo>
                    <a:pt x="2498" y="323"/>
                  </a:lnTo>
                  <a:lnTo>
                    <a:pt x="2502" y="314"/>
                  </a:lnTo>
                  <a:lnTo>
                    <a:pt x="2505" y="305"/>
                  </a:lnTo>
                  <a:lnTo>
                    <a:pt x="2516" y="298"/>
                  </a:lnTo>
                  <a:lnTo>
                    <a:pt x="2531" y="295"/>
                  </a:lnTo>
                  <a:lnTo>
                    <a:pt x="2545" y="298"/>
                  </a:lnTo>
                  <a:lnTo>
                    <a:pt x="2559" y="305"/>
                  </a:lnTo>
                  <a:lnTo>
                    <a:pt x="2573" y="311"/>
                  </a:lnTo>
                  <a:lnTo>
                    <a:pt x="2580" y="312"/>
                  </a:lnTo>
                  <a:lnTo>
                    <a:pt x="2594" y="314"/>
                  </a:lnTo>
                  <a:lnTo>
                    <a:pt x="2608" y="318"/>
                  </a:lnTo>
                  <a:lnTo>
                    <a:pt x="2622" y="319"/>
                  </a:lnTo>
                  <a:lnTo>
                    <a:pt x="2633" y="321"/>
                  </a:lnTo>
                  <a:lnTo>
                    <a:pt x="2638" y="323"/>
                  </a:lnTo>
                  <a:lnTo>
                    <a:pt x="2641" y="321"/>
                  </a:lnTo>
                  <a:lnTo>
                    <a:pt x="2643" y="318"/>
                  </a:lnTo>
                  <a:lnTo>
                    <a:pt x="2645" y="316"/>
                  </a:lnTo>
                  <a:lnTo>
                    <a:pt x="2648" y="312"/>
                  </a:lnTo>
                  <a:lnTo>
                    <a:pt x="2652" y="311"/>
                  </a:lnTo>
                  <a:lnTo>
                    <a:pt x="2655" y="311"/>
                  </a:lnTo>
                  <a:lnTo>
                    <a:pt x="2660" y="311"/>
                  </a:lnTo>
                  <a:lnTo>
                    <a:pt x="2673" y="314"/>
                  </a:lnTo>
                  <a:lnTo>
                    <a:pt x="2683" y="319"/>
                  </a:lnTo>
                  <a:lnTo>
                    <a:pt x="2695" y="318"/>
                  </a:lnTo>
                  <a:lnTo>
                    <a:pt x="2708" y="314"/>
                  </a:lnTo>
                  <a:lnTo>
                    <a:pt x="2709" y="300"/>
                  </a:lnTo>
                  <a:lnTo>
                    <a:pt x="2716" y="283"/>
                  </a:lnTo>
                  <a:lnTo>
                    <a:pt x="2722" y="267"/>
                  </a:lnTo>
                  <a:lnTo>
                    <a:pt x="2725" y="253"/>
                  </a:lnTo>
                  <a:lnTo>
                    <a:pt x="2722" y="241"/>
                  </a:lnTo>
                  <a:lnTo>
                    <a:pt x="2720" y="237"/>
                  </a:lnTo>
                  <a:lnTo>
                    <a:pt x="2720" y="234"/>
                  </a:lnTo>
                  <a:lnTo>
                    <a:pt x="2718" y="232"/>
                  </a:lnTo>
                  <a:lnTo>
                    <a:pt x="2716" y="230"/>
                  </a:lnTo>
                  <a:lnTo>
                    <a:pt x="2713" y="230"/>
                  </a:lnTo>
                  <a:lnTo>
                    <a:pt x="2709" y="230"/>
                  </a:lnTo>
                  <a:lnTo>
                    <a:pt x="2702" y="230"/>
                  </a:lnTo>
                  <a:lnTo>
                    <a:pt x="2694" y="237"/>
                  </a:lnTo>
                  <a:lnTo>
                    <a:pt x="2687" y="239"/>
                  </a:lnTo>
                  <a:lnTo>
                    <a:pt x="2680" y="237"/>
                  </a:lnTo>
                  <a:lnTo>
                    <a:pt x="2673" y="234"/>
                  </a:lnTo>
                  <a:lnTo>
                    <a:pt x="2664" y="230"/>
                  </a:lnTo>
                  <a:lnTo>
                    <a:pt x="2659" y="229"/>
                  </a:lnTo>
                  <a:lnTo>
                    <a:pt x="2655" y="230"/>
                  </a:lnTo>
                  <a:lnTo>
                    <a:pt x="2650" y="232"/>
                  </a:lnTo>
                  <a:lnTo>
                    <a:pt x="2648" y="236"/>
                  </a:lnTo>
                  <a:lnTo>
                    <a:pt x="2645" y="239"/>
                  </a:lnTo>
                  <a:lnTo>
                    <a:pt x="2641" y="241"/>
                  </a:lnTo>
                  <a:lnTo>
                    <a:pt x="2626" y="237"/>
                  </a:lnTo>
                  <a:lnTo>
                    <a:pt x="2610" y="227"/>
                  </a:lnTo>
                  <a:lnTo>
                    <a:pt x="2598" y="211"/>
                  </a:lnTo>
                  <a:lnTo>
                    <a:pt x="2592" y="195"/>
                  </a:lnTo>
                  <a:lnTo>
                    <a:pt x="2592" y="192"/>
                  </a:lnTo>
                  <a:lnTo>
                    <a:pt x="2592" y="188"/>
                  </a:lnTo>
                  <a:lnTo>
                    <a:pt x="2592" y="185"/>
                  </a:lnTo>
                  <a:lnTo>
                    <a:pt x="2592" y="181"/>
                  </a:lnTo>
                  <a:lnTo>
                    <a:pt x="2592" y="178"/>
                  </a:lnTo>
                  <a:lnTo>
                    <a:pt x="2594" y="174"/>
                  </a:lnTo>
                  <a:lnTo>
                    <a:pt x="2596" y="169"/>
                  </a:lnTo>
                  <a:lnTo>
                    <a:pt x="2592" y="166"/>
                  </a:lnTo>
                  <a:lnTo>
                    <a:pt x="2589" y="164"/>
                  </a:lnTo>
                  <a:lnTo>
                    <a:pt x="2587" y="162"/>
                  </a:lnTo>
                  <a:lnTo>
                    <a:pt x="2585" y="160"/>
                  </a:lnTo>
                  <a:lnTo>
                    <a:pt x="2582" y="159"/>
                  </a:lnTo>
                  <a:lnTo>
                    <a:pt x="2577" y="157"/>
                  </a:lnTo>
                  <a:lnTo>
                    <a:pt x="2575" y="155"/>
                  </a:lnTo>
                  <a:lnTo>
                    <a:pt x="2573" y="155"/>
                  </a:lnTo>
                  <a:lnTo>
                    <a:pt x="2571" y="153"/>
                  </a:lnTo>
                  <a:lnTo>
                    <a:pt x="2568" y="153"/>
                  </a:lnTo>
                  <a:lnTo>
                    <a:pt x="2564" y="153"/>
                  </a:lnTo>
                  <a:lnTo>
                    <a:pt x="2564" y="157"/>
                  </a:lnTo>
                  <a:lnTo>
                    <a:pt x="2561" y="157"/>
                  </a:lnTo>
                  <a:lnTo>
                    <a:pt x="2561" y="162"/>
                  </a:lnTo>
                  <a:lnTo>
                    <a:pt x="2563" y="166"/>
                  </a:lnTo>
                  <a:lnTo>
                    <a:pt x="2563" y="167"/>
                  </a:lnTo>
                  <a:lnTo>
                    <a:pt x="2563" y="169"/>
                  </a:lnTo>
                  <a:lnTo>
                    <a:pt x="2561" y="171"/>
                  </a:lnTo>
                  <a:lnTo>
                    <a:pt x="2559" y="171"/>
                  </a:lnTo>
                  <a:lnTo>
                    <a:pt x="2556" y="171"/>
                  </a:lnTo>
                  <a:lnTo>
                    <a:pt x="2549" y="173"/>
                  </a:lnTo>
                  <a:lnTo>
                    <a:pt x="2547" y="169"/>
                  </a:lnTo>
                  <a:lnTo>
                    <a:pt x="2545" y="167"/>
                  </a:lnTo>
                  <a:lnTo>
                    <a:pt x="2545" y="166"/>
                  </a:lnTo>
                  <a:lnTo>
                    <a:pt x="2542" y="164"/>
                  </a:lnTo>
                  <a:lnTo>
                    <a:pt x="2542" y="169"/>
                  </a:lnTo>
                  <a:lnTo>
                    <a:pt x="2551" y="180"/>
                  </a:lnTo>
                  <a:lnTo>
                    <a:pt x="2558" y="195"/>
                  </a:lnTo>
                  <a:lnTo>
                    <a:pt x="2561" y="211"/>
                  </a:lnTo>
                  <a:lnTo>
                    <a:pt x="2556" y="215"/>
                  </a:lnTo>
                  <a:lnTo>
                    <a:pt x="2552" y="216"/>
                  </a:lnTo>
                  <a:lnTo>
                    <a:pt x="2551" y="220"/>
                  </a:lnTo>
                  <a:lnTo>
                    <a:pt x="2549" y="223"/>
                  </a:lnTo>
                  <a:lnTo>
                    <a:pt x="2549" y="225"/>
                  </a:lnTo>
                  <a:lnTo>
                    <a:pt x="2547" y="229"/>
                  </a:lnTo>
                  <a:lnTo>
                    <a:pt x="2545" y="230"/>
                  </a:lnTo>
                  <a:lnTo>
                    <a:pt x="2540" y="232"/>
                  </a:lnTo>
                  <a:lnTo>
                    <a:pt x="2535" y="234"/>
                  </a:lnTo>
                  <a:lnTo>
                    <a:pt x="2533" y="232"/>
                  </a:lnTo>
                  <a:lnTo>
                    <a:pt x="2531" y="232"/>
                  </a:lnTo>
                  <a:lnTo>
                    <a:pt x="2531" y="232"/>
                  </a:lnTo>
                  <a:lnTo>
                    <a:pt x="2530" y="230"/>
                  </a:lnTo>
                  <a:lnTo>
                    <a:pt x="2526" y="230"/>
                  </a:lnTo>
                  <a:lnTo>
                    <a:pt x="2510" y="183"/>
                  </a:lnTo>
                  <a:lnTo>
                    <a:pt x="2507" y="181"/>
                  </a:lnTo>
                  <a:lnTo>
                    <a:pt x="2503" y="178"/>
                  </a:lnTo>
                  <a:lnTo>
                    <a:pt x="2498" y="174"/>
                  </a:lnTo>
                  <a:lnTo>
                    <a:pt x="2495" y="173"/>
                  </a:lnTo>
                  <a:lnTo>
                    <a:pt x="2491" y="169"/>
                  </a:lnTo>
                  <a:lnTo>
                    <a:pt x="2489" y="159"/>
                  </a:lnTo>
                  <a:lnTo>
                    <a:pt x="2491" y="150"/>
                  </a:lnTo>
                  <a:lnTo>
                    <a:pt x="2493" y="143"/>
                  </a:lnTo>
                  <a:lnTo>
                    <a:pt x="2493" y="136"/>
                  </a:lnTo>
                  <a:lnTo>
                    <a:pt x="2488" y="131"/>
                  </a:lnTo>
                  <a:lnTo>
                    <a:pt x="2475" y="122"/>
                  </a:lnTo>
                  <a:lnTo>
                    <a:pt x="2465" y="117"/>
                  </a:lnTo>
                  <a:lnTo>
                    <a:pt x="2456" y="115"/>
                  </a:lnTo>
                  <a:lnTo>
                    <a:pt x="2448" y="110"/>
                  </a:lnTo>
                  <a:lnTo>
                    <a:pt x="2441" y="99"/>
                  </a:lnTo>
                  <a:lnTo>
                    <a:pt x="2434" y="80"/>
                  </a:lnTo>
                  <a:lnTo>
                    <a:pt x="2420" y="84"/>
                  </a:lnTo>
                  <a:lnTo>
                    <a:pt x="2418" y="78"/>
                  </a:lnTo>
                  <a:lnTo>
                    <a:pt x="2418" y="75"/>
                  </a:lnTo>
                  <a:lnTo>
                    <a:pt x="2416" y="71"/>
                  </a:lnTo>
                  <a:lnTo>
                    <a:pt x="2414" y="68"/>
                  </a:lnTo>
                  <a:close/>
                  <a:moveTo>
                    <a:pt x="1217" y="64"/>
                  </a:moveTo>
                  <a:lnTo>
                    <a:pt x="1215" y="68"/>
                  </a:lnTo>
                  <a:lnTo>
                    <a:pt x="1212" y="71"/>
                  </a:lnTo>
                  <a:lnTo>
                    <a:pt x="1210" y="73"/>
                  </a:lnTo>
                  <a:lnTo>
                    <a:pt x="1208" y="75"/>
                  </a:lnTo>
                  <a:lnTo>
                    <a:pt x="1208" y="77"/>
                  </a:lnTo>
                  <a:lnTo>
                    <a:pt x="1210" y="78"/>
                  </a:lnTo>
                  <a:lnTo>
                    <a:pt x="1214" y="80"/>
                  </a:lnTo>
                  <a:lnTo>
                    <a:pt x="1215" y="75"/>
                  </a:lnTo>
                  <a:lnTo>
                    <a:pt x="1215" y="73"/>
                  </a:lnTo>
                  <a:lnTo>
                    <a:pt x="1217" y="70"/>
                  </a:lnTo>
                  <a:lnTo>
                    <a:pt x="1219" y="68"/>
                  </a:lnTo>
                  <a:lnTo>
                    <a:pt x="1220" y="64"/>
                  </a:lnTo>
                  <a:lnTo>
                    <a:pt x="1217" y="64"/>
                  </a:lnTo>
                  <a:close/>
                  <a:moveTo>
                    <a:pt x="2654" y="49"/>
                  </a:moveTo>
                  <a:lnTo>
                    <a:pt x="2650" y="57"/>
                  </a:lnTo>
                  <a:lnTo>
                    <a:pt x="2643" y="70"/>
                  </a:lnTo>
                  <a:lnTo>
                    <a:pt x="2634" y="84"/>
                  </a:lnTo>
                  <a:lnTo>
                    <a:pt x="2626" y="98"/>
                  </a:lnTo>
                  <a:lnTo>
                    <a:pt x="2619" y="110"/>
                  </a:lnTo>
                  <a:lnTo>
                    <a:pt x="2615" y="120"/>
                  </a:lnTo>
                  <a:lnTo>
                    <a:pt x="2615" y="126"/>
                  </a:lnTo>
                  <a:lnTo>
                    <a:pt x="2617" y="133"/>
                  </a:lnTo>
                  <a:lnTo>
                    <a:pt x="2617" y="136"/>
                  </a:lnTo>
                  <a:lnTo>
                    <a:pt x="2619" y="140"/>
                  </a:lnTo>
                  <a:lnTo>
                    <a:pt x="2622" y="141"/>
                  </a:lnTo>
                  <a:lnTo>
                    <a:pt x="2626" y="143"/>
                  </a:lnTo>
                  <a:lnTo>
                    <a:pt x="2631" y="145"/>
                  </a:lnTo>
                  <a:lnTo>
                    <a:pt x="2645" y="150"/>
                  </a:lnTo>
                  <a:lnTo>
                    <a:pt x="2659" y="148"/>
                  </a:lnTo>
                  <a:lnTo>
                    <a:pt x="2671" y="143"/>
                  </a:lnTo>
                  <a:lnTo>
                    <a:pt x="2685" y="136"/>
                  </a:lnTo>
                  <a:lnTo>
                    <a:pt x="2699" y="134"/>
                  </a:lnTo>
                  <a:lnTo>
                    <a:pt x="2713" y="134"/>
                  </a:lnTo>
                  <a:lnTo>
                    <a:pt x="2722" y="140"/>
                  </a:lnTo>
                  <a:lnTo>
                    <a:pt x="2729" y="145"/>
                  </a:lnTo>
                  <a:lnTo>
                    <a:pt x="2737" y="148"/>
                  </a:lnTo>
                  <a:lnTo>
                    <a:pt x="2758" y="152"/>
                  </a:lnTo>
                  <a:lnTo>
                    <a:pt x="2779" y="150"/>
                  </a:lnTo>
                  <a:lnTo>
                    <a:pt x="2798" y="145"/>
                  </a:lnTo>
                  <a:lnTo>
                    <a:pt x="2804" y="134"/>
                  </a:lnTo>
                  <a:lnTo>
                    <a:pt x="2798" y="134"/>
                  </a:lnTo>
                  <a:lnTo>
                    <a:pt x="2790" y="120"/>
                  </a:lnTo>
                  <a:lnTo>
                    <a:pt x="2776" y="108"/>
                  </a:lnTo>
                  <a:lnTo>
                    <a:pt x="2756" y="96"/>
                  </a:lnTo>
                  <a:lnTo>
                    <a:pt x="2737" y="85"/>
                  </a:lnTo>
                  <a:lnTo>
                    <a:pt x="2722" y="80"/>
                  </a:lnTo>
                  <a:lnTo>
                    <a:pt x="2713" y="87"/>
                  </a:lnTo>
                  <a:lnTo>
                    <a:pt x="2701" y="92"/>
                  </a:lnTo>
                  <a:lnTo>
                    <a:pt x="2692" y="91"/>
                  </a:lnTo>
                  <a:lnTo>
                    <a:pt x="2687" y="84"/>
                  </a:lnTo>
                  <a:lnTo>
                    <a:pt x="2680" y="77"/>
                  </a:lnTo>
                  <a:lnTo>
                    <a:pt x="2676" y="68"/>
                  </a:lnTo>
                  <a:lnTo>
                    <a:pt x="2688" y="64"/>
                  </a:lnTo>
                  <a:lnTo>
                    <a:pt x="2687" y="63"/>
                  </a:lnTo>
                  <a:lnTo>
                    <a:pt x="2685" y="63"/>
                  </a:lnTo>
                  <a:lnTo>
                    <a:pt x="2685" y="63"/>
                  </a:lnTo>
                  <a:lnTo>
                    <a:pt x="2683" y="63"/>
                  </a:lnTo>
                  <a:lnTo>
                    <a:pt x="2680" y="61"/>
                  </a:lnTo>
                  <a:lnTo>
                    <a:pt x="2674" y="56"/>
                  </a:lnTo>
                  <a:lnTo>
                    <a:pt x="2669" y="54"/>
                  </a:lnTo>
                  <a:lnTo>
                    <a:pt x="2662" y="51"/>
                  </a:lnTo>
                  <a:lnTo>
                    <a:pt x="2654" y="49"/>
                  </a:lnTo>
                  <a:close/>
                  <a:moveTo>
                    <a:pt x="2933" y="45"/>
                  </a:moveTo>
                  <a:lnTo>
                    <a:pt x="2922" y="54"/>
                  </a:lnTo>
                  <a:lnTo>
                    <a:pt x="2910" y="59"/>
                  </a:lnTo>
                  <a:lnTo>
                    <a:pt x="2898" y="64"/>
                  </a:lnTo>
                  <a:lnTo>
                    <a:pt x="2887" y="73"/>
                  </a:lnTo>
                  <a:lnTo>
                    <a:pt x="2880" y="84"/>
                  </a:lnTo>
                  <a:lnTo>
                    <a:pt x="2877" y="99"/>
                  </a:lnTo>
                  <a:lnTo>
                    <a:pt x="2882" y="115"/>
                  </a:lnTo>
                  <a:lnTo>
                    <a:pt x="2893" y="131"/>
                  </a:lnTo>
                  <a:lnTo>
                    <a:pt x="2903" y="147"/>
                  </a:lnTo>
                  <a:lnTo>
                    <a:pt x="2915" y="160"/>
                  </a:lnTo>
                  <a:lnTo>
                    <a:pt x="2922" y="173"/>
                  </a:lnTo>
                  <a:lnTo>
                    <a:pt x="2910" y="173"/>
                  </a:lnTo>
                  <a:lnTo>
                    <a:pt x="2910" y="195"/>
                  </a:lnTo>
                  <a:lnTo>
                    <a:pt x="2914" y="211"/>
                  </a:lnTo>
                  <a:lnTo>
                    <a:pt x="2924" y="220"/>
                  </a:lnTo>
                  <a:lnTo>
                    <a:pt x="2942" y="223"/>
                  </a:lnTo>
                  <a:lnTo>
                    <a:pt x="2968" y="222"/>
                  </a:lnTo>
                  <a:lnTo>
                    <a:pt x="2966" y="202"/>
                  </a:lnTo>
                  <a:lnTo>
                    <a:pt x="2962" y="190"/>
                  </a:lnTo>
                  <a:lnTo>
                    <a:pt x="2957" y="180"/>
                  </a:lnTo>
                  <a:lnTo>
                    <a:pt x="2955" y="169"/>
                  </a:lnTo>
                  <a:lnTo>
                    <a:pt x="2957" y="153"/>
                  </a:lnTo>
                  <a:lnTo>
                    <a:pt x="2961" y="155"/>
                  </a:lnTo>
                  <a:lnTo>
                    <a:pt x="2964" y="155"/>
                  </a:lnTo>
                  <a:lnTo>
                    <a:pt x="2968" y="155"/>
                  </a:lnTo>
                  <a:lnTo>
                    <a:pt x="2971" y="155"/>
                  </a:lnTo>
                  <a:lnTo>
                    <a:pt x="2976" y="153"/>
                  </a:lnTo>
                  <a:lnTo>
                    <a:pt x="2973" y="150"/>
                  </a:lnTo>
                  <a:lnTo>
                    <a:pt x="2969" y="148"/>
                  </a:lnTo>
                  <a:lnTo>
                    <a:pt x="2968" y="147"/>
                  </a:lnTo>
                  <a:lnTo>
                    <a:pt x="2964" y="143"/>
                  </a:lnTo>
                  <a:lnTo>
                    <a:pt x="2961" y="141"/>
                  </a:lnTo>
                  <a:lnTo>
                    <a:pt x="2959" y="143"/>
                  </a:lnTo>
                  <a:lnTo>
                    <a:pt x="2959" y="147"/>
                  </a:lnTo>
                  <a:lnTo>
                    <a:pt x="2957" y="150"/>
                  </a:lnTo>
                  <a:lnTo>
                    <a:pt x="2957" y="152"/>
                  </a:lnTo>
                  <a:lnTo>
                    <a:pt x="2955" y="153"/>
                  </a:lnTo>
                  <a:lnTo>
                    <a:pt x="2954" y="152"/>
                  </a:lnTo>
                  <a:lnTo>
                    <a:pt x="2952" y="148"/>
                  </a:lnTo>
                  <a:lnTo>
                    <a:pt x="2947" y="140"/>
                  </a:lnTo>
                  <a:lnTo>
                    <a:pt x="2942" y="131"/>
                  </a:lnTo>
                  <a:lnTo>
                    <a:pt x="2943" y="127"/>
                  </a:lnTo>
                  <a:lnTo>
                    <a:pt x="2945" y="127"/>
                  </a:lnTo>
                  <a:lnTo>
                    <a:pt x="2947" y="126"/>
                  </a:lnTo>
                  <a:lnTo>
                    <a:pt x="2948" y="122"/>
                  </a:lnTo>
                  <a:lnTo>
                    <a:pt x="2933" y="113"/>
                  </a:lnTo>
                  <a:lnTo>
                    <a:pt x="2921" y="99"/>
                  </a:lnTo>
                  <a:lnTo>
                    <a:pt x="2914" y="84"/>
                  </a:lnTo>
                  <a:lnTo>
                    <a:pt x="2933" y="82"/>
                  </a:lnTo>
                  <a:lnTo>
                    <a:pt x="2947" y="77"/>
                  </a:lnTo>
                  <a:lnTo>
                    <a:pt x="2954" y="64"/>
                  </a:lnTo>
                  <a:lnTo>
                    <a:pt x="2957" y="49"/>
                  </a:lnTo>
                  <a:lnTo>
                    <a:pt x="2952" y="47"/>
                  </a:lnTo>
                  <a:lnTo>
                    <a:pt x="2947" y="47"/>
                  </a:lnTo>
                  <a:lnTo>
                    <a:pt x="2942" y="45"/>
                  </a:lnTo>
                  <a:lnTo>
                    <a:pt x="2933" y="45"/>
                  </a:lnTo>
                  <a:close/>
                  <a:moveTo>
                    <a:pt x="2746" y="42"/>
                  </a:moveTo>
                  <a:lnTo>
                    <a:pt x="2732" y="49"/>
                  </a:lnTo>
                  <a:lnTo>
                    <a:pt x="2715" y="54"/>
                  </a:lnTo>
                  <a:lnTo>
                    <a:pt x="2715" y="68"/>
                  </a:lnTo>
                  <a:lnTo>
                    <a:pt x="2722" y="70"/>
                  </a:lnTo>
                  <a:lnTo>
                    <a:pt x="2730" y="71"/>
                  </a:lnTo>
                  <a:lnTo>
                    <a:pt x="2741" y="71"/>
                  </a:lnTo>
                  <a:lnTo>
                    <a:pt x="2741" y="64"/>
                  </a:lnTo>
                  <a:lnTo>
                    <a:pt x="2744" y="59"/>
                  </a:lnTo>
                  <a:lnTo>
                    <a:pt x="2746" y="54"/>
                  </a:lnTo>
                  <a:lnTo>
                    <a:pt x="2746" y="49"/>
                  </a:lnTo>
                  <a:lnTo>
                    <a:pt x="2746" y="45"/>
                  </a:lnTo>
                  <a:lnTo>
                    <a:pt x="2746" y="42"/>
                  </a:lnTo>
                  <a:close/>
                  <a:moveTo>
                    <a:pt x="1390" y="33"/>
                  </a:moveTo>
                  <a:lnTo>
                    <a:pt x="1393" y="42"/>
                  </a:lnTo>
                  <a:lnTo>
                    <a:pt x="1395" y="54"/>
                  </a:lnTo>
                  <a:lnTo>
                    <a:pt x="1397" y="64"/>
                  </a:lnTo>
                  <a:lnTo>
                    <a:pt x="1395" y="66"/>
                  </a:lnTo>
                  <a:lnTo>
                    <a:pt x="1393" y="66"/>
                  </a:lnTo>
                  <a:lnTo>
                    <a:pt x="1392" y="66"/>
                  </a:lnTo>
                  <a:lnTo>
                    <a:pt x="1392" y="68"/>
                  </a:lnTo>
                  <a:lnTo>
                    <a:pt x="1390" y="68"/>
                  </a:lnTo>
                  <a:lnTo>
                    <a:pt x="1383" y="68"/>
                  </a:lnTo>
                  <a:lnTo>
                    <a:pt x="1381" y="66"/>
                  </a:lnTo>
                  <a:lnTo>
                    <a:pt x="1381" y="64"/>
                  </a:lnTo>
                  <a:lnTo>
                    <a:pt x="1381" y="63"/>
                  </a:lnTo>
                  <a:lnTo>
                    <a:pt x="1379" y="63"/>
                  </a:lnTo>
                  <a:lnTo>
                    <a:pt x="1378" y="61"/>
                  </a:lnTo>
                  <a:lnTo>
                    <a:pt x="1390" y="33"/>
                  </a:lnTo>
                  <a:close/>
                  <a:moveTo>
                    <a:pt x="1002" y="0"/>
                  </a:moveTo>
                  <a:lnTo>
                    <a:pt x="994" y="12"/>
                  </a:lnTo>
                  <a:lnTo>
                    <a:pt x="985" y="23"/>
                  </a:lnTo>
                  <a:lnTo>
                    <a:pt x="980" y="38"/>
                  </a:lnTo>
                  <a:lnTo>
                    <a:pt x="990" y="37"/>
                  </a:lnTo>
                  <a:lnTo>
                    <a:pt x="997" y="40"/>
                  </a:lnTo>
                  <a:lnTo>
                    <a:pt x="1002" y="45"/>
                  </a:lnTo>
                  <a:lnTo>
                    <a:pt x="1009" y="54"/>
                  </a:lnTo>
                  <a:lnTo>
                    <a:pt x="1011" y="47"/>
                  </a:lnTo>
                  <a:lnTo>
                    <a:pt x="1011" y="42"/>
                  </a:lnTo>
                  <a:lnTo>
                    <a:pt x="1013" y="38"/>
                  </a:lnTo>
                  <a:lnTo>
                    <a:pt x="1013" y="33"/>
                  </a:lnTo>
                  <a:lnTo>
                    <a:pt x="1022" y="33"/>
                  </a:lnTo>
                  <a:lnTo>
                    <a:pt x="1027" y="45"/>
                  </a:lnTo>
                  <a:lnTo>
                    <a:pt x="1035" y="49"/>
                  </a:lnTo>
                  <a:lnTo>
                    <a:pt x="1042" y="52"/>
                  </a:lnTo>
                  <a:lnTo>
                    <a:pt x="1049" y="56"/>
                  </a:lnTo>
                  <a:lnTo>
                    <a:pt x="1056" y="64"/>
                  </a:lnTo>
                  <a:lnTo>
                    <a:pt x="1049" y="75"/>
                  </a:lnTo>
                  <a:lnTo>
                    <a:pt x="1041" y="87"/>
                  </a:lnTo>
                  <a:lnTo>
                    <a:pt x="1034" y="103"/>
                  </a:lnTo>
                  <a:lnTo>
                    <a:pt x="1028" y="117"/>
                  </a:lnTo>
                  <a:lnTo>
                    <a:pt x="1028" y="126"/>
                  </a:lnTo>
                  <a:lnTo>
                    <a:pt x="1030" y="131"/>
                  </a:lnTo>
                  <a:lnTo>
                    <a:pt x="1030" y="134"/>
                  </a:lnTo>
                  <a:lnTo>
                    <a:pt x="1032" y="136"/>
                  </a:lnTo>
                  <a:lnTo>
                    <a:pt x="1034" y="138"/>
                  </a:lnTo>
                  <a:lnTo>
                    <a:pt x="1035" y="140"/>
                  </a:lnTo>
                  <a:lnTo>
                    <a:pt x="1041" y="141"/>
                  </a:lnTo>
                  <a:lnTo>
                    <a:pt x="1041" y="138"/>
                  </a:lnTo>
                  <a:lnTo>
                    <a:pt x="1044" y="131"/>
                  </a:lnTo>
                  <a:lnTo>
                    <a:pt x="1049" y="120"/>
                  </a:lnTo>
                  <a:lnTo>
                    <a:pt x="1055" y="106"/>
                  </a:lnTo>
                  <a:lnTo>
                    <a:pt x="1060" y="94"/>
                  </a:lnTo>
                  <a:lnTo>
                    <a:pt x="1065" y="84"/>
                  </a:lnTo>
                  <a:lnTo>
                    <a:pt x="1067" y="77"/>
                  </a:lnTo>
                  <a:lnTo>
                    <a:pt x="1079" y="77"/>
                  </a:lnTo>
                  <a:lnTo>
                    <a:pt x="1081" y="96"/>
                  </a:lnTo>
                  <a:lnTo>
                    <a:pt x="1081" y="113"/>
                  </a:lnTo>
                  <a:lnTo>
                    <a:pt x="1081" y="134"/>
                  </a:lnTo>
                  <a:lnTo>
                    <a:pt x="1083" y="157"/>
                  </a:lnTo>
                  <a:lnTo>
                    <a:pt x="1105" y="160"/>
                  </a:lnTo>
                  <a:lnTo>
                    <a:pt x="1114" y="147"/>
                  </a:lnTo>
                  <a:lnTo>
                    <a:pt x="1130" y="138"/>
                  </a:lnTo>
                  <a:lnTo>
                    <a:pt x="1147" y="129"/>
                  </a:lnTo>
                  <a:lnTo>
                    <a:pt x="1165" y="122"/>
                  </a:lnTo>
                  <a:lnTo>
                    <a:pt x="1182" y="115"/>
                  </a:lnTo>
                  <a:lnTo>
                    <a:pt x="1198" y="106"/>
                  </a:lnTo>
                  <a:lnTo>
                    <a:pt x="1205" y="96"/>
                  </a:lnTo>
                  <a:lnTo>
                    <a:pt x="1201" y="96"/>
                  </a:lnTo>
                  <a:lnTo>
                    <a:pt x="1200" y="92"/>
                  </a:lnTo>
                  <a:lnTo>
                    <a:pt x="1200" y="91"/>
                  </a:lnTo>
                  <a:lnTo>
                    <a:pt x="1198" y="89"/>
                  </a:lnTo>
                  <a:lnTo>
                    <a:pt x="1198" y="89"/>
                  </a:lnTo>
                  <a:lnTo>
                    <a:pt x="1196" y="89"/>
                  </a:lnTo>
                  <a:lnTo>
                    <a:pt x="1194" y="89"/>
                  </a:lnTo>
                  <a:lnTo>
                    <a:pt x="1191" y="87"/>
                  </a:lnTo>
                  <a:lnTo>
                    <a:pt x="1184" y="92"/>
                  </a:lnTo>
                  <a:lnTo>
                    <a:pt x="1172" y="99"/>
                  </a:lnTo>
                  <a:lnTo>
                    <a:pt x="1158" y="110"/>
                  </a:lnTo>
                  <a:lnTo>
                    <a:pt x="1140" y="119"/>
                  </a:lnTo>
                  <a:lnTo>
                    <a:pt x="1124" y="129"/>
                  </a:lnTo>
                  <a:lnTo>
                    <a:pt x="1109" y="136"/>
                  </a:lnTo>
                  <a:lnTo>
                    <a:pt x="1098" y="140"/>
                  </a:lnTo>
                  <a:lnTo>
                    <a:pt x="1095" y="141"/>
                  </a:lnTo>
                  <a:lnTo>
                    <a:pt x="1093" y="140"/>
                  </a:lnTo>
                  <a:lnTo>
                    <a:pt x="1091" y="138"/>
                  </a:lnTo>
                  <a:lnTo>
                    <a:pt x="1091" y="136"/>
                  </a:lnTo>
                  <a:lnTo>
                    <a:pt x="1091" y="134"/>
                  </a:lnTo>
                  <a:lnTo>
                    <a:pt x="1090" y="131"/>
                  </a:lnTo>
                  <a:lnTo>
                    <a:pt x="1095" y="122"/>
                  </a:lnTo>
                  <a:lnTo>
                    <a:pt x="1095" y="115"/>
                  </a:lnTo>
                  <a:lnTo>
                    <a:pt x="1093" y="110"/>
                  </a:lnTo>
                  <a:lnTo>
                    <a:pt x="1091" y="101"/>
                  </a:lnTo>
                  <a:lnTo>
                    <a:pt x="1095" y="91"/>
                  </a:lnTo>
                  <a:lnTo>
                    <a:pt x="1097" y="89"/>
                  </a:lnTo>
                  <a:lnTo>
                    <a:pt x="1098" y="87"/>
                  </a:lnTo>
                  <a:lnTo>
                    <a:pt x="1100" y="85"/>
                  </a:lnTo>
                  <a:lnTo>
                    <a:pt x="1102" y="85"/>
                  </a:lnTo>
                  <a:lnTo>
                    <a:pt x="1104" y="85"/>
                  </a:lnTo>
                  <a:lnTo>
                    <a:pt x="1105" y="84"/>
                  </a:lnTo>
                  <a:lnTo>
                    <a:pt x="1107" y="82"/>
                  </a:lnTo>
                  <a:lnTo>
                    <a:pt x="1107" y="78"/>
                  </a:lnTo>
                  <a:lnTo>
                    <a:pt x="1109" y="73"/>
                  </a:lnTo>
                  <a:lnTo>
                    <a:pt x="1109" y="64"/>
                  </a:lnTo>
                  <a:lnTo>
                    <a:pt x="1100" y="59"/>
                  </a:lnTo>
                  <a:lnTo>
                    <a:pt x="1091" y="57"/>
                  </a:lnTo>
                  <a:lnTo>
                    <a:pt x="1084" y="57"/>
                  </a:lnTo>
                  <a:lnTo>
                    <a:pt x="1076" y="54"/>
                  </a:lnTo>
                  <a:lnTo>
                    <a:pt x="1063" y="45"/>
                  </a:lnTo>
                  <a:lnTo>
                    <a:pt x="1055" y="37"/>
                  </a:lnTo>
                  <a:lnTo>
                    <a:pt x="1049" y="26"/>
                  </a:lnTo>
                  <a:lnTo>
                    <a:pt x="1042" y="16"/>
                  </a:lnTo>
                  <a:lnTo>
                    <a:pt x="1034" y="9"/>
                  </a:lnTo>
                  <a:lnTo>
                    <a:pt x="1020" y="2"/>
                  </a:lnTo>
                  <a:lnTo>
                    <a:pt x="1002"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8" name="Freeform 9">
              <a:extLst>
                <a:ext uri="{FF2B5EF4-FFF2-40B4-BE49-F238E27FC236}">
                  <a16:creationId xmlns:a16="http://schemas.microsoft.com/office/drawing/2014/main" id="{735AC350-C62C-4F99-B83E-2F75A304D664}"/>
                </a:ext>
              </a:extLst>
            </p:cNvPr>
            <p:cNvSpPr>
              <a:spLocks noEditPoints="1"/>
            </p:cNvSpPr>
            <p:nvPr/>
          </p:nvSpPr>
          <p:spPr bwMode="auto">
            <a:xfrm>
              <a:off x="635000" y="2108200"/>
              <a:ext cx="7697788" cy="3846513"/>
            </a:xfrm>
            <a:custGeom>
              <a:avLst/>
              <a:gdLst>
                <a:gd name="T0" fmla="*/ 1599 w 4849"/>
                <a:gd name="T1" fmla="*/ 786 h 2423"/>
                <a:gd name="T2" fmla="*/ 1536 w 4849"/>
                <a:gd name="T3" fmla="*/ 779 h 2423"/>
                <a:gd name="T4" fmla="*/ 529 w 4849"/>
                <a:gd name="T5" fmla="*/ 651 h 2423"/>
                <a:gd name="T6" fmla="*/ 4301 w 4849"/>
                <a:gd name="T7" fmla="*/ 791 h 2423"/>
                <a:gd name="T8" fmla="*/ 2510 w 4849"/>
                <a:gd name="T9" fmla="*/ 575 h 2423"/>
                <a:gd name="T10" fmla="*/ 2579 w 4849"/>
                <a:gd name="T11" fmla="*/ 552 h 2423"/>
                <a:gd name="T12" fmla="*/ 2649 w 4849"/>
                <a:gd name="T13" fmla="*/ 522 h 2423"/>
                <a:gd name="T14" fmla="*/ 2347 w 4849"/>
                <a:gd name="T15" fmla="*/ 611 h 2423"/>
                <a:gd name="T16" fmla="*/ 2304 w 4849"/>
                <a:gd name="T17" fmla="*/ 615 h 2423"/>
                <a:gd name="T18" fmla="*/ 2269 w 4849"/>
                <a:gd name="T19" fmla="*/ 580 h 2423"/>
                <a:gd name="T20" fmla="*/ 1234 w 4849"/>
                <a:gd name="T21" fmla="*/ 424 h 2423"/>
                <a:gd name="T22" fmla="*/ 1297 w 4849"/>
                <a:gd name="T23" fmla="*/ 367 h 2423"/>
                <a:gd name="T24" fmla="*/ 1178 w 4849"/>
                <a:gd name="T25" fmla="*/ 307 h 2423"/>
                <a:gd name="T26" fmla="*/ 1171 w 4849"/>
                <a:gd name="T27" fmla="*/ 369 h 2423"/>
                <a:gd name="T28" fmla="*/ 2044 w 4849"/>
                <a:gd name="T29" fmla="*/ 365 h 2423"/>
                <a:gd name="T30" fmla="*/ 2082 w 4849"/>
                <a:gd name="T31" fmla="*/ 288 h 2423"/>
                <a:gd name="T32" fmla="*/ 1297 w 4849"/>
                <a:gd name="T33" fmla="*/ 215 h 2423"/>
                <a:gd name="T34" fmla="*/ 2979 w 4849"/>
                <a:gd name="T35" fmla="*/ 177 h 2423"/>
                <a:gd name="T36" fmla="*/ 4833 w 4849"/>
                <a:gd name="T37" fmla="*/ 109 h 2423"/>
                <a:gd name="T38" fmla="*/ 1082 w 4849"/>
                <a:gd name="T39" fmla="*/ 131 h 2423"/>
                <a:gd name="T40" fmla="*/ 1167 w 4849"/>
                <a:gd name="T41" fmla="*/ 154 h 2423"/>
                <a:gd name="T42" fmla="*/ 1197 w 4849"/>
                <a:gd name="T43" fmla="*/ 273 h 2423"/>
                <a:gd name="T44" fmla="*/ 1078 w 4849"/>
                <a:gd name="T45" fmla="*/ 379 h 2423"/>
                <a:gd name="T46" fmla="*/ 1164 w 4849"/>
                <a:gd name="T47" fmla="*/ 582 h 2423"/>
                <a:gd name="T48" fmla="*/ 1281 w 4849"/>
                <a:gd name="T49" fmla="*/ 575 h 2423"/>
                <a:gd name="T50" fmla="*/ 1386 w 4849"/>
                <a:gd name="T51" fmla="*/ 484 h 2423"/>
                <a:gd name="T52" fmla="*/ 1501 w 4849"/>
                <a:gd name="T53" fmla="*/ 564 h 2423"/>
                <a:gd name="T54" fmla="*/ 1396 w 4849"/>
                <a:gd name="T55" fmla="*/ 721 h 2423"/>
                <a:gd name="T56" fmla="*/ 1459 w 4849"/>
                <a:gd name="T57" fmla="*/ 798 h 2423"/>
                <a:gd name="T58" fmla="*/ 1298 w 4849"/>
                <a:gd name="T59" fmla="*/ 955 h 2423"/>
                <a:gd name="T60" fmla="*/ 1124 w 4849"/>
                <a:gd name="T61" fmla="*/ 1077 h 2423"/>
                <a:gd name="T62" fmla="*/ 1085 w 4849"/>
                <a:gd name="T63" fmla="*/ 1234 h 2423"/>
                <a:gd name="T64" fmla="*/ 1194 w 4849"/>
                <a:gd name="T65" fmla="*/ 1320 h 2423"/>
                <a:gd name="T66" fmla="*/ 1361 w 4849"/>
                <a:gd name="T67" fmla="*/ 1344 h 2423"/>
                <a:gd name="T68" fmla="*/ 1616 w 4849"/>
                <a:gd name="T69" fmla="*/ 1421 h 2423"/>
                <a:gd name="T70" fmla="*/ 1866 w 4849"/>
                <a:gd name="T71" fmla="*/ 1604 h 2423"/>
                <a:gd name="T72" fmla="*/ 1647 w 4849"/>
                <a:gd name="T73" fmla="*/ 1966 h 2423"/>
                <a:gd name="T74" fmla="*/ 1496 w 4849"/>
                <a:gd name="T75" fmla="*/ 2105 h 2423"/>
                <a:gd name="T76" fmla="*/ 1431 w 4849"/>
                <a:gd name="T77" fmla="*/ 2215 h 2423"/>
                <a:gd name="T78" fmla="*/ 1396 w 4849"/>
                <a:gd name="T79" fmla="*/ 2371 h 2423"/>
                <a:gd name="T80" fmla="*/ 1302 w 4849"/>
                <a:gd name="T81" fmla="*/ 2315 h 2423"/>
                <a:gd name="T82" fmla="*/ 1270 w 4849"/>
                <a:gd name="T83" fmla="*/ 1667 h 2423"/>
                <a:gd name="T84" fmla="*/ 1269 w 4849"/>
                <a:gd name="T85" fmla="*/ 1400 h 2423"/>
                <a:gd name="T86" fmla="*/ 1056 w 4849"/>
                <a:gd name="T87" fmla="*/ 1288 h 2423"/>
                <a:gd name="T88" fmla="*/ 813 w 4849"/>
                <a:gd name="T89" fmla="*/ 1102 h 2423"/>
                <a:gd name="T90" fmla="*/ 818 w 4849"/>
                <a:gd name="T91" fmla="*/ 1171 h 2423"/>
                <a:gd name="T92" fmla="*/ 642 w 4849"/>
                <a:gd name="T93" fmla="*/ 939 h 2423"/>
                <a:gd name="T94" fmla="*/ 639 w 4849"/>
                <a:gd name="T95" fmla="*/ 739 h 2423"/>
                <a:gd name="T96" fmla="*/ 490 w 4849"/>
                <a:gd name="T97" fmla="*/ 522 h 2423"/>
                <a:gd name="T98" fmla="*/ 141 w 4849"/>
                <a:gd name="T99" fmla="*/ 576 h 2423"/>
                <a:gd name="T100" fmla="*/ 115 w 4849"/>
                <a:gd name="T101" fmla="*/ 482 h 2423"/>
                <a:gd name="T102" fmla="*/ 85 w 4849"/>
                <a:gd name="T103" fmla="*/ 334 h 2423"/>
                <a:gd name="T104" fmla="*/ 110 w 4849"/>
                <a:gd name="T105" fmla="*/ 255 h 2423"/>
                <a:gd name="T106" fmla="*/ 234 w 4849"/>
                <a:gd name="T107" fmla="*/ 107 h 2423"/>
                <a:gd name="T108" fmla="*/ 499 w 4849"/>
                <a:gd name="T109" fmla="*/ 136 h 2423"/>
                <a:gd name="T110" fmla="*/ 632 w 4849"/>
                <a:gd name="T111" fmla="*/ 149 h 2423"/>
                <a:gd name="T112" fmla="*/ 771 w 4849"/>
                <a:gd name="T113" fmla="*/ 218 h 2423"/>
                <a:gd name="T114" fmla="*/ 979 w 4849"/>
                <a:gd name="T115" fmla="*/ 222 h 2423"/>
                <a:gd name="T116" fmla="*/ 918 w 4849"/>
                <a:gd name="T117" fmla="*/ 131 h 2423"/>
                <a:gd name="T118" fmla="*/ 733 w 4849"/>
                <a:gd name="T119" fmla="*/ 157 h 2423"/>
                <a:gd name="T120" fmla="*/ 776 w 4849"/>
                <a:gd name="T121" fmla="*/ 42 h 2423"/>
                <a:gd name="T122" fmla="*/ 902 w 4849"/>
                <a:gd name="T123" fmla="*/ 28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49" h="2423">
                  <a:moveTo>
                    <a:pt x="1469" y="711"/>
                  </a:moveTo>
                  <a:lnTo>
                    <a:pt x="1482" y="712"/>
                  </a:lnTo>
                  <a:lnTo>
                    <a:pt x="1490" y="714"/>
                  </a:lnTo>
                  <a:lnTo>
                    <a:pt x="1501" y="718"/>
                  </a:lnTo>
                  <a:lnTo>
                    <a:pt x="1501" y="726"/>
                  </a:lnTo>
                  <a:lnTo>
                    <a:pt x="1497" y="726"/>
                  </a:lnTo>
                  <a:lnTo>
                    <a:pt x="1494" y="728"/>
                  </a:lnTo>
                  <a:lnTo>
                    <a:pt x="1490" y="728"/>
                  </a:lnTo>
                  <a:lnTo>
                    <a:pt x="1487" y="728"/>
                  </a:lnTo>
                  <a:lnTo>
                    <a:pt x="1482" y="730"/>
                  </a:lnTo>
                  <a:lnTo>
                    <a:pt x="1478" y="725"/>
                  </a:lnTo>
                  <a:lnTo>
                    <a:pt x="1476" y="723"/>
                  </a:lnTo>
                  <a:lnTo>
                    <a:pt x="1475" y="719"/>
                  </a:lnTo>
                  <a:lnTo>
                    <a:pt x="1473" y="716"/>
                  </a:lnTo>
                  <a:lnTo>
                    <a:pt x="1469" y="711"/>
                  </a:lnTo>
                  <a:close/>
                  <a:moveTo>
                    <a:pt x="1551" y="691"/>
                  </a:moveTo>
                  <a:lnTo>
                    <a:pt x="1562" y="691"/>
                  </a:lnTo>
                  <a:lnTo>
                    <a:pt x="1562" y="705"/>
                  </a:lnTo>
                  <a:lnTo>
                    <a:pt x="1562" y="718"/>
                  </a:lnTo>
                  <a:lnTo>
                    <a:pt x="1564" y="728"/>
                  </a:lnTo>
                  <a:lnTo>
                    <a:pt x="1565" y="740"/>
                  </a:lnTo>
                  <a:lnTo>
                    <a:pt x="1585" y="740"/>
                  </a:lnTo>
                  <a:lnTo>
                    <a:pt x="1585" y="760"/>
                  </a:lnTo>
                  <a:lnTo>
                    <a:pt x="1593" y="760"/>
                  </a:lnTo>
                  <a:lnTo>
                    <a:pt x="1595" y="761"/>
                  </a:lnTo>
                  <a:lnTo>
                    <a:pt x="1597" y="761"/>
                  </a:lnTo>
                  <a:lnTo>
                    <a:pt x="1599" y="761"/>
                  </a:lnTo>
                  <a:lnTo>
                    <a:pt x="1600" y="761"/>
                  </a:lnTo>
                  <a:lnTo>
                    <a:pt x="1602" y="761"/>
                  </a:lnTo>
                  <a:lnTo>
                    <a:pt x="1604" y="763"/>
                  </a:lnTo>
                  <a:lnTo>
                    <a:pt x="1602" y="774"/>
                  </a:lnTo>
                  <a:lnTo>
                    <a:pt x="1599" y="786"/>
                  </a:lnTo>
                  <a:lnTo>
                    <a:pt x="1597" y="798"/>
                  </a:lnTo>
                  <a:lnTo>
                    <a:pt x="1593" y="798"/>
                  </a:lnTo>
                  <a:lnTo>
                    <a:pt x="1592" y="794"/>
                  </a:lnTo>
                  <a:lnTo>
                    <a:pt x="1592" y="793"/>
                  </a:lnTo>
                  <a:lnTo>
                    <a:pt x="1592" y="791"/>
                  </a:lnTo>
                  <a:lnTo>
                    <a:pt x="1590" y="789"/>
                  </a:lnTo>
                  <a:lnTo>
                    <a:pt x="1590" y="787"/>
                  </a:lnTo>
                  <a:lnTo>
                    <a:pt x="1588" y="791"/>
                  </a:lnTo>
                  <a:lnTo>
                    <a:pt x="1586" y="791"/>
                  </a:lnTo>
                  <a:lnTo>
                    <a:pt x="1586" y="793"/>
                  </a:lnTo>
                  <a:lnTo>
                    <a:pt x="1586" y="793"/>
                  </a:lnTo>
                  <a:lnTo>
                    <a:pt x="1586" y="793"/>
                  </a:lnTo>
                  <a:lnTo>
                    <a:pt x="1585" y="793"/>
                  </a:lnTo>
                  <a:lnTo>
                    <a:pt x="1581" y="794"/>
                  </a:lnTo>
                  <a:lnTo>
                    <a:pt x="1581" y="787"/>
                  </a:lnTo>
                  <a:lnTo>
                    <a:pt x="1583" y="786"/>
                  </a:lnTo>
                  <a:lnTo>
                    <a:pt x="1583" y="784"/>
                  </a:lnTo>
                  <a:lnTo>
                    <a:pt x="1585" y="782"/>
                  </a:lnTo>
                  <a:lnTo>
                    <a:pt x="1585" y="779"/>
                  </a:lnTo>
                  <a:lnTo>
                    <a:pt x="1585" y="775"/>
                  </a:lnTo>
                  <a:lnTo>
                    <a:pt x="1581" y="775"/>
                  </a:lnTo>
                  <a:lnTo>
                    <a:pt x="1574" y="782"/>
                  </a:lnTo>
                  <a:lnTo>
                    <a:pt x="1567" y="789"/>
                  </a:lnTo>
                  <a:lnTo>
                    <a:pt x="1558" y="794"/>
                  </a:lnTo>
                  <a:lnTo>
                    <a:pt x="1558" y="789"/>
                  </a:lnTo>
                  <a:lnTo>
                    <a:pt x="1558" y="784"/>
                  </a:lnTo>
                  <a:lnTo>
                    <a:pt x="1558" y="782"/>
                  </a:lnTo>
                  <a:lnTo>
                    <a:pt x="1557" y="781"/>
                  </a:lnTo>
                  <a:lnTo>
                    <a:pt x="1553" y="779"/>
                  </a:lnTo>
                  <a:lnTo>
                    <a:pt x="1548" y="779"/>
                  </a:lnTo>
                  <a:lnTo>
                    <a:pt x="1539" y="779"/>
                  </a:lnTo>
                  <a:lnTo>
                    <a:pt x="1536" y="779"/>
                  </a:lnTo>
                  <a:lnTo>
                    <a:pt x="1532" y="779"/>
                  </a:lnTo>
                  <a:lnTo>
                    <a:pt x="1527" y="777"/>
                  </a:lnTo>
                  <a:lnTo>
                    <a:pt x="1522" y="777"/>
                  </a:lnTo>
                  <a:lnTo>
                    <a:pt x="1517" y="775"/>
                  </a:lnTo>
                  <a:lnTo>
                    <a:pt x="1513" y="772"/>
                  </a:lnTo>
                  <a:lnTo>
                    <a:pt x="1523" y="758"/>
                  </a:lnTo>
                  <a:lnTo>
                    <a:pt x="1534" y="737"/>
                  </a:lnTo>
                  <a:lnTo>
                    <a:pt x="1541" y="714"/>
                  </a:lnTo>
                  <a:lnTo>
                    <a:pt x="1551" y="691"/>
                  </a:lnTo>
                  <a:close/>
                  <a:moveTo>
                    <a:pt x="1220" y="630"/>
                  </a:moveTo>
                  <a:lnTo>
                    <a:pt x="1235" y="630"/>
                  </a:lnTo>
                  <a:lnTo>
                    <a:pt x="1235" y="637"/>
                  </a:lnTo>
                  <a:lnTo>
                    <a:pt x="1232" y="637"/>
                  </a:lnTo>
                  <a:lnTo>
                    <a:pt x="1230" y="639"/>
                  </a:lnTo>
                  <a:lnTo>
                    <a:pt x="1229" y="639"/>
                  </a:lnTo>
                  <a:lnTo>
                    <a:pt x="1227" y="639"/>
                  </a:lnTo>
                  <a:lnTo>
                    <a:pt x="1225" y="641"/>
                  </a:lnTo>
                  <a:lnTo>
                    <a:pt x="1220" y="641"/>
                  </a:lnTo>
                  <a:lnTo>
                    <a:pt x="1220" y="630"/>
                  </a:lnTo>
                  <a:close/>
                  <a:moveTo>
                    <a:pt x="515" y="622"/>
                  </a:moveTo>
                  <a:lnTo>
                    <a:pt x="522" y="622"/>
                  </a:lnTo>
                  <a:lnTo>
                    <a:pt x="525" y="623"/>
                  </a:lnTo>
                  <a:lnTo>
                    <a:pt x="529" y="625"/>
                  </a:lnTo>
                  <a:lnTo>
                    <a:pt x="534" y="625"/>
                  </a:lnTo>
                  <a:lnTo>
                    <a:pt x="541" y="625"/>
                  </a:lnTo>
                  <a:lnTo>
                    <a:pt x="543" y="639"/>
                  </a:lnTo>
                  <a:lnTo>
                    <a:pt x="546" y="650"/>
                  </a:lnTo>
                  <a:lnTo>
                    <a:pt x="548" y="664"/>
                  </a:lnTo>
                  <a:lnTo>
                    <a:pt x="541" y="664"/>
                  </a:lnTo>
                  <a:lnTo>
                    <a:pt x="537" y="658"/>
                  </a:lnTo>
                  <a:lnTo>
                    <a:pt x="534" y="655"/>
                  </a:lnTo>
                  <a:lnTo>
                    <a:pt x="529" y="651"/>
                  </a:lnTo>
                  <a:lnTo>
                    <a:pt x="525" y="648"/>
                  </a:lnTo>
                  <a:lnTo>
                    <a:pt x="522" y="643"/>
                  </a:lnTo>
                  <a:lnTo>
                    <a:pt x="518" y="637"/>
                  </a:lnTo>
                  <a:lnTo>
                    <a:pt x="516" y="634"/>
                  </a:lnTo>
                  <a:lnTo>
                    <a:pt x="515" y="630"/>
                  </a:lnTo>
                  <a:lnTo>
                    <a:pt x="515" y="627"/>
                  </a:lnTo>
                  <a:lnTo>
                    <a:pt x="515" y="622"/>
                  </a:lnTo>
                  <a:close/>
                  <a:moveTo>
                    <a:pt x="4304" y="609"/>
                  </a:moveTo>
                  <a:lnTo>
                    <a:pt x="4306" y="611"/>
                  </a:lnTo>
                  <a:lnTo>
                    <a:pt x="4306" y="611"/>
                  </a:lnTo>
                  <a:lnTo>
                    <a:pt x="4306" y="611"/>
                  </a:lnTo>
                  <a:lnTo>
                    <a:pt x="4306" y="613"/>
                  </a:lnTo>
                  <a:lnTo>
                    <a:pt x="4307" y="613"/>
                  </a:lnTo>
                  <a:lnTo>
                    <a:pt x="4307" y="615"/>
                  </a:lnTo>
                  <a:lnTo>
                    <a:pt x="4313" y="627"/>
                  </a:lnTo>
                  <a:lnTo>
                    <a:pt x="4313" y="643"/>
                  </a:lnTo>
                  <a:lnTo>
                    <a:pt x="4313" y="658"/>
                  </a:lnTo>
                  <a:lnTo>
                    <a:pt x="4316" y="676"/>
                  </a:lnTo>
                  <a:lnTo>
                    <a:pt x="4321" y="693"/>
                  </a:lnTo>
                  <a:lnTo>
                    <a:pt x="4330" y="712"/>
                  </a:lnTo>
                  <a:lnTo>
                    <a:pt x="4335" y="733"/>
                  </a:lnTo>
                  <a:lnTo>
                    <a:pt x="4311" y="730"/>
                  </a:lnTo>
                  <a:lnTo>
                    <a:pt x="4311" y="746"/>
                  </a:lnTo>
                  <a:lnTo>
                    <a:pt x="4314" y="758"/>
                  </a:lnTo>
                  <a:lnTo>
                    <a:pt x="4316" y="770"/>
                  </a:lnTo>
                  <a:lnTo>
                    <a:pt x="4320" y="787"/>
                  </a:lnTo>
                  <a:lnTo>
                    <a:pt x="4314" y="787"/>
                  </a:lnTo>
                  <a:lnTo>
                    <a:pt x="4311" y="787"/>
                  </a:lnTo>
                  <a:lnTo>
                    <a:pt x="4306" y="789"/>
                  </a:lnTo>
                  <a:lnTo>
                    <a:pt x="4304" y="789"/>
                  </a:lnTo>
                  <a:lnTo>
                    <a:pt x="4301" y="791"/>
                  </a:lnTo>
                  <a:lnTo>
                    <a:pt x="4301" y="791"/>
                  </a:lnTo>
                  <a:lnTo>
                    <a:pt x="4297" y="781"/>
                  </a:lnTo>
                  <a:lnTo>
                    <a:pt x="4295" y="761"/>
                  </a:lnTo>
                  <a:lnTo>
                    <a:pt x="4295" y="739"/>
                  </a:lnTo>
                  <a:lnTo>
                    <a:pt x="4295" y="714"/>
                  </a:lnTo>
                  <a:lnTo>
                    <a:pt x="4295" y="691"/>
                  </a:lnTo>
                  <a:lnTo>
                    <a:pt x="4292" y="676"/>
                  </a:lnTo>
                  <a:lnTo>
                    <a:pt x="4292" y="637"/>
                  </a:lnTo>
                  <a:lnTo>
                    <a:pt x="4295" y="632"/>
                  </a:lnTo>
                  <a:lnTo>
                    <a:pt x="4297" y="629"/>
                  </a:lnTo>
                  <a:lnTo>
                    <a:pt x="4299" y="625"/>
                  </a:lnTo>
                  <a:lnTo>
                    <a:pt x="4301" y="622"/>
                  </a:lnTo>
                  <a:lnTo>
                    <a:pt x="4302" y="616"/>
                  </a:lnTo>
                  <a:lnTo>
                    <a:pt x="4304" y="609"/>
                  </a:lnTo>
                  <a:close/>
                  <a:moveTo>
                    <a:pt x="2253" y="595"/>
                  </a:moveTo>
                  <a:lnTo>
                    <a:pt x="2257" y="616"/>
                  </a:lnTo>
                  <a:lnTo>
                    <a:pt x="2255" y="637"/>
                  </a:lnTo>
                  <a:lnTo>
                    <a:pt x="2250" y="660"/>
                  </a:lnTo>
                  <a:lnTo>
                    <a:pt x="2236" y="667"/>
                  </a:lnTo>
                  <a:lnTo>
                    <a:pt x="2223" y="671"/>
                  </a:lnTo>
                  <a:lnTo>
                    <a:pt x="2204" y="672"/>
                  </a:lnTo>
                  <a:lnTo>
                    <a:pt x="2204" y="664"/>
                  </a:lnTo>
                  <a:lnTo>
                    <a:pt x="2209" y="651"/>
                  </a:lnTo>
                  <a:lnTo>
                    <a:pt x="2209" y="636"/>
                  </a:lnTo>
                  <a:lnTo>
                    <a:pt x="2208" y="618"/>
                  </a:lnTo>
                  <a:lnTo>
                    <a:pt x="2218" y="609"/>
                  </a:lnTo>
                  <a:lnTo>
                    <a:pt x="2227" y="602"/>
                  </a:lnTo>
                  <a:lnTo>
                    <a:pt x="2237" y="597"/>
                  </a:lnTo>
                  <a:lnTo>
                    <a:pt x="2253" y="595"/>
                  </a:lnTo>
                  <a:close/>
                  <a:moveTo>
                    <a:pt x="2503" y="568"/>
                  </a:moveTo>
                  <a:lnTo>
                    <a:pt x="2506" y="571"/>
                  </a:lnTo>
                  <a:lnTo>
                    <a:pt x="2508" y="573"/>
                  </a:lnTo>
                  <a:lnTo>
                    <a:pt x="2510" y="575"/>
                  </a:lnTo>
                  <a:lnTo>
                    <a:pt x="2510" y="578"/>
                  </a:lnTo>
                  <a:lnTo>
                    <a:pt x="2510" y="582"/>
                  </a:lnTo>
                  <a:lnTo>
                    <a:pt x="2511" y="587"/>
                  </a:lnTo>
                  <a:lnTo>
                    <a:pt x="2510" y="590"/>
                  </a:lnTo>
                  <a:lnTo>
                    <a:pt x="2508" y="592"/>
                  </a:lnTo>
                  <a:lnTo>
                    <a:pt x="2508" y="594"/>
                  </a:lnTo>
                  <a:lnTo>
                    <a:pt x="2508" y="595"/>
                  </a:lnTo>
                  <a:lnTo>
                    <a:pt x="2508" y="597"/>
                  </a:lnTo>
                  <a:lnTo>
                    <a:pt x="2506" y="599"/>
                  </a:lnTo>
                  <a:lnTo>
                    <a:pt x="2504" y="601"/>
                  </a:lnTo>
                  <a:lnTo>
                    <a:pt x="2503" y="601"/>
                  </a:lnTo>
                  <a:lnTo>
                    <a:pt x="2501" y="601"/>
                  </a:lnTo>
                  <a:lnTo>
                    <a:pt x="2499" y="602"/>
                  </a:lnTo>
                  <a:lnTo>
                    <a:pt x="2496" y="602"/>
                  </a:lnTo>
                  <a:lnTo>
                    <a:pt x="2490" y="590"/>
                  </a:lnTo>
                  <a:lnTo>
                    <a:pt x="2487" y="585"/>
                  </a:lnTo>
                  <a:lnTo>
                    <a:pt x="2487" y="583"/>
                  </a:lnTo>
                  <a:lnTo>
                    <a:pt x="2489" y="582"/>
                  </a:lnTo>
                  <a:lnTo>
                    <a:pt x="2496" y="578"/>
                  </a:lnTo>
                  <a:lnTo>
                    <a:pt x="2503" y="568"/>
                  </a:lnTo>
                  <a:close/>
                  <a:moveTo>
                    <a:pt x="2583" y="529"/>
                  </a:moveTo>
                  <a:lnTo>
                    <a:pt x="2588" y="531"/>
                  </a:lnTo>
                  <a:lnTo>
                    <a:pt x="2590" y="531"/>
                  </a:lnTo>
                  <a:lnTo>
                    <a:pt x="2592" y="531"/>
                  </a:lnTo>
                  <a:lnTo>
                    <a:pt x="2593" y="533"/>
                  </a:lnTo>
                  <a:lnTo>
                    <a:pt x="2595" y="533"/>
                  </a:lnTo>
                  <a:lnTo>
                    <a:pt x="2592" y="538"/>
                  </a:lnTo>
                  <a:lnTo>
                    <a:pt x="2590" y="543"/>
                  </a:lnTo>
                  <a:lnTo>
                    <a:pt x="2588" y="548"/>
                  </a:lnTo>
                  <a:lnTo>
                    <a:pt x="2585" y="554"/>
                  </a:lnTo>
                  <a:lnTo>
                    <a:pt x="2579" y="557"/>
                  </a:lnTo>
                  <a:lnTo>
                    <a:pt x="2579" y="552"/>
                  </a:lnTo>
                  <a:lnTo>
                    <a:pt x="2578" y="552"/>
                  </a:lnTo>
                  <a:lnTo>
                    <a:pt x="2578" y="550"/>
                  </a:lnTo>
                  <a:lnTo>
                    <a:pt x="2578" y="550"/>
                  </a:lnTo>
                  <a:lnTo>
                    <a:pt x="2578" y="548"/>
                  </a:lnTo>
                  <a:lnTo>
                    <a:pt x="2576" y="545"/>
                  </a:lnTo>
                  <a:lnTo>
                    <a:pt x="2579" y="541"/>
                  </a:lnTo>
                  <a:lnTo>
                    <a:pt x="2581" y="538"/>
                  </a:lnTo>
                  <a:lnTo>
                    <a:pt x="2583" y="534"/>
                  </a:lnTo>
                  <a:lnTo>
                    <a:pt x="2583" y="529"/>
                  </a:lnTo>
                  <a:close/>
                  <a:moveTo>
                    <a:pt x="246" y="526"/>
                  </a:moveTo>
                  <a:lnTo>
                    <a:pt x="251" y="534"/>
                  </a:lnTo>
                  <a:lnTo>
                    <a:pt x="251" y="541"/>
                  </a:lnTo>
                  <a:lnTo>
                    <a:pt x="246" y="550"/>
                  </a:lnTo>
                  <a:lnTo>
                    <a:pt x="239" y="555"/>
                  </a:lnTo>
                  <a:lnTo>
                    <a:pt x="232" y="559"/>
                  </a:lnTo>
                  <a:lnTo>
                    <a:pt x="230" y="561"/>
                  </a:lnTo>
                  <a:lnTo>
                    <a:pt x="227" y="557"/>
                  </a:lnTo>
                  <a:lnTo>
                    <a:pt x="225" y="554"/>
                  </a:lnTo>
                  <a:lnTo>
                    <a:pt x="223" y="548"/>
                  </a:lnTo>
                  <a:lnTo>
                    <a:pt x="223" y="543"/>
                  </a:lnTo>
                  <a:lnTo>
                    <a:pt x="221" y="538"/>
                  </a:lnTo>
                  <a:lnTo>
                    <a:pt x="234" y="533"/>
                  </a:lnTo>
                  <a:lnTo>
                    <a:pt x="237" y="531"/>
                  </a:lnTo>
                  <a:lnTo>
                    <a:pt x="242" y="529"/>
                  </a:lnTo>
                  <a:lnTo>
                    <a:pt x="246" y="526"/>
                  </a:lnTo>
                  <a:close/>
                  <a:moveTo>
                    <a:pt x="2646" y="503"/>
                  </a:moveTo>
                  <a:lnTo>
                    <a:pt x="2660" y="510"/>
                  </a:lnTo>
                  <a:lnTo>
                    <a:pt x="2660" y="515"/>
                  </a:lnTo>
                  <a:lnTo>
                    <a:pt x="2656" y="515"/>
                  </a:lnTo>
                  <a:lnTo>
                    <a:pt x="2655" y="517"/>
                  </a:lnTo>
                  <a:lnTo>
                    <a:pt x="2651" y="519"/>
                  </a:lnTo>
                  <a:lnTo>
                    <a:pt x="2649" y="522"/>
                  </a:lnTo>
                  <a:lnTo>
                    <a:pt x="2646" y="520"/>
                  </a:lnTo>
                  <a:lnTo>
                    <a:pt x="2644" y="520"/>
                  </a:lnTo>
                  <a:lnTo>
                    <a:pt x="2644" y="520"/>
                  </a:lnTo>
                  <a:lnTo>
                    <a:pt x="2642" y="519"/>
                  </a:lnTo>
                  <a:lnTo>
                    <a:pt x="2641" y="519"/>
                  </a:lnTo>
                  <a:lnTo>
                    <a:pt x="2641" y="515"/>
                  </a:lnTo>
                  <a:lnTo>
                    <a:pt x="2641" y="512"/>
                  </a:lnTo>
                  <a:lnTo>
                    <a:pt x="2641" y="510"/>
                  </a:lnTo>
                  <a:lnTo>
                    <a:pt x="2641" y="510"/>
                  </a:lnTo>
                  <a:lnTo>
                    <a:pt x="2642" y="506"/>
                  </a:lnTo>
                  <a:lnTo>
                    <a:pt x="2646" y="503"/>
                  </a:lnTo>
                  <a:close/>
                  <a:moveTo>
                    <a:pt x="2272" y="494"/>
                  </a:moveTo>
                  <a:lnTo>
                    <a:pt x="2290" y="496"/>
                  </a:lnTo>
                  <a:lnTo>
                    <a:pt x="2304" y="499"/>
                  </a:lnTo>
                  <a:lnTo>
                    <a:pt x="2300" y="506"/>
                  </a:lnTo>
                  <a:lnTo>
                    <a:pt x="2298" y="512"/>
                  </a:lnTo>
                  <a:lnTo>
                    <a:pt x="2295" y="517"/>
                  </a:lnTo>
                  <a:lnTo>
                    <a:pt x="2291" y="522"/>
                  </a:lnTo>
                  <a:lnTo>
                    <a:pt x="2300" y="522"/>
                  </a:lnTo>
                  <a:lnTo>
                    <a:pt x="2304" y="519"/>
                  </a:lnTo>
                  <a:lnTo>
                    <a:pt x="2305" y="517"/>
                  </a:lnTo>
                  <a:lnTo>
                    <a:pt x="2309" y="515"/>
                  </a:lnTo>
                  <a:lnTo>
                    <a:pt x="2314" y="515"/>
                  </a:lnTo>
                  <a:lnTo>
                    <a:pt x="2314" y="522"/>
                  </a:lnTo>
                  <a:lnTo>
                    <a:pt x="2319" y="534"/>
                  </a:lnTo>
                  <a:lnTo>
                    <a:pt x="2316" y="545"/>
                  </a:lnTo>
                  <a:lnTo>
                    <a:pt x="2311" y="554"/>
                  </a:lnTo>
                  <a:lnTo>
                    <a:pt x="2307" y="561"/>
                  </a:lnTo>
                  <a:lnTo>
                    <a:pt x="2316" y="569"/>
                  </a:lnTo>
                  <a:lnTo>
                    <a:pt x="2325" y="582"/>
                  </a:lnTo>
                  <a:lnTo>
                    <a:pt x="2337" y="595"/>
                  </a:lnTo>
                  <a:lnTo>
                    <a:pt x="2347" y="611"/>
                  </a:lnTo>
                  <a:lnTo>
                    <a:pt x="2356" y="629"/>
                  </a:lnTo>
                  <a:lnTo>
                    <a:pt x="2363" y="644"/>
                  </a:lnTo>
                  <a:lnTo>
                    <a:pt x="2365" y="657"/>
                  </a:lnTo>
                  <a:lnTo>
                    <a:pt x="2361" y="669"/>
                  </a:lnTo>
                  <a:lnTo>
                    <a:pt x="2353" y="676"/>
                  </a:lnTo>
                  <a:lnTo>
                    <a:pt x="2342" y="683"/>
                  </a:lnTo>
                  <a:lnTo>
                    <a:pt x="2325" y="690"/>
                  </a:lnTo>
                  <a:lnTo>
                    <a:pt x="2304" y="695"/>
                  </a:lnTo>
                  <a:lnTo>
                    <a:pt x="2285" y="700"/>
                  </a:lnTo>
                  <a:lnTo>
                    <a:pt x="2269" y="702"/>
                  </a:lnTo>
                  <a:lnTo>
                    <a:pt x="2269" y="698"/>
                  </a:lnTo>
                  <a:lnTo>
                    <a:pt x="2279" y="683"/>
                  </a:lnTo>
                  <a:lnTo>
                    <a:pt x="2288" y="667"/>
                  </a:lnTo>
                  <a:lnTo>
                    <a:pt x="2283" y="667"/>
                  </a:lnTo>
                  <a:lnTo>
                    <a:pt x="2279" y="667"/>
                  </a:lnTo>
                  <a:lnTo>
                    <a:pt x="2276" y="665"/>
                  </a:lnTo>
                  <a:lnTo>
                    <a:pt x="2276" y="664"/>
                  </a:lnTo>
                  <a:lnTo>
                    <a:pt x="2274" y="662"/>
                  </a:lnTo>
                  <a:lnTo>
                    <a:pt x="2274" y="658"/>
                  </a:lnTo>
                  <a:lnTo>
                    <a:pt x="2272" y="653"/>
                  </a:lnTo>
                  <a:lnTo>
                    <a:pt x="2285" y="650"/>
                  </a:lnTo>
                  <a:lnTo>
                    <a:pt x="2281" y="646"/>
                  </a:lnTo>
                  <a:lnTo>
                    <a:pt x="2281" y="644"/>
                  </a:lnTo>
                  <a:lnTo>
                    <a:pt x="2279" y="643"/>
                  </a:lnTo>
                  <a:lnTo>
                    <a:pt x="2279" y="643"/>
                  </a:lnTo>
                  <a:lnTo>
                    <a:pt x="2279" y="641"/>
                  </a:lnTo>
                  <a:lnTo>
                    <a:pt x="2281" y="637"/>
                  </a:lnTo>
                  <a:lnTo>
                    <a:pt x="2283" y="630"/>
                  </a:lnTo>
                  <a:lnTo>
                    <a:pt x="2288" y="625"/>
                  </a:lnTo>
                  <a:lnTo>
                    <a:pt x="2291" y="622"/>
                  </a:lnTo>
                  <a:lnTo>
                    <a:pt x="2298" y="618"/>
                  </a:lnTo>
                  <a:lnTo>
                    <a:pt x="2304" y="615"/>
                  </a:lnTo>
                  <a:lnTo>
                    <a:pt x="2302" y="611"/>
                  </a:lnTo>
                  <a:lnTo>
                    <a:pt x="2302" y="609"/>
                  </a:lnTo>
                  <a:lnTo>
                    <a:pt x="2302" y="609"/>
                  </a:lnTo>
                  <a:lnTo>
                    <a:pt x="2300" y="608"/>
                  </a:lnTo>
                  <a:lnTo>
                    <a:pt x="2300" y="606"/>
                  </a:lnTo>
                  <a:lnTo>
                    <a:pt x="2298" y="602"/>
                  </a:lnTo>
                  <a:lnTo>
                    <a:pt x="2297" y="602"/>
                  </a:lnTo>
                  <a:lnTo>
                    <a:pt x="2297" y="601"/>
                  </a:lnTo>
                  <a:lnTo>
                    <a:pt x="2297" y="601"/>
                  </a:lnTo>
                  <a:lnTo>
                    <a:pt x="2297" y="601"/>
                  </a:lnTo>
                  <a:lnTo>
                    <a:pt x="2295" y="601"/>
                  </a:lnTo>
                  <a:lnTo>
                    <a:pt x="2291" y="599"/>
                  </a:lnTo>
                  <a:lnTo>
                    <a:pt x="2288" y="597"/>
                  </a:lnTo>
                  <a:lnTo>
                    <a:pt x="2286" y="597"/>
                  </a:lnTo>
                  <a:lnTo>
                    <a:pt x="2283" y="597"/>
                  </a:lnTo>
                  <a:lnTo>
                    <a:pt x="2279" y="595"/>
                  </a:lnTo>
                  <a:lnTo>
                    <a:pt x="2276" y="595"/>
                  </a:lnTo>
                  <a:lnTo>
                    <a:pt x="2276" y="594"/>
                  </a:lnTo>
                  <a:lnTo>
                    <a:pt x="2274" y="592"/>
                  </a:lnTo>
                  <a:lnTo>
                    <a:pt x="2274" y="590"/>
                  </a:lnTo>
                  <a:lnTo>
                    <a:pt x="2274" y="587"/>
                  </a:lnTo>
                  <a:lnTo>
                    <a:pt x="2272" y="583"/>
                  </a:lnTo>
                  <a:lnTo>
                    <a:pt x="2274" y="582"/>
                  </a:lnTo>
                  <a:lnTo>
                    <a:pt x="2274" y="580"/>
                  </a:lnTo>
                  <a:lnTo>
                    <a:pt x="2276" y="578"/>
                  </a:lnTo>
                  <a:lnTo>
                    <a:pt x="2276" y="576"/>
                  </a:lnTo>
                  <a:lnTo>
                    <a:pt x="2276" y="573"/>
                  </a:lnTo>
                  <a:lnTo>
                    <a:pt x="2272" y="573"/>
                  </a:lnTo>
                  <a:lnTo>
                    <a:pt x="2271" y="576"/>
                  </a:lnTo>
                  <a:lnTo>
                    <a:pt x="2271" y="578"/>
                  </a:lnTo>
                  <a:lnTo>
                    <a:pt x="2271" y="580"/>
                  </a:lnTo>
                  <a:lnTo>
                    <a:pt x="2269" y="580"/>
                  </a:lnTo>
                  <a:lnTo>
                    <a:pt x="2267" y="582"/>
                  </a:lnTo>
                  <a:lnTo>
                    <a:pt x="2265" y="583"/>
                  </a:lnTo>
                  <a:lnTo>
                    <a:pt x="2262" y="566"/>
                  </a:lnTo>
                  <a:lnTo>
                    <a:pt x="2258" y="550"/>
                  </a:lnTo>
                  <a:lnTo>
                    <a:pt x="2257" y="538"/>
                  </a:lnTo>
                  <a:lnTo>
                    <a:pt x="2260" y="529"/>
                  </a:lnTo>
                  <a:lnTo>
                    <a:pt x="2265" y="520"/>
                  </a:lnTo>
                  <a:lnTo>
                    <a:pt x="2271" y="510"/>
                  </a:lnTo>
                  <a:lnTo>
                    <a:pt x="2272" y="494"/>
                  </a:lnTo>
                  <a:close/>
                  <a:moveTo>
                    <a:pt x="29" y="458"/>
                  </a:moveTo>
                  <a:lnTo>
                    <a:pt x="49" y="458"/>
                  </a:lnTo>
                  <a:lnTo>
                    <a:pt x="49" y="465"/>
                  </a:lnTo>
                  <a:lnTo>
                    <a:pt x="45" y="465"/>
                  </a:lnTo>
                  <a:lnTo>
                    <a:pt x="45" y="468"/>
                  </a:lnTo>
                  <a:lnTo>
                    <a:pt x="40" y="466"/>
                  </a:lnTo>
                  <a:lnTo>
                    <a:pt x="36" y="463"/>
                  </a:lnTo>
                  <a:lnTo>
                    <a:pt x="33" y="461"/>
                  </a:lnTo>
                  <a:lnTo>
                    <a:pt x="29" y="458"/>
                  </a:lnTo>
                  <a:close/>
                  <a:moveTo>
                    <a:pt x="1239" y="403"/>
                  </a:moveTo>
                  <a:lnTo>
                    <a:pt x="1244" y="407"/>
                  </a:lnTo>
                  <a:lnTo>
                    <a:pt x="1249" y="412"/>
                  </a:lnTo>
                  <a:lnTo>
                    <a:pt x="1253" y="419"/>
                  </a:lnTo>
                  <a:lnTo>
                    <a:pt x="1255" y="426"/>
                  </a:lnTo>
                  <a:lnTo>
                    <a:pt x="1251" y="426"/>
                  </a:lnTo>
                  <a:lnTo>
                    <a:pt x="1248" y="428"/>
                  </a:lnTo>
                  <a:lnTo>
                    <a:pt x="1246" y="428"/>
                  </a:lnTo>
                  <a:lnTo>
                    <a:pt x="1241" y="430"/>
                  </a:lnTo>
                  <a:lnTo>
                    <a:pt x="1235" y="430"/>
                  </a:lnTo>
                  <a:lnTo>
                    <a:pt x="1235" y="426"/>
                  </a:lnTo>
                  <a:lnTo>
                    <a:pt x="1234" y="426"/>
                  </a:lnTo>
                  <a:lnTo>
                    <a:pt x="1234" y="424"/>
                  </a:lnTo>
                  <a:lnTo>
                    <a:pt x="1234" y="424"/>
                  </a:lnTo>
                  <a:lnTo>
                    <a:pt x="1232" y="423"/>
                  </a:lnTo>
                  <a:lnTo>
                    <a:pt x="1234" y="419"/>
                  </a:lnTo>
                  <a:lnTo>
                    <a:pt x="1234" y="417"/>
                  </a:lnTo>
                  <a:lnTo>
                    <a:pt x="1234" y="417"/>
                  </a:lnTo>
                  <a:lnTo>
                    <a:pt x="1234" y="416"/>
                  </a:lnTo>
                  <a:lnTo>
                    <a:pt x="1235" y="414"/>
                  </a:lnTo>
                  <a:lnTo>
                    <a:pt x="1239" y="403"/>
                  </a:lnTo>
                  <a:close/>
                  <a:moveTo>
                    <a:pt x="1209" y="391"/>
                  </a:moveTo>
                  <a:lnTo>
                    <a:pt x="1213" y="395"/>
                  </a:lnTo>
                  <a:lnTo>
                    <a:pt x="1215" y="397"/>
                  </a:lnTo>
                  <a:lnTo>
                    <a:pt x="1215" y="398"/>
                  </a:lnTo>
                  <a:lnTo>
                    <a:pt x="1216" y="402"/>
                  </a:lnTo>
                  <a:lnTo>
                    <a:pt x="1216" y="405"/>
                  </a:lnTo>
                  <a:lnTo>
                    <a:pt x="1216" y="410"/>
                  </a:lnTo>
                  <a:lnTo>
                    <a:pt x="1213" y="410"/>
                  </a:lnTo>
                  <a:lnTo>
                    <a:pt x="1213" y="414"/>
                  </a:lnTo>
                  <a:lnTo>
                    <a:pt x="1206" y="412"/>
                  </a:lnTo>
                  <a:lnTo>
                    <a:pt x="1199" y="410"/>
                  </a:lnTo>
                  <a:lnTo>
                    <a:pt x="1194" y="407"/>
                  </a:lnTo>
                  <a:lnTo>
                    <a:pt x="1190" y="407"/>
                  </a:lnTo>
                  <a:lnTo>
                    <a:pt x="1190" y="403"/>
                  </a:lnTo>
                  <a:lnTo>
                    <a:pt x="1197" y="400"/>
                  </a:lnTo>
                  <a:lnTo>
                    <a:pt x="1204" y="397"/>
                  </a:lnTo>
                  <a:lnTo>
                    <a:pt x="1209" y="391"/>
                  </a:lnTo>
                  <a:close/>
                  <a:moveTo>
                    <a:pt x="1286" y="360"/>
                  </a:moveTo>
                  <a:lnTo>
                    <a:pt x="1290" y="362"/>
                  </a:lnTo>
                  <a:lnTo>
                    <a:pt x="1290" y="362"/>
                  </a:lnTo>
                  <a:lnTo>
                    <a:pt x="1291" y="363"/>
                  </a:lnTo>
                  <a:lnTo>
                    <a:pt x="1291" y="363"/>
                  </a:lnTo>
                  <a:lnTo>
                    <a:pt x="1293" y="365"/>
                  </a:lnTo>
                  <a:lnTo>
                    <a:pt x="1297" y="365"/>
                  </a:lnTo>
                  <a:lnTo>
                    <a:pt x="1297" y="367"/>
                  </a:lnTo>
                  <a:lnTo>
                    <a:pt x="1297" y="369"/>
                  </a:lnTo>
                  <a:lnTo>
                    <a:pt x="1295" y="370"/>
                  </a:lnTo>
                  <a:lnTo>
                    <a:pt x="1295" y="370"/>
                  </a:lnTo>
                  <a:lnTo>
                    <a:pt x="1293" y="372"/>
                  </a:lnTo>
                  <a:lnTo>
                    <a:pt x="1291" y="374"/>
                  </a:lnTo>
                  <a:lnTo>
                    <a:pt x="1290" y="374"/>
                  </a:lnTo>
                  <a:lnTo>
                    <a:pt x="1288" y="376"/>
                  </a:lnTo>
                  <a:lnTo>
                    <a:pt x="1286" y="376"/>
                  </a:lnTo>
                  <a:lnTo>
                    <a:pt x="1283" y="376"/>
                  </a:lnTo>
                  <a:lnTo>
                    <a:pt x="1283" y="370"/>
                  </a:lnTo>
                  <a:lnTo>
                    <a:pt x="1283" y="367"/>
                  </a:lnTo>
                  <a:lnTo>
                    <a:pt x="1284" y="365"/>
                  </a:lnTo>
                  <a:lnTo>
                    <a:pt x="1286" y="360"/>
                  </a:lnTo>
                  <a:close/>
                  <a:moveTo>
                    <a:pt x="0" y="341"/>
                  </a:moveTo>
                  <a:lnTo>
                    <a:pt x="17" y="344"/>
                  </a:lnTo>
                  <a:lnTo>
                    <a:pt x="29" y="349"/>
                  </a:lnTo>
                  <a:lnTo>
                    <a:pt x="38" y="360"/>
                  </a:lnTo>
                  <a:lnTo>
                    <a:pt x="35" y="363"/>
                  </a:lnTo>
                  <a:lnTo>
                    <a:pt x="31" y="363"/>
                  </a:lnTo>
                  <a:lnTo>
                    <a:pt x="29" y="365"/>
                  </a:lnTo>
                  <a:lnTo>
                    <a:pt x="28" y="367"/>
                  </a:lnTo>
                  <a:lnTo>
                    <a:pt x="22" y="369"/>
                  </a:lnTo>
                  <a:lnTo>
                    <a:pt x="19" y="365"/>
                  </a:lnTo>
                  <a:lnTo>
                    <a:pt x="14" y="362"/>
                  </a:lnTo>
                  <a:lnTo>
                    <a:pt x="10" y="358"/>
                  </a:lnTo>
                  <a:lnTo>
                    <a:pt x="5" y="356"/>
                  </a:lnTo>
                  <a:lnTo>
                    <a:pt x="3" y="355"/>
                  </a:lnTo>
                  <a:lnTo>
                    <a:pt x="0" y="351"/>
                  </a:lnTo>
                  <a:lnTo>
                    <a:pt x="0" y="348"/>
                  </a:lnTo>
                  <a:lnTo>
                    <a:pt x="0" y="341"/>
                  </a:lnTo>
                  <a:close/>
                  <a:moveTo>
                    <a:pt x="1178" y="299"/>
                  </a:moveTo>
                  <a:lnTo>
                    <a:pt x="1178" y="307"/>
                  </a:lnTo>
                  <a:lnTo>
                    <a:pt x="1180" y="311"/>
                  </a:lnTo>
                  <a:lnTo>
                    <a:pt x="1181" y="314"/>
                  </a:lnTo>
                  <a:lnTo>
                    <a:pt x="1181" y="320"/>
                  </a:lnTo>
                  <a:lnTo>
                    <a:pt x="1181" y="327"/>
                  </a:lnTo>
                  <a:lnTo>
                    <a:pt x="1201" y="327"/>
                  </a:lnTo>
                  <a:lnTo>
                    <a:pt x="1218" y="346"/>
                  </a:lnTo>
                  <a:lnTo>
                    <a:pt x="1235" y="365"/>
                  </a:lnTo>
                  <a:lnTo>
                    <a:pt x="1235" y="367"/>
                  </a:lnTo>
                  <a:lnTo>
                    <a:pt x="1234" y="369"/>
                  </a:lnTo>
                  <a:lnTo>
                    <a:pt x="1234" y="370"/>
                  </a:lnTo>
                  <a:lnTo>
                    <a:pt x="1234" y="370"/>
                  </a:lnTo>
                  <a:lnTo>
                    <a:pt x="1232" y="372"/>
                  </a:lnTo>
                  <a:lnTo>
                    <a:pt x="1229" y="376"/>
                  </a:lnTo>
                  <a:lnTo>
                    <a:pt x="1227" y="377"/>
                  </a:lnTo>
                  <a:lnTo>
                    <a:pt x="1225" y="379"/>
                  </a:lnTo>
                  <a:lnTo>
                    <a:pt x="1223" y="379"/>
                  </a:lnTo>
                  <a:lnTo>
                    <a:pt x="1218" y="379"/>
                  </a:lnTo>
                  <a:lnTo>
                    <a:pt x="1213" y="381"/>
                  </a:lnTo>
                  <a:lnTo>
                    <a:pt x="1213" y="376"/>
                  </a:lnTo>
                  <a:lnTo>
                    <a:pt x="1213" y="370"/>
                  </a:lnTo>
                  <a:lnTo>
                    <a:pt x="1213" y="367"/>
                  </a:lnTo>
                  <a:lnTo>
                    <a:pt x="1213" y="365"/>
                  </a:lnTo>
                  <a:lnTo>
                    <a:pt x="1209" y="362"/>
                  </a:lnTo>
                  <a:lnTo>
                    <a:pt x="1206" y="360"/>
                  </a:lnTo>
                  <a:lnTo>
                    <a:pt x="1201" y="356"/>
                  </a:lnTo>
                  <a:lnTo>
                    <a:pt x="1195" y="370"/>
                  </a:lnTo>
                  <a:lnTo>
                    <a:pt x="1185" y="379"/>
                  </a:lnTo>
                  <a:lnTo>
                    <a:pt x="1171" y="384"/>
                  </a:lnTo>
                  <a:lnTo>
                    <a:pt x="1171" y="379"/>
                  </a:lnTo>
                  <a:lnTo>
                    <a:pt x="1171" y="376"/>
                  </a:lnTo>
                  <a:lnTo>
                    <a:pt x="1173" y="372"/>
                  </a:lnTo>
                  <a:lnTo>
                    <a:pt x="1171" y="369"/>
                  </a:lnTo>
                  <a:lnTo>
                    <a:pt x="1169" y="365"/>
                  </a:lnTo>
                  <a:lnTo>
                    <a:pt x="1167" y="360"/>
                  </a:lnTo>
                  <a:lnTo>
                    <a:pt x="1162" y="358"/>
                  </a:lnTo>
                  <a:lnTo>
                    <a:pt x="1159" y="356"/>
                  </a:lnTo>
                  <a:lnTo>
                    <a:pt x="1155" y="356"/>
                  </a:lnTo>
                  <a:lnTo>
                    <a:pt x="1152" y="355"/>
                  </a:lnTo>
                  <a:lnTo>
                    <a:pt x="1150" y="355"/>
                  </a:lnTo>
                  <a:lnTo>
                    <a:pt x="1146" y="353"/>
                  </a:lnTo>
                  <a:lnTo>
                    <a:pt x="1143" y="349"/>
                  </a:lnTo>
                  <a:lnTo>
                    <a:pt x="1153" y="337"/>
                  </a:lnTo>
                  <a:lnTo>
                    <a:pt x="1160" y="323"/>
                  </a:lnTo>
                  <a:lnTo>
                    <a:pt x="1167" y="309"/>
                  </a:lnTo>
                  <a:lnTo>
                    <a:pt x="1178" y="299"/>
                  </a:lnTo>
                  <a:close/>
                  <a:moveTo>
                    <a:pt x="2150" y="269"/>
                  </a:moveTo>
                  <a:lnTo>
                    <a:pt x="2152" y="273"/>
                  </a:lnTo>
                  <a:lnTo>
                    <a:pt x="2154" y="276"/>
                  </a:lnTo>
                  <a:lnTo>
                    <a:pt x="2155" y="278"/>
                  </a:lnTo>
                  <a:lnTo>
                    <a:pt x="2155" y="281"/>
                  </a:lnTo>
                  <a:lnTo>
                    <a:pt x="2157" y="285"/>
                  </a:lnTo>
                  <a:lnTo>
                    <a:pt x="2157" y="292"/>
                  </a:lnTo>
                  <a:lnTo>
                    <a:pt x="2157" y="297"/>
                  </a:lnTo>
                  <a:lnTo>
                    <a:pt x="2159" y="311"/>
                  </a:lnTo>
                  <a:lnTo>
                    <a:pt x="2161" y="327"/>
                  </a:lnTo>
                  <a:lnTo>
                    <a:pt x="2161" y="341"/>
                  </a:lnTo>
                  <a:lnTo>
                    <a:pt x="2141" y="351"/>
                  </a:lnTo>
                  <a:lnTo>
                    <a:pt x="2119" y="360"/>
                  </a:lnTo>
                  <a:lnTo>
                    <a:pt x="2098" y="370"/>
                  </a:lnTo>
                  <a:lnTo>
                    <a:pt x="2080" y="384"/>
                  </a:lnTo>
                  <a:lnTo>
                    <a:pt x="2075" y="381"/>
                  </a:lnTo>
                  <a:lnTo>
                    <a:pt x="2066" y="377"/>
                  </a:lnTo>
                  <a:lnTo>
                    <a:pt x="2054" y="370"/>
                  </a:lnTo>
                  <a:lnTo>
                    <a:pt x="2044" y="365"/>
                  </a:lnTo>
                  <a:lnTo>
                    <a:pt x="2035" y="360"/>
                  </a:lnTo>
                  <a:lnTo>
                    <a:pt x="2031" y="356"/>
                  </a:lnTo>
                  <a:lnTo>
                    <a:pt x="2033" y="355"/>
                  </a:lnTo>
                  <a:lnTo>
                    <a:pt x="2035" y="353"/>
                  </a:lnTo>
                  <a:lnTo>
                    <a:pt x="2035" y="353"/>
                  </a:lnTo>
                  <a:lnTo>
                    <a:pt x="2037" y="351"/>
                  </a:lnTo>
                  <a:lnTo>
                    <a:pt x="2037" y="349"/>
                  </a:lnTo>
                  <a:lnTo>
                    <a:pt x="2038" y="346"/>
                  </a:lnTo>
                  <a:lnTo>
                    <a:pt x="2033" y="342"/>
                  </a:lnTo>
                  <a:lnTo>
                    <a:pt x="2026" y="341"/>
                  </a:lnTo>
                  <a:lnTo>
                    <a:pt x="2021" y="337"/>
                  </a:lnTo>
                  <a:lnTo>
                    <a:pt x="2016" y="334"/>
                  </a:lnTo>
                  <a:lnTo>
                    <a:pt x="2019" y="334"/>
                  </a:lnTo>
                  <a:lnTo>
                    <a:pt x="2023" y="330"/>
                  </a:lnTo>
                  <a:lnTo>
                    <a:pt x="2024" y="328"/>
                  </a:lnTo>
                  <a:lnTo>
                    <a:pt x="2026" y="328"/>
                  </a:lnTo>
                  <a:lnTo>
                    <a:pt x="2028" y="327"/>
                  </a:lnTo>
                  <a:lnTo>
                    <a:pt x="2033" y="327"/>
                  </a:lnTo>
                  <a:lnTo>
                    <a:pt x="2038" y="327"/>
                  </a:lnTo>
                  <a:lnTo>
                    <a:pt x="2038" y="314"/>
                  </a:lnTo>
                  <a:lnTo>
                    <a:pt x="2012" y="314"/>
                  </a:lnTo>
                  <a:lnTo>
                    <a:pt x="2007" y="304"/>
                  </a:lnTo>
                  <a:lnTo>
                    <a:pt x="2016" y="297"/>
                  </a:lnTo>
                  <a:lnTo>
                    <a:pt x="2023" y="290"/>
                  </a:lnTo>
                  <a:lnTo>
                    <a:pt x="2031" y="287"/>
                  </a:lnTo>
                  <a:lnTo>
                    <a:pt x="2045" y="283"/>
                  </a:lnTo>
                  <a:lnTo>
                    <a:pt x="2051" y="288"/>
                  </a:lnTo>
                  <a:lnTo>
                    <a:pt x="2054" y="294"/>
                  </a:lnTo>
                  <a:lnTo>
                    <a:pt x="2058" y="297"/>
                  </a:lnTo>
                  <a:lnTo>
                    <a:pt x="2061" y="304"/>
                  </a:lnTo>
                  <a:lnTo>
                    <a:pt x="2072" y="295"/>
                  </a:lnTo>
                  <a:lnTo>
                    <a:pt x="2082" y="288"/>
                  </a:lnTo>
                  <a:lnTo>
                    <a:pt x="2096" y="283"/>
                  </a:lnTo>
                  <a:lnTo>
                    <a:pt x="2098" y="288"/>
                  </a:lnTo>
                  <a:lnTo>
                    <a:pt x="2101" y="290"/>
                  </a:lnTo>
                  <a:lnTo>
                    <a:pt x="2101" y="292"/>
                  </a:lnTo>
                  <a:lnTo>
                    <a:pt x="2103" y="292"/>
                  </a:lnTo>
                  <a:lnTo>
                    <a:pt x="2105" y="292"/>
                  </a:lnTo>
                  <a:lnTo>
                    <a:pt x="2108" y="292"/>
                  </a:lnTo>
                  <a:lnTo>
                    <a:pt x="2117" y="287"/>
                  </a:lnTo>
                  <a:lnTo>
                    <a:pt x="2122" y="281"/>
                  </a:lnTo>
                  <a:lnTo>
                    <a:pt x="2129" y="276"/>
                  </a:lnTo>
                  <a:lnTo>
                    <a:pt x="2136" y="271"/>
                  </a:lnTo>
                  <a:lnTo>
                    <a:pt x="2150" y="269"/>
                  </a:lnTo>
                  <a:close/>
                  <a:moveTo>
                    <a:pt x="1302" y="206"/>
                  </a:moveTo>
                  <a:lnTo>
                    <a:pt x="1305" y="208"/>
                  </a:lnTo>
                  <a:lnTo>
                    <a:pt x="1307" y="210"/>
                  </a:lnTo>
                  <a:lnTo>
                    <a:pt x="1309" y="210"/>
                  </a:lnTo>
                  <a:lnTo>
                    <a:pt x="1311" y="211"/>
                  </a:lnTo>
                  <a:lnTo>
                    <a:pt x="1311" y="213"/>
                  </a:lnTo>
                  <a:lnTo>
                    <a:pt x="1311" y="215"/>
                  </a:lnTo>
                  <a:lnTo>
                    <a:pt x="1312" y="218"/>
                  </a:lnTo>
                  <a:lnTo>
                    <a:pt x="1316" y="224"/>
                  </a:lnTo>
                  <a:lnTo>
                    <a:pt x="1318" y="229"/>
                  </a:lnTo>
                  <a:lnTo>
                    <a:pt x="1319" y="234"/>
                  </a:lnTo>
                  <a:lnTo>
                    <a:pt x="1321" y="241"/>
                  </a:lnTo>
                  <a:lnTo>
                    <a:pt x="1316" y="243"/>
                  </a:lnTo>
                  <a:lnTo>
                    <a:pt x="1311" y="245"/>
                  </a:lnTo>
                  <a:lnTo>
                    <a:pt x="1305" y="245"/>
                  </a:lnTo>
                  <a:lnTo>
                    <a:pt x="1297" y="246"/>
                  </a:lnTo>
                  <a:lnTo>
                    <a:pt x="1295" y="238"/>
                  </a:lnTo>
                  <a:lnTo>
                    <a:pt x="1293" y="229"/>
                  </a:lnTo>
                  <a:lnTo>
                    <a:pt x="1293" y="218"/>
                  </a:lnTo>
                  <a:lnTo>
                    <a:pt x="1297" y="215"/>
                  </a:lnTo>
                  <a:lnTo>
                    <a:pt x="1298" y="211"/>
                  </a:lnTo>
                  <a:lnTo>
                    <a:pt x="1302" y="206"/>
                  </a:lnTo>
                  <a:close/>
                  <a:moveTo>
                    <a:pt x="1604" y="177"/>
                  </a:moveTo>
                  <a:lnTo>
                    <a:pt x="1611" y="180"/>
                  </a:lnTo>
                  <a:lnTo>
                    <a:pt x="1618" y="184"/>
                  </a:lnTo>
                  <a:lnTo>
                    <a:pt x="1621" y="187"/>
                  </a:lnTo>
                  <a:lnTo>
                    <a:pt x="1626" y="191"/>
                  </a:lnTo>
                  <a:lnTo>
                    <a:pt x="1632" y="196"/>
                  </a:lnTo>
                  <a:lnTo>
                    <a:pt x="1630" y="199"/>
                  </a:lnTo>
                  <a:lnTo>
                    <a:pt x="1630" y="199"/>
                  </a:lnTo>
                  <a:lnTo>
                    <a:pt x="1630" y="201"/>
                  </a:lnTo>
                  <a:lnTo>
                    <a:pt x="1628" y="201"/>
                  </a:lnTo>
                  <a:lnTo>
                    <a:pt x="1628" y="203"/>
                  </a:lnTo>
                  <a:lnTo>
                    <a:pt x="1625" y="206"/>
                  </a:lnTo>
                  <a:lnTo>
                    <a:pt x="1625" y="208"/>
                  </a:lnTo>
                  <a:lnTo>
                    <a:pt x="1623" y="208"/>
                  </a:lnTo>
                  <a:lnTo>
                    <a:pt x="1621" y="208"/>
                  </a:lnTo>
                  <a:lnTo>
                    <a:pt x="1619" y="210"/>
                  </a:lnTo>
                  <a:lnTo>
                    <a:pt x="1616" y="211"/>
                  </a:lnTo>
                  <a:lnTo>
                    <a:pt x="1611" y="206"/>
                  </a:lnTo>
                  <a:lnTo>
                    <a:pt x="1606" y="201"/>
                  </a:lnTo>
                  <a:lnTo>
                    <a:pt x="1599" y="196"/>
                  </a:lnTo>
                  <a:lnTo>
                    <a:pt x="1593" y="192"/>
                  </a:lnTo>
                  <a:lnTo>
                    <a:pt x="1597" y="180"/>
                  </a:lnTo>
                  <a:lnTo>
                    <a:pt x="1600" y="180"/>
                  </a:lnTo>
                  <a:lnTo>
                    <a:pt x="1602" y="178"/>
                  </a:lnTo>
                  <a:lnTo>
                    <a:pt x="1602" y="178"/>
                  </a:lnTo>
                  <a:lnTo>
                    <a:pt x="1602" y="178"/>
                  </a:lnTo>
                  <a:lnTo>
                    <a:pt x="1604" y="177"/>
                  </a:lnTo>
                  <a:close/>
                  <a:moveTo>
                    <a:pt x="2963" y="170"/>
                  </a:moveTo>
                  <a:lnTo>
                    <a:pt x="2979" y="170"/>
                  </a:lnTo>
                  <a:lnTo>
                    <a:pt x="2979" y="177"/>
                  </a:lnTo>
                  <a:lnTo>
                    <a:pt x="2976" y="177"/>
                  </a:lnTo>
                  <a:lnTo>
                    <a:pt x="2972" y="180"/>
                  </a:lnTo>
                  <a:lnTo>
                    <a:pt x="2970" y="180"/>
                  </a:lnTo>
                  <a:lnTo>
                    <a:pt x="2967" y="180"/>
                  </a:lnTo>
                  <a:lnTo>
                    <a:pt x="2967" y="178"/>
                  </a:lnTo>
                  <a:lnTo>
                    <a:pt x="2965" y="175"/>
                  </a:lnTo>
                  <a:lnTo>
                    <a:pt x="2965" y="173"/>
                  </a:lnTo>
                  <a:lnTo>
                    <a:pt x="2963" y="171"/>
                  </a:lnTo>
                  <a:lnTo>
                    <a:pt x="2963" y="170"/>
                  </a:lnTo>
                  <a:close/>
                  <a:moveTo>
                    <a:pt x="989" y="149"/>
                  </a:moveTo>
                  <a:lnTo>
                    <a:pt x="1005" y="159"/>
                  </a:lnTo>
                  <a:lnTo>
                    <a:pt x="1019" y="171"/>
                  </a:lnTo>
                  <a:lnTo>
                    <a:pt x="1033" y="184"/>
                  </a:lnTo>
                  <a:lnTo>
                    <a:pt x="1028" y="184"/>
                  </a:lnTo>
                  <a:lnTo>
                    <a:pt x="1024" y="189"/>
                  </a:lnTo>
                  <a:lnTo>
                    <a:pt x="1021" y="191"/>
                  </a:lnTo>
                  <a:lnTo>
                    <a:pt x="1016" y="191"/>
                  </a:lnTo>
                  <a:lnTo>
                    <a:pt x="1010" y="192"/>
                  </a:lnTo>
                  <a:lnTo>
                    <a:pt x="1002" y="192"/>
                  </a:lnTo>
                  <a:lnTo>
                    <a:pt x="995" y="185"/>
                  </a:lnTo>
                  <a:lnTo>
                    <a:pt x="988" y="180"/>
                  </a:lnTo>
                  <a:lnTo>
                    <a:pt x="979" y="177"/>
                  </a:lnTo>
                  <a:lnTo>
                    <a:pt x="979" y="173"/>
                  </a:lnTo>
                  <a:lnTo>
                    <a:pt x="995" y="164"/>
                  </a:lnTo>
                  <a:lnTo>
                    <a:pt x="993" y="161"/>
                  </a:lnTo>
                  <a:lnTo>
                    <a:pt x="991" y="159"/>
                  </a:lnTo>
                  <a:lnTo>
                    <a:pt x="991" y="156"/>
                  </a:lnTo>
                  <a:lnTo>
                    <a:pt x="989" y="149"/>
                  </a:lnTo>
                  <a:close/>
                  <a:moveTo>
                    <a:pt x="4822" y="100"/>
                  </a:moveTo>
                  <a:lnTo>
                    <a:pt x="4826" y="105"/>
                  </a:lnTo>
                  <a:lnTo>
                    <a:pt x="4829" y="109"/>
                  </a:lnTo>
                  <a:lnTo>
                    <a:pt x="4833" y="109"/>
                  </a:lnTo>
                  <a:lnTo>
                    <a:pt x="4835" y="110"/>
                  </a:lnTo>
                  <a:lnTo>
                    <a:pt x="4836" y="110"/>
                  </a:lnTo>
                  <a:lnTo>
                    <a:pt x="4840" y="110"/>
                  </a:lnTo>
                  <a:lnTo>
                    <a:pt x="4842" y="110"/>
                  </a:lnTo>
                  <a:lnTo>
                    <a:pt x="4843" y="110"/>
                  </a:lnTo>
                  <a:lnTo>
                    <a:pt x="4847" y="112"/>
                  </a:lnTo>
                  <a:lnTo>
                    <a:pt x="4849" y="115"/>
                  </a:lnTo>
                  <a:lnTo>
                    <a:pt x="4842" y="121"/>
                  </a:lnTo>
                  <a:lnTo>
                    <a:pt x="4835" y="126"/>
                  </a:lnTo>
                  <a:lnTo>
                    <a:pt x="4800" y="129"/>
                  </a:lnTo>
                  <a:lnTo>
                    <a:pt x="4800" y="115"/>
                  </a:lnTo>
                  <a:lnTo>
                    <a:pt x="4805" y="110"/>
                  </a:lnTo>
                  <a:lnTo>
                    <a:pt x="4810" y="107"/>
                  </a:lnTo>
                  <a:lnTo>
                    <a:pt x="4815" y="103"/>
                  </a:lnTo>
                  <a:lnTo>
                    <a:pt x="4822" y="100"/>
                  </a:lnTo>
                  <a:close/>
                  <a:moveTo>
                    <a:pt x="1063" y="72"/>
                  </a:moveTo>
                  <a:lnTo>
                    <a:pt x="1064" y="79"/>
                  </a:lnTo>
                  <a:lnTo>
                    <a:pt x="1064" y="84"/>
                  </a:lnTo>
                  <a:lnTo>
                    <a:pt x="1066" y="86"/>
                  </a:lnTo>
                  <a:lnTo>
                    <a:pt x="1068" y="88"/>
                  </a:lnTo>
                  <a:lnTo>
                    <a:pt x="1070" y="89"/>
                  </a:lnTo>
                  <a:lnTo>
                    <a:pt x="1073" y="93"/>
                  </a:lnTo>
                  <a:lnTo>
                    <a:pt x="1075" y="96"/>
                  </a:lnTo>
                  <a:lnTo>
                    <a:pt x="1073" y="100"/>
                  </a:lnTo>
                  <a:lnTo>
                    <a:pt x="1071" y="105"/>
                  </a:lnTo>
                  <a:lnTo>
                    <a:pt x="1070" y="109"/>
                  </a:lnTo>
                  <a:lnTo>
                    <a:pt x="1068" y="112"/>
                  </a:lnTo>
                  <a:lnTo>
                    <a:pt x="1066" y="119"/>
                  </a:lnTo>
                  <a:lnTo>
                    <a:pt x="1073" y="121"/>
                  </a:lnTo>
                  <a:lnTo>
                    <a:pt x="1077" y="124"/>
                  </a:lnTo>
                  <a:lnTo>
                    <a:pt x="1080" y="128"/>
                  </a:lnTo>
                  <a:lnTo>
                    <a:pt x="1082" y="131"/>
                  </a:lnTo>
                  <a:lnTo>
                    <a:pt x="1082" y="138"/>
                  </a:lnTo>
                  <a:lnTo>
                    <a:pt x="1082" y="145"/>
                  </a:lnTo>
                  <a:lnTo>
                    <a:pt x="1077" y="149"/>
                  </a:lnTo>
                  <a:lnTo>
                    <a:pt x="1073" y="152"/>
                  </a:lnTo>
                  <a:lnTo>
                    <a:pt x="1071" y="157"/>
                  </a:lnTo>
                  <a:lnTo>
                    <a:pt x="1070" y="163"/>
                  </a:lnTo>
                  <a:lnTo>
                    <a:pt x="1066" y="170"/>
                  </a:lnTo>
                  <a:lnTo>
                    <a:pt x="1091" y="170"/>
                  </a:lnTo>
                  <a:lnTo>
                    <a:pt x="1091" y="185"/>
                  </a:lnTo>
                  <a:lnTo>
                    <a:pt x="1094" y="199"/>
                  </a:lnTo>
                  <a:lnTo>
                    <a:pt x="1105" y="199"/>
                  </a:lnTo>
                  <a:lnTo>
                    <a:pt x="1110" y="194"/>
                  </a:lnTo>
                  <a:lnTo>
                    <a:pt x="1115" y="189"/>
                  </a:lnTo>
                  <a:lnTo>
                    <a:pt x="1120" y="184"/>
                  </a:lnTo>
                  <a:lnTo>
                    <a:pt x="1129" y="180"/>
                  </a:lnTo>
                  <a:lnTo>
                    <a:pt x="1129" y="191"/>
                  </a:lnTo>
                  <a:lnTo>
                    <a:pt x="1127" y="205"/>
                  </a:lnTo>
                  <a:lnTo>
                    <a:pt x="1126" y="217"/>
                  </a:lnTo>
                  <a:lnTo>
                    <a:pt x="1126" y="225"/>
                  </a:lnTo>
                  <a:lnTo>
                    <a:pt x="1124" y="231"/>
                  </a:lnTo>
                  <a:lnTo>
                    <a:pt x="1127" y="234"/>
                  </a:lnTo>
                  <a:lnTo>
                    <a:pt x="1129" y="236"/>
                  </a:lnTo>
                  <a:lnTo>
                    <a:pt x="1131" y="238"/>
                  </a:lnTo>
                  <a:lnTo>
                    <a:pt x="1134" y="239"/>
                  </a:lnTo>
                  <a:lnTo>
                    <a:pt x="1139" y="241"/>
                  </a:lnTo>
                  <a:lnTo>
                    <a:pt x="1148" y="227"/>
                  </a:lnTo>
                  <a:lnTo>
                    <a:pt x="1155" y="211"/>
                  </a:lnTo>
                  <a:lnTo>
                    <a:pt x="1155" y="199"/>
                  </a:lnTo>
                  <a:lnTo>
                    <a:pt x="1153" y="187"/>
                  </a:lnTo>
                  <a:lnTo>
                    <a:pt x="1153" y="175"/>
                  </a:lnTo>
                  <a:lnTo>
                    <a:pt x="1157" y="163"/>
                  </a:lnTo>
                  <a:lnTo>
                    <a:pt x="1167" y="154"/>
                  </a:lnTo>
                  <a:lnTo>
                    <a:pt x="1171" y="150"/>
                  </a:lnTo>
                  <a:lnTo>
                    <a:pt x="1174" y="150"/>
                  </a:lnTo>
                  <a:lnTo>
                    <a:pt x="1178" y="152"/>
                  </a:lnTo>
                  <a:lnTo>
                    <a:pt x="1181" y="154"/>
                  </a:lnTo>
                  <a:lnTo>
                    <a:pt x="1183" y="157"/>
                  </a:lnTo>
                  <a:lnTo>
                    <a:pt x="1187" y="161"/>
                  </a:lnTo>
                  <a:lnTo>
                    <a:pt x="1188" y="164"/>
                  </a:lnTo>
                  <a:lnTo>
                    <a:pt x="1192" y="166"/>
                  </a:lnTo>
                  <a:lnTo>
                    <a:pt x="1194" y="170"/>
                  </a:lnTo>
                  <a:lnTo>
                    <a:pt x="1201" y="170"/>
                  </a:lnTo>
                  <a:lnTo>
                    <a:pt x="1209" y="166"/>
                  </a:lnTo>
                  <a:lnTo>
                    <a:pt x="1218" y="164"/>
                  </a:lnTo>
                  <a:lnTo>
                    <a:pt x="1225" y="170"/>
                  </a:lnTo>
                  <a:lnTo>
                    <a:pt x="1225" y="184"/>
                  </a:lnTo>
                  <a:lnTo>
                    <a:pt x="1225" y="191"/>
                  </a:lnTo>
                  <a:lnTo>
                    <a:pt x="1223" y="203"/>
                  </a:lnTo>
                  <a:lnTo>
                    <a:pt x="1222" y="218"/>
                  </a:lnTo>
                  <a:lnTo>
                    <a:pt x="1218" y="236"/>
                  </a:lnTo>
                  <a:lnTo>
                    <a:pt x="1215" y="250"/>
                  </a:lnTo>
                  <a:lnTo>
                    <a:pt x="1213" y="260"/>
                  </a:lnTo>
                  <a:lnTo>
                    <a:pt x="1206" y="260"/>
                  </a:lnTo>
                  <a:lnTo>
                    <a:pt x="1202" y="259"/>
                  </a:lnTo>
                  <a:lnTo>
                    <a:pt x="1199" y="257"/>
                  </a:lnTo>
                  <a:lnTo>
                    <a:pt x="1195" y="255"/>
                  </a:lnTo>
                  <a:lnTo>
                    <a:pt x="1190" y="253"/>
                  </a:lnTo>
                  <a:lnTo>
                    <a:pt x="1190" y="257"/>
                  </a:lnTo>
                  <a:lnTo>
                    <a:pt x="1192" y="259"/>
                  </a:lnTo>
                  <a:lnTo>
                    <a:pt x="1194" y="260"/>
                  </a:lnTo>
                  <a:lnTo>
                    <a:pt x="1195" y="262"/>
                  </a:lnTo>
                  <a:lnTo>
                    <a:pt x="1195" y="264"/>
                  </a:lnTo>
                  <a:lnTo>
                    <a:pt x="1197" y="267"/>
                  </a:lnTo>
                  <a:lnTo>
                    <a:pt x="1197" y="273"/>
                  </a:lnTo>
                  <a:lnTo>
                    <a:pt x="1148" y="276"/>
                  </a:lnTo>
                  <a:lnTo>
                    <a:pt x="1148" y="280"/>
                  </a:lnTo>
                  <a:lnTo>
                    <a:pt x="1152" y="290"/>
                  </a:lnTo>
                  <a:lnTo>
                    <a:pt x="1150" y="301"/>
                  </a:lnTo>
                  <a:lnTo>
                    <a:pt x="1148" y="318"/>
                  </a:lnTo>
                  <a:lnTo>
                    <a:pt x="1139" y="318"/>
                  </a:lnTo>
                  <a:lnTo>
                    <a:pt x="1127" y="311"/>
                  </a:lnTo>
                  <a:lnTo>
                    <a:pt x="1110" y="307"/>
                  </a:lnTo>
                  <a:lnTo>
                    <a:pt x="1110" y="311"/>
                  </a:lnTo>
                  <a:lnTo>
                    <a:pt x="1113" y="311"/>
                  </a:lnTo>
                  <a:lnTo>
                    <a:pt x="1117" y="314"/>
                  </a:lnTo>
                  <a:lnTo>
                    <a:pt x="1119" y="316"/>
                  </a:lnTo>
                  <a:lnTo>
                    <a:pt x="1120" y="318"/>
                  </a:lnTo>
                  <a:lnTo>
                    <a:pt x="1122" y="320"/>
                  </a:lnTo>
                  <a:lnTo>
                    <a:pt x="1124" y="325"/>
                  </a:lnTo>
                  <a:lnTo>
                    <a:pt x="1124" y="330"/>
                  </a:lnTo>
                  <a:lnTo>
                    <a:pt x="1122" y="334"/>
                  </a:lnTo>
                  <a:lnTo>
                    <a:pt x="1119" y="337"/>
                  </a:lnTo>
                  <a:lnTo>
                    <a:pt x="1117" y="341"/>
                  </a:lnTo>
                  <a:lnTo>
                    <a:pt x="1108" y="348"/>
                  </a:lnTo>
                  <a:lnTo>
                    <a:pt x="1101" y="355"/>
                  </a:lnTo>
                  <a:lnTo>
                    <a:pt x="1098" y="363"/>
                  </a:lnTo>
                  <a:lnTo>
                    <a:pt x="1094" y="376"/>
                  </a:lnTo>
                  <a:lnTo>
                    <a:pt x="1087" y="376"/>
                  </a:lnTo>
                  <a:lnTo>
                    <a:pt x="1082" y="374"/>
                  </a:lnTo>
                  <a:lnTo>
                    <a:pt x="1077" y="372"/>
                  </a:lnTo>
                  <a:lnTo>
                    <a:pt x="1073" y="370"/>
                  </a:lnTo>
                  <a:lnTo>
                    <a:pt x="1066" y="369"/>
                  </a:lnTo>
                  <a:lnTo>
                    <a:pt x="1066" y="372"/>
                  </a:lnTo>
                  <a:lnTo>
                    <a:pt x="1075" y="372"/>
                  </a:lnTo>
                  <a:lnTo>
                    <a:pt x="1077" y="376"/>
                  </a:lnTo>
                  <a:lnTo>
                    <a:pt x="1078" y="379"/>
                  </a:lnTo>
                  <a:lnTo>
                    <a:pt x="1080" y="381"/>
                  </a:lnTo>
                  <a:lnTo>
                    <a:pt x="1080" y="384"/>
                  </a:lnTo>
                  <a:lnTo>
                    <a:pt x="1082" y="390"/>
                  </a:lnTo>
                  <a:lnTo>
                    <a:pt x="1082" y="395"/>
                  </a:lnTo>
                  <a:lnTo>
                    <a:pt x="1066" y="400"/>
                  </a:lnTo>
                  <a:lnTo>
                    <a:pt x="1052" y="409"/>
                  </a:lnTo>
                  <a:lnTo>
                    <a:pt x="1043" y="419"/>
                  </a:lnTo>
                  <a:lnTo>
                    <a:pt x="1037" y="435"/>
                  </a:lnTo>
                  <a:lnTo>
                    <a:pt x="1037" y="458"/>
                  </a:lnTo>
                  <a:lnTo>
                    <a:pt x="1043" y="472"/>
                  </a:lnTo>
                  <a:lnTo>
                    <a:pt x="1047" y="491"/>
                  </a:lnTo>
                  <a:lnTo>
                    <a:pt x="1047" y="510"/>
                  </a:lnTo>
                  <a:lnTo>
                    <a:pt x="1066" y="510"/>
                  </a:lnTo>
                  <a:lnTo>
                    <a:pt x="1066" y="519"/>
                  </a:lnTo>
                  <a:lnTo>
                    <a:pt x="1070" y="522"/>
                  </a:lnTo>
                  <a:lnTo>
                    <a:pt x="1070" y="526"/>
                  </a:lnTo>
                  <a:lnTo>
                    <a:pt x="1070" y="529"/>
                  </a:lnTo>
                  <a:lnTo>
                    <a:pt x="1070" y="531"/>
                  </a:lnTo>
                  <a:lnTo>
                    <a:pt x="1070" y="533"/>
                  </a:lnTo>
                  <a:lnTo>
                    <a:pt x="1070" y="534"/>
                  </a:lnTo>
                  <a:lnTo>
                    <a:pt x="1071" y="536"/>
                  </a:lnTo>
                  <a:lnTo>
                    <a:pt x="1077" y="536"/>
                  </a:lnTo>
                  <a:lnTo>
                    <a:pt x="1082" y="538"/>
                  </a:lnTo>
                  <a:lnTo>
                    <a:pt x="1094" y="536"/>
                  </a:lnTo>
                  <a:lnTo>
                    <a:pt x="1106" y="541"/>
                  </a:lnTo>
                  <a:lnTo>
                    <a:pt x="1119" y="550"/>
                  </a:lnTo>
                  <a:lnTo>
                    <a:pt x="1131" y="562"/>
                  </a:lnTo>
                  <a:lnTo>
                    <a:pt x="1141" y="573"/>
                  </a:lnTo>
                  <a:lnTo>
                    <a:pt x="1152" y="580"/>
                  </a:lnTo>
                  <a:lnTo>
                    <a:pt x="1157" y="582"/>
                  </a:lnTo>
                  <a:lnTo>
                    <a:pt x="1160" y="583"/>
                  </a:lnTo>
                  <a:lnTo>
                    <a:pt x="1164" y="582"/>
                  </a:lnTo>
                  <a:lnTo>
                    <a:pt x="1167" y="582"/>
                  </a:lnTo>
                  <a:lnTo>
                    <a:pt x="1169" y="580"/>
                  </a:lnTo>
                  <a:lnTo>
                    <a:pt x="1173" y="578"/>
                  </a:lnTo>
                  <a:lnTo>
                    <a:pt x="1174" y="576"/>
                  </a:lnTo>
                  <a:lnTo>
                    <a:pt x="1178" y="576"/>
                  </a:lnTo>
                  <a:lnTo>
                    <a:pt x="1206" y="583"/>
                  </a:lnTo>
                  <a:lnTo>
                    <a:pt x="1209" y="602"/>
                  </a:lnTo>
                  <a:lnTo>
                    <a:pt x="1213" y="616"/>
                  </a:lnTo>
                  <a:lnTo>
                    <a:pt x="1215" y="627"/>
                  </a:lnTo>
                  <a:lnTo>
                    <a:pt x="1216" y="637"/>
                  </a:lnTo>
                  <a:lnTo>
                    <a:pt x="1220" y="648"/>
                  </a:lnTo>
                  <a:lnTo>
                    <a:pt x="1229" y="660"/>
                  </a:lnTo>
                  <a:lnTo>
                    <a:pt x="1239" y="676"/>
                  </a:lnTo>
                  <a:lnTo>
                    <a:pt x="1242" y="674"/>
                  </a:lnTo>
                  <a:lnTo>
                    <a:pt x="1244" y="674"/>
                  </a:lnTo>
                  <a:lnTo>
                    <a:pt x="1244" y="674"/>
                  </a:lnTo>
                  <a:lnTo>
                    <a:pt x="1246" y="672"/>
                  </a:lnTo>
                  <a:lnTo>
                    <a:pt x="1248" y="672"/>
                  </a:lnTo>
                  <a:lnTo>
                    <a:pt x="1251" y="671"/>
                  </a:lnTo>
                  <a:lnTo>
                    <a:pt x="1253" y="671"/>
                  </a:lnTo>
                  <a:lnTo>
                    <a:pt x="1253" y="669"/>
                  </a:lnTo>
                  <a:lnTo>
                    <a:pt x="1253" y="669"/>
                  </a:lnTo>
                  <a:lnTo>
                    <a:pt x="1253" y="669"/>
                  </a:lnTo>
                  <a:lnTo>
                    <a:pt x="1253" y="667"/>
                  </a:lnTo>
                  <a:lnTo>
                    <a:pt x="1255" y="664"/>
                  </a:lnTo>
                  <a:lnTo>
                    <a:pt x="1255" y="653"/>
                  </a:lnTo>
                  <a:lnTo>
                    <a:pt x="1253" y="639"/>
                  </a:lnTo>
                  <a:lnTo>
                    <a:pt x="1249" y="622"/>
                  </a:lnTo>
                  <a:lnTo>
                    <a:pt x="1244" y="606"/>
                  </a:lnTo>
                  <a:lnTo>
                    <a:pt x="1258" y="599"/>
                  </a:lnTo>
                  <a:lnTo>
                    <a:pt x="1272" y="589"/>
                  </a:lnTo>
                  <a:lnTo>
                    <a:pt x="1281" y="575"/>
                  </a:lnTo>
                  <a:lnTo>
                    <a:pt x="1286" y="557"/>
                  </a:lnTo>
                  <a:lnTo>
                    <a:pt x="1288" y="547"/>
                  </a:lnTo>
                  <a:lnTo>
                    <a:pt x="1286" y="531"/>
                  </a:lnTo>
                  <a:lnTo>
                    <a:pt x="1286" y="515"/>
                  </a:lnTo>
                  <a:lnTo>
                    <a:pt x="1279" y="512"/>
                  </a:lnTo>
                  <a:lnTo>
                    <a:pt x="1276" y="510"/>
                  </a:lnTo>
                  <a:lnTo>
                    <a:pt x="1272" y="508"/>
                  </a:lnTo>
                  <a:lnTo>
                    <a:pt x="1269" y="505"/>
                  </a:lnTo>
                  <a:lnTo>
                    <a:pt x="1267" y="499"/>
                  </a:lnTo>
                  <a:lnTo>
                    <a:pt x="1274" y="487"/>
                  </a:lnTo>
                  <a:lnTo>
                    <a:pt x="1277" y="473"/>
                  </a:lnTo>
                  <a:lnTo>
                    <a:pt x="1274" y="458"/>
                  </a:lnTo>
                  <a:lnTo>
                    <a:pt x="1270" y="442"/>
                  </a:lnTo>
                  <a:lnTo>
                    <a:pt x="1265" y="424"/>
                  </a:lnTo>
                  <a:lnTo>
                    <a:pt x="1263" y="407"/>
                  </a:lnTo>
                  <a:lnTo>
                    <a:pt x="1267" y="407"/>
                  </a:lnTo>
                  <a:lnTo>
                    <a:pt x="1267" y="403"/>
                  </a:lnTo>
                  <a:lnTo>
                    <a:pt x="1291" y="407"/>
                  </a:lnTo>
                  <a:lnTo>
                    <a:pt x="1312" y="407"/>
                  </a:lnTo>
                  <a:lnTo>
                    <a:pt x="1335" y="403"/>
                  </a:lnTo>
                  <a:lnTo>
                    <a:pt x="1340" y="412"/>
                  </a:lnTo>
                  <a:lnTo>
                    <a:pt x="1345" y="424"/>
                  </a:lnTo>
                  <a:lnTo>
                    <a:pt x="1351" y="433"/>
                  </a:lnTo>
                  <a:lnTo>
                    <a:pt x="1356" y="437"/>
                  </a:lnTo>
                  <a:lnTo>
                    <a:pt x="1359" y="438"/>
                  </a:lnTo>
                  <a:lnTo>
                    <a:pt x="1365" y="438"/>
                  </a:lnTo>
                  <a:lnTo>
                    <a:pt x="1370" y="440"/>
                  </a:lnTo>
                  <a:lnTo>
                    <a:pt x="1375" y="442"/>
                  </a:lnTo>
                  <a:lnTo>
                    <a:pt x="1379" y="445"/>
                  </a:lnTo>
                  <a:lnTo>
                    <a:pt x="1380" y="454"/>
                  </a:lnTo>
                  <a:lnTo>
                    <a:pt x="1384" y="470"/>
                  </a:lnTo>
                  <a:lnTo>
                    <a:pt x="1386" y="484"/>
                  </a:lnTo>
                  <a:lnTo>
                    <a:pt x="1389" y="494"/>
                  </a:lnTo>
                  <a:lnTo>
                    <a:pt x="1391" y="496"/>
                  </a:lnTo>
                  <a:lnTo>
                    <a:pt x="1394" y="499"/>
                  </a:lnTo>
                  <a:lnTo>
                    <a:pt x="1398" y="501"/>
                  </a:lnTo>
                  <a:lnTo>
                    <a:pt x="1401" y="505"/>
                  </a:lnTo>
                  <a:lnTo>
                    <a:pt x="1407" y="506"/>
                  </a:lnTo>
                  <a:lnTo>
                    <a:pt x="1408" y="510"/>
                  </a:lnTo>
                  <a:lnTo>
                    <a:pt x="1422" y="499"/>
                  </a:lnTo>
                  <a:lnTo>
                    <a:pt x="1433" y="486"/>
                  </a:lnTo>
                  <a:lnTo>
                    <a:pt x="1441" y="472"/>
                  </a:lnTo>
                  <a:lnTo>
                    <a:pt x="1455" y="461"/>
                  </a:lnTo>
                  <a:lnTo>
                    <a:pt x="1457" y="473"/>
                  </a:lnTo>
                  <a:lnTo>
                    <a:pt x="1462" y="480"/>
                  </a:lnTo>
                  <a:lnTo>
                    <a:pt x="1469" y="487"/>
                  </a:lnTo>
                  <a:lnTo>
                    <a:pt x="1476" y="494"/>
                  </a:lnTo>
                  <a:lnTo>
                    <a:pt x="1482" y="503"/>
                  </a:lnTo>
                  <a:lnTo>
                    <a:pt x="1482" y="506"/>
                  </a:lnTo>
                  <a:lnTo>
                    <a:pt x="1482" y="510"/>
                  </a:lnTo>
                  <a:lnTo>
                    <a:pt x="1480" y="512"/>
                  </a:lnTo>
                  <a:lnTo>
                    <a:pt x="1480" y="515"/>
                  </a:lnTo>
                  <a:lnTo>
                    <a:pt x="1478" y="519"/>
                  </a:lnTo>
                  <a:lnTo>
                    <a:pt x="1480" y="522"/>
                  </a:lnTo>
                  <a:lnTo>
                    <a:pt x="1482" y="526"/>
                  </a:lnTo>
                  <a:lnTo>
                    <a:pt x="1483" y="527"/>
                  </a:lnTo>
                  <a:lnTo>
                    <a:pt x="1487" y="527"/>
                  </a:lnTo>
                  <a:lnTo>
                    <a:pt x="1490" y="527"/>
                  </a:lnTo>
                  <a:lnTo>
                    <a:pt x="1492" y="527"/>
                  </a:lnTo>
                  <a:lnTo>
                    <a:pt x="1496" y="527"/>
                  </a:lnTo>
                  <a:lnTo>
                    <a:pt x="1497" y="529"/>
                  </a:lnTo>
                  <a:lnTo>
                    <a:pt x="1503" y="543"/>
                  </a:lnTo>
                  <a:lnTo>
                    <a:pt x="1503" y="554"/>
                  </a:lnTo>
                  <a:lnTo>
                    <a:pt x="1501" y="564"/>
                  </a:lnTo>
                  <a:lnTo>
                    <a:pt x="1504" y="573"/>
                  </a:lnTo>
                  <a:lnTo>
                    <a:pt x="1517" y="583"/>
                  </a:lnTo>
                  <a:lnTo>
                    <a:pt x="1506" y="604"/>
                  </a:lnTo>
                  <a:lnTo>
                    <a:pt x="1494" y="622"/>
                  </a:lnTo>
                  <a:lnTo>
                    <a:pt x="1497" y="622"/>
                  </a:lnTo>
                  <a:lnTo>
                    <a:pt x="1508" y="611"/>
                  </a:lnTo>
                  <a:lnTo>
                    <a:pt x="1518" y="602"/>
                  </a:lnTo>
                  <a:lnTo>
                    <a:pt x="1527" y="592"/>
                  </a:lnTo>
                  <a:lnTo>
                    <a:pt x="1539" y="595"/>
                  </a:lnTo>
                  <a:lnTo>
                    <a:pt x="1546" y="602"/>
                  </a:lnTo>
                  <a:lnTo>
                    <a:pt x="1553" y="611"/>
                  </a:lnTo>
                  <a:lnTo>
                    <a:pt x="1555" y="625"/>
                  </a:lnTo>
                  <a:lnTo>
                    <a:pt x="1571" y="625"/>
                  </a:lnTo>
                  <a:lnTo>
                    <a:pt x="1571" y="630"/>
                  </a:lnTo>
                  <a:lnTo>
                    <a:pt x="1572" y="634"/>
                  </a:lnTo>
                  <a:lnTo>
                    <a:pt x="1572" y="639"/>
                  </a:lnTo>
                  <a:lnTo>
                    <a:pt x="1574" y="644"/>
                  </a:lnTo>
                  <a:lnTo>
                    <a:pt x="1572" y="650"/>
                  </a:lnTo>
                  <a:lnTo>
                    <a:pt x="1572" y="653"/>
                  </a:lnTo>
                  <a:lnTo>
                    <a:pt x="1572" y="657"/>
                  </a:lnTo>
                  <a:lnTo>
                    <a:pt x="1574" y="658"/>
                  </a:lnTo>
                  <a:lnTo>
                    <a:pt x="1574" y="662"/>
                  </a:lnTo>
                  <a:lnTo>
                    <a:pt x="1574" y="664"/>
                  </a:lnTo>
                  <a:lnTo>
                    <a:pt x="1574" y="667"/>
                  </a:lnTo>
                  <a:lnTo>
                    <a:pt x="1555" y="681"/>
                  </a:lnTo>
                  <a:lnTo>
                    <a:pt x="1534" y="690"/>
                  </a:lnTo>
                  <a:lnTo>
                    <a:pt x="1510" y="695"/>
                  </a:lnTo>
                  <a:lnTo>
                    <a:pt x="1485" y="698"/>
                  </a:lnTo>
                  <a:lnTo>
                    <a:pt x="1461" y="702"/>
                  </a:lnTo>
                  <a:lnTo>
                    <a:pt x="1436" y="705"/>
                  </a:lnTo>
                  <a:lnTo>
                    <a:pt x="1415" y="712"/>
                  </a:lnTo>
                  <a:lnTo>
                    <a:pt x="1396" y="721"/>
                  </a:lnTo>
                  <a:lnTo>
                    <a:pt x="1382" y="737"/>
                  </a:lnTo>
                  <a:lnTo>
                    <a:pt x="1386" y="737"/>
                  </a:lnTo>
                  <a:lnTo>
                    <a:pt x="1403" y="725"/>
                  </a:lnTo>
                  <a:lnTo>
                    <a:pt x="1424" y="716"/>
                  </a:lnTo>
                  <a:lnTo>
                    <a:pt x="1447" y="711"/>
                  </a:lnTo>
                  <a:lnTo>
                    <a:pt x="1448" y="714"/>
                  </a:lnTo>
                  <a:lnTo>
                    <a:pt x="1450" y="718"/>
                  </a:lnTo>
                  <a:lnTo>
                    <a:pt x="1452" y="719"/>
                  </a:lnTo>
                  <a:lnTo>
                    <a:pt x="1455" y="721"/>
                  </a:lnTo>
                  <a:lnTo>
                    <a:pt x="1459" y="723"/>
                  </a:lnTo>
                  <a:lnTo>
                    <a:pt x="1462" y="726"/>
                  </a:lnTo>
                  <a:lnTo>
                    <a:pt x="1457" y="735"/>
                  </a:lnTo>
                  <a:lnTo>
                    <a:pt x="1454" y="742"/>
                  </a:lnTo>
                  <a:lnTo>
                    <a:pt x="1452" y="749"/>
                  </a:lnTo>
                  <a:lnTo>
                    <a:pt x="1450" y="760"/>
                  </a:lnTo>
                  <a:lnTo>
                    <a:pt x="1464" y="767"/>
                  </a:lnTo>
                  <a:lnTo>
                    <a:pt x="1473" y="777"/>
                  </a:lnTo>
                  <a:lnTo>
                    <a:pt x="1480" y="787"/>
                  </a:lnTo>
                  <a:lnTo>
                    <a:pt x="1489" y="798"/>
                  </a:lnTo>
                  <a:lnTo>
                    <a:pt x="1489" y="801"/>
                  </a:lnTo>
                  <a:lnTo>
                    <a:pt x="1489" y="803"/>
                  </a:lnTo>
                  <a:lnTo>
                    <a:pt x="1487" y="803"/>
                  </a:lnTo>
                  <a:lnTo>
                    <a:pt x="1487" y="805"/>
                  </a:lnTo>
                  <a:lnTo>
                    <a:pt x="1485" y="807"/>
                  </a:lnTo>
                  <a:lnTo>
                    <a:pt x="1475" y="819"/>
                  </a:lnTo>
                  <a:lnTo>
                    <a:pt x="1461" y="829"/>
                  </a:lnTo>
                  <a:lnTo>
                    <a:pt x="1443" y="836"/>
                  </a:lnTo>
                  <a:lnTo>
                    <a:pt x="1443" y="821"/>
                  </a:lnTo>
                  <a:lnTo>
                    <a:pt x="1452" y="815"/>
                  </a:lnTo>
                  <a:lnTo>
                    <a:pt x="1459" y="810"/>
                  </a:lnTo>
                  <a:lnTo>
                    <a:pt x="1466" y="801"/>
                  </a:lnTo>
                  <a:lnTo>
                    <a:pt x="1459" y="798"/>
                  </a:lnTo>
                  <a:lnTo>
                    <a:pt x="1459" y="794"/>
                  </a:lnTo>
                  <a:lnTo>
                    <a:pt x="1457" y="794"/>
                  </a:lnTo>
                  <a:lnTo>
                    <a:pt x="1455" y="794"/>
                  </a:lnTo>
                  <a:lnTo>
                    <a:pt x="1455" y="794"/>
                  </a:lnTo>
                  <a:lnTo>
                    <a:pt x="1455" y="796"/>
                  </a:lnTo>
                  <a:lnTo>
                    <a:pt x="1455" y="798"/>
                  </a:lnTo>
                  <a:lnTo>
                    <a:pt x="1455" y="798"/>
                  </a:lnTo>
                  <a:lnTo>
                    <a:pt x="1443" y="807"/>
                  </a:lnTo>
                  <a:lnTo>
                    <a:pt x="1427" y="814"/>
                  </a:lnTo>
                  <a:lnTo>
                    <a:pt x="1414" y="819"/>
                  </a:lnTo>
                  <a:lnTo>
                    <a:pt x="1400" y="826"/>
                  </a:lnTo>
                  <a:lnTo>
                    <a:pt x="1387" y="835"/>
                  </a:lnTo>
                  <a:lnTo>
                    <a:pt x="1379" y="847"/>
                  </a:lnTo>
                  <a:lnTo>
                    <a:pt x="1373" y="864"/>
                  </a:lnTo>
                  <a:lnTo>
                    <a:pt x="1379" y="866"/>
                  </a:lnTo>
                  <a:lnTo>
                    <a:pt x="1386" y="868"/>
                  </a:lnTo>
                  <a:lnTo>
                    <a:pt x="1389" y="871"/>
                  </a:lnTo>
                  <a:lnTo>
                    <a:pt x="1382" y="871"/>
                  </a:lnTo>
                  <a:lnTo>
                    <a:pt x="1372" y="880"/>
                  </a:lnTo>
                  <a:lnTo>
                    <a:pt x="1358" y="883"/>
                  </a:lnTo>
                  <a:lnTo>
                    <a:pt x="1345" y="885"/>
                  </a:lnTo>
                  <a:lnTo>
                    <a:pt x="1331" y="887"/>
                  </a:lnTo>
                  <a:lnTo>
                    <a:pt x="1321" y="915"/>
                  </a:lnTo>
                  <a:lnTo>
                    <a:pt x="1309" y="945"/>
                  </a:lnTo>
                  <a:lnTo>
                    <a:pt x="1305" y="941"/>
                  </a:lnTo>
                  <a:lnTo>
                    <a:pt x="1304" y="939"/>
                  </a:lnTo>
                  <a:lnTo>
                    <a:pt x="1300" y="938"/>
                  </a:lnTo>
                  <a:lnTo>
                    <a:pt x="1298" y="936"/>
                  </a:lnTo>
                  <a:lnTo>
                    <a:pt x="1293" y="932"/>
                  </a:lnTo>
                  <a:lnTo>
                    <a:pt x="1293" y="941"/>
                  </a:lnTo>
                  <a:lnTo>
                    <a:pt x="1295" y="945"/>
                  </a:lnTo>
                  <a:lnTo>
                    <a:pt x="1298" y="955"/>
                  </a:lnTo>
                  <a:lnTo>
                    <a:pt x="1302" y="967"/>
                  </a:lnTo>
                  <a:lnTo>
                    <a:pt x="1305" y="978"/>
                  </a:lnTo>
                  <a:lnTo>
                    <a:pt x="1305" y="983"/>
                  </a:lnTo>
                  <a:lnTo>
                    <a:pt x="1291" y="992"/>
                  </a:lnTo>
                  <a:lnTo>
                    <a:pt x="1276" y="1000"/>
                  </a:lnTo>
                  <a:lnTo>
                    <a:pt x="1260" y="1011"/>
                  </a:lnTo>
                  <a:lnTo>
                    <a:pt x="1244" y="1021"/>
                  </a:lnTo>
                  <a:lnTo>
                    <a:pt x="1234" y="1035"/>
                  </a:lnTo>
                  <a:lnTo>
                    <a:pt x="1229" y="1053"/>
                  </a:lnTo>
                  <a:lnTo>
                    <a:pt x="1223" y="1067"/>
                  </a:lnTo>
                  <a:lnTo>
                    <a:pt x="1225" y="1084"/>
                  </a:lnTo>
                  <a:lnTo>
                    <a:pt x="1230" y="1103"/>
                  </a:lnTo>
                  <a:lnTo>
                    <a:pt x="1237" y="1123"/>
                  </a:lnTo>
                  <a:lnTo>
                    <a:pt x="1244" y="1142"/>
                  </a:lnTo>
                  <a:lnTo>
                    <a:pt x="1248" y="1159"/>
                  </a:lnTo>
                  <a:lnTo>
                    <a:pt x="1244" y="1159"/>
                  </a:lnTo>
                  <a:lnTo>
                    <a:pt x="1244" y="1163"/>
                  </a:lnTo>
                  <a:lnTo>
                    <a:pt x="1232" y="1159"/>
                  </a:lnTo>
                  <a:lnTo>
                    <a:pt x="1227" y="1144"/>
                  </a:lnTo>
                  <a:lnTo>
                    <a:pt x="1218" y="1124"/>
                  </a:lnTo>
                  <a:lnTo>
                    <a:pt x="1208" y="1103"/>
                  </a:lnTo>
                  <a:lnTo>
                    <a:pt x="1197" y="1088"/>
                  </a:lnTo>
                  <a:lnTo>
                    <a:pt x="1187" y="1079"/>
                  </a:lnTo>
                  <a:lnTo>
                    <a:pt x="1174" y="1077"/>
                  </a:lnTo>
                  <a:lnTo>
                    <a:pt x="1159" y="1070"/>
                  </a:lnTo>
                  <a:lnTo>
                    <a:pt x="1141" y="1063"/>
                  </a:lnTo>
                  <a:lnTo>
                    <a:pt x="1120" y="1060"/>
                  </a:lnTo>
                  <a:lnTo>
                    <a:pt x="1120" y="1063"/>
                  </a:lnTo>
                  <a:lnTo>
                    <a:pt x="1117" y="1063"/>
                  </a:lnTo>
                  <a:lnTo>
                    <a:pt x="1119" y="1069"/>
                  </a:lnTo>
                  <a:lnTo>
                    <a:pt x="1122" y="1074"/>
                  </a:lnTo>
                  <a:lnTo>
                    <a:pt x="1124" y="1077"/>
                  </a:lnTo>
                  <a:lnTo>
                    <a:pt x="1126" y="1081"/>
                  </a:lnTo>
                  <a:lnTo>
                    <a:pt x="1129" y="1086"/>
                  </a:lnTo>
                  <a:lnTo>
                    <a:pt x="1113" y="1086"/>
                  </a:lnTo>
                  <a:lnTo>
                    <a:pt x="1101" y="1081"/>
                  </a:lnTo>
                  <a:lnTo>
                    <a:pt x="1085" y="1077"/>
                  </a:lnTo>
                  <a:lnTo>
                    <a:pt x="1070" y="1077"/>
                  </a:lnTo>
                  <a:lnTo>
                    <a:pt x="1054" y="1079"/>
                  </a:lnTo>
                  <a:lnTo>
                    <a:pt x="1043" y="1082"/>
                  </a:lnTo>
                  <a:lnTo>
                    <a:pt x="1031" y="1088"/>
                  </a:lnTo>
                  <a:lnTo>
                    <a:pt x="1021" y="1095"/>
                  </a:lnTo>
                  <a:lnTo>
                    <a:pt x="1014" y="1105"/>
                  </a:lnTo>
                  <a:lnTo>
                    <a:pt x="1010" y="1114"/>
                  </a:lnTo>
                  <a:lnTo>
                    <a:pt x="1012" y="1121"/>
                  </a:lnTo>
                  <a:lnTo>
                    <a:pt x="1012" y="1130"/>
                  </a:lnTo>
                  <a:lnTo>
                    <a:pt x="1009" y="1140"/>
                  </a:lnTo>
                  <a:lnTo>
                    <a:pt x="1002" y="1163"/>
                  </a:lnTo>
                  <a:lnTo>
                    <a:pt x="1002" y="1180"/>
                  </a:lnTo>
                  <a:lnTo>
                    <a:pt x="1003" y="1198"/>
                  </a:lnTo>
                  <a:lnTo>
                    <a:pt x="1010" y="1215"/>
                  </a:lnTo>
                  <a:lnTo>
                    <a:pt x="1021" y="1236"/>
                  </a:lnTo>
                  <a:lnTo>
                    <a:pt x="1033" y="1238"/>
                  </a:lnTo>
                  <a:lnTo>
                    <a:pt x="1040" y="1240"/>
                  </a:lnTo>
                  <a:lnTo>
                    <a:pt x="1043" y="1243"/>
                  </a:lnTo>
                  <a:lnTo>
                    <a:pt x="1047" y="1245"/>
                  </a:lnTo>
                  <a:lnTo>
                    <a:pt x="1052" y="1247"/>
                  </a:lnTo>
                  <a:lnTo>
                    <a:pt x="1061" y="1243"/>
                  </a:lnTo>
                  <a:lnTo>
                    <a:pt x="1075" y="1236"/>
                  </a:lnTo>
                  <a:lnTo>
                    <a:pt x="1078" y="1234"/>
                  </a:lnTo>
                  <a:lnTo>
                    <a:pt x="1080" y="1234"/>
                  </a:lnTo>
                  <a:lnTo>
                    <a:pt x="1084" y="1234"/>
                  </a:lnTo>
                  <a:lnTo>
                    <a:pt x="1084" y="1234"/>
                  </a:lnTo>
                  <a:lnTo>
                    <a:pt x="1085" y="1234"/>
                  </a:lnTo>
                  <a:lnTo>
                    <a:pt x="1087" y="1234"/>
                  </a:lnTo>
                  <a:lnTo>
                    <a:pt x="1087" y="1233"/>
                  </a:lnTo>
                  <a:lnTo>
                    <a:pt x="1091" y="1229"/>
                  </a:lnTo>
                  <a:lnTo>
                    <a:pt x="1092" y="1224"/>
                  </a:lnTo>
                  <a:lnTo>
                    <a:pt x="1094" y="1219"/>
                  </a:lnTo>
                  <a:lnTo>
                    <a:pt x="1096" y="1213"/>
                  </a:lnTo>
                  <a:lnTo>
                    <a:pt x="1098" y="1210"/>
                  </a:lnTo>
                  <a:lnTo>
                    <a:pt x="1106" y="1201"/>
                  </a:lnTo>
                  <a:lnTo>
                    <a:pt x="1117" y="1196"/>
                  </a:lnTo>
                  <a:lnTo>
                    <a:pt x="1133" y="1194"/>
                  </a:lnTo>
                  <a:lnTo>
                    <a:pt x="1134" y="1198"/>
                  </a:lnTo>
                  <a:lnTo>
                    <a:pt x="1136" y="1199"/>
                  </a:lnTo>
                  <a:lnTo>
                    <a:pt x="1136" y="1201"/>
                  </a:lnTo>
                  <a:lnTo>
                    <a:pt x="1138" y="1201"/>
                  </a:lnTo>
                  <a:lnTo>
                    <a:pt x="1138" y="1199"/>
                  </a:lnTo>
                  <a:lnTo>
                    <a:pt x="1139" y="1199"/>
                  </a:lnTo>
                  <a:lnTo>
                    <a:pt x="1143" y="1199"/>
                  </a:lnTo>
                  <a:lnTo>
                    <a:pt x="1148" y="1198"/>
                  </a:lnTo>
                  <a:lnTo>
                    <a:pt x="1148" y="1213"/>
                  </a:lnTo>
                  <a:lnTo>
                    <a:pt x="1141" y="1220"/>
                  </a:lnTo>
                  <a:lnTo>
                    <a:pt x="1136" y="1233"/>
                  </a:lnTo>
                  <a:lnTo>
                    <a:pt x="1131" y="1250"/>
                  </a:lnTo>
                  <a:lnTo>
                    <a:pt x="1126" y="1266"/>
                  </a:lnTo>
                  <a:lnTo>
                    <a:pt x="1120" y="1278"/>
                  </a:lnTo>
                  <a:lnTo>
                    <a:pt x="1138" y="1278"/>
                  </a:lnTo>
                  <a:lnTo>
                    <a:pt x="1153" y="1276"/>
                  </a:lnTo>
                  <a:lnTo>
                    <a:pt x="1167" y="1276"/>
                  </a:lnTo>
                  <a:lnTo>
                    <a:pt x="1180" y="1278"/>
                  </a:lnTo>
                  <a:lnTo>
                    <a:pt x="1188" y="1283"/>
                  </a:lnTo>
                  <a:lnTo>
                    <a:pt x="1195" y="1294"/>
                  </a:lnTo>
                  <a:lnTo>
                    <a:pt x="1197" y="1309"/>
                  </a:lnTo>
                  <a:lnTo>
                    <a:pt x="1194" y="1320"/>
                  </a:lnTo>
                  <a:lnTo>
                    <a:pt x="1190" y="1334"/>
                  </a:lnTo>
                  <a:lnTo>
                    <a:pt x="1190" y="1348"/>
                  </a:lnTo>
                  <a:lnTo>
                    <a:pt x="1199" y="1357"/>
                  </a:lnTo>
                  <a:lnTo>
                    <a:pt x="1204" y="1363"/>
                  </a:lnTo>
                  <a:lnTo>
                    <a:pt x="1211" y="1370"/>
                  </a:lnTo>
                  <a:lnTo>
                    <a:pt x="1222" y="1376"/>
                  </a:lnTo>
                  <a:lnTo>
                    <a:pt x="1235" y="1379"/>
                  </a:lnTo>
                  <a:lnTo>
                    <a:pt x="1242" y="1370"/>
                  </a:lnTo>
                  <a:lnTo>
                    <a:pt x="1251" y="1367"/>
                  </a:lnTo>
                  <a:lnTo>
                    <a:pt x="1267" y="1367"/>
                  </a:lnTo>
                  <a:lnTo>
                    <a:pt x="1269" y="1370"/>
                  </a:lnTo>
                  <a:lnTo>
                    <a:pt x="1272" y="1374"/>
                  </a:lnTo>
                  <a:lnTo>
                    <a:pt x="1274" y="1376"/>
                  </a:lnTo>
                  <a:lnTo>
                    <a:pt x="1276" y="1376"/>
                  </a:lnTo>
                  <a:lnTo>
                    <a:pt x="1281" y="1377"/>
                  </a:lnTo>
                  <a:lnTo>
                    <a:pt x="1286" y="1379"/>
                  </a:lnTo>
                  <a:lnTo>
                    <a:pt x="1293" y="1365"/>
                  </a:lnTo>
                  <a:lnTo>
                    <a:pt x="1302" y="1355"/>
                  </a:lnTo>
                  <a:lnTo>
                    <a:pt x="1312" y="1346"/>
                  </a:lnTo>
                  <a:lnTo>
                    <a:pt x="1325" y="1339"/>
                  </a:lnTo>
                  <a:lnTo>
                    <a:pt x="1344" y="1336"/>
                  </a:lnTo>
                  <a:lnTo>
                    <a:pt x="1347" y="1334"/>
                  </a:lnTo>
                  <a:lnTo>
                    <a:pt x="1349" y="1334"/>
                  </a:lnTo>
                  <a:lnTo>
                    <a:pt x="1352" y="1334"/>
                  </a:lnTo>
                  <a:lnTo>
                    <a:pt x="1354" y="1334"/>
                  </a:lnTo>
                  <a:lnTo>
                    <a:pt x="1358" y="1336"/>
                  </a:lnTo>
                  <a:lnTo>
                    <a:pt x="1363" y="1336"/>
                  </a:lnTo>
                  <a:lnTo>
                    <a:pt x="1361" y="1339"/>
                  </a:lnTo>
                  <a:lnTo>
                    <a:pt x="1361" y="1343"/>
                  </a:lnTo>
                  <a:lnTo>
                    <a:pt x="1359" y="1343"/>
                  </a:lnTo>
                  <a:lnTo>
                    <a:pt x="1359" y="1344"/>
                  </a:lnTo>
                  <a:lnTo>
                    <a:pt x="1361" y="1344"/>
                  </a:lnTo>
                  <a:lnTo>
                    <a:pt x="1363" y="1346"/>
                  </a:lnTo>
                  <a:lnTo>
                    <a:pt x="1366" y="1348"/>
                  </a:lnTo>
                  <a:lnTo>
                    <a:pt x="1366" y="1344"/>
                  </a:lnTo>
                  <a:lnTo>
                    <a:pt x="1370" y="1341"/>
                  </a:lnTo>
                  <a:lnTo>
                    <a:pt x="1372" y="1339"/>
                  </a:lnTo>
                  <a:lnTo>
                    <a:pt x="1373" y="1337"/>
                  </a:lnTo>
                  <a:lnTo>
                    <a:pt x="1375" y="1336"/>
                  </a:lnTo>
                  <a:lnTo>
                    <a:pt x="1379" y="1334"/>
                  </a:lnTo>
                  <a:lnTo>
                    <a:pt x="1382" y="1332"/>
                  </a:lnTo>
                  <a:lnTo>
                    <a:pt x="1398" y="1346"/>
                  </a:lnTo>
                  <a:lnTo>
                    <a:pt x="1419" y="1353"/>
                  </a:lnTo>
                  <a:lnTo>
                    <a:pt x="1440" y="1355"/>
                  </a:lnTo>
                  <a:lnTo>
                    <a:pt x="1464" y="1353"/>
                  </a:lnTo>
                  <a:lnTo>
                    <a:pt x="1489" y="1351"/>
                  </a:lnTo>
                  <a:lnTo>
                    <a:pt x="1489" y="1355"/>
                  </a:lnTo>
                  <a:lnTo>
                    <a:pt x="1489" y="1357"/>
                  </a:lnTo>
                  <a:lnTo>
                    <a:pt x="1487" y="1358"/>
                  </a:lnTo>
                  <a:lnTo>
                    <a:pt x="1487" y="1358"/>
                  </a:lnTo>
                  <a:lnTo>
                    <a:pt x="1487" y="1360"/>
                  </a:lnTo>
                  <a:lnTo>
                    <a:pt x="1485" y="1363"/>
                  </a:lnTo>
                  <a:lnTo>
                    <a:pt x="1497" y="1367"/>
                  </a:lnTo>
                  <a:lnTo>
                    <a:pt x="1504" y="1372"/>
                  </a:lnTo>
                  <a:lnTo>
                    <a:pt x="1511" y="1377"/>
                  </a:lnTo>
                  <a:lnTo>
                    <a:pt x="1523" y="1383"/>
                  </a:lnTo>
                  <a:lnTo>
                    <a:pt x="1523" y="1393"/>
                  </a:lnTo>
                  <a:lnTo>
                    <a:pt x="1536" y="1397"/>
                  </a:lnTo>
                  <a:lnTo>
                    <a:pt x="1544" y="1398"/>
                  </a:lnTo>
                  <a:lnTo>
                    <a:pt x="1551" y="1405"/>
                  </a:lnTo>
                  <a:lnTo>
                    <a:pt x="1555" y="1416"/>
                  </a:lnTo>
                  <a:lnTo>
                    <a:pt x="1576" y="1418"/>
                  </a:lnTo>
                  <a:lnTo>
                    <a:pt x="1593" y="1419"/>
                  </a:lnTo>
                  <a:lnTo>
                    <a:pt x="1616" y="1421"/>
                  </a:lnTo>
                  <a:lnTo>
                    <a:pt x="1632" y="1442"/>
                  </a:lnTo>
                  <a:lnTo>
                    <a:pt x="1651" y="1461"/>
                  </a:lnTo>
                  <a:lnTo>
                    <a:pt x="1672" y="1477"/>
                  </a:lnTo>
                  <a:lnTo>
                    <a:pt x="1696" y="1489"/>
                  </a:lnTo>
                  <a:lnTo>
                    <a:pt x="1695" y="1496"/>
                  </a:lnTo>
                  <a:lnTo>
                    <a:pt x="1691" y="1500"/>
                  </a:lnTo>
                  <a:lnTo>
                    <a:pt x="1688" y="1505"/>
                  </a:lnTo>
                  <a:lnTo>
                    <a:pt x="1684" y="1508"/>
                  </a:lnTo>
                  <a:lnTo>
                    <a:pt x="1681" y="1514"/>
                  </a:lnTo>
                  <a:lnTo>
                    <a:pt x="1703" y="1514"/>
                  </a:lnTo>
                  <a:lnTo>
                    <a:pt x="1724" y="1521"/>
                  </a:lnTo>
                  <a:lnTo>
                    <a:pt x="1728" y="1533"/>
                  </a:lnTo>
                  <a:lnTo>
                    <a:pt x="1733" y="1531"/>
                  </a:lnTo>
                  <a:lnTo>
                    <a:pt x="1736" y="1529"/>
                  </a:lnTo>
                  <a:lnTo>
                    <a:pt x="1742" y="1531"/>
                  </a:lnTo>
                  <a:lnTo>
                    <a:pt x="1743" y="1531"/>
                  </a:lnTo>
                  <a:lnTo>
                    <a:pt x="1747" y="1533"/>
                  </a:lnTo>
                  <a:lnTo>
                    <a:pt x="1750" y="1535"/>
                  </a:lnTo>
                  <a:lnTo>
                    <a:pt x="1754" y="1536"/>
                  </a:lnTo>
                  <a:lnTo>
                    <a:pt x="1808" y="1540"/>
                  </a:lnTo>
                  <a:lnTo>
                    <a:pt x="1813" y="1545"/>
                  </a:lnTo>
                  <a:lnTo>
                    <a:pt x="1817" y="1555"/>
                  </a:lnTo>
                  <a:lnTo>
                    <a:pt x="1818" y="1564"/>
                  </a:lnTo>
                  <a:lnTo>
                    <a:pt x="1824" y="1571"/>
                  </a:lnTo>
                  <a:lnTo>
                    <a:pt x="1832" y="1573"/>
                  </a:lnTo>
                  <a:lnTo>
                    <a:pt x="1841" y="1573"/>
                  </a:lnTo>
                  <a:lnTo>
                    <a:pt x="1848" y="1571"/>
                  </a:lnTo>
                  <a:lnTo>
                    <a:pt x="1853" y="1578"/>
                  </a:lnTo>
                  <a:lnTo>
                    <a:pt x="1859" y="1583"/>
                  </a:lnTo>
                  <a:lnTo>
                    <a:pt x="1862" y="1589"/>
                  </a:lnTo>
                  <a:lnTo>
                    <a:pt x="1864" y="1596"/>
                  </a:lnTo>
                  <a:lnTo>
                    <a:pt x="1866" y="1604"/>
                  </a:lnTo>
                  <a:lnTo>
                    <a:pt x="1853" y="1620"/>
                  </a:lnTo>
                  <a:lnTo>
                    <a:pt x="1839" y="1639"/>
                  </a:lnTo>
                  <a:lnTo>
                    <a:pt x="1825" y="1660"/>
                  </a:lnTo>
                  <a:lnTo>
                    <a:pt x="1813" y="1681"/>
                  </a:lnTo>
                  <a:lnTo>
                    <a:pt x="1805" y="1697"/>
                  </a:lnTo>
                  <a:lnTo>
                    <a:pt x="1805" y="1707"/>
                  </a:lnTo>
                  <a:lnTo>
                    <a:pt x="1806" y="1721"/>
                  </a:lnTo>
                  <a:lnTo>
                    <a:pt x="1810" y="1737"/>
                  </a:lnTo>
                  <a:lnTo>
                    <a:pt x="1808" y="1751"/>
                  </a:lnTo>
                  <a:lnTo>
                    <a:pt x="1805" y="1760"/>
                  </a:lnTo>
                  <a:lnTo>
                    <a:pt x="1798" y="1774"/>
                  </a:lnTo>
                  <a:lnTo>
                    <a:pt x="1789" y="1789"/>
                  </a:lnTo>
                  <a:lnTo>
                    <a:pt x="1780" y="1805"/>
                  </a:lnTo>
                  <a:lnTo>
                    <a:pt x="1771" y="1817"/>
                  </a:lnTo>
                  <a:lnTo>
                    <a:pt x="1766" y="1824"/>
                  </a:lnTo>
                  <a:lnTo>
                    <a:pt x="1756" y="1828"/>
                  </a:lnTo>
                  <a:lnTo>
                    <a:pt x="1740" y="1830"/>
                  </a:lnTo>
                  <a:lnTo>
                    <a:pt x="1724" y="1831"/>
                  </a:lnTo>
                  <a:lnTo>
                    <a:pt x="1709" y="1835"/>
                  </a:lnTo>
                  <a:lnTo>
                    <a:pt x="1695" y="1840"/>
                  </a:lnTo>
                  <a:lnTo>
                    <a:pt x="1686" y="1850"/>
                  </a:lnTo>
                  <a:lnTo>
                    <a:pt x="1682" y="1856"/>
                  </a:lnTo>
                  <a:lnTo>
                    <a:pt x="1682" y="1859"/>
                  </a:lnTo>
                  <a:lnTo>
                    <a:pt x="1682" y="1863"/>
                  </a:lnTo>
                  <a:lnTo>
                    <a:pt x="1684" y="1868"/>
                  </a:lnTo>
                  <a:lnTo>
                    <a:pt x="1686" y="1873"/>
                  </a:lnTo>
                  <a:lnTo>
                    <a:pt x="1674" y="1873"/>
                  </a:lnTo>
                  <a:lnTo>
                    <a:pt x="1672" y="1896"/>
                  </a:lnTo>
                  <a:lnTo>
                    <a:pt x="1668" y="1915"/>
                  </a:lnTo>
                  <a:lnTo>
                    <a:pt x="1661" y="1931"/>
                  </a:lnTo>
                  <a:lnTo>
                    <a:pt x="1654" y="1946"/>
                  </a:lnTo>
                  <a:lnTo>
                    <a:pt x="1647" y="1966"/>
                  </a:lnTo>
                  <a:lnTo>
                    <a:pt x="1642" y="1966"/>
                  </a:lnTo>
                  <a:lnTo>
                    <a:pt x="1642" y="1959"/>
                  </a:lnTo>
                  <a:lnTo>
                    <a:pt x="1642" y="1955"/>
                  </a:lnTo>
                  <a:lnTo>
                    <a:pt x="1640" y="1950"/>
                  </a:lnTo>
                  <a:lnTo>
                    <a:pt x="1639" y="1946"/>
                  </a:lnTo>
                  <a:lnTo>
                    <a:pt x="1637" y="1948"/>
                  </a:lnTo>
                  <a:lnTo>
                    <a:pt x="1637" y="1948"/>
                  </a:lnTo>
                  <a:lnTo>
                    <a:pt x="1635" y="1948"/>
                  </a:lnTo>
                  <a:lnTo>
                    <a:pt x="1633" y="1950"/>
                  </a:lnTo>
                  <a:lnTo>
                    <a:pt x="1632" y="1950"/>
                  </a:lnTo>
                  <a:lnTo>
                    <a:pt x="1623" y="1971"/>
                  </a:lnTo>
                  <a:lnTo>
                    <a:pt x="1613" y="1985"/>
                  </a:lnTo>
                  <a:lnTo>
                    <a:pt x="1602" y="1997"/>
                  </a:lnTo>
                  <a:lnTo>
                    <a:pt x="1590" y="2011"/>
                  </a:lnTo>
                  <a:lnTo>
                    <a:pt x="1565" y="2006"/>
                  </a:lnTo>
                  <a:lnTo>
                    <a:pt x="1543" y="2001"/>
                  </a:lnTo>
                  <a:lnTo>
                    <a:pt x="1543" y="2008"/>
                  </a:lnTo>
                  <a:lnTo>
                    <a:pt x="1555" y="2015"/>
                  </a:lnTo>
                  <a:lnTo>
                    <a:pt x="1560" y="2025"/>
                  </a:lnTo>
                  <a:lnTo>
                    <a:pt x="1562" y="2035"/>
                  </a:lnTo>
                  <a:lnTo>
                    <a:pt x="1560" y="2048"/>
                  </a:lnTo>
                  <a:lnTo>
                    <a:pt x="1558" y="2062"/>
                  </a:lnTo>
                  <a:lnTo>
                    <a:pt x="1527" y="2063"/>
                  </a:lnTo>
                  <a:lnTo>
                    <a:pt x="1501" y="2070"/>
                  </a:lnTo>
                  <a:lnTo>
                    <a:pt x="1499" y="2074"/>
                  </a:lnTo>
                  <a:lnTo>
                    <a:pt x="1497" y="2079"/>
                  </a:lnTo>
                  <a:lnTo>
                    <a:pt x="1497" y="2086"/>
                  </a:lnTo>
                  <a:lnTo>
                    <a:pt x="1497" y="2093"/>
                  </a:lnTo>
                  <a:lnTo>
                    <a:pt x="1496" y="2097"/>
                  </a:lnTo>
                  <a:lnTo>
                    <a:pt x="1496" y="2098"/>
                  </a:lnTo>
                  <a:lnTo>
                    <a:pt x="1496" y="2102"/>
                  </a:lnTo>
                  <a:lnTo>
                    <a:pt x="1496" y="2105"/>
                  </a:lnTo>
                  <a:lnTo>
                    <a:pt x="1497" y="2112"/>
                  </a:lnTo>
                  <a:lnTo>
                    <a:pt x="1489" y="2112"/>
                  </a:lnTo>
                  <a:lnTo>
                    <a:pt x="1478" y="2114"/>
                  </a:lnTo>
                  <a:lnTo>
                    <a:pt x="1464" y="2114"/>
                  </a:lnTo>
                  <a:lnTo>
                    <a:pt x="1450" y="2116"/>
                  </a:lnTo>
                  <a:lnTo>
                    <a:pt x="1450" y="2123"/>
                  </a:lnTo>
                  <a:lnTo>
                    <a:pt x="1457" y="2126"/>
                  </a:lnTo>
                  <a:lnTo>
                    <a:pt x="1462" y="2130"/>
                  </a:lnTo>
                  <a:lnTo>
                    <a:pt x="1466" y="2131"/>
                  </a:lnTo>
                  <a:lnTo>
                    <a:pt x="1469" y="2133"/>
                  </a:lnTo>
                  <a:lnTo>
                    <a:pt x="1473" y="2137"/>
                  </a:lnTo>
                  <a:lnTo>
                    <a:pt x="1475" y="2140"/>
                  </a:lnTo>
                  <a:lnTo>
                    <a:pt x="1478" y="2145"/>
                  </a:lnTo>
                  <a:lnTo>
                    <a:pt x="1471" y="2147"/>
                  </a:lnTo>
                  <a:lnTo>
                    <a:pt x="1466" y="2149"/>
                  </a:lnTo>
                  <a:lnTo>
                    <a:pt x="1461" y="2151"/>
                  </a:lnTo>
                  <a:lnTo>
                    <a:pt x="1457" y="2152"/>
                  </a:lnTo>
                  <a:lnTo>
                    <a:pt x="1455" y="2158"/>
                  </a:lnTo>
                  <a:lnTo>
                    <a:pt x="1450" y="2168"/>
                  </a:lnTo>
                  <a:lnTo>
                    <a:pt x="1447" y="2179"/>
                  </a:lnTo>
                  <a:lnTo>
                    <a:pt x="1443" y="2189"/>
                  </a:lnTo>
                  <a:lnTo>
                    <a:pt x="1440" y="2191"/>
                  </a:lnTo>
                  <a:lnTo>
                    <a:pt x="1438" y="2191"/>
                  </a:lnTo>
                  <a:lnTo>
                    <a:pt x="1433" y="2193"/>
                  </a:lnTo>
                  <a:lnTo>
                    <a:pt x="1427" y="2193"/>
                  </a:lnTo>
                  <a:lnTo>
                    <a:pt x="1427" y="2198"/>
                  </a:lnTo>
                  <a:lnTo>
                    <a:pt x="1427" y="2201"/>
                  </a:lnTo>
                  <a:lnTo>
                    <a:pt x="1427" y="2203"/>
                  </a:lnTo>
                  <a:lnTo>
                    <a:pt x="1426" y="2205"/>
                  </a:lnTo>
                  <a:lnTo>
                    <a:pt x="1427" y="2207"/>
                  </a:lnTo>
                  <a:lnTo>
                    <a:pt x="1427" y="2208"/>
                  </a:lnTo>
                  <a:lnTo>
                    <a:pt x="1431" y="2215"/>
                  </a:lnTo>
                  <a:lnTo>
                    <a:pt x="1434" y="2221"/>
                  </a:lnTo>
                  <a:lnTo>
                    <a:pt x="1440" y="2224"/>
                  </a:lnTo>
                  <a:lnTo>
                    <a:pt x="1445" y="2227"/>
                  </a:lnTo>
                  <a:lnTo>
                    <a:pt x="1450" y="2231"/>
                  </a:lnTo>
                  <a:lnTo>
                    <a:pt x="1447" y="2243"/>
                  </a:lnTo>
                  <a:lnTo>
                    <a:pt x="1433" y="2250"/>
                  </a:lnTo>
                  <a:lnTo>
                    <a:pt x="1419" y="2264"/>
                  </a:lnTo>
                  <a:lnTo>
                    <a:pt x="1407" y="2282"/>
                  </a:lnTo>
                  <a:lnTo>
                    <a:pt x="1398" y="2299"/>
                  </a:lnTo>
                  <a:lnTo>
                    <a:pt x="1393" y="2315"/>
                  </a:lnTo>
                  <a:lnTo>
                    <a:pt x="1398" y="2320"/>
                  </a:lnTo>
                  <a:lnTo>
                    <a:pt x="1403" y="2325"/>
                  </a:lnTo>
                  <a:lnTo>
                    <a:pt x="1407" y="2330"/>
                  </a:lnTo>
                  <a:lnTo>
                    <a:pt x="1408" y="2339"/>
                  </a:lnTo>
                  <a:lnTo>
                    <a:pt x="1400" y="2341"/>
                  </a:lnTo>
                  <a:lnTo>
                    <a:pt x="1387" y="2348"/>
                  </a:lnTo>
                  <a:lnTo>
                    <a:pt x="1375" y="2358"/>
                  </a:lnTo>
                  <a:lnTo>
                    <a:pt x="1366" y="2369"/>
                  </a:lnTo>
                  <a:lnTo>
                    <a:pt x="1365" y="2372"/>
                  </a:lnTo>
                  <a:lnTo>
                    <a:pt x="1363" y="2376"/>
                  </a:lnTo>
                  <a:lnTo>
                    <a:pt x="1363" y="2379"/>
                  </a:lnTo>
                  <a:lnTo>
                    <a:pt x="1363" y="2385"/>
                  </a:lnTo>
                  <a:lnTo>
                    <a:pt x="1366" y="2385"/>
                  </a:lnTo>
                  <a:lnTo>
                    <a:pt x="1366" y="2381"/>
                  </a:lnTo>
                  <a:lnTo>
                    <a:pt x="1377" y="2369"/>
                  </a:lnTo>
                  <a:lnTo>
                    <a:pt x="1386" y="2357"/>
                  </a:lnTo>
                  <a:lnTo>
                    <a:pt x="1389" y="2358"/>
                  </a:lnTo>
                  <a:lnTo>
                    <a:pt x="1391" y="2358"/>
                  </a:lnTo>
                  <a:lnTo>
                    <a:pt x="1391" y="2360"/>
                  </a:lnTo>
                  <a:lnTo>
                    <a:pt x="1391" y="2360"/>
                  </a:lnTo>
                  <a:lnTo>
                    <a:pt x="1393" y="2362"/>
                  </a:lnTo>
                  <a:lnTo>
                    <a:pt x="1396" y="2371"/>
                  </a:lnTo>
                  <a:lnTo>
                    <a:pt x="1398" y="2381"/>
                  </a:lnTo>
                  <a:lnTo>
                    <a:pt x="1400" y="2393"/>
                  </a:lnTo>
                  <a:lnTo>
                    <a:pt x="1401" y="2404"/>
                  </a:lnTo>
                  <a:lnTo>
                    <a:pt x="1407" y="2404"/>
                  </a:lnTo>
                  <a:lnTo>
                    <a:pt x="1408" y="2404"/>
                  </a:lnTo>
                  <a:lnTo>
                    <a:pt x="1412" y="2404"/>
                  </a:lnTo>
                  <a:lnTo>
                    <a:pt x="1412" y="2406"/>
                  </a:lnTo>
                  <a:lnTo>
                    <a:pt x="1414" y="2406"/>
                  </a:lnTo>
                  <a:lnTo>
                    <a:pt x="1414" y="2407"/>
                  </a:lnTo>
                  <a:lnTo>
                    <a:pt x="1417" y="2411"/>
                  </a:lnTo>
                  <a:lnTo>
                    <a:pt x="1414" y="2413"/>
                  </a:lnTo>
                  <a:lnTo>
                    <a:pt x="1412" y="2414"/>
                  </a:lnTo>
                  <a:lnTo>
                    <a:pt x="1412" y="2416"/>
                  </a:lnTo>
                  <a:lnTo>
                    <a:pt x="1410" y="2416"/>
                  </a:lnTo>
                  <a:lnTo>
                    <a:pt x="1408" y="2418"/>
                  </a:lnTo>
                  <a:lnTo>
                    <a:pt x="1405" y="2419"/>
                  </a:lnTo>
                  <a:lnTo>
                    <a:pt x="1389" y="2423"/>
                  </a:lnTo>
                  <a:lnTo>
                    <a:pt x="1373" y="2419"/>
                  </a:lnTo>
                  <a:lnTo>
                    <a:pt x="1358" y="2411"/>
                  </a:lnTo>
                  <a:lnTo>
                    <a:pt x="1342" y="2399"/>
                  </a:lnTo>
                  <a:lnTo>
                    <a:pt x="1328" y="2385"/>
                  </a:lnTo>
                  <a:lnTo>
                    <a:pt x="1318" y="2371"/>
                  </a:lnTo>
                  <a:lnTo>
                    <a:pt x="1312" y="2357"/>
                  </a:lnTo>
                  <a:lnTo>
                    <a:pt x="1316" y="2357"/>
                  </a:lnTo>
                  <a:lnTo>
                    <a:pt x="1328" y="2369"/>
                  </a:lnTo>
                  <a:lnTo>
                    <a:pt x="1340" y="2379"/>
                  </a:lnTo>
                  <a:lnTo>
                    <a:pt x="1354" y="2388"/>
                  </a:lnTo>
                  <a:lnTo>
                    <a:pt x="1354" y="2381"/>
                  </a:lnTo>
                  <a:lnTo>
                    <a:pt x="1335" y="2371"/>
                  </a:lnTo>
                  <a:lnTo>
                    <a:pt x="1319" y="2357"/>
                  </a:lnTo>
                  <a:lnTo>
                    <a:pt x="1309" y="2337"/>
                  </a:lnTo>
                  <a:lnTo>
                    <a:pt x="1302" y="2315"/>
                  </a:lnTo>
                  <a:lnTo>
                    <a:pt x="1298" y="2292"/>
                  </a:lnTo>
                  <a:lnTo>
                    <a:pt x="1300" y="2266"/>
                  </a:lnTo>
                  <a:lnTo>
                    <a:pt x="1302" y="2241"/>
                  </a:lnTo>
                  <a:lnTo>
                    <a:pt x="1307" y="2219"/>
                  </a:lnTo>
                  <a:lnTo>
                    <a:pt x="1314" y="2198"/>
                  </a:lnTo>
                  <a:lnTo>
                    <a:pt x="1321" y="2180"/>
                  </a:lnTo>
                  <a:lnTo>
                    <a:pt x="1331" y="2180"/>
                  </a:lnTo>
                  <a:lnTo>
                    <a:pt x="1340" y="2145"/>
                  </a:lnTo>
                  <a:lnTo>
                    <a:pt x="1335" y="2145"/>
                  </a:lnTo>
                  <a:lnTo>
                    <a:pt x="1335" y="2142"/>
                  </a:lnTo>
                  <a:lnTo>
                    <a:pt x="1331" y="2145"/>
                  </a:lnTo>
                  <a:lnTo>
                    <a:pt x="1328" y="2149"/>
                  </a:lnTo>
                  <a:lnTo>
                    <a:pt x="1326" y="2152"/>
                  </a:lnTo>
                  <a:lnTo>
                    <a:pt x="1323" y="2156"/>
                  </a:lnTo>
                  <a:lnTo>
                    <a:pt x="1316" y="2158"/>
                  </a:lnTo>
                  <a:lnTo>
                    <a:pt x="1316" y="2154"/>
                  </a:lnTo>
                  <a:lnTo>
                    <a:pt x="1328" y="2081"/>
                  </a:lnTo>
                  <a:lnTo>
                    <a:pt x="1326" y="2074"/>
                  </a:lnTo>
                  <a:lnTo>
                    <a:pt x="1323" y="2062"/>
                  </a:lnTo>
                  <a:lnTo>
                    <a:pt x="1325" y="2051"/>
                  </a:lnTo>
                  <a:lnTo>
                    <a:pt x="1337" y="2009"/>
                  </a:lnTo>
                  <a:lnTo>
                    <a:pt x="1347" y="1966"/>
                  </a:lnTo>
                  <a:lnTo>
                    <a:pt x="1356" y="1919"/>
                  </a:lnTo>
                  <a:lnTo>
                    <a:pt x="1366" y="1873"/>
                  </a:lnTo>
                  <a:lnTo>
                    <a:pt x="1372" y="1843"/>
                  </a:lnTo>
                  <a:lnTo>
                    <a:pt x="1373" y="1812"/>
                  </a:lnTo>
                  <a:lnTo>
                    <a:pt x="1375" y="1782"/>
                  </a:lnTo>
                  <a:lnTo>
                    <a:pt x="1379" y="1754"/>
                  </a:lnTo>
                  <a:lnTo>
                    <a:pt x="1344" y="1741"/>
                  </a:lnTo>
                  <a:lnTo>
                    <a:pt x="1314" y="1721"/>
                  </a:lnTo>
                  <a:lnTo>
                    <a:pt x="1290" y="1695"/>
                  </a:lnTo>
                  <a:lnTo>
                    <a:pt x="1270" y="1667"/>
                  </a:lnTo>
                  <a:lnTo>
                    <a:pt x="1263" y="1651"/>
                  </a:lnTo>
                  <a:lnTo>
                    <a:pt x="1258" y="1636"/>
                  </a:lnTo>
                  <a:lnTo>
                    <a:pt x="1253" y="1618"/>
                  </a:lnTo>
                  <a:lnTo>
                    <a:pt x="1246" y="1604"/>
                  </a:lnTo>
                  <a:lnTo>
                    <a:pt x="1235" y="1594"/>
                  </a:lnTo>
                  <a:lnTo>
                    <a:pt x="1232" y="1590"/>
                  </a:lnTo>
                  <a:lnTo>
                    <a:pt x="1227" y="1590"/>
                  </a:lnTo>
                  <a:lnTo>
                    <a:pt x="1223" y="1589"/>
                  </a:lnTo>
                  <a:lnTo>
                    <a:pt x="1220" y="1585"/>
                  </a:lnTo>
                  <a:lnTo>
                    <a:pt x="1216" y="1582"/>
                  </a:lnTo>
                  <a:lnTo>
                    <a:pt x="1220" y="1575"/>
                  </a:lnTo>
                  <a:lnTo>
                    <a:pt x="1220" y="1569"/>
                  </a:lnTo>
                  <a:lnTo>
                    <a:pt x="1220" y="1562"/>
                  </a:lnTo>
                  <a:lnTo>
                    <a:pt x="1220" y="1555"/>
                  </a:lnTo>
                  <a:lnTo>
                    <a:pt x="1229" y="1550"/>
                  </a:lnTo>
                  <a:lnTo>
                    <a:pt x="1235" y="1545"/>
                  </a:lnTo>
                  <a:lnTo>
                    <a:pt x="1244" y="1540"/>
                  </a:lnTo>
                  <a:lnTo>
                    <a:pt x="1244" y="1536"/>
                  </a:lnTo>
                  <a:lnTo>
                    <a:pt x="1235" y="1536"/>
                  </a:lnTo>
                  <a:lnTo>
                    <a:pt x="1230" y="1535"/>
                  </a:lnTo>
                  <a:lnTo>
                    <a:pt x="1225" y="1535"/>
                  </a:lnTo>
                  <a:lnTo>
                    <a:pt x="1220" y="1533"/>
                  </a:lnTo>
                  <a:lnTo>
                    <a:pt x="1227" y="1517"/>
                  </a:lnTo>
                  <a:lnTo>
                    <a:pt x="1232" y="1501"/>
                  </a:lnTo>
                  <a:lnTo>
                    <a:pt x="1239" y="1486"/>
                  </a:lnTo>
                  <a:lnTo>
                    <a:pt x="1251" y="1473"/>
                  </a:lnTo>
                  <a:lnTo>
                    <a:pt x="1265" y="1461"/>
                  </a:lnTo>
                  <a:lnTo>
                    <a:pt x="1277" y="1447"/>
                  </a:lnTo>
                  <a:lnTo>
                    <a:pt x="1276" y="1437"/>
                  </a:lnTo>
                  <a:lnTo>
                    <a:pt x="1276" y="1423"/>
                  </a:lnTo>
                  <a:lnTo>
                    <a:pt x="1274" y="1409"/>
                  </a:lnTo>
                  <a:lnTo>
                    <a:pt x="1269" y="1400"/>
                  </a:lnTo>
                  <a:lnTo>
                    <a:pt x="1262" y="1390"/>
                  </a:lnTo>
                  <a:lnTo>
                    <a:pt x="1255" y="1379"/>
                  </a:lnTo>
                  <a:lnTo>
                    <a:pt x="1248" y="1379"/>
                  </a:lnTo>
                  <a:lnTo>
                    <a:pt x="1246" y="1381"/>
                  </a:lnTo>
                  <a:lnTo>
                    <a:pt x="1244" y="1383"/>
                  </a:lnTo>
                  <a:lnTo>
                    <a:pt x="1242" y="1384"/>
                  </a:lnTo>
                  <a:lnTo>
                    <a:pt x="1239" y="1386"/>
                  </a:lnTo>
                  <a:lnTo>
                    <a:pt x="1241" y="1390"/>
                  </a:lnTo>
                  <a:lnTo>
                    <a:pt x="1241" y="1393"/>
                  </a:lnTo>
                  <a:lnTo>
                    <a:pt x="1241" y="1393"/>
                  </a:lnTo>
                  <a:lnTo>
                    <a:pt x="1241" y="1395"/>
                  </a:lnTo>
                  <a:lnTo>
                    <a:pt x="1241" y="1395"/>
                  </a:lnTo>
                  <a:lnTo>
                    <a:pt x="1239" y="1398"/>
                  </a:lnTo>
                  <a:lnTo>
                    <a:pt x="1237" y="1398"/>
                  </a:lnTo>
                  <a:lnTo>
                    <a:pt x="1235" y="1400"/>
                  </a:lnTo>
                  <a:lnTo>
                    <a:pt x="1234" y="1400"/>
                  </a:lnTo>
                  <a:lnTo>
                    <a:pt x="1232" y="1400"/>
                  </a:lnTo>
                  <a:lnTo>
                    <a:pt x="1229" y="1402"/>
                  </a:lnTo>
                  <a:lnTo>
                    <a:pt x="1220" y="1395"/>
                  </a:lnTo>
                  <a:lnTo>
                    <a:pt x="1204" y="1386"/>
                  </a:lnTo>
                  <a:lnTo>
                    <a:pt x="1188" y="1377"/>
                  </a:lnTo>
                  <a:lnTo>
                    <a:pt x="1173" y="1370"/>
                  </a:lnTo>
                  <a:lnTo>
                    <a:pt x="1162" y="1367"/>
                  </a:lnTo>
                  <a:lnTo>
                    <a:pt x="1153" y="1346"/>
                  </a:lnTo>
                  <a:lnTo>
                    <a:pt x="1145" y="1334"/>
                  </a:lnTo>
                  <a:lnTo>
                    <a:pt x="1136" y="1325"/>
                  </a:lnTo>
                  <a:lnTo>
                    <a:pt x="1127" y="1322"/>
                  </a:lnTo>
                  <a:lnTo>
                    <a:pt x="1113" y="1318"/>
                  </a:lnTo>
                  <a:lnTo>
                    <a:pt x="1098" y="1313"/>
                  </a:lnTo>
                  <a:lnTo>
                    <a:pt x="1078" y="1306"/>
                  </a:lnTo>
                  <a:lnTo>
                    <a:pt x="1066" y="1297"/>
                  </a:lnTo>
                  <a:lnTo>
                    <a:pt x="1056" y="1288"/>
                  </a:lnTo>
                  <a:lnTo>
                    <a:pt x="1040" y="1281"/>
                  </a:lnTo>
                  <a:lnTo>
                    <a:pt x="1030" y="1281"/>
                  </a:lnTo>
                  <a:lnTo>
                    <a:pt x="1023" y="1285"/>
                  </a:lnTo>
                  <a:lnTo>
                    <a:pt x="1017" y="1288"/>
                  </a:lnTo>
                  <a:lnTo>
                    <a:pt x="1010" y="1292"/>
                  </a:lnTo>
                  <a:lnTo>
                    <a:pt x="1002" y="1290"/>
                  </a:lnTo>
                  <a:lnTo>
                    <a:pt x="998" y="1288"/>
                  </a:lnTo>
                  <a:lnTo>
                    <a:pt x="995" y="1285"/>
                  </a:lnTo>
                  <a:lnTo>
                    <a:pt x="991" y="1281"/>
                  </a:lnTo>
                  <a:lnTo>
                    <a:pt x="986" y="1276"/>
                  </a:lnTo>
                  <a:lnTo>
                    <a:pt x="982" y="1273"/>
                  </a:lnTo>
                  <a:lnTo>
                    <a:pt x="979" y="1271"/>
                  </a:lnTo>
                  <a:lnTo>
                    <a:pt x="956" y="1267"/>
                  </a:lnTo>
                  <a:lnTo>
                    <a:pt x="953" y="1264"/>
                  </a:lnTo>
                  <a:lnTo>
                    <a:pt x="949" y="1261"/>
                  </a:lnTo>
                  <a:lnTo>
                    <a:pt x="946" y="1257"/>
                  </a:lnTo>
                  <a:lnTo>
                    <a:pt x="942" y="1254"/>
                  </a:lnTo>
                  <a:lnTo>
                    <a:pt x="941" y="1252"/>
                  </a:lnTo>
                  <a:lnTo>
                    <a:pt x="921" y="1255"/>
                  </a:lnTo>
                  <a:lnTo>
                    <a:pt x="918" y="1254"/>
                  </a:lnTo>
                  <a:lnTo>
                    <a:pt x="913" y="1247"/>
                  </a:lnTo>
                  <a:lnTo>
                    <a:pt x="904" y="1240"/>
                  </a:lnTo>
                  <a:lnTo>
                    <a:pt x="897" y="1231"/>
                  </a:lnTo>
                  <a:lnTo>
                    <a:pt x="890" y="1224"/>
                  </a:lnTo>
                  <a:lnTo>
                    <a:pt x="886" y="1220"/>
                  </a:lnTo>
                  <a:lnTo>
                    <a:pt x="893" y="1198"/>
                  </a:lnTo>
                  <a:lnTo>
                    <a:pt x="874" y="1177"/>
                  </a:lnTo>
                  <a:lnTo>
                    <a:pt x="857" y="1154"/>
                  </a:lnTo>
                  <a:lnTo>
                    <a:pt x="839" y="1130"/>
                  </a:lnTo>
                  <a:lnTo>
                    <a:pt x="822" y="1105"/>
                  </a:lnTo>
                  <a:lnTo>
                    <a:pt x="818" y="1103"/>
                  </a:lnTo>
                  <a:lnTo>
                    <a:pt x="813" y="1102"/>
                  </a:lnTo>
                  <a:lnTo>
                    <a:pt x="810" y="1102"/>
                  </a:lnTo>
                  <a:lnTo>
                    <a:pt x="804" y="1100"/>
                  </a:lnTo>
                  <a:lnTo>
                    <a:pt x="803" y="1098"/>
                  </a:lnTo>
                  <a:lnTo>
                    <a:pt x="796" y="1089"/>
                  </a:lnTo>
                  <a:lnTo>
                    <a:pt x="792" y="1079"/>
                  </a:lnTo>
                  <a:lnTo>
                    <a:pt x="789" y="1069"/>
                  </a:lnTo>
                  <a:lnTo>
                    <a:pt x="783" y="1058"/>
                  </a:lnTo>
                  <a:lnTo>
                    <a:pt x="775" y="1053"/>
                  </a:lnTo>
                  <a:lnTo>
                    <a:pt x="771" y="1049"/>
                  </a:lnTo>
                  <a:lnTo>
                    <a:pt x="768" y="1046"/>
                  </a:lnTo>
                  <a:lnTo>
                    <a:pt x="764" y="1044"/>
                  </a:lnTo>
                  <a:lnTo>
                    <a:pt x="764" y="1063"/>
                  </a:lnTo>
                  <a:lnTo>
                    <a:pt x="769" y="1070"/>
                  </a:lnTo>
                  <a:lnTo>
                    <a:pt x="780" y="1082"/>
                  </a:lnTo>
                  <a:lnTo>
                    <a:pt x="790" y="1096"/>
                  </a:lnTo>
                  <a:lnTo>
                    <a:pt x="803" y="1114"/>
                  </a:lnTo>
                  <a:lnTo>
                    <a:pt x="813" y="1131"/>
                  </a:lnTo>
                  <a:lnTo>
                    <a:pt x="824" y="1149"/>
                  </a:lnTo>
                  <a:lnTo>
                    <a:pt x="832" y="1165"/>
                  </a:lnTo>
                  <a:lnTo>
                    <a:pt x="836" y="1175"/>
                  </a:lnTo>
                  <a:lnTo>
                    <a:pt x="836" y="1182"/>
                  </a:lnTo>
                  <a:lnTo>
                    <a:pt x="834" y="1185"/>
                  </a:lnTo>
                  <a:lnTo>
                    <a:pt x="832" y="1187"/>
                  </a:lnTo>
                  <a:lnTo>
                    <a:pt x="832" y="1189"/>
                  </a:lnTo>
                  <a:lnTo>
                    <a:pt x="829" y="1191"/>
                  </a:lnTo>
                  <a:lnTo>
                    <a:pt x="829" y="1184"/>
                  </a:lnTo>
                  <a:lnTo>
                    <a:pt x="827" y="1178"/>
                  </a:lnTo>
                  <a:lnTo>
                    <a:pt x="827" y="1175"/>
                  </a:lnTo>
                  <a:lnTo>
                    <a:pt x="825" y="1171"/>
                  </a:lnTo>
                  <a:lnTo>
                    <a:pt x="822" y="1171"/>
                  </a:lnTo>
                  <a:lnTo>
                    <a:pt x="820" y="1171"/>
                  </a:lnTo>
                  <a:lnTo>
                    <a:pt x="818" y="1171"/>
                  </a:lnTo>
                  <a:lnTo>
                    <a:pt x="817" y="1171"/>
                  </a:lnTo>
                  <a:lnTo>
                    <a:pt x="815" y="1171"/>
                  </a:lnTo>
                  <a:lnTo>
                    <a:pt x="810" y="1171"/>
                  </a:lnTo>
                  <a:lnTo>
                    <a:pt x="806" y="1159"/>
                  </a:lnTo>
                  <a:lnTo>
                    <a:pt x="803" y="1147"/>
                  </a:lnTo>
                  <a:lnTo>
                    <a:pt x="797" y="1137"/>
                  </a:lnTo>
                  <a:lnTo>
                    <a:pt x="789" y="1128"/>
                  </a:lnTo>
                  <a:lnTo>
                    <a:pt x="778" y="1121"/>
                  </a:lnTo>
                  <a:lnTo>
                    <a:pt x="768" y="1114"/>
                  </a:lnTo>
                  <a:lnTo>
                    <a:pt x="759" y="1102"/>
                  </a:lnTo>
                  <a:lnTo>
                    <a:pt x="762" y="1100"/>
                  </a:lnTo>
                  <a:lnTo>
                    <a:pt x="764" y="1100"/>
                  </a:lnTo>
                  <a:lnTo>
                    <a:pt x="764" y="1100"/>
                  </a:lnTo>
                  <a:lnTo>
                    <a:pt x="766" y="1100"/>
                  </a:lnTo>
                  <a:lnTo>
                    <a:pt x="766" y="1098"/>
                  </a:lnTo>
                  <a:lnTo>
                    <a:pt x="766" y="1096"/>
                  </a:lnTo>
                  <a:lnTo>
                    <a:pt x="768" y="1095"/>
                  </a:lnTo>
                  <a:lnTo>
                    <a:pt x="755" y="1086"/>
                  </a:lnTo>
                  <a:lnTo>
                    <a:pt x="749" y="1075"/>
                  </a:lnTo>
                  <a:lnTo>
                    <a:pt x="743" y="1063"/>
                  </a:lnTo>
                  <a:lnTo>
                    <a:pt x="740" y="1049"/>
                  </a:lnTo>
                  <a:lnTo>
                    <a:pt x="733" y="1037"/>
                  </a:lnTo>
                  <a:lnTo>
                    <a:pt x="724" y="1027"/>
                  </a:lnTo>
                  <a:lnTo>
                    <a:pt x="714" y="1021"/>
                  </a:lnTo>
                  <a:lnTo>
                    <a:pt x="701" y="1016"/>
                  </a:lnTo>
                  <a:lnTo>
                    <a:pt x="691" y="1009"/>
                  </a:lnTo>
                  <a:lnTo>
                    <a:pt x="684" y="1000"/>
                  </a:lnTo>
                  <a:lnTo>
                    <a:pt x="680" y="990"/>
                  </a:lnTo>
                  <a:lnTo>
                    <a:pt x="675" y="979"/>
                  </a:lnTo>
                  <a:lnTo>
                    <a:pt x="663" y="962"/>
                  </a:lnTo>
                  <a:lnTo>
                    <a:pt x="653" y="950"/>
                  </a:lnTo>
                  <a:lnTo>
                    <a:pt x="642" y="939"/>
                  </a:lnTo>
                  <a:lnTo>
                    <a:pt x="635" y="927"/>
                  </a:lnTo>
                  <a:lnTo>
                    <a:pt x="630" y="911"/>
                  </a:lnTo>
                  <a:lnTo>
                    <a:pt x="626" y="890"/>
                  </a:lnTo>
                  <a:lnTo>
                    <a:pt x="625" y="861"/>
                  </a:lnTo>
                  <a:lnTo>
                    <a:pt x="625" y="854"/>
                  </a:lnTo>
                  <a:lnTo>
                    <a:pt x="626" y="840"/>
                  </a:lnTo>
                  <a:lnTo>
                    <a:pt x="626" y="821"/>
                  </a:lnTo>
                  <a:lnTo>
                    <a:pt x="626" y="798"/>
                  </a:lnTo>
                  <a:lnTo>
                    <a:pt x="626" y="777"/>
                  </a:lnTo>
                  <a:lnTo>
                    <a:pt x="628" y="760"/>
                  </a:lnTo>
                  <a:lnTo>
                    <a:pt x="630" y="749"/>
                  </a:lnTo>
                  <a:lnTo>
                    <a:pt x="635" y="747"/>
                  </a:lnTo>
                  <a:lnTo>
                    <a:pt x="639" y="747"/>
                  </a:lnTo>
                  <a:lnTo>
                    <a:pt x="642" y="747"/>
                  </a:lnTo>
                  <a:lnTo>
                    <a:pt x="646" y="747"/>
                  </a:lnTo>
                  <a:lnTo>
                    <a:pt x="649" y="749"/>
                  </a:lnTo>
                  <a:lnTo>
                    <a:pt x="651" y="753"/>
                  </a:lnTo>
                  <a:lnTo>
                    <a:pt x="654" y="756"/>
                  </a:lnTo>
                  <a:lnTo>
                    <a:pt x="656" y="760"/>
                  </a:lnTo>
                  <a:lnTo>
                    <a:pt x="656" y="740"/>
                  </a:lnTo>
                  <a:lnTo>
                    <a:pt x="644" y="726"/>
                  </a:lnTo>
                  <a:lnTo>
                    <a:pt x="630" y="712"/>
                  </a:lnTo>
                  <a:lnTo>
                    <a:pt x="614" y="702"/>
                  </a:lnTo>
                  <a:lnTo>
                    <a:pt x="614" y="711"/>
                  </a:lnTo>
                  <a:lnTo>
                    <a:pt x="621" y="716"/>
                  </a:lnTo>
                  <a:lnTo>
                    <a:pt x="628" y="721"/>
                  </a:lnTo>
                  <a:lnTo>
                    <a:pt x="635" y="726"/>
                  </a:lnTo>
                  <a:lnTo>
                    <a:pt x="640" y="733"/>
                  </a:lnTo>
                  <a:lnTo>
                    <a:pt x="640" y="737"/>
                  </a:lnTo>
                  <a:lnTo>
                    <a:pt x="639" y="737"/>
                  </a:lnTo>
                  <a:lnTo>
                    <a:pt x="639" y="739"/>
                  </a:lnTo>
                  <a:lnTo>
                    <a:pt x="639" y="739"/>
                  </a:lnTo>
                  <a:lnTo>
                    <a:pt x="637" y="740"/>
                  </a:lnTo>
                  <a:lnTo>
                    <a:pt x="633" y="742"/>
                  </a:lnTo>
                  <a:lnTo>
                    <a:pt x="632" y="744"/>
                  </a:lnTo>
                  <a:lnTo>
                    <a:pt x="626" y="744"/>
                  </a:lnTo>
                  <a:lnTo>
                    <a:pt x="621" y="744"/>
                  </a:lnTo>
                  <a:lnTo>
                    <a:pt x="619" y="744"/>
                  </a:lnTo>
                  <a:lnTo>
                    <a:pt x="619" y="742"/>
                  </a:lnTo>
                  <a:lnTo>
                    <a:pt x="618" y="742"/>
                  </a:lnTo>
                  <a:lnTo>
                    <a:pt x="618" y="742"/>
                  </a:lnTo>
                  <a:lnTo>
                    <a:pt x="614" y="740"/>
                  </a:lnTo>
                  <a:lnTo>
                    <a:pt x="602" y="725"/>
                  </a:lnTo>
                  <a:lnTo>
                    <a:pt x="591" y="709"/>
                  </a:lnTo>
                  <a:lnTo>
                    <a:pt x="583" y="691"/>
                  </a:lnTo>
                  <a:lnTo>
                    <a:pt x="591" y="691"/>
                  </a:lnTo>
                  <a:lnTo>
                    <a:pt x="595" y="693"/>
                  </a:lnTo>
                  <a:lnTo>
                    <a:pt x="598" y="693"/>
                  </a:lnTo>
                  <a:lnTo>
                    <a:pt x="602" y="693"/>
                  </a:lnTo>
                  <a:lnTo>
                    <a:pt x="605" y="691"/>
                  </a:lnTo>
                  <a:lnTo>
                    <a:pt x="591" y="686"/>
                  </a:lnTo>
                  <a:lnTo>
                    <a:pt x="583" y="678"/>
                  </a:lnTo>
                  <a:lnTo>
                    <a:pt x="576" y="667"/>
                  </a:lnTo>
                  <a:lnTo>
                    <a:pt x="570" y="655"/>
                  </a:lnTo>
                  <a:lnTo>
                    <a:pt x="567" y="643"/>
                  </a:lnTo>
                  <a:lnTo>
                    <a:pt x="562" y="632"/>
                  </a:lnTo>
                  <a:lnTo>
                    <a:pt x="555" y="623"/>
                  </a:lnTo>
                  <a:lnTo>
                    <a:pt x="544" y="618"/>
                  </a:lnTo>
                  <a:lnTo>
                    <a:pt x="548" y="595"/>
                  </a:lnTo>
                  <a:lnTo>
                    <a:pt x="536" y="582"/>
                  </a:lnTo>
                  <a:lnTo>
                    <a:pt x="525" y="566"/>
                  </a:lnTo>
                  <a:lnTo>
                    <a:pt x="516" y="550"/>
                  </a:lnTo>
                  <a:lnTo>
                    <a:pt x="504" y="534"/>
                  </a:lnTo>
                  <a:lnTo>
                    <a:pt x="490" y="522"/>
                  </a:lnTo>
                  <a:lnTo>
                    <a:pt x="471" y="513"/>
                  </a:lnTo>
                  <a:lnTo>
                    <a:pt x="448" y="508"/>
                  </a:lnTo>
                  <a:lnTo>
                    <a:pt x="429" y="499"/>
                  </a:lnTo>
                  <a:lnTo>
                    <a:pt x="415" y="487"/>
                  </a:lnTo>
                  <a:lnTo>
                    <a:pt x="399" y="473"/>
                  </a:lnTo>
                  <a:lnTo>
                    <a:pt x="384" y="465"/>
                  </a:lnTo>
                  <a:lnTo>
                    <a:pt x="352" y="465"/>
                  </a:lnTo>
                  <a:lnTo>
                    <a:pt x="342" y="459"/>
                  </a:lnTo>
                  <a:lnTo>
                    <a:pt x="333" y="452"/>
                  </a:lnTo>
                  <a:lnTo>
                    <a:pt x="323" y="447"/>
                  </a:lnTo>
                  <a:lnTo>
                    <a:pt x="307" y="445"/>
                  </a:lnTo>
                  <a:lnTo>
                    <a:pt x="307" y="468"/>
                  </a:lnTo>
                  <a:lnTo>
                    <a:pt x="289" y="477"/>
                  </a:lnTo>
                  <a:lnTo>
                    <a:pt x="274" y="486"/>
                  </a:lnTo>
                  <a:lnTo>
                    <a:pt x="253" y="491"/>
                  </a:lnTo>
                  <a:lnTo>
                    <a:pt x="258" y="475"/>
                  </a:lnTo>
                  <a:lnTo>
                    <a:pt x="265" y="459"/>
                  </a:lnTo>
                  <a:lnTo>
                    <a:pt x="275" y="445"/>
                  </a:lnTo>
                  <a:lnTo>
                    <a:pt x="284" y="430"/>
                  </a:lnTo>
                  <a:lnTo>
                    <a:pt x="275" y="430"/>
                  </a:lnTo>
                  <a:lnTo>
                    <a:pt x="275" y="433"/>
                  </a:lnTo>
                  <a:lnTo>
                    <a:pt x="262" y="444"/>
                  </a:lnTo>
                  <a:lnTo>
                    <a:pt x="251" y="458"/>
                  </a:lnTo>
                  <a:lnTo>
                    <a:pt x="244" y="473"/>
                  </a:lnTo>
                  <a:lnTo>
                    <a:pt x="239" y="489"/>
                  </a:lnTo>
                  <a:lnTo>
                    <a:pt x="232" y="506"/>
                  </a:lnTo>
                  <a:lnTo>
                    <a:pt x="221" y="522"/>
                  </a:lnTo>
                  <a:lnTo>
                    <a:pt x="214" y="529"/>
                  </a:lnTo>
                  <a:lnTo>
                    <a:pt x="200" y="540"/>
                  </a:lnTo>
                  <a:lnTo>
                    <a:pt x="183" y="550"/>
                  </a:lnTo>
                  <a:lnTo>
                    <a:pt x="162" y="562"/>
                  </a:lnTo>
                  <a:lnTo>
                    <a:pt x="141" y="576"/>
                  </a:lnTo>
                  <a:lnTo>
                    <a:pt x="120" y="589"/>
                  </a:lnTo>
                  <a:lnTo>
                    <a:pt x="99" y="599"/>
                  </a:lnTo>
                  <a:lnTo>
                    <a:pt x="83" y="606"/>
                  </a:lnTo>
                  <a:lnTo>
                    <a:pt x="73" y="609"/>
                  </a:lnTo>
                  <a:lnTo>
                    <a:pt x="73" y="606"/>
                  </a:lnTo>
                  <a:lnTo>
                    <a:pt x="77" y="606"/>
                  </a:lnTo>
                  <a:lnTo>
                    <a:pt x="89" y="594"/>
                  </a:lnTo>
                  <a:lnTo>
                    <a:pt x="104" y="583"/>
                  </a:lnTo>
                  <a:lnTo>
                    <a:pt x="122" y="573"/>
                  </a:lnTo>
                  <a:lnTo>
                    <a:pt x="139" y="562"/>
                  </a:lnTo>
                  <a:lnTo>
                    <a:pt x="155" y="550"/>
                  </a:lnTo>
                  <a:lnTo>
                    <a:pt x="167" y="536"/>
                  </a:lnTo>
                  <a:lnTo>
                    <a:pt x="176" y="520"/>
                  </a:lnTo>
                  <a:lnTo>
                    <a:pt x="179" y="499"/>
                  </a:lnTo>
                  <a:lnTo>
                    <a:pt x="166" y="503"/>
                  </a:lnTo>
                  <a:lnTo>
                    <a:pt x="157" y="506"/>
                  </a:lnTo>
                  <a:lnTo>
                    <a:pt x="145" y="510"/>
                  </a:lnTo>
                  <a:lnTo>
                    <a:pt x="145" y="506"/>
                  </a:lnTo>
                  <a:lnTo>
                    <a:pt x="145" y="503"/>
                  </a:lnTo>
                  <a:lnTo>
                    <a:pt x="145" y="503"/>
                  </a:lnTo>
                  <a:lnTo>
                    <a:pt x="143" y="501"/>
                  </a:lnTo>
                  <a:lnTo>
                    <a:pt x="143" y="501"/>
                  </a:lnTo>
                  <a:lnTo>
                    <a:pt x="141" y="501"/>
                  </a:lnTo>
                  <a:lnTo>
                    <a:pt x="138" y="499"/>
                  </a:lnTo>
                  <a:lnTo>
                    <a:pt x="136" y="501"/>
                  </a:lnTo>
                  <a:lnTo>
                    <a:pt x="134" y="503"/>
                  </a:lnTo>
                  <a:lnTo>
                    <a:pt x="132" y="505"/>
                  </a:lnTo>
                  <a:lnTo>
                    <a:pt x="131" y="505"/>
                  </a:lnTo>
                  <a:lnTo>
                    <a:pt x="127" y="506"/>
                  </a:lnTo>
                  <a:lnTo>
                    <a:pt x="122" y="506"/>
                  </a:lnTo>
                  <a:lnTo>
                    <a:pt x="120" y="496"/>
                  </a:lnTo>
                  <a:lnTo>
                    <a:pt x="115" y="482"/>
                  </a:lnTo>
                  <a:lnTo>
                    <a:pt x="111" y="472"/>
                  </a:lnTo>
                  <a:lnTo>
                    <a:pt x="108" y="475"/>
                  </a:lnTo>
                  <a:lnTo>
                    <a:pt x="106" y="477"/>
                  </a:lnTo>
                  <a:lnTo>
                    <a:pt x="104" y="477"/>
                  </a:lnTo>
                  <a:lnTo>
                    <a:pt x="101" y="477"/>
                  </a:lnTo>
                  <a:lnTo>
                    <a:pt x="99" y="475"/>
                  </a:lnTo>
                  <a:lnTo>
                    <a:pt x="82" y="463"/>
                  </a:lnTo>
                  <a:lnTo>
                    <a:pt x="68" y="445"/>
                  </a:lnTo>
                  <a:lnTo>
                    <a:pt x="57" y="426"/>
                  </a:lnTo>
                  <a:lnTo>
                    <a:pt x="63" y="416"/>
                  </a:lnTo>
                  <a:lnTo>
                    <a:pt x="68" y="403"/>
                  </a:lnTo>
                  <a:lnTo>
                    <a:pt x="73" y="393"/>
                  </a:lnTo>
                  <a:lnTo>
                    <a:pt x="80" y="384"/>
                  </a:lnTo>
                  <a:lnTo>
                    <a:pt x="92" y="377"/>
                  </a:lnTo>
                  <a:lnTo>
                    <a:pt x="103" y="374"/>
                  </a:lnTo>
                  <a:lnTo>
                    <a:pt x="113" y="369"/>
                  </a:lnTo>
                  <a:lnTo>
                    <a:pt x="120" y="362"/>
                  </a:lnTo>
                  <a:lnTo>
                    <a:pt x="125" y="351"/>
                  </a:lnTo>
                  <a:lnTo>
                    <a:pt x="125" y="334"/>
                  </a:lnTo>
                  <a:lnTo>
                    <a:pt x="127" y="332"/>
                  </a:lnTo>
                  <a:lnTo>
                    <a:pt x="129" y="332"/>
                  </a:lnTo>
                  <a:lnTo>
                    <a:pt x="129" y="330"/>
                  </a:lnTo>
                  <a:lnTo>
                    <a:pt x="129" y="328"/>
                  </a:lnTo>
                  <a:lnTo>
                    <a:pt x="131" y="327"/>
                  </a:lnTo>
                  <a:lnTo>
                    <a:pt x="115" y="327"/>
                  </a:lnTo>
                  <a:lnTo>
                    <a:pt x="111" y="330"/>
                  </a:lnTo>
                  <a:lnTo>
                    <a:pt x="110" y="332"/>
                  </a:lnTo>
                  <a:lnTo>
                    <a:pt x="108" y="334"/>
                  </a:lnTo>
                  <a:lnTo>
                    <a:pt x="104" y="335"/>
                  </a:lnTo>
                  <a:lnTo>
                    <a:pt x="101" y="337"/>
                  </a:lnTo>
                  <a:lnTo>
                    <a:pt x="96" y="337"/>
                  </a:lnTo>
                  <a:lnTo>
                    <a:pt x="85" y="334"/>
                  </a:lnTo>
                  <a:lnTo>
                    <a:pt x="70" y="328"/>
                  </a:lnTo>
                  <a:lnTo>
                    <a:pt x="52" y="325"/>
                  </a:lnTo>
                  <a:lnTo>
                    <a:pt x="38" y="318"/>
                  </a:lnTo>
                  <a:lnTo>
                    <a:pt x="35" y="292"/>
                  </a:lnTo>
                  <a:lnTo>
                    <a:pt x="42" y="292"/>
                  </a:lnTo>
                  <a:lnTo>
                    <a:pt x="45" y="290"/>
                  </a:lnTo>
                  <a:lnTo>
                    <a:pt x="50" y="288"/>
                  </a:lnTo>
                  <a:lnTo>
                    <a:pt x="54" y="287"/>
                  </a:lnTo>
                  <a:lnTo>
                    <a:pt x="57" y="287"/>
                  </a:lnTo>
                  <a:lnTo>
                    <a:pt x="61" y="283"/>
                  </a:lnTo>
                  <a:lnTo>
                    <a:pt x="64" y="280"/>
                  </a:lnTo>
                  <a:lnTo>
                    <a:pt x="63" y="278"/>
                  </a:lnTo>
                  <a:lnTo>
                    <a:pt x="63" y="278"/>
                  </a:lnTo>
                  <a:lnTo>
                    <a:pt x="63" y="276"/>
                  </a:lnTo>
                  <a:lnTo>
                    <a:pt x="63" y="276"/>
                  </a:lnTo>
                  <a:lnTo>
                    <a:pt x="61" y="273"/>
                  </a:lnTo>
                  <a:lnTo>
                    <a:pt x="77" y="273"/>
                  </a:lnTo>
                  <a:lnTo>
                    <a:pt x="78" y="271"/>
                  </a:lnTo>
                  <a:lnTo>
                    <a:pt x="80" y="271"/>
                  </a:lnTo>
                  <a:lnTo>
                    <a:pt x="82" y="269"/>
                  </a:lnTo>
                  <a:lnTo>
                    <a:pt x="83" y="269"/>
                  </a:lnTo>
                  <a:lnTo>
                    <a:pt x="87" y="269"/>
                  </a:lnTo>
                  <a:lnTo>
                    <a:pt x="92" y="274"/>
                  </a:lnTo>
                  <a:lnTo>
                    <a:pt x="97" y="278"/>
                  </a:lnTo>
                  <a:lnTo>
                    <a:pt x="103" y="283"/>
                  </a:lnTo>
                  <a:lnTo>
                    <a:pt x="106" y="288"/>
                  </a:lnTo>
                  <a:lnTo>
                    <a:pt x="118" y="283"/>
                  </a:lnTo>
                  <a:lnTo>
                    <a:pt x="118" y="276"/>
                  </a:lnTo>
                  <a:lnTo>
                    <a:pt x="115" y="271"/>
                  </a:lnTo>
                  <a:lnTo>
                    <a:pt x="113" y="266"/>
                  </a:lnTo>
                  <a:lnTo>
                    <a:pt x="111" y="260"/>
                  </a:lnTo>
                  <a:lnTo>
                    <a:pt x="110" y="255"/>
                  </a:lnTo>
                  <a:lnTo>
                    <a:pt x="106" y="250"/>
                  </a:lnTo>
                  <a:lnTo>
                    <a:pt x="94" y="236"/>
                  </a:lnTo>
                  <a:lnTo>
                    <a:pt x="80" y="225"/>
                  </a:lnTo>
                  <a:lnTo>
                    <a:pt x="64" y="215"/>
                  </a:lnTo>
                  <a:lnTo>
                    <a:pt x="50" y="205"/>
                  </a:lnTo>
                  <a:lnTo>
                    <a:pt x="42" y="189"/>
                  </a:lnTo>
                  <a:lnTo>
                    <a:pt x="45" y="184"/>
                  </a:lnTo>
                  <a:lnTo>
                    <a:pt x="47" y="178"/>
                  </a:lnTo>
                  <a:lnTo>
                    <a:pt x="49" y="173"/>
                  </a:lnTo>
                  <a:lnTo>
                    <a:pt x="70" y="175"/>
                  </a:lnTo>
                  <a:lnTo>
                    <a:pt x="90" y="173"/>
                  </a:lnTo>
                  <a:lnTo>
                    <a:pt x="106" y="164"/>
                  </a:lnTo>
                  <a:lnTo>
                    <a:pt x="111" y="152"/>
                  </a:lnTo>
                  <a:lnTo>
                    <a:pt x="115" y="140"/>
                  </a:lnTo>
                  <a:lnTo>
                    <a:pt x="118" y="129"/>
                  </a:lnTo>
                  <a:lnTo>
                    <a:pt x="131" y="119"/>
                  </a:lnTo>
                  <a:lnTo>
                    <a:pt x="148" y="110"/>
                  </a:lnTo>
                  <a:lnTo>
                    <a:pt x="167" y="105"/>
                  </a:lnTo>
                  <a:lnTo>
                    <a:pt x="183" y="98"/>
                  </a:lnTo>
                  <a:lnTo>
                    <a:pt x="199" y="88"/>
                  </a:lnTo>
                  <a:lnTo>
                    <a:pt x="204" y="91"/>
                  </a:lnTo>
                  <a:lnTo>
                    <a:pt x="207" y="93"/>
                  </a:lnTo>
                  <a:lnTo>
                    <a:pt x="207" y="96"/>
                  </a:lnTo>
                  <a:lnTo>
                    <a:pt x="209" y="98"/>
                  </a:lnTo>
                  <a:lnTo>
                    <a:pt x="209" y="102"/>
                  </a:lnTo>
                  <a:lnTo>
                    <a:pt x="211" y="103"/>
                  </a:lnTo>
                  <a:lnTo>
                    <a:pt x="214" y="107"/>
                  </a:lnTo>
                  <a:lnTo>
                    <a:pt x="218" y="110"/>
                  </a:lnTo>
                  <a:lnTo>
                    <a:pt x="223" y="110"/>
                  </a:lnTo>
                  <a:lnTo>
                    <a:pt x="227" y="110"/>
                  </a:lnTo>
                  <a:lnTo>
                    <a:pt x="230" y="109"/>
                  </a:lnTo>
                  <a:lnTo>
                    <a:pt x="234" y="107"/>
                  </a:lnTo>
                  <a:lnTo>
                    <a:pt x="237" y="107"/>
                  </a:lnTo>
                  <a:lnTo>
                    <a:pt x="241" y="107"/>
                  </a:lnTo>
                  <a:lnTo>
                    <a:pt x="244" y="109"/>
                  </a:lnTo>
                  <a:lnTo>
                    <a:pt x="248" y="112"/>
                  </a:lnTo>
                  <a:lnTo>
                    <a:pt x="253" y="117"/>
                  </a:lnTo>
                  <a:lnTo>
                    <a:pt x="256" y="121"/>
                  </a:lnTo>
                  <a:lnTo>
                    <a:pt x="260" y="124"/>
                  </a:lnTo>
                  <a:lnTo>
                    <a:pt x="265" y="126"/>
                  </a:lnTo>
                  <a:lnTo>
                    <a:pt x="270" y="128"/>
                  </a:lnTo>
                  <a:lnTo>
                    <a:pt x="275" y="126"/>
                  </a:lnTo>
                  <a:lnTo>
                    <a:pt x="279" y="126"/>
                  </a:lnTo>
                  <a:lnTo>
                    <a:pt x="282" y="124"/>
                  </a:lnTo>
                  <a:lnTo>
                    <a:pt x="288" y="122"/>
                  </a:lnTo>
                  <a:lnTo>
                    <a:pt x="291" y="122"/>
                  </a:lnTo>
                  <a:lnTo>
                    <a:pt x="302" y="126"/>
                  </a:lnTo>
                  <a:lnTo>
                    <a:pt x="317" y="131"/>
                  </a:lnTo>
                  <a:lnTo>
                    <a:pt x="331" y="138"/>
                  </a:lnTo>
                  <a:lnTo>
                    <a:pt x="345" y="142"/>
                  </a:lnTo>
                  <a:lnTo>
                    <a:pt x="375" y="138"/>
                  </a:lnTo>
                  <a:lnTo>
                    <a:pt x="394" y="147"/>
                  </a:lnTo>
                  <a:lnTo>
                    <a:pt x="412" y="159"/>
                  </a:lnTo>
                  <a:lnTo>
                    <a:pt x="429" y="170"/>
                  </a:lnTo>
                  <a:lnTo>
                    <a:pt x="448" y="180"/>
                  </a:lnTo>
                  <a:lnTo>
                    <a:pt x="471" y="184"/>
                  </a:lnTo>
                  <a:lnTo>
                    <a:pt x="471" y="177"/>
                  </a:lnTo>
                  <a:lnTo>
                    <a:pt x="466" y="171"/>
                  </a:lnTo>
                  <a:lnTo>
                    <a:pt x="461" y="164"/>
                  </a:lnTo>
                  <a:lnTo>
                    <a:pt x="455" y="157"/>
                  </a:lnTo>
                  <a:lnTo>
                    <a:pt x="452" y="149"/>
                  </a:lnTo>
                  <a:lnTo>
                    <a:pt x="473" y="147"/>
                  </a:lnTo>
                  <a:lnTo>
                    <a:pt x="487" y="143"/>
                  </a:lnTo>
                  <a:lnTo>
                    <a:pt x="499" y="136"/>
                  </a:lnTo>
                  <a:lnTo>
                    <a:pt x="509" y="129"/>
                  </a:lnTo>
                  <a:lnTo>
                    <a:pt x="520" y="121"/>
                  </a:lnTo>
                  <a:lnTo>
                    <a:pt x="532" y="115"/>
                  </a:lnTo>
                  <a:lnTo>
                    <a:pt x="548" y="112"/>
                  </a:lnTo>
                  <a:lnTo>
                    <a:pt x="551" y="114"/>
                  </a:lnTo>
                  <a:lnTo>
                    <a:pt x="557" y="115"/>
                  </a:lnTo>
                  <a:lnTo>
                    <a:pt x="560" y="117"/>
                  </a:lnTo>
                  <a:lnTo>
                    <a:pt x="563" y="119"/>
                  </a:lnTo>
                  <a:lnTo>
                    <a:pt x="557" y="119"/>
                  </a:lnTo>
                  <a:lnTo>
                    <a:pt x="539" y="133"/>
                  </a:lnTo>
                  <a:lnTo>
                    <a:pt x="520" y="145"/>
                  </a:lnTo>
                  <a:lnTo>
                    <a:pt x="499" y="154"/>
                  </a:lnTo>
                  <a:lnTo>
                    <a:pt x="499" y="161"/>
                  </a:lnTo>
                  <a:lnTo>
                    <a:pt x="518" y="164"/>
                  </a:lnTo>
                  <a:lnTo>
                    <a:pt x="527" y="154"/>
                  </a:lnTo>
                  <a:lnTo>
                    <a:pt x="536" y="149"/>
                  </a:lnTo>
                  <a:lnTo>
                    <a:pt x="548" y="147"/>
                  </a:lnTo>
                  <a:lnTo>
                    <a:pt x="560" y="147"/>
                  </a:lnTo>
                  <a:lnTo>
                    <a:pt x="576" y="145"/>
                  </a:lnTo>
                  <a:lnTo>
                    <a:pt x="577" y="140"/>
                  </a:lnTo>
                  <a:lnTo>
                    <a:pt x="579" y="135"/>
                  </a:lnTo>
                  <a:lnTo>
                    <a:pt x="583" y="129"/>
                  </a:lnTo>
                  <a:lnTo>
                    <a:pt x="586" y="126"/>
                  </a:lnTo>
                  <a:lnTo>
                    <a:pt x="591" y="138"/>
                  </a:lnTo>
                  <a:lnTo>
                    <a:pt x="597" y="147"/>
                  </a:lnTo>
                  <a:lnTo>
                    <a:pt x="605" y="154"/>
                  </a:lnTo>
                  <a:lnTo>
                    <a:pt x="618" y="157"/>
                  </a:lnTo>
                  <a:lnTo>
                    <a:pt x="621" y="154"/>
                  </a:lnTo>
                  <a:lnTo>
                    <a:pt x="623" y="152"/>
                  </a:lnTo>
                  <a:lnTo>
                    <a:pt x="626" y="150"/>
                  </a:lnTo>
                  <a:lnTo>
                    <a:pt x="628" y="149"/>
                  </a:lnTo>
                  <a:lnTo>
                    <a:pt x="632" y="149"/>
                  </a:lnTo>
                  <a:lnTo>
                    <a:pt x="633" y="149"/>
                  </a:lnTo>
                  <a:lnTo>
                    <a:pt x="637" y="154"/>
                  </a:lnTo>
                  <a:lnTo>
                    <a:pt x="639" y="157"/>
                  </a:lnTo>
                  <a:lnTo>
                    <a:pt x="640" y="161"/>
                  </a:lnTo>
                  <a:lnTo>
                    <a:pt x="646" y="159"/>
                  </a:lnTo>
                  <a:lnTo>
                    <a:pt x="651" y="156"/>
                  </a:lnTo>
                  <a:lnTo>
                    <a:pt x="654" y="152"/>
                  </a:lnTo>
                  <a:lnTo>
                    <a:pt x="659" y="150"/>
                  </a:lnTo>
                  <a:lnTo>
                    <a:pt x="663" y="149"/>
                  </a:lnTo>
                  <a:lnTo>
                    <a:pt x="682" y="154"/>
                  </a:lnTo>
                  <a:lnTo>
                    <a:pt x="698" y="166"/>
                  </a:lnTo>
                  <a:lnTo>
                    <a:pt x="714" y="178"/>
                  </a:lnTo>
                  <a:lnTo>
                    <a:pt x="729" y="189"/>
                  </a:lnTo>
                  <a:lnTo>
                    <a:pt x="735" y="189"/>
                  </a:lnTo>
                  <a:lnTo>
                    <a:pt x="740" y="189"/>
                  </a:lnTo>
                  <a:lnTo>
                    <a:pt x="743" y="187"/>
                  </a:lnTo>
                  <a:lnTo>
                    <a:pt x="749" y="185"/>
                  </a:lnTo>
                  <a:lnTo>
                    <a:pt x="752" y="184"/>
                  </a:lnTo>
                  <a:lnTo>
                    <a:pt x="755" y="184"/>
                  </a:lnTo>
                  <a:lnTo>
                    <a:pt x="759" y="187"/>
                  </a:lnTo>
                  <a:lnTo>
                    <a:pt x="762" y="191"/>
                  </a:lnTo>
                  <a:lnTo>
                    <a:pt x="766" y="196"/>
                  </a:lnTo>
                  <a:lnTo>
                    <a:pt x="769" y="203"/>
                  </a:lnTo>
                  <a:lnTo>
                    <a:pt x="771" y="206"/>
                  </a:lnTo>
                  <a:lnTo>
                    <a:pt x="768" y="208"/>
                  </a:lnTo>
                  <a:lnTo>
                    <a:pt x="764" y="210"/>
                  </a:lnTo>
                  <a:lnTo>
                    <a:pt x="764" y="210"/>
                  </a:lnTo>
                  <a:lnTo>
                    <a:pt x="762" y="211"/>
                  </a:lnTo>
                  <a:lnTo>
                    <a:pt x="762" y="213"/>
                  </a:lnTo>
                  <a:lnTo>
                    <a:pt x="761" y="215"/>
                  </a:lnTo>
                  <a:lnTo>
                    <a:pt x="759" y="218"/>
                  </a:lnTo>
                  <a:lnTo>
                    <a:pt x="771" y="218"/>
                  </a:lnTo>
                  <a:lnTo>
                    <a:pt x="787" y="220"/>
                  </a:lnTo>
                  <a:lnTo>
                    <a:pt x="803" y="220"/>
                  </a:lnTo>
                  <a:lnTo>
                    <a:pt x="817" y="220"/>
                  </a:lnTo>
                  <a:lnTo>
                    <a:pt x="825" y="222"/>
                  </a:lnTo>
                  <a:lnTo>
                    <a:pt x="834" y="232"/>
                  </a:lnTo>
                  <a:lnTo>
                    <a:pt x="843" y="243"/>
                  </a:lnTo>
                  <a:lnTo>
                    <a:pt x="851" y="253"/>
                  </a:lnTo>
                  <a:lnTo>
                    <a:pt x="851" y="218"/>
                  </a:lnTo>
                  <a:lnTo>
                    <a:pt x="860" y="218"/>
                  </a:lnTo>
                  <a:lnTo>
                    <a:pt x="867" y="218"/>
                  </a:lnTo>
                  <a:lnTo>
                    <a:pt x="872" y="217"/>
                  </a:lnTo>
                  <a:lnTo>
                    <a:pt x="879" y="215"/>
                  </a:lnTo>
                  <a:lnTo>
                    <a:pt x="879" y="211"/>
                  </a:lnTo>
                  <a:lnTo>
                    <a:pt x="848" y="211"/>
                  </a:lnTo>
                  <a:lnTo>
                    <a:pt x="846" y="206"/>
                  </a:lnTo>
                  <a:lnTo>
                    <a:pt x="845" y="205"/>
                  </a:lnTo>
                  <a:lnTo>
                    <a:pt x="843" y="201"/>
                  </a:lnTo>
                  <a:lnTo>
                    <a:pt x="841" y="198"/>
                  </a:lnTo>
                  <a:lnTo>
                    <a:pt x="841" y="192"/>
                  </a:lnTo>
                  <a:lnTo>
                    <a:pt x="845" y="192"/>
                  </a:lnTo>
                  <a:lnTo>
                    <a:pt x="845" y="189"/>
                  </a:lnTo>
                  <a:lnTo>
                    <a:pt x="890" y="184"/>
                  </a:lnTo>
                  <a:lnTo>
                    <a:pt x="890" y="196"/>
                  </a:lnTo>
                  <a:lnTo>
                    <a:pt x="895" y="199"/>
                  </a:lnTo>
                  <a:lnTo>
                    <a:pt x="899" y="205"/>
                  </a:lnTo>
                  <a:lnTo>
                    <a:pt x="902" y="208"/>
                  </a:lnTo>
                  <a:lnTo>
                    <a:pt x="906" y="215"/>
                  </a:lnTo>
                  <a:lnTo>
                    <a:pt x="925" y="215"/>
                  </a:lnTo>
                  <a:lnTo>
                    <a:pt x="937" y="218"/>
                  </a:lnTo>
                  <a:lnTo>
                    <a:pt x="949" y="220"/>
                  </a:lnTo>
                  <a:lnTo>
                    <a:pt x="961" y="222"/>
                  </a:lnTo>
                  <a:lnTo>
                    <a:pt x="979" y="222"/>
                  </a:lnTo>
                  <a:lnTo>
                    <a:pt x="981" y="220"/>
                  </a:lnTo>
                  <a:lnTo>
                    <a:pt x="982" y="218"/>
                  </a:lnTo>
                  <a:lnTo>
                    <a:pt x="984" y="217"/>
                  </a:lnTo>
                  <a:lnTo>
                    <a:pt x="986" y="215"/>
                  </a:lnTo>
                  <a:lnTo>
                    <a:pt x="986" y="203"/>
                  </a:lnTo>
                  <a:lnTo>
                    <a:pt x="1009" y="203"/>
                  </a:lnTo>
                  <a:lnTo>
                    <a:pt x="1016" y="218"/>
                  </a:lnTo>
                  <a:lnTo>
                    <a:pt x="1024" y="234"/>
                  </a:lnTo>
                  <a:lnTo>
                    <a:pt x="1026" y="227"/>
                  </a:lnTo>
                  <a:lnTo>
                    <a:pt x="1026" y="224"/>
                  </a:lnTo>
                  <a:lnTo>
                    <a:pt x="1028" y="218"/>
                  </a:lnTo>
                  <a:lnTo>
                    <a:pt x="1028" y="215"/>
                  </a:lnTo>
                  <a:lnTo>
                    <a:pt x="1040" y="215"/>
                  </a:lnTo>
                  <a:lnTo>
                    <a:pt x="1040" y="201"/>
                  </a:lnTo>
                  <a:lnTo>
                    <a:pt x="1040" y="185"/>
                  </a:lnTo>
                  <a:lnTo>
                    <a:pt x="1042" y="171"/>
                  </a:lnTo>
                  <a:lnTo>
                    <a:pt x="1040" y="164"/>
                  </a:lnTo>
                  <a:lnTo>
                    <a:pt x="1028" y="150"/>
                  </a:lnTo>
                  <a:lnTo>
                    <a:pt x="1019" y="135"/>
                  </a:lnTo>
                  <a:lnTo>
                    <a:pt x="1017" y="117"/>
                  </a:lnTo>
                  <a:lnTo>
                    <a:pt x="1021" y="100"/>
                  </a:lnTo>
                  <a:lnTo>
                    <a:pt x="1033" y="81"/>
                  </a:lnTo>
                  <a:lnTo>
                    <a:pt x="1042" y="77"/>
                  </a:lnTo>
                  <a:lnTo>
                    <a:pt x="1052" y="74"/>
                  </a:lnTo>
                  <a:lnTo>
                    <a:pt x="1063" y="72"/>
                  </a:lnTo>
                  <a:close/>
                  <a:moveTo>
                    <a:pt x="851" y="23"/>
                  </a:moveTo>
                  <a:lnTo>
                    <a:pt x="872" y="37"/>
                  </a:lnTo>
                  <a:lnTo>
                    <a:pt x="885" y="54"/>
                  </a:lnTo>
                  <a:lnTo>
                    <a:pt x="892" y="75"/>
                  </a:lnTo>
                  <a:lnTo>
                    <a:pt x="897" y="102"/>
                  </a:lnTo>
                  <a:lnTo>
                    <a:pt x="902" y="129"/>
                  </a:lnTo>
                  <a:lnTo>
                    <a:pt x="918" y="131"/>
                  </a:lnTo>
                  <a:lnTo>
                    <a:pt x="928" y="133"/>
                  </a:lnTo>
                  <a:lnTo>
                    <a:pt x="937" y="140"/>
                  </a:lnTo>
                  <a:lnTo>
                    <a:pt x="942" y="149"/>
                  </a:lnTo>
                  <a:lnTo>
                    <a:pt x="944" y="164"/>
                  </a:lnTo>
                  <a:lnTo>
                    <a:pt x="941" y="164"/>
                  </a:lnTo>
                  <a:lnTo>
                    <a:pt x="939" y="163"/>
                  </a:lnTo>
                  <a:lnTo>
                    <a:pt x="937" y="161"/>
                  </a:lnTo>
                  <a:lnTo>
                    <a:pt x="935" y="159"/>
                  </a:lnTo>
                  <a:lnTo>
                    <a:pt x="932" y="157"/>
                  </a:lnTo>
                  <a:lnTo>
                    <a:pt x="932" y="164"/>
                  </a:lnTo>
                  <a:lnTo>
                    <a:pt x="935" y="168"/>
                  </a:lnTo>
                  <a:lnTo>
                    <a:pt x="937" y="170"/>
                  </a:lnTo>
                  <a:lnTo>
                    <a:pt x="939" y="170"/>
                  </a:lnTo>
                  <a:lnTo>
                    <a:pt x="939" y="173"/>
                  </a:lnTo>
                  <a:lnTo>
                    <a:pt x="939" y="175"/>
                  </a:lnTo>
                  <a:lnTo>
                    <a:pt x="941" y="180"/>
                  </a:lnTo>
                  <a:lnTo>
                    <a:pt x="932" y="182"/>
                  </a:lnTo>
                  <a:lnTo>
                    <a:pt x="923" y="184"/>
                  </a:lnTo>
                  <a:lnTo>
                    <a:pt x="913" y="184"/>
                  </a:lnTo>
                  <a:lnTo>
                    <a:pt x="895" y="177"/>
                  </a:lnTo>
                  <a:lnTo>
                    <a:pt x="878" y="175"/>
                  </a:lnTo>
                  <a:lnTo>
                    <a:pt x="858" y="178"/>
                  </a:lnTo>
                  <a:lnTo>
                    <a:pt x="839" y="184"/>
                  </a:lnTo>
                  <a:lnTo>
                    <a:pt x="820" y="187"/>
                  </a:lnTo>
                  <a:lnTo>
                    <a:pt x="799" y="187"/>
                  </a:lnTo>
                  <a:lnTo>
                    <a:pt x="775" y="180"/>
                  </a:lnTo>
                  <a:lnTo>
                    <a:pt x="762" y="177"/>
                  </a:lnTo>
                  <a:lnTo>
                    <a:pt x="752" y="175"/>
                  </a:lnTo>
                  <a:lnTo>
                    <a:pt x="743" y="173"/>
                  </a:lnTo>
                  <a:lnTo>
                    <a:pt x="735" y="168"/>
                  </a:lnTo>
                  <a:lnTo>
                    <a:pt x="729" y="157"/>
                  </a:lnTo>
                  <a:lnTo>
                    <a:pt x="733" y="157"/>
                  </a:lnTo>
                  <a:lnTo>
                    <a:pt x="742" y="149"/>
                  </a:lnTo>
                  <a:lnTo>
                    <a:pt x="755" y="145"/>
                  </a:lnTo>
                  <a:lnTo>
                    <a:pt x="771" y="143"/>
                  </a:lnTo>
                  <a:lnTo>
                    <a:pt x="787" y="142"/>
                  </a:lnTo>
                  <a:lnTo>
                    <a:pt x="787" y="138"/>
                  </a:lnTo>
                  <a:lnTo>
                    <a:pt x="780" y="133"/>
                  </a:lnTo>
                  <a:lnTo>
                    <a:pt x="775" y="129"/>
                  </a:lnTo>
                  <a:lnTo>
                    <a:pt x="768" y="128"/>
                  </a:lnTo>
                  <a:lnTo>
                    <a:pt x="755" y="126"/>
                  </a:lnTo>
                  <a:lnTo>
                    <a:pt x="749" y="126"/>
                  </a:lnTo>
                  <a:lnTo>
                    <a:pt x="736" y="126"/>
                  </a:lnTo>
                  <a:lnTo>
                    <a:pt x="721" y="126"/>
                  </a:lnTo>
                  <a:lnTo>
                    <a:pt x="719" y="115"/>
                  </a:lnTo>
                  <a:lnTo>
                    <a:pt x="714" y="105"/>
                  </a:lnTo>
                  <a:lnTo>
                    <a:pt x="710" y="96"/>
                  </a:lnTo>
                  <a:lnTo>
                    <a:pt x="707" y="86"/>
                  </a:lnTo>
                  <a:lnTo>
                    <a:pt x="707" y="68"/>
                  </a:lnTo>
                  <a:lnTo>
                    <a:pt x="714" y="58"/>
                  </a:lnTo>
                  <a:lnTo>
                    <a:pt x="721" y="46"/>
                  </a:lnTo>
                  <a:lnTo>
                    <a:pt x="729" y="35"/>
                  </a:lnTo>
                  <a:lnTo>
                    <a:pt x="740" y="28"/>
                  </a:lnTo>
                  <a:lnTo>
                    <a:pt x="752" y="30"/>
                  </a:lnTo>
                  <a:lnTo>
                    <a:pt x="755" y="30"/>
                  </a:lnTo>
                  <a:lnTo>
                    <a:pt x="755" y="33"/>
                  </a:lnTo>
                  <a:lnTo>
                    <a:pt x="755" y="35"/>
                  </a:lnTo>
                  <a:lnTo>
                    <a:pt x="754" y="35"/>
                  </a:lnTo>
                  <a:lnTo>
                    <a:pt x="754" y="37"/>
                  </a:lnTo>
                  <a:lnTo>
                    <a:pt x="754" y="37"/>
                  </a:lnTo>
                  <a:lnTo>
                    <a:pt x="755" y="39"/>
                  </a:lnTo>
                  <a:lnTo>
                    <a:pt x="755" y="42"/>
                  </a:lnTo>
                  <a:lnTo>
                    <a:pt x="764" y="42"/>
                  </a:lnTo>
                  <a:lnTo>
                    <a:pt x="776" y="42"/>
                  </a:lnTo>
                  <a:lnTo>
                    <a:pt x="787" y="42"/>
                  </a:lnTo>
                  <a:lnTo>
                    <a:pt x="794" y="42"/>
                  </a:lnTo>
                  <a:lnTo>
                    <a:pt x="797" y="44"/>
                  </a:lnTo>
                  <a:lnTo>
                    <a:pt x="799" y="46"/>
                  </a:lnTo>
                  <a:lnTo>
                    <a:pt x="801" y="49"/>
                  </a:lnTo>
                  <a:lnTo>
                    <a:pt x="803" y="53"/>
                  </a:lnTo>
                  <a:lnTo>
                    <a:pt x="806" y="54"/>
                  </a:lnTo>
                  <a:lnTo>
                    <a:pt x="810" y="58"/>
                  </a:lnTo>
                  <a:lnTo>
                    <a:pt x="811" y="53"/>
                  </a:lnTo>
                  <a:lnTo>
                    <a:pt x="813" y="51"/>
                  </a:lnTo>
                  <a:lnTo>
                    <a:pt x="817" y="49"/>
                  </a:lnTo>
                  <a:lnTo>
                    <a:pt x="818" y="47"/>
                  </a:lnTo>
                  <a:lnTo>
                    <a:pt x="824" y="47"/>
                  </a:lnTo>
                  <a:lnTo>
                    <a:pt x="829" y="46"/>
                  </a:lnTo>
                  <a:lnTo>
                    <a:pt x="836" y="60"/>
                  </a:lnTo>
                  <a:lnTo>
                    <a:pt x="843" y="70"/>
                  </a:lnTo>
                  <a:lnTo>
                    <a:pt x="848" y="77"/>
                  </a:lnTo>
                  <a:lnTo>
                    <a:pt x="850" y="72"/>
                  </a:lnTo>
                  <a:lnTo>
                    <a:pt x="851" y="67"/>
                  </a:lnTo>
                  <a:lnTo>
                    <a:pt x="851" y="61"/>
                  </a:lnTo>
                  <a:lnTo>
                    <a:pt x="851" y="54"/>
                  </a:lnTo>
                  <a:lnTo>
                    <a:pt x="845" y="44"/>
                  </a:lnTo>
                  <a:lnTo>
                    <a:pt x="846" y="33"/>
                  </a:lnTo>
                  <a:lnTo>
                    <a:pt x="851" y="23"/>
                  </a:lnTo>
                  <a:close/>
                  <a:moveTo>
                    <a:pt x="871" y="7"/>
                  </a:moveTo>
                  <a:lnTo>
                    <a:pt x="879" y="7"/>
                  </a:lnTo>
                  <a:lnTo>
                    <a:pt x="886" y="9"/>
                  </a:lnTo>
                  <a:lnTo>
                    <a:pt x="893" y="11"/>
                  </a:lnTo>
                  <a:lnTo>
                    <a:pt x="899" y="14"/>
                  </a:lnTo>
                  <a:lnTo>
                    <a:pt x="900" y="19"/>
                  </a:lnTo>
                  <a:lnTo>
                    <a:pt x="900" y="23"/>
                  </a:lnTo>
                  <a:lnTo>
                    <a:pt x="902" y="28"/>
                  </a:lnTo>
                  <a:lnTo>
                    <a:pt x="902" y="35"/>
                  </a:lnTo>
                  <a:lnTo>
                    <a:pt x="897" y="35"/>
                  </a:lnTo>
                  <a:lnTo>
                    <a:pt x="893" y="37"/>
                  </a:lnTo>
                  <a:lnTo>
                    <a:pt x="888" y="37"/>
                  </a:lnTo>
                  <a:lnTo>
                    <a:pt x="883" y="39"/>
                  </a:lnTo>
                  <a:lnTo>
                    <a:pt x="874" y="30"/>
                  </a:lnTo>
                  <a:lnTo>
                    <a:pt x="864" y="23"/>
                  </a:lnTo>
                  <a:lnTo>
                    <a:pt x="871" y="7"/>
                  </a:lnTo>
                  <a:close/>
                  <a:moveTo>
                    <a:pt x="4266" y="0"/>
                  </a:moveTo>
                  <a:lnTo>
                    <a:pt x="4285" y="0"/>
                  </a:lnTo>
                  <a:lnTo>
                    <a:pt x="4301" y="4"/>
                  </a:lnTo>
                  <a:lnTo>
                    <a:pt x="4316" y="7"/>
                  </a:lnTo>
                  <a:lnTo>
                    <a:pt x="4320" y="23"/>
                  </a:lnTo>
                  <a:lnTo>
                    <a:pt x="4269" y="23"/>
                  </a:lnTo>
                  <a:lnTo>
                    <a:pt x="4267" y="18"/>
                  </a:lnTo>
                  <a:lnTo>
                    <a:pt x="4267" y="13"/>
                  </a:lnTo>
                  <a:lnTo>
                    <a:pt x="4266" y="7"/>
                  </a:lnTo>
                  <a:lnTo>
                    <a:pt x="4266"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9" name="Freeform 10">
              <a:extLst>
                <a:ext uri="{FF2B5EF4-FFF2-40B4-BE49-F238E27FC236}">
                  <a16:creationId xmlns:a16="http://schemas.microsoft.com/office/drawing/2014/main" id="{B8852F81-1CAE-4872-BB07-90E21A8BA3FC}"/>
                </a:ext>
              </a:extLst>
            </p:cNvPr>
            <p:cNvSpPr>
              <a:spLocks noEditPoints="1"/>
            </p:cNvSpPr>
            <p:nvPr/>
          </p:nvSpPr>
          <p:spPr bwMode="auto">
            <a:xfrm>
              <a:off x="1595438" y="1790700"/>
              <a:ext cx="6908800" cy="3509963"/>
            </a:xfrm>
            <a:custGeom>
              <a:avLst/>
              <a:gdLst>
                <a:gd name="T0" fmla="*/ 660 w 4352"/>
                <a:gd name="T1" fmla="*/ 268 h 2211"/>
                <a:gd name="T2" fmla="*/ 761 w 4352"/>
                <a:gd name="T3" fmla="*/ 293 h 2211"/>
                <a:gd name="T4" fmla="*/ 891 w 4352"/>
                <a:gd name="T5" fmla="*/ 513 h 2211"/>
                <a:gd name="T6" fmla="*/ 763 w 4352"/>
                <a:gd name="T7" fmla="*/ 572 h 2211"/>
                <a:gd name="T8" fmla="*/ 541 w 4352"/>
                <a:gd name="T9" fmla="*/ 326 h 2211"/>
                <a:gd name="T10" fmla="*/ 381 w 4352"/>
                <a:gd name="T11" fmla="*/ 211 h 2211"/>
                <a:gd name="T12" fmla="*/ 442 w 4352"/>
                <a:gd name="T13" fmla="*/ 265 h 2211"/>
                <a:gd name="T14" fmla="*/ 20 w 4352"/>
                <a:gd name="T15" fmla="*/ 288 h 2211"/>
                <a:gd name="T16" fmla="*/ 452 w 4352"/>
                <a:gd name="T17" fmla="*/ 157 h 2211"/>
                <a:gd name="T18" fmla="*/ 3751 w 4352"/>
                <a:gd name="T19" fmla="*/ 141 h 2211"/>
                <a:gd name="T20" fmla="*/ 320 w 4352"/>
                <a:gd name="T21" fmla="*/ 123 h 2211"/>
                <a:gd name="T22" fmla="*/ 299 w 4352"/>
                <a:gd name="T23" fmla="*/ 143 h 2211"/>
                <a:gd name="T24" fmla="*/ 163 w 4352"/>
                <a:gd name="T25" fmla="*/ 127 h 2211"/>
                <a:gd name="T26" fmla="*/ 140 w 4352"/>
                <a:gd name="T27" fmla="*/ 101 h 2211"/>
                <a:gd name="T28" fmla="*/ 3675 w 4352"/>
                <a:gd name="T29" fmla="*/ 153 h 2211"/>
                <a:gd name="T30" fmla="*/ 639 w 4352"/>
                <a:gd name="T31" fmla="*/ 162 h 2211"/>
                <a:gd name="T32" fmla="*/ 508 w 4352"/>
                <a:gd name="T33" fmla="*/ 150 h 2211"/>
                <a:gd name="T34" fmla="*/ 404 w 4352"/>
                <a:gd name="T35" fmla="*/ 89 h 2211"/>
                <a:gd name="T36" fmla="*/ 180 w 4352"/>
                <a:gd name="T37" fmla="*/ 82 h 2211"/>
                <a:gd name="T38" fmla="*/ 2683 w 4352"/>
                <a:gd name="T39" fmla="*/ 75 h 2211"/>
                <a:gd name="T40" fmla="*/ 2475 w 4352"/>
                <a:gd name="T41" fmla="*/ 199 h 2211"/>
                <a:gd name="T42" fmla="*/ 407 w 4352"/>
                <a:gd name="T43" fmla="*/ 52 h 2211"/>
                <a:gd name="T44" fmla="*/ 3303 w 4352"/>
                <a:gd name="T45" fmla="*/ 117 h 2211"/>
                <a:gd name="T46" fmla="*/ 3357 w 4352"/>
                <a:gd name="T47" fmla="*/ 195 h 2211"/>
                <a:gd name="T48" fmla="*/ 3540 w 4352"/>
                <a:gd name="T49" fmla="*/ 305 h 2211"/>
                <a:gd name="T50" fmla="*/ 3767 w 4352"/>
                <a:gd name="T51" fmla="*/ 261 h 2211"/>
                <a:gd name="T52" fmla="*/ 4073 w 4352"/>
                <a:gd name="T53" fmla="*/ 364 h 2211"/>
                <a:gd name="T54" fmla="*/ 4312 w 4352"/>
                <a:gd name="T55" fmla="*/ 511 h 2211"/>
                <a:gd name="T56" fmla="*/ 4193 w 4352"/>
                <a:gd name="T57" fmla="*/ 539 h 2211"/>
                <a:gd name="T58" fmla="*/ 4015 w 4352"/>
                <a:gd name="T59" fmla="*/ 677 h 2211"/>
                <a:gd name="T60" fmla="*/ 3874 w 4352"/>
                <a:gd name="T61" fmla="*/ 780 h 2211"/>
                <a:gd name="T62" fmla="*/ 3928 w 4352"/>
                <a:gd name="T63" fmla="*/ 640 h 2211"/>
                <a:gd name="T64" fmla="*/ 3622 w 4352"/>
                <a:gd name="T65" fmla="*/ 768 h 2211"/>
                <a:gd name="T66" fmla="*/ 3591 w 4352"/>
                <a:gd name="T67" fmla="*/ 1045 h 2211"/>
                <a:gd name="T68" fmla="*/ 3456 w 4352"/>
                <a:gd name="T69" fmla="*/ 1122 h 2211"/>
                <a:gd name="T70" fmla="*/ 3402 w 4352"/>
                <a:gd name="T71" fmla="*/ 1218 h 2211"/>
                <a:gd name="T72" fmla="*/ 3245 w 4352"/>
                <a:gd name="T73" fmla="*/ 1413 h 2211"/>
                <a:gd name="T74" fmla="*/ 3168 w 4352"/>
                <a:gd name="T75" fmla="*/ 1686 h 2211"/>
                <a:gd name="T76" fmla="*/ 2987 w 4352"/>
                <a:gd name="T77" fmla="*/ 1387 h 2211"/>
                <a:gd name="T78" fmla="*/ 2720 w 4352"/>
                <a:gd name="T79" fmla="*/ 1406 h 2211"/>
                <a:gd name="T80" fmla="*/ 2434 w 4352"/>
                <a:gd name="T81" fmla="*/ 1335 h 2211"/>
                <a:gd name="T82" fmla="*/ 2339 w 4352"/>
                <a:gd name="T83" fmla="*/ 1523 h 2211"/>
                <a:gd name="T84" fmla="*/ 2231 w 4352"/>
                <a:gd name="T85" fmla="*/ 1378 h 2211"/>
                <a:gd name="T86" fmla="*/ 2310 w 4352"/>
                <a:gd name="T87" fmla="*/ 1714 h 2211"/>
                <a:gd name="T88" fmla="*/ 2001 w 4352"/>
                <a:gd name="T89" fmla="*/ 2208 h 2211"/>
                <a:gd name="T90" fmla="*/ 1920 w 4352"/>
                <a:gd name="T91" fmla="*/ 1862 h 2211"/>
                <a:gd name="T92" fmla="*/ 1625 w 4352"/>
                <a:gd name="T93" fmla="*/ 1644 h 2211"/>
                <a:gd name="T94" fmla="*/ 1636 w 4352"/>
                <a:gd name="T95" fmla="*/ 1195 h 2211"/>
                <a:gd name="T96" fmla="*/ 1709 w 4352"/>
                <a:gd name="T97" fmla="*/ 1028 h 2211"/>
                <a:gd name="T98" fmla="*/ 1793 w 4352"/>
                <a:gd name="T99" fmla="*/ 865 h 2211"/>
                <a:gd name="T100" fmla="*/ 1973 w 4352"/>
                <a:gd name="T101" fmla="*/ 801 h 2211"/>
                <a:gd name="T102" fmla="*/ 2118 w 4352"/>
                <a:gd name="T103" fmla="*/ 659 h 2211"/>
                <a:gd name="T104" fmla="*/ 1997 w 4352"/>
                <a:gd name="T105" fmla="*/ 686 h 2211"/>
                <a:gd name="T106" fmla="*/ 1831 w 4352"/>
                <a:gd name="T107" fmla="*/ 577 h 2211"/>
                <a:gd name="T108" fmla="*/ 2041 w 4352"/>
                <a:gd name="T109" fmla="*/ 342 h 2211"/>
                <a:gd name="T110" fmla="*/ 2259 w 4352"/>
                <a:gd name="T111" fmla="*/ 391 h 2211"/>
                <a:gd name="T112" fmla="*/ 2278 w 4352"/>
                <a:gd name="T113" fmla="*/ 499 h 2211"/>
                <a:gd name="T114" fmla="*/ 2439 w 4352"/>
                <a:gd name="T115" fmla="*/ 387 h 2211"/>
                <a:gd name="T116" fmla="*/ 2566 w 4352"/>
                <a:gd name="T117" fmla="*/ 382 h 2211"/>
                <a:gd name="T118" fmla="*/ 2667 w 4352"/>
                <a:gd name="T119" fmla="*/ 261 h 2211"/>
                <a:gd name="T120" fmla="*/ 2737 w 4352"/>
                <a:gd name="T121" fmla="*/ 467 h 2211"/>
                <a:gd name="T122" fmla="*/ 2861 w 4352"/>
                <a:gd name="T123" fmla="*/ 275 h 2211"/>
                <a:gd name="T124" fmla="*/ 3161 w 4352"/>
                <a:gd name="T125" fmla="*/ 1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52" h="2211">
                  <a:moveTo>
                    <a:pt x="2697" y="200"/>
                  </a:moveTo>
                  <a:lnTo>
                    <a:pt x="2708" y="204"/>
                  </a:lnTo>
                  <a:lnTo>
                    <a:pt x="2708" y="211"/>
                  </a:lnTo>
                  <a:lnTo>
                    <a:pt x="2704" y="211"/>
                  </a:lnTo>
                  <a:lnTo>
                    <a:pt x="2702" y="213"/>
                  </a:lnTo>
                  <a:lnTo>
                    <a:pt x="2701" y="214"/>
                  </a:lnTo>
                  <a:lnTo>
                    <a:pt x="2699" y="214"/>
                  </a:lnTo>
                  <a:lnTo>
                    <a:pt x="2697" y="214"/>
                  </a:lnTo>
                  <a:lnTo>
                    <a:pt x="2694" y="214"/>
                  </a:lnTo>
                  <a:lnTo>
                    <a:pt x="2694" y="209"/>
                  </a:lnTo>
                  <a:lnTo>
                    <a:pt x="2694" y="206"/>
                  </a:lnTo>
                  <a:lnTo>
                    <a:pt x="2695" y="204"/>
                  </a:lnTo>
                  <a:lnTo>
                    <a:pt x="2697" y="200"/>
                  </a:lnTo>
                  <a:close/>
                  <a:moveTo>
                    <a:pt x="562" y="192"/>
                  </a:moveTo>
                  <a:lnTo>
                    <a:pt x="562" y="195"/>
                  </a:lnTo>
                  <a:lnTo>
                    <a:pt x="566" y="195"/>
                  </a:lnTo>
                  <a:lnTo>
                    <a:pt x="564" y="213"/>
                  </a:lnTo>
                  <a:lnTo>
                    <a:pt x="566" y="228"/>
                  </a:lnTo>
                  <a:lnTo>
                    <a:pt x="573" y="242"/>
                  </a:lnTo>
                  <a:lnTo>
                    <a:pt x="576" y="244"/>
                  </a:lnTo>
                  <a:lnTo>
                    <a:pt x="580" y="244"/>
                  </a:lnTo>
                  <a:lnTo>
                    <a:pt x="583" y="246"/>
                  </a:lnTo>
                  <a:lnTo>
                    <a:pt x="589" y="246"/>
                  </a:lnTo>
                  <a:lnTo>
                    <a:pt x="589" y="204"/>
                  </a:lnTo>
                  <a:lnTo>
                    <a:pt x="615" y="204"/>
                  </a:lnTo>
                  <a:lnTo>
                    <a:pt x="620" y="216"/>
                  </a:lnTo>
                  <a:lnTo>
                    <a:pt x="627" y="228"/>
                  </a:lnTo>
                  <a:lnTo>
                    <a:pt x="634" y="239"/>
                  </a:lnTo>
                  <a:lnTo>
                    <a:pt x="646" y="242"/>
                  </a:lnTo>
                  <a:lnTo>
                    <a:pt x="646" y="247"/>
                  </a:lnTo>
                  <a:lnTo>
                    <a:pt x="648" y="258"/>
                  </a:lnTo>
                  <a:lnTo>
                    <a:pt x="650" y="270"/>
                  </a:lnTo>
                  <a:lnTo>
                    <a:pt x="650" y="277"/>
                  </a:lnTo>
                  <a:lnTo>
                    <a:pt x="653" y="275"/>
                  </a:lnTo>
                  <a:lnTo>
                    <a:pt x="655" y="275"/>
                  </a:lnTo>
                  <a:lnTo>
                    <a:pt x="655" y="275"/>
                  </a:lnTo>
                  <a:lnTo>
                    <a:pt x="657" y="274"/>
                  </a:lnTo>
                  <a:lnTo>
                    <a:pt x="658" y="272"/>
                  </a:lnTo>
                  <a:lnTo>
                    <a:pt x="660" y="268"/>
                  </a:lnTo>
                  <a:lnTo>
                    <a:pt x="662" y="263"/>
                  </a:lnTo>
                  <a:lnTo>
                    <a:pt x="664" y="258"/>
                  </a:lnTo>
                  <a:lnTo>
                    <a:pt x="665" y="254"/>
                  </a:lnTo>
                  <a:lnTo>
                    <a:pt x="669" y="251"/>
                  </a:lnTo>
                  <a:lnTo>
                    <a:pt x="672" y="249"/>
                  </a:lnTo>
                  <a:lnTo>
                    <a:pt x="678" y="247"/>
                  </a:lnTo>
                  <a:lnTo>
                    <a:pt x="681" y="244"/>
                  </a:lnTo>
                  <a:lnTo>
                    <a:pt x="685" y="242"/>
                  </a:lnTo>
                  <a:lnTo>
                    <a:pt x="681" y="242"/>
                  </a:lnTo>
                  <a:lnTo>
                    <a:pt x="681" y="239"/>
                  </a:lnTo>
                  <a:lnTo>
                    <a:pt x="672" y="242"/>
                  </a:lnTo>
                  <a:lnTo>
                    <a:pt x="667" y="246"/>
                  </a:lnTo>
                  <a:lnTo>
                    <a:pt x="660" y="251"/>
                  </a:lnTo>
                  <a:lnTo>
                    <a:pt x="650" y="254"/>
                  </a:lnTo>
                  <a:lnTo>
                    <a:pt x="648" y="239"/>
                  </a:lnTo>
                  <a:lnTo>
                    <a:pt x="646" y="228"/>
                  </a:lnTo>
                  <a:lnTo>
                    <a:pt x="643" y="219"/>
                  </a:lnTo>
                  <a:lnTo>
                    <a:pt x="639" y="207"/>
                  </a:lnTo>
                  <a:lnTo>
                    <a:pt x="643" y="206"/>
                  </a:lnTo>
                  <a:lnTo>
                    <a:pt x="644" y="206"/>
                  </a:lnTo>
                  <a:lnTo>
                    <a:pt x="648" y="204"/>
                  </a:lnTo>
                  <a:lnTo>
                    <a:pt x="653" y="204"/>
                  </a:lnTo>
                  <a:lnTo>
                    <a:pt x="658" y="207"/>
                  </a:lnTo>
                  <a:lnTo>
                    <a:pt x="662" y="209"/>
                  </a:lnTo>
                  <a:lnTo>
                    <a:pt x="667" y="211"/>
                  </a:lnTo>
                  <a:lnTo>
                    <a:pt x="672" y="213"/>
                  </a:lnTo>
                  <a:lnTo>
                    <a:pt x="678" y="214"/>
                  </a:lnTo>
                  <a:lnTo>
                    <a:pt x="685" y="226"/>
                  </a:lnTo>
                  <a:lnTo>
                    <a:pt x="692" y="240"/>
                  </a:lnTo>
                  <a:lnTo>
                    <a:pt x="697" y="253"/>
                  </a:lnTo>
                  <a:lnTo>
                    <a:pt x="704" y="261"/>
                  </a:lnTo>
                  <a:lnTo>
                    <a:pt x="707" y="263"/>
                  </a:lnTo>
                  <a:lnTo>
                    <a:pt x="713" y="263"/>
                  </a:lnTo>
                  <a:lnTo>
                    <a:pt x="718" y="263"/>
                  </a:lnTo>
                  <a:lnTo>
                    <a:pt x="723" y="263"/>
                  </a:lnTo>
                  <a:lnTo>
                    <a:pt x="726" y="263"/>
                  </a:lnTo>
                  <a:lnTo>
                    <a:pt x="730" y="265"/>
                  </a:lnTo>
                  <a:lnTo>
                    <a:pt x="747" y="277"/>
                  </a:lnTo>
                  <a:lnTo>
                    <a:pt x="761" y="293"/>
                  </a:lnTo>
                  <a:lnTo>
                    <a:pt x="777" y="307"/>
                  </a:lnTo>
                  <a:lnTo>
                    <a:pt x="777" y="319"/>
                  </a:lnTo>
                  <a:lnTo>
                    <a:pt x="791" y="324"/>
                  </a:lnTo>
                  <a:lnTo>
                    <a:pt x="803" y="331"/>
                  </a:lnTo>
                  <a:lnTo>
                    <a:pt x="810" y="342"/>
                  </a:lnTo>
                  <a:lnTo>
                    <a:pt x="819" y="354"/>
                  </a:lnTo>
                  <a:lnTo>
                    <a:pt x="826" y="366"/>
                  </a:lnTo>
                  <a:lnTo>
                    <a:pt x="835" y="377"/>
                  </a:lnTo>
                  <a:lnTo>
                    <a:pt x="829" y="384"/>
                  </a:lnTo>
                  <a:lnTo>
                    <a:pt x="826" y="387"/>
                  </a:lnTo>
                  <a:lnTo>
                    <a:pt x="824" y="392"/>
                  </a:lnTo>
                  <a:lnTo>
                    <a:pt x="822" y="396"/>
                  </a:lnTo>
                  <a:lnTo>
                    <a:pt x="829" y="408"/>
                  </a:lnTo>
                  <a:lnTo>
                    <a:pt x="840" y="417"/>
                  </a:lnTo>
                  <a:lnTo>
                    <a:pt x="854" y="422"/>
                  </a:lnTo>
                  <a:lnTo>
                    <a:pt x="854" y="427"/>
                  </a:lnTo>
                  <a:lnTo>
                    <a:pt x="854" y="429"/>
                  </a:lnTo>
                  <a:lnTo>
                    <a:pt x="856" y="431"/>
                  </a:lnTo>
                  <a:lnTo>
                    <a:pt x="856" y="432"/>
                  </a:lnTo>
                  <a:lnTo>
                    <a:pt x="857" y="434"/>
                  </a:lnTo>
                  <a:lnTo>
                    <a:pt x="861" y="436"/>
                  </a:lnTo>
                  <a:lnTo>
                    <a:pt x="864" y="439"/>
                  </a:lnTo>
                  <a:lnTo>
                    <a:pt x="870" y="441"/>
                  </a:lnTo>
                  <a:lnTo>
                    <a:pt x="873" y="443"/>
                  </a:lnTo>
                  <a:lnTo>
                    <a:pt x="877" y="446"/>
                  </a:lnTo>
                  <a:lnTo>
                    <a:pt x="878" y="448"/>
                  </a:lnTo>
                  <a:lnTo>
                    <a:pt x="880" y="452"/>
                  </a:lnTo>
                  <a:lnTo>
                    <a:pt x="878" y="453"/>
                  </a:lnTo>
                  <a:lnTo>
                    <a:pt x="878" y="455"/>
                  </a:lnTo>
                  <a:lnTo>
                    <a:pt x="878" y="455"/>
                  </a:lnTo>
                  <a:lnTo>
                    <a:pt x="878" y="457"/>
                  </a:lnTo>
                  <a:lnTo>
                    <a:pt x="880" y="459"/>
                  </a:lnTo>
                  <a:lnTo>
                    <a:pt x="884" y="460"/>
                  </a:lnTo>
                  <a:lnTo>
                    <a:pt x="889" y="462"/>
                  </a:lnTo>
                  <a:lnTo>
                    <a:pt x="892" y="464"/>
                  </a:lnTo>
                  <a:lnTo>
                    <a:pt x="898" y="464"/>
                  </a:lnTo>
                  <a:lnTo>
                    <a:pt x="903" y="464"/>
                  </a:lnTo>
                  <a:lnTo>
                    <a:pt x="896" y="511"/>
                  </a:lnTo>
                  <a:lnTo>
                    <a:pt x="891" y="513"/>
                  </a:lnTo>
                  <a:lnTo>
                    <a:pt x="885" y="513"/>
                  </a:lnTo>
                  <a:lnTo>
                    <a:pt x="880" y="514"/>
                  </a:lnTo>
                  <a:lnTo>
                    <a:pt x="873" y="514"/>
                  </a:lnTo>
                  <a:lnTo>
                    <a:pt x="866" y="506"/>
                  </a:lnTo>
                  <a:lnTo>
                    <a:pt x="857" y="497"/>
                  </a:lnTo>
                  <a:lnTo>
                    <a:pt x="850" y="488"/>
                  </a:lnTo>
                  <a:lnTo>
                    <a:pt x="845" y="476"/>
                  </a:lnTo>
                  <a:lnTo>
                    <a:pt x="838" y="476"/>
                  </a:lnTo>
                  <a:lnTo>
                    <a:pt x="833" y="478"/>
                  </a:lnTo>
                  <a:lnTo>
                    <a:pt x="828" y="478"/>
                  </a:lnTo>
                  <a:lnTo>
                    <a:pt x="822" y="480"/>
                  </a:lnTo>
                  <a:lnTo>
                    <a:pt x="831" y="507"/>
                  </a:lnTo>
                  <a:lnTo>
                    <a:pt x="838" y="537"/>
                  </a:lnTo>
                  <a:lnTo>
                    <a:pt x="850" y="537"/>
                  </a:lnTo>
                  <a:lnTo>
                    <a:pt x="857" y="551"/>
                  </a:lnTo>
                  <a:lnTo>
                    <a:pt x="863" y="565"/>
                  </a:lnTo>
                  <a:lnTo>
                    <a:pt x="864" y="584"/>
                  </a:lnTo>
                  <a:lnTo>
                    <a:pt x="863" y="586"/>
                  </a:lnTo>
                  <a:lnTo>
                    <a:pt x="861" y="588"/>
                  </a:lnTo>
                  <a:lnTo>
                    <a:pt x="861" y="590"/>
                  </a:lnTo>
                  <a:lnTo>
                    <a:pt x="859" y="591"/>
                  </a:lnTo>
                  <a:lnTo>
                    <a:pt x="857" y="593"/>
                  </a:lnTo>
                  <a:lnTo>
                    <a:pt x="854" y="595"/>
                  </a:lnTo>
                  <a:lnTo>
                    <a:pt x="847" y="591"/>
                  </a:lnTo>
                  <a:lnTo>
                    <a:pt x="838" y="586"/>
                  </a:lnTo>
                  <a:lnTo>
                    <a:pt x="829" y="581"/>
                  </a:lnTo>
                  <a:lnTo>
                    <a:pt x="822" y="577"/>
                  </a:lnTo>
                  <a:lnTo>
                    <a:pt x="819" y="576"/>
                  </a:lnTo>
                  <a:lnTo>
                    <a:pt x="816" y="576"/>
                  </a:lnTo>
                  <a:lnTo>
                    <a:pt x="826" y="590"/>
                  </a:lnTo>
                  <a:lnTo>
                    <a:pt x="835" y="602"/>
                  </a:lnTo>
                  <a:lnTo>
                    <a:pt x="842" y="617"/>
                  </a:lnTo>
                  <a:lnTo>
                    <a:pt x="838" y="617"/>
                  </a:lnTo>
                  <a:lnTo>
                    <a:pt x="826" y="612"/>
                  </a:lnTo>
                  <a:lnTo>
                    <a:pt x="810" y="609"/>
                  </a:lnTo>
                  <a:lnTo>
                    <a:pt x="793" y="605"/>
                  </a:lnTo>
                  <a:lnTo>
                    <a:pt x="781" y="598"/>
                  </a:lnTo>
                  <a:lnTo>
                    <a:pt x="770" y="588"/>
                  </a:lnTo>
                  <a:lnTo>
                    <a:pt x="763" y="572"/>
                  </a:lnTo>
                  <a:lnTo>
                    <a:pt x="756" y="558"/>
                  </a:lnTo>
                  <a:lnTo>
                    <a:pt x="746" y="544"/>
                  </a:lnTo>
                  <a:lnTo>
                    <a:pt x="735" y="534"/>
                  </a:lnTo>
                  <a:lnTo>
                    <a:pt x="720" y="542"/>
                  </a:lnTo>
                  <a:lnTo>
                    <a:pt x="702" y="548"/>
                  </a:lnTo>
                  <a:lnTo>
                    <a:pt x="681" y="549"/>
                  </a:lnTo>
                  <a:lnTo>
                    <a:pt x="679" y="544"/>
                  </a:lnTo>
                  <a:lnTo>
                    <a:pt x="678" y="539"/>
                  </a:lnTo>
                  <a:lnTo>
                    <a:pt x="678" y="534"/>
                  </a:lnTo>
                  <a:lnTo>
                    <a:pt x="678" y="527"/>
                  </a:lnTo>
                  <a:lnTo>
                    <a:pt x="693" y="521"/>
                  </a:lnTo>
                  <a:lnTo>
                    <a:pt x="713" y="516"/>
                  </a:lnTo>
                  <a:lnTo>
                    <a:pt x="730" y="511"/>
                  </a:lnTo>
                  <a:lnTo>
                    <a:pt x="735" y="501"/>
                  </a:lnTo>
                  <a:lnTo>
                    <a:pt x="740" y="487"/>
                  </a:lnTo>
                  <a:lnTo>
                    <a:pt x="746" y="471"/>
                  </a:lnTo>
                  <a:lnTo>
                    <a:pt x="749" y="455"/>
                  </a:lnTo>
                  <a:lnTo>
                    <a:pt x="751" y="443"/>
                  </a:lnTo>
                  <a:lnTo>
                    <a:pt x="749" y="434"/>
                  </a:lnTo>
                  <a:lnTo>
                    <a:pt x="742" y="422"/>
                  </a:lnTo>
                  <a:lnTo>
                    <a:pt x="733" y="415"/>
                  </a:lnTo>
                  <a:lnTo>
                    <a:pt x="723" y="408"/>
                  </a:lnTo>
                  <a:lnTo>
                    <a:pt x="716" y="399"/>
                  </a:lnTo>
                  <a:lnTo>
                    <a:pt x="707" y="357"/>
                  </a:lnTo>
                  <a:lnTo>
                    <a:pt x="693" y="354"/>
                  </a:lnTo>
                  <a:lnTo>
                    <a:pt x="683" y="347"/>
                  </a:lnTo>
                  <a:lnTo>
                    <a:pt x="674" y="340"/>
                  </a:lnTo>
                  <a:lnTo>
                    <a:pt x="665" y="338"/>
                  </a:lnTo>
                  <a:lnTo>
                    <a:pt x="657" y="342"/>
                  </a:lnTo>
                  <a:lnTo>
                    <a:pt x="651" y="347"/>
                  </a:lnTo>
                  <a:lnTo>
                    <a:pt x="646" y="352"/>
                  </a:lnTo>
                  <a:lnTo>
                    <a:pt x="639" y="357"/>
                  </a:lnTo>
                  <a:lnTo>
                    <a:pt x="627" y="361"/>
                  </a:lnTo>
                  <a:lnTo>
                    <a:pt x="615" y="354"/>
                  </a:lnTo>
                  <a:lnTo>
                    <a:pt x="599" y="349"/>
                  </a:lnTo>
                  <a:lnTo>
                    <a:pt x="582" y="345"/>
                  </a:lnTo>
                  <a:lnTo>
                    <a:pt x="566" y="340"/>
                  </a:lnTo>
                  <a:lnTo>
                    <a:pt x="552" y="335"/>
                  </a:lnTo>
                  <a:lnTo>
                    <a:pt x="541" y="326"/>
                  </a:lnTo>
                  <a:lnTo>
                    <a:pt x="534" y="312"/>
                  </a:lnTo>
                  <a:lnTo>
                    <a:pt x="536" y="310"/>
                  </a:lnTo>
                  <a:lnTo>
                    <a:pt x="536" y="309"/>
                  </a:lnTo>
                  <a:lnTo>
                    <a:pt x="538" y="309"/>
                  </a:lnTo>
                  <a:lnTo>
                    <a:pt x="538" y="307"/>
                  </a:lnTo>
                  <a:lnTo>
                    <a:pt x="538" y="303"/>
                  </a:lnTo>
                  <a:lnTo>
                    <a:pt x="531" y="302"/>
                  </a:lnTo>
                  <a:lnTo>
                    <a:pt x="524" y="300"/>
                  </a:lnTo>
                  <a:lnTo>
                    <a:pt x="519" y="296"/>
                  </a:lnTo>
                  <a:lnTo>
                    <a:pt x="515" y="291"/>
                  </a:lnTo>
                  <a:lnTo>
                    <a:pt x="512" y="284"/>
                  </a:lnTo>
                  <a:lnTo>
                    <a:pt x="521" y="267"/>
                  </a:lnTo>
                  <a:lnTo>
                    <a:pt x="528" y="244"/>
                  </a:lnTo>
                  <a:lnTo>
                    <a:pt x="531" y="219"/>
                  </a:lnTo>
                  <a:lnTo>
                    <a:pt x="534" y="195"/>
                  </a:lnTo>
                  <a:lnTo>
                    <a:pt x="562" y="192"/>
                  </a:lnTo>
                  <a:close/>
                  <a:moveTo>
                    <a:pt x="400" y="188"/>
                  </a:moveTo>
                  <a:lnTo>
                    <a:pt x="416" y="188"/>
                  </a:lnTo>
                  <a:lnTo>
                    <a:pt x="425" y="223"/>
                  </a:lnTo>
                  <a:lnTo>
                    <a:pt x="432" y="261"/>
                  </a:lnTo>
                  <a:lnTo>
                    <a:pt x="428" y="261"/>
                  </a:lnTo>
                  <a:lnTo>
                    <a:pt x="423" y="268"/>
                  </a:lnTo>
                  <a:lnTo>
                    <a:pt x="412" y="265"/>
                  </a:lnTo>
                  <a:lnTo>
                    <a:pt x="409" y="268"/>
                  </a:lnTo>
                  <a:lnTo>
                    <a:pt x="409" y="272"/>
                  </a:lnTo>
                  <a:lnTo>
                    <a:pt x="409" y="275"/>
                  </a:lnTo>
                  <a:lnTo>
                    <a:pt x="409" y="277"/>
                  </a:lnTo>
                  <a:lnTo>
                    <a:pt x="407" y="279"/>
                  </a:lnTo>
                  <a:lnTo>
                    <a:pt x="405" y="282"/>
                  </a:lnTo>
                  <a:lnTo>
                    <a:pt x="400" y="284"/>
                  </a:lnTo>
                  <a:lnTo>
                    <a:pt x="395" y="281"/>
                  </a:lnTo>
                  <a:lnTo>
                    <a:pt x="388" y="275"/>
                  </a:lnTo>
                  <a:lnTo>
                    <a:pt x="381" y="272"/>
                  </a:lnTo>
                  <a:lnTo>
                    <a:pt x="381" y="261"/>
                  </a:lnTo>
                  <a:lnTo>
                    <a:pt x="358" y="258"/>
                  </a:lnTo>
                  <a:lnTo>
                    <a:pt x="362" y="226"/>
                  </a:lnTo>
                  <a:lnTo>
                    <a:pt x="369" y="223"/>
                  </a:lnTo>
                  <a:lnTo>
                    <a:pt x="376" y="218"/>
                  </a:lnTo>
                  <a:lnTo>
                    <a:pt x="381" y="211"/>
                  </a:lnTo>
                  <a:lnTo>
                    <a:pt x="376" y="209"/>
                  </a:lnTo>
                  <a:lnTo>
                    <a:pt x="372" y="207"/>
                  </a:lnTo>
                  <a:lnTo>
                    <a:pt x="369" y="206"/>
                  </a:lnTo>
                  <a:lnTo>
                    <a:pt x="365" y="202"/>
                  </a:lnTo>
                  <a:lnTo>
                    <a:pt x="363" y="199"/>
                  </a:lnTo>
                  <a:lnTo>
                    <a:pt x="362" y="192"/>
                  </a:lnTo>
                  <a:lnTo>
                    <a:pt x="381" y="190"/>
                  </a:lnTo>
                  <a:lnTo>
                    <a:pt x="400" y="188"/>
                  </a:lnTo>
                  <a:close/>
                  <a:moveTo>
                    <a:pt x="3661" y="172"/>
                  </a:moveTo>
                  <a:lnTo>
                    <a:pt x="3673" y="178"/>
                  </a:lnTo>
                  <a:lnTo>
                    <a:pt x="3673" y="185"/>
                  </a:lnTo>
                  <a:lnTo>
                    <a:pt x="3657" y="185"/>
                  </a:lnTo>
                  <a:lnTo>
                    <a:pt x="3661" y="172"/>
                  </a:lnTo>
                  <a:close/>
                  <a:moveTo>
                    <a:pt x="438" y="172"/>
                  </a:moveTo>
                  <a:lnTo>
                    <a:pt x="451" y="174"/>
                  </a:lnTo>
                  <a:lnTo>
                    <a:pt x="465" y="176"/>
                  </a:lnTo>
                  <a:lnTo>
                    <a:pt x="477" y="178"/>
                  </a:lnTo>
                  <a:lnTo>
                    <a:pt x="486" y="181"/>
                  </a:lnTo>
                  <a:lnTo>
                    <a:pt x="487" y="185"/>
                  </a:lnTo>
                  <a:lnTo>
                    <a:pt x="487" y="190"/>
                  </a:lnTo>
                  <a:lnTo>
                    <a:pt x="489" y="197"/>
                  </a:lnTo>
                  <a:lnTo>
                    <a:pt x="489" y="204"/>
                  </a:lnTo>
                  <a:lnTo>
                    <a:pt x="487" y="207"/>
                  </a:lnTo>
                  <a:lnTo>
                    <a:pt x="486" y="211"/>
                  </a:lnTo>
                  <a:lnTo>
                    <a:pt x="484" y="216"/>
                  </a:lnTo>
                  <a:lnTo>
                    <a:pt x="480" y="219"/>
                  </a:lnTo>
                  <a:lnTo>
                    <a:pt x="477" y="221"/>
                  </a:lnTo>
                  <a:lnTo>
                    <a:pt x="473" y="223"/>
                  </a:lnTo>
                  <a:lnTo>
                    <a:pt x="472" y="225"/>
                  </a:lnTo>
                  <a:lnTo>
                    <a:pt x="468" y="226"/>
                  </a:lnTo>
                  <a:lnTo>
                    <a:pt x="466" y="230"/>
                  </a:lnTo>
                  <a:lnTo>
                    <a:pt x="468" y="239"/>
                  </a:lnTo>
                  <a:lnTo>
                    <a:pt x="466" y="249"/>
                  </a:lnTo>
                  <a:lnTo>
                    <a:pt x="465" y="256"/>
                  </a:lnTo>
                  <a:lnTo>
                    <a:pt x="461" y="261"/>
                  </a:lnTo>
                  <a:lnTo>
                    <a:pt x="458" y="263"/>
                  </a:lnTo>
                  <a:lnTo>
                    <a:pt x="454" y="265"/>
                  </a:lnTo>
                  <a:lnTo>
                    <a:pt x="449" y="265"/>
                  </a:lnTo>
                  <a:lnTo>
                    <a:pt x="442" y="265"/>
                  </a:lnTo>
                  <a:lnTo>
                    <a:pt x="438" y="254"/>
                  </a:lnTo>
                  <a:lnTo>
                    <a:pt x="442" y="244"/>
                  </a:lnTo>
                  <a:lnTo>
                    <a:pt x="442" y="232"/>
                  </a:lnTo>
                  <a:lnTo>
                    <a:pt x="438" y="218"/>
                  </a:lnTo>
                  <a:lnTo>
                    <a:pt x="437" y="202"/>
                  </a:lnTo>
                  <a:lnTo>
                    <a:pt x="435" y="188"/>
                  </a:lnTo>
                  <a:lnTo>
                    <a:pt x="438" y="172"/>
                  </a:lnTo>
                  <a:close/>
                  <a:moveTo>
                    <a:pt x="60" y="171"/>
                  </a:moveTo>
                  <a:lnTo>
                    <a:pt x="74" y="172"/>
                  </a:lnTo>
                  <a:lnTo>
                    <a:pt x="74" y="185"/>
                  </a:lnTo>
                  <a:lnTo>
                    <a:pt x="91" y="185"/>
                  </a:lnTo>
                  <a:lnTo>
                    <a:pt x="105" y="185"/>
                  </a:lnTo>
                  <a:lnTo>
                    <a:pt x="121" y="185"/>
                  </a:lnTo>
                  <a:lnTo>
                    <a:pt x="124" y="192"/>
                  </a:lnTo>
                  <a:lnTo>
                    <a:pt x="128" y="200"/>
                  </a:lnTo>
                  <a:lnTo>
                    <a:pt x="131" y="209"/>
                  </a:lnTo>
                  <a:lnTo>
                    <a:pt x="135" y="216"/>
                  </a:lnTo>
                  <a:lnTo>
                    <a:pt x="135" y="219"/>
                  </a:lnTo>
                  <a:lnTo>
                    <a:pt x="124" y="232"/>
                  </a:lnTo>
                  <a:lnTo>
                    <a:pt x="110" y="237"/>
                  </a:lnTo>
                  <a:lnTo>
                    <a:pt x="96" y="242"/>
                  </a:lnTo>
                  <a:lnTo>
                    <a:pt x="88" y="258"/>
                  </a:lnTo>
                  <a:lnTo>
                    <a:pt x="81" y="272"/>
                  </a:lnTo>
                  <a:lnTo>
                    <a:pt x="79" y="288"/>
                  </a:lnTo>
                  <a:lnTo>
                    <a:pt x="82" y="303"/>
                  </a:lnTo>
                  <a:lnTo>
                    <a:pt x="67" y="305"/>
                  </a:lnTo>
                  <a:lnTo>
                    <a:pt x="53" y="310"/>
                  </a:lnTo>
                  <a:lnTo>
                    <a:pt x="35" y="315"/>
                  </a:lnTo>
                  <a:lnTo>
                    <a:pt x="34" y="312"/>
                  </a:lnTo>
                  <a:lnTo>
                    <a:pt x="32" y="309"/>
                  </a:lnTo>
                  <a:lnTo>
                    <a:pt x="30" y="307"/>
                  </a:lnTo>
                  <a:lnTo>
                    <a:pt x="30" y="303"/>
                  </a:lnTo>
                  <a:lnTo>
                    <a:pt x="28" y="300"/>
                  </a:lnTo>
                  <a:lnTo>
                    <a:pt x="30" y="298"/>
                  </a:lnTo>
                  <a:lnTo>
                    <a:pt x="30" y="296"/>
                  </a:lnTo>
                  <a:lnTo>
                    <a:pt x="30" y="295"/>
                  </a:lnTo>
                  <a:lnTo>
                    <a:pt x="32" y="291"/>
                  </a:lnTo>
                  <a:lnTo>
                    <a:pt x="32" y="288"/>
                  </a:lnTo>
                  <a:lnTo>
                    <a:pt x="20" y="288"/>
                  </a:lnTo>
                  <a:lnTo>
                    <a:pt x="20" y="282"/>
                  </a:lnTo>
                  <a:lnTo>
                    <a:pt x="20" y="281"/>
                  </a:lnTo>
                  <a:lnTo>
                    <a:pt x="18" y="279"/>
                  </a:lnTo>
                  <a:lnTo>
                    <a:pt x="18" y="277"/>
                  </a:lnTo>
                  <a:lnTo>
                    <a:pt x="16" y="275"/>
                  </a:lnTo>
                  <a:lnTo>
                    <a:pt x="13" y="272"/>
                  </a:lnTo>
                  <a:lnTo>
                    <a:pt x="11" y="272"/>
                  </a:lnTo>
                  <a:lnTo>
                    <a:pt x="9" y="272"/>
                  </a:lnTo>
                  <a:lnTo>
                    <a:pt x="9" y="272"/>
                  </a:lnTo>
                  <a:lnTo>
                    <a:pt x="7" y="272"/>
                  </a:lnTo>
                  <a:lnTo>
                    <a:pt x="6" y="272"/>
                  </a:lnTo>
                  <a:lnTo>
                    <a:pt x="0" y="272"/>
                  </a:lnTo>
                  <a:lnTo>
                    <a:pt x="0" y="261"/>
                  </a:lnTo>
                  <a:lnTo>
                    <a:pt x="13" y="247"/>
                  </a:lnTo>
                  <a:lnTo>
                    <a:pt x="21" y="228"/>
                  </a:lnTo>
                  <a:lnTo>
                    <a:pt x="28" y="207"/>
                  </a:lnTo>
                  <a:lnTo>
                    <a:pt x="23" y="204"/>
                  </a:lnTo>
                  <a:lnTo>
                    <a:pt x="21" y="199"/>
                  </a:lnTo>
                  <a:lnTo>
                    <a:pt x="20" y="195"/>
                  </a:lnTo>
                  <a:lnTo>
                    <a:pt x="18" y="188"/>
                  </a:lnTo>
                  <a:lnTo>
                    <a:pt x="16" y="181"/>
                  </a:lnTo>
                  <a:lnTo>
                    <a:pt x="30" y="178"/>
                  </a:lnTo>
                  <a:lnTo>
                    <a:pt x="41" y="176"/>
                  </a:lnTo>
                  <a:lnTo>
                    <a:pt x="49" y="172"/>
                  </a:lnTo>
                  <a:lnTo>
                    <a:pt x="60" y="171"/>
                  </a:lnTo>
                  <a:close/>
                  <a:moveTo>
                    <a:pt x="1556" y="130"/>
                  </a:moveTo>
                  <a:lnTo>
                    <a:pt x="1571" y="130"/>
                  </a:lnTo>
                  <a:lnTo>
                    <a:pt x="1571" y="134"/>
                  </a:lnTo>
                  <a:lnTo>
                    <a:pt x="1568" y="134"/>
                  </a:lnTo>
                  <a:lnTo>
                    <a:pt x="1564" y="136"/>
                  </a:lnTo>
                  <a:lnTo>
                    <a:pt x="1563" y="136"/>
                  </a:lnTo>
                  <a:lnTo>
                    <a:pt x="1563" y="136"/>
                  </a:lnTo>
                  <a:lnTo>
                    <a:pt x="1561" y="136"/>
                  </a:lnTo>
                  <a:lnTo>
                    <a:pt x="1561" y="136"/>
                  </a:lnTo>
                  <a:lnTo>
                    <a:pt x="1559" y="134"/>
                  </a:lnTo>
                  <a:lnTo>
                    <a:pt x="1556" y="130"/>
                  </a:lnTo>
                  <a:close/>
                  <a:moveTo>
                    <a:pt x="454" y="130"/>
                  </a:moveTo>
                  <a:lnTo>
                    <a:pt x="458" y="153"/>
                  </a:lnTo>
                  <a:lnTo>
                    <a:pt x="452" y="157"/>
                  </a:lnTo>
                  <a:lnTo>
                    <a:pt x="449" y="158"/>
                  </a:lnTo>
                  <a:lnTo>
                    <a:pt x="445" y="160"/>
                  </a:lnTo>
                  <a:lnTo>
                    <a:pt x="440" y="164"/>
                  </a:lnTo>
                  <a:lnTo>
                    <a:pt x="435" y="165"/>
                  </a:lnTo>
                  <a:lnTo>
                    <a:pt x="433" y="164"/>
                  </a:lnTo>
                  <a:lnTo>
                    <a:pt x="432" y="164"/>
                  </a:lnTo>
                  <a:lnTo>
                    <a:pt x="430" y="162"/>
                  </a:lnTo>
                  <a:lnTo>
                    <a:pt x="428" y="162"/>
                  </a:lnTo>
                  <a:lnTo>
                    <a:pt x="423" y="162"/>
                  </a:lnTo>
                  <a:lnTo>
                    <a:pt x="423" y="158"/>
                  </a:lnTo>
                  <a:lnTo>
                    <a:pt x="423" y="157"/>
                  </a:lnTo>
                  <a:lnTo>
                    <a:pt x="421" y="157"/>
                  </a:lnTo>
                  <a:lnTo>
                    <a:pt x="421" y="155"/>
                  </a:lnTo>
                  <a:lnTo>
                    <a:pt x="419" y="153"/>
                  </a:lnTo>
                  <a:lnTo>
                    <a:pt x="419" y="146"/>
                  </a:lnTo>
                  <a:lnTo>
                    <a:pt x="428" y="141"/>
                  </a:lnTo>
                  <a:lnTo>
                    <a:pt x="435" y="136"/>
                  </a:lnTo>
                  <a:lnTo>
                    <a:pt x="442" y="132"/>
                  </a:lnTo>
                  <a:lnTo>
                    <a:pt x="454" y="130"/>
                  </a:lnTo>
                  <a:close/>
                  <a:moveTo>
                    <a:pt x="109" y="127"/>
                  </a:moveTo>
                  <a:lnTo>
                    <a:pt x="112" y="127"/>
                  </a:lnTo>
                  <a:lnTo>
                    <a:pt x="116" y="129"/>
                  </a:lnTo>
                  <a:lnTo>
                    <a:pt x="117" y="129"/>
                  </a:lnTo>
                  <a:lnTo>
                    <a:pt x="117" y="129"/>
                  </a:lnTo>
                  <a:lnTo>
                    <a:pt x="117" y="129"/>
                  </a:lnTo>
                  <a:lnTo>
                    <a:pt x="119" y="130"/>
                  </a:lnTo>
                  <a:lnTo>
                    <a:pt x="121" y="134"/>
                  </a:lnTo>
                  <a:lnTo>
                    <a:pt x="109" y="134"/>
                  </a:lnTo>
                  <a:lnTo>
                    <a:pt x="109" y="127"/>
                  </a:lnTo>
                  <a:close/>
                  <a:moveTo>
                    <a:pt x="3744" y="115"/>
                  </a:moveTo>
                  <a:lnTo>
                    <a:pt x="3760" y="117"/>
                  </a:lnTo>
                  <a:lnTo>
                    <a:pt x="3776" y="120"/>
                  </a:lnTo>
                  <a:lnTo>
                    <a:pt x="3790" y="125"/>
                  </a:lnTo>
                  <a:lnTo>
                    <a:pt x="3800" y="134"/>
                  </a:lnTo>
                  <a:lnTo>
                    <a:pt x="3807" y="146"/>
                  </a:lnTo>
                  <a:lnTo>
                    <a:pt x="3811" y="162"/>
                  </a:lnTo>
                  <a:lnTo>
                    <a:pt x="3788" y="158"/>
                  </a:lnTo>
                  <a:lnTo>
                    <a:pt x="3767" y="151"/>
                  </a:lnTo>
                  <a:lnTo>
                    <a:pt x="3751" y="141"/>
                  </a:lnTo>
                  <a:lnTo>
                    <a:pt x="3741" y="127"/>
                  </a:lnTo>
                  <a:lnTo>
                    <a:pt x="3743" y="125"/>
                  </a:lnTo>
                  <a:lnTo>
                    <a:pt x="3743" y="123"/>
                  </a:lnTo>
                  <a:lnTo>
                    <a:pt x="3744" y="122"/>
                  </a:lnTo>
                  <a:lnTo>
                    <a:pt x="3744" y="118"/>
                  </a:lnTo>
                  <a:lnTo>
                    <a:pt x="3744" y="115"/>
                  </a:lnTo>
                  <a:close/>
                  <a:moveTo>
                    <a:pt x="384" y="104"/>
                  </a:moveTo>
                  <a:lnTo>
                    <a:pt x="390" y="104"/>
                  </a:lnTo>
                  <a:lnTo>
                    <a:pt x="391" y="104"/>
                  </a:lnTo>
                  <a:lnTo>
                    <a:pt x="393" y="106"/>
                  </a:lnTo>
                  <a:lnTo>
                    <a:pt x="395" y="106"/>
                  </a:lnTo>
                  <a:lnTo>
                    <a:pt x="397" y="108"/>
                  </a:lnTo>
                  <a:lnTo>
                    <a:pt x="398" y="111"/>
                  </a:lnTo>
                  <a:lnTo>
                    <a:pt x="400" y="113"/>
                  </a:lnTo>
                  <a:lnTo>
                    <a:pt x="400" y="118"/>
                  </a:lnTo>
                  <a:lnTo>
                    <a:pt x="400" y="123"/>
                  </a:lnTo>
                  <a:lnTo>
                    <a:pt x="397" y="134"/>
                  </a:lnTo>
                  <a:lnTo>
                    <a:pt x="395" y="150"/>
                  </a:lnTo>
                  <a:lnTo>
                    <a:pt x="393" y="162"/>
                  </a:lnTo>
                  <a:lnTo>
                    <a:pt x="388" y="164"/>
                  </a:lnTo>
                  <a:lnTo>
                    <a:pt x="384" y="165"/>
                  </a:lnTo>
                  <a:lnTo>
                    <a:pt x="381" y="169"/>
                  </a:lnTo>
                  <a:lnTo>
                    <a:pt x="377" y="169"/>
                  </a:lnTo>
                  <a:lnTo>
                    <a:pt x="377" y="167"/>
                  </a:lnTo>
                  <a:lnTo>
                    <a:pt x="376" y="167"/>
                  </a:lnTo>
                  <a:lnTo>
                    <a:pt x="376" y="167"/>
                  </a:lnTo>
                  <a:lnTo>
                    <a:pt x="374" y="165"/>
                  </a:lnTo>
                  <a:lnTo>
                    <a:pt x="370" y="162"/>
                  </a:lnTo>
                  <a:lnTo>
                    <a:pt x="369" y="158"/>
                  </a:lnTo>
                  <a:lnTo>
                    <a:pt x="369" y="153"/>
                  </a:lnTo>
                  <a:lnTo>
                    <a:pt x="369" y="150"/>
                  </a:lnTo>
                  <a:lnTo>
                    <a:pt x="365" y="146"/>
                  </a:lnTo>
                  <a:lnTo>
                    <a:pt x="358" y="141"/>
                  </a:lnTo>
                  <a:lnTo>
                    <a:pt x="349" y="139"/>
                  </a:lnTo>
                  <a:lnTo>
                    <a:pt x="341" y="141"/>
                  </a:lnTo>
                  <a:lnTo>
                    <a:pt x="332" y="139"/>
                  </a:lnTo>
                  <a:lnTo>
                    <a:pt x="323" y="134"/>
                  </a:lnTo>
                  <a:lnTo>
                    <a:pt x="316" y="123"/>
                  </a:lnTo>
                  <a:lnTo>
                    <a:pt x="320" y="123"/>
                  </a:lnTo>
                  <a:lnTo>
                    <a:pt x="322" y="120"/>
                  </a:lnTo>
                  <a:lnTo>
                    <a:pt x="323" y="118"/>
                  </a:lnTo>
                  <a:lnTo>
                    <a:pt x="323" y="117"/>
                  </a:lnTo>
                  <a:lnTo>
                    <a:pt x="325" y="117"/>
                  </a:lnTo>
                  <a:lnTo>
                    <a:pt x="327" y="117"/>
                  </a:lnTo>
                  <a:lnTo>
                    <a:pt x="330" y="117"/>
                  </a:lnTo>
                  <a:lnTo>
                    <a:pt x="336" y="115"/>
                  </a:lnTo>
                  <a:lnTo>
                    <a:pt x="346" y="118"/>
                  </a:lnTo>
                  <a:lnTo>
                    <a:pt x="358" y="117"/>
                  </a:lnTo>
                  <a:lnTo>
                    <a:pt x="372" y="115"/>
                  </a:lnTo>
                  <a:lnTo>
                    <a:pt x="384" y="115"/>
                  </a:lnTo>
                  <a:lnTo>
                    <a:pt x="384" y="104"/>
                  </a:lnTo>
                  <a:close/>
                  <a:moveTo>
                    <a:pt x="255" y="101"/>
                  </a:moveTo>
                  <a:lnTo>
                    <a:pt x="257" y="104"/>
                  </a:lnTo>
                  <a:lnTo>
                    <a:pt x="259" y="106"/>
                  </a:lnTo>
                  <a:lnTo>
                    <a:pt x="260" y="110"/>
                  </a:lnTo>
                  <a:lnTo>
                    <a:pt x="260" y="113"/>
                  </a:lnTo>
                  <a:lnTo>
                    <a:pt x="262" y="117"/>
                  </a:lnTo>
                  <a:lnTo>
                    <a:pt x="262" y="123"/>
                  </a:lnTo>
                  <a:lnTo>
                    <a:pt x="259" y="123"/>
                  </a:lnTo>
                  <a:lnTo>
                    <a:pt x="259" y="127"/>
                  </a:lnTo>
                  <a:lnTo>
                    <a:pt x="262" y="127"/>
                  </a:lnTo>
                  <a:lnTo>
                    <a:pt x="267" y="129"/>
                  </a:lnTo>
                  <a:lnTo>
                    <a:pt x="273" y="130"/>
                  </a:lnTo>
                  <a:lnTo>
                    <a:pt x="278" y="130"/>
                  </a:lnTo>
                  <a:lnTo>
                    <a:pt x="285" y="130"/>
                  </a:lnTo>
                  <a:lnTo>
                    <a:pt x="288" y="127"/>
                  </a:lnTo>
                  <a:lnTo>
                    <a:pt x="290" y="125"/>
                  </a:lnTo>
                  <a:lnTo>
                    <a:pt x="290" y="125"/>
                  </a:lnTo>
                  <a:lnTo>
                    <a:pt x="292" y="125"/>
                  </a:lnTo>
                  <a:lnTo>
                    <a:pt x="294" y="125"/>
                  </a:lnTo>
                  <a:lnTo>
                    <a:pt x="297" y="127"/>
                  </a:lnTo>
                  <a:lnTo>
                    <a:pt x="299" y="129"/>
                  </a:lnTo>
                  <a:lnTo>
                    <a:pt x="299" y="130"/>
                  </a:lnTo>
                  <a:lnTo>
                    <a:pt x="299" y="132"/>
                  </a:lnTo>
                  <a:lnTo>
                    <a:pt x="301" y="134"/>
                  </a:lnTo>
                  <a:lnTo>
                    <a:pt x="301" y="137"/>
                  </a:lnTo>
                  <a:lnTo>
                    <a:pt x="299" y="141"/>
                  </a:lnTo>
                  <a:lnTo>
                    <a:pt x="299" y="143"/>
                  </a:lnTo>
                  <a:lnTo>
                    <a:pt x="299" y="143"/>
                  </a:lnTo>
                  <a:lnTo>
                    <a:pt x="299" y="144"/>
                  </a:lnTo>
                  <a:lnTo>
                    <a:pt x="299" y="146"/>
                  </a:lnTo>
                  <a:lnTo>
                    <a:pt x="297" y="150"/>
                  </a:lnTo>
                  <a:lnTo>
                    <a:pt x="287" y="155"/>
                  </a:lnTo>
                  <a:lnTo>
                    <a:pt x="274" y="155"/>
                  </a:lnTo>
                  <a:lnTo>
                    <a:pt x="260" y="155"/>
                  </a:lnTo>
                  <a:lnTo>
                    <a:pt x="246" y="158"/>
                  </a:lnTo>
                  <a:lnTo>
                    <a:pt x="236" y="165"/>
                  </a:lnTo>
                  <a:lnTo>
                    <a:pt x="224" y="174"/>
                  </a:lnTo>
                  <a:lnTo>
                    <a:pt x="213" y="183"/>
                  </a:lnTo>
                  <a:lnTo>
                    <a:pt x="198" y="188"/>
                  </a:lnTo>
                  <a:lnTo>
                    <a:pt x="196" y="185"/>
                  </a:lnTo>
                  <a:lnTo>
                    <a:pt x="194" y="181"/>
                  </a:lnTo>
                  <a:lnTo>
                    <a:pt x="194" y="178"/>
                  </a:lnTo>
                  <a:lnTo>
                    <a:pt x="192" y="172"/>
                  </a:lnTo>
                  <a:lnTo>
                    <a:pt x="198" y="169"/>
                  </a:lnTo>
                  <a:lnTo>
                    <a:pt x="203" y="165"/>
                  </a:lnTo>
                  <a:lnTo>
                    <a:pt x="206" y="160"/>
                  </a:lnTo>
                  <a:lnTo>
                    <a:pt x="210" y="155"/>
                  </a:lnTo>
                  <a:lnTo>
                    <a:pt x="212" y="150"/>
                  </a:lnTo>
                  <a:lnTo>
                    <a:pt x="192" y="150"/>
                  </a:lnTo>
                  <a:lnTo>
                    <a:pt x="180" y="155"/>
                  </a:lnTo>
                  <a:lnTo>
                    <a:pt x="166" y="157"/>
                  </a:lnTo>
                  <a:lnTo>
                    <a:pt x="150" y="155"/>
                  </a:lnTo>
                  <a:lnTo>
                    <a:pt x="140" y="150"/>
                  </a:lnTo>
                  <a:lnTo>
                    <a:pt x="135" y="150"/>
                  </a:lnTo>
                  <a:lnTo>
                    <a:pt x="135" y="146"/>
                  </a:lnTo>
                  <a:lnTo>
                    <a:pt x="140" y="144"/>
                  </a:lnTo>
                  <a:lnTo>
                    <a:pt x="144" y="143"/>
                  </a:lnTo>
                  <a:lnTo>
                    <a:pt x="145" y="141"/>
                  </a:lnTo>
                  <a:lnTo>
                    <a:pt x="149" y="139"/>
                  </a:lnTo>
                  <a:lnTo>
                    <a:pt x="150" y="134"/>
                  </a:lnTo>
                  <a:lnTo>
                    <a:pt x="147" y="134"/>
                  </a:lnTo>
                  <a:lnTo>
                    <a:pt x="147" y="130"/>
                  </a:lnTo>
                  <a:lnTo>
                    <a:pt x="152" y="130"/>
                  </a:lnTo>
                  <a:lnTo>
                    <a:pt x="156" y="129"/>
                  </a:lnTo>
                  <a:lnTo>
                    <a:pt x="159" y="129"/>
                  </a:lnTo>
                  <a:lnTo>
                    <a:pt x="163" y="127"/>
                  </a:lnTo>
                  <a:lnTo>
                    <a:pt x="161" y="125"/>
                  </a:lnTo>
                  <a:lnTo>
                    <a:pt x="159" y="123"/>
                  </a:lnTo>
                  <a:lnTo>
                    <a:pt x="157" y="122"/>
                  </a:lnTo>
                  <a:lnTo>
                    <a:pt x="157" y="120"/>
                  </a:lnTo>
                  <a:lnTo>
                    <a:pt x="156" y="118"/>
                  </a:lnTo>
                  <a:lnTo>
                    <a:pt x="154" y="115"/>
                  </a:lnTo>
                  <a:lnTo>
                    <a:pt x="157" y="115"/>
                  </a:lnTo>
                  <a:lnTo>
                    <a:pt x="159" y="113"/>
                  </a:lnTo>
                  <a:lnTo>
                    <a:pt x="159" y="113"/>
                  </a:lnTo>
                  <a:lnTo>
                    <a:pt x="161" y="113"/>
                  </a:lnTo>
                  <a:lnTo>
                    <a:pt x="163" y="111"/>
                  </a:lnTo>
                  <a:lnTo>
                    <a:pt x="182" y="117"/>
                  </a:lnTo>
                  <a:lnTo>
                    <a:pt x="198" y="123"/>
                  </a:lnTo>
                  <a:lnTo>
                    <a:pt x="212" y="130"/>
                  </a:lnTo>
                  <a:lnTo>
                    <a:pt x="227" y="136"/>
                  </a:lnTo>
                  <a:lnTo>
                    <a:pt x="246" y="137"/>
                  </a:lnTo>
                  <a:lnTo>
                    <a:pt x="243" y="129"/>
                  </a:lnTo>
                  <a:lnTo>
                    <a:pt x="240" y="122"/>
                  </a:lnTo>
                  <a:lnTo>
                    <a:pt x="238" y="117"/>
                  </a:lnTo>
                  <a:lnTo>
                    <a:pt x="236" y="104"/>
                  </a:lnTo>
                  <a:lnTo>
                    <a:pt x="240" y="103"/>
                  </a:lnTo>
                  <a:lnTo>
                    <a:pt x="243" y="101"/>
                  </a:lnTo>
                  <a:lnTo>
                    <a:pt x="248" y="101"/>
                  </a:lnTo>
                  <a:lnTo>
                    <a:pt x="255" y="101"/>
                  </a:lnTo>
                  <a:close/>
                  <a:moveTo>
                    <a:pt x="742" y="80"/>
                  </a:moveTo>
                  <a:lnTo>
                    <a:pt x="754" y="85"/>
                  </a:lnTo>
                  <a:lnTo>
                    <a:pt x="754" y="89"/>
                  </a:lnTo>
                  <a:lnTo>
                    <a:pt x="749" y="89"/>
                  </a:lnTo>
                  <a:lnTo>
                    <a:pt x="746" y="89"/>
                  </a:lnTo>
                  <a:lnTo>
                    <a:pt x="744" y="89"/>
                  </a:lnTo>
                  <a:lnTo>
                    <a:pt x="742" y="87"/>
                  </a:lnTo>
                  <a:lnTo>
                    <a:pt x="742" y="87"/>
                  </a:lnTo>
                  <a:lnTo>
                    <a:pt x="742" y="85"/>
                  </a:lnTo>
                  <a:lnTo>
                    <a:pt x="742" y="80"/>
                  </a:lnTo>
                  <a:close/>
                  <a:moveTo>
                    <a:pt x="140" y="80"/>
                  </a:moveTo>
                  <a:lnTo>
                    <a:pt x="140" y="87"/>
                  </a:lnTo>
                  <a:lnTo>
                    <a:pt x="140" y="92"/>
                  </a:lnTo>
                  <a:lnTo>
                    <a:pt x="142" y="97"/>
                  </a:lnTo>
                  <a:lnTo>
                    <a:pt x="140" y="101"/>
                  </a:lnTo>
                  <a:lnTo>
                    <a:pt x="140" y="104"/>
                  </a:lnTo>
                  <a:lnTo>
                    <a:pt x="135" y="108"/>
                  </a:lnTo>
                  <a:lnTo>
                    <a:pt x="130" y="111"/>
                  </a:lnTo>
                  <a:lnTo>
                    <a:pt x="124" y="115"/>
                  </a:lnTo>
                  <a:lnTo>
                    <a:pt x="121" y="120"/>
                  </a:lnTo>
                  <a:lnTo>
                    <a:pt x="114" y="117"/>
                  </a:lnTo>
                  <a:lnTo>
                    <a:pt x="110" y="115"/>
                  </a:lnTo>
                  <a:lnTo>
                    <a:pt x="107" y="113"/>
                  </a:lnTo>
                  <a:lnTo>
                    <a:pt x="105" y="111"/>
                  </a:lnTo>
                  <a:lnTo>
                    <a:pt x="102" y="108"/>
                  </a:lnTo>
                  <a:lnTo>
                    <a:pt x="100" y="125"/>
                  </a:lnTo>
                  <a:lnTo>
                    <a:pt x="95" y="134"/>
                  </a:lnTo>
                  <a:lnTo>
                    <a:pt x="82" y="137"/>
                  </a:lnTo>
                  <a:lnTo>
                    <a:pt x="72" y="137"/>
                  </a:lnTo>
                  <a:lnTo>
                    <a:pt x="61" y="137"/>
                  </a:lnTo>
                  <a:lnTo>
                    <a:pt x="48" y="137"/>
                  </a:lnTo>
                  <a:lnTo>
                    <a:pt x="48" y="123"/>
                  </a:lnTo>
                  <a:lnTo>
                    <a:pt x="67" y="110"/>
                  </a:lnTo>
                  <a:lnTo>
                    <a:pt x="88" y="97"/>
                  </a:lnTo>
                  <a:lnTo>
                    <a:pt x="112" y="87"/>
                  </a:lnTo>
                  <a:lnTo>
                    <a:pt x="140" y="80"/>
                  </a:lnTo>
                  <a:close/>
                  <a:moveTo>
                    <a:pt x="3671" y="80"/>
                  </a:moveTo>
                  <a:lnTo>
                    <a:pt x="3680" y="80"/>
                  </a:lnTo>
                  <a:lnTo>
                    <a:pt x="3683" y="89"/>
                  </a:lnTo>
                  <a:lnTo>
                    <a:pt x="3683" y="99"/>
                  </a:lnTo>
                  <a:lnTo>
                    <a:pt x="3683" y="111"/>
                  </a:lnTo>
                  <a:lnTo>
                    <a:pt x="3699" y="106"/>
                  </a:lnTo>
                  <a:lnTo>
                    <a:pt x="3711" y="99"/>
                  </a:lnTo>
                  <a:lnTo>
                    <a:pt x="3725" y="92"/>
                  </a:lnTo>
                  <a:lnTo>
                    <a:pt x="3725" y="146"/>
                  </a:lnTo>
                  <a:lnTo>
                    <a:pt x="3725" y="148"/>
                  </a:lnTo>
                  <a:lnTo>
                    <a:pt x="3723" y="148"/>
                  </a:lnTo>
                  <a:lnTo>
                    <a:pt x="3723" y="148"/>
                  </a:lnTo>
                  <a:lnTo>
                    <a:pt x="3723" y="148"/>
                  </a:lnTo>
                  <a:lnTo>
                    <a:pt x="3723" y="148"/>
                  </a:lnTo>
                  <a:lnTo>
                    <a:pt x="3722" y="150"/>
                  </a:lnTo>
                  <a:lnTo>
                    <a:pt x="3709" y="150"/>
                  </a:lnTo>
                  <a:lnTo>
                    <a:pt x="3692" y="151"/>
                  </a:lnTo>
                  <a:lnTo>
                    <a:pt x="3675" y="153"/>
                  </a:lnTo>
                  <a:lnTo>
                    <a:pt x="3661" y="155"/>
                  </a:lnTo>
                  <a:lnTo>
                    <a:pt x="3650" y="157"/>
                  </a:lnTo>
                  <a:lnTo>
                    <a:pt x="3645" y="158"/>
                  </a:lnTo>
                  <a:lnTo>
                    <a:pt x="3633" y="148"/>
                  </a:lnTo>
                  <a:lnTo>
                    <a:pt x="3624" y="134"/>
                  </a:lnTo>
                  <a:lnTo>
                    <a:pt x="3619" y="115"/>
                  </a:lnTo>
                  <a:lnTo>
                    <a:pt x="3620" y="110"/>
                  </a:lnTo>
                  <a:lnTo>
                    <a:pt x="3622" y="106"/>
                  </a:lnTo>
                  <a:lnTo>
                    <a:pt x="3624" y="103"/>
                  </a:lnTo>
                  <a:lnTo>
                    <a:pt x="3626" y="99"/>
                  </a:lnTo>
                  <a:lnTo>
                    <a:pt x="3627" y="96"/>
                  </a:lnTo>
                  <a:lnTo>
                    <a:pt x="3634" y="92"/>
                  </a:lnTo>
                  <a:lnTo>
                    <a:pt x="3643" y="87"/>
                  </a:lnTo>
                  <a:lnTo>
                    <a:pt x="3657" y="82"/>
                  </a:lnTo>
                  <a:lnTo>
                    <a:pt x="3671" y="80"/>
                  </a:lnTo>
                  <a:close/>
                  <a:moveTo>
                    <a:pt x="458" y="73"/>
                  </a:moveTo>
                  <a:lnTo>
                    <a:pt x="461" y="83"/>
                  </a:lnTo>
                  <a:lnTo>
                    <a:pt x="468" y="87"/>
                  </a:lnTo>
                  <a:lnTo>
                    <a:pt x="479" y="87"/>
                  </a:lnTo>
                  <a:lnTo>
                    <a:pt x="496" y="85"/>
                  </a:lnTo>
                  <a:lnTo>
                    <a:pt x="496" y="89"/>
                  </a:lnTo>
                  <a:lnTo>
                    <a:pt x="498" y="94"/>
                  </a:lnTo>
                  <a:lnTo>
                    <a:pt x="500" y="99"/>
                  </a:lnTo>
                  <a:lnTo>
                    <a:pt x="500" y="103"/>
                  </a:lnTo>
                  <a:lnTo>
                    <a:pt x="500" y="108"/>
                  </a:lnTo>
                  <a:lnTo>
                    <a:pt x="500" y="111"/>
                  </a:lnTo>
                  <a:lnTo>
                    <a:pt x="519" y="122"/>
                  </a:lnTo>
                  <a:lnTo>
                    <a:pt x="541" y="127"/>
                  </a:lnTo>
                  <a:lnTo>
                    <a:pt x="566" y="127"/>
                  </a:lnTo>
                  <a:lnTo>
                    <a:pt x="590" y="127"/>
                  </a:lnTo>
                  <a:lnTo>
                    <a:pt x="617" y="125"/>
                  </a:lnTo>
                  <a:lnTo>
                    <a:pt x="639" y="127"/>
                  </a:lnTo>
                  <a:lnTo>
                    <a:pt x="639" y="132"/>
                  </a:lnTo>
                  <a:lnTo>
                    <a:pt x="641" y="137"/>
                  </a:lnTo>
                  <a:lnTo>
                    <a:pt x="643" y="141"/>
                  </a:lnTo>
                  <a:lnTo>
                    <a:pt x="643" y="143"/>
                  </a:lnTo>
                  <a:lnTo>
                    <a:pt x="643" y="146"/>
                  </a:lnTo>
                  <a:lnTo>
                    <a:pt x="643" y="150"/>
                  </a:lnTo>
                  <a:lnTo>
                    <a:pt x="639" y="162"/>
                  </a:lnTo>
                  <a:lnTo>
                    <a:pt x="629" y="162"/>
                  </a:lnTo>
                  <a:lnTo>
                    <a:pt x="617" y="160"/>
                  </a:lnTo>
                  <a:lnTo>
                    <a:pt x="608" y="158"/>
                  </a:lnTo>
                  <a:lnTo>
                    <a:pt x="604" y="158"/>
                  </a:lnTo>
                  <a:lnTo>
                    <a:pt x="601" y="160"/>
                  </a:lnTo>
                  <a:lnTo>
                    <a:pt x="599" y="164"/>
                  </a:lnTo>
                  <a:lnTo>
                    <a:pt x="597" y="165"/>
                  </a:lnTo>
                  <a:lnTo>
                    <a:pt x="594" y="165"/>
                  </a:lnTo>
                  <a:lnTo>
                    <a:pt x="592" y="167"/>
                  </a:lnTo>
                  <a:lnTo>
                    <a:pt x="587" y="169"/>
                  </a:lnTo>
                  <a:lnTo>
                    <a:pt x="582" y="169"/>
                  </a:lnTo>
                  <a:lnTo>
                    <a:pt x="576" y="171"/>
                  </a:lnTo>
                  <a:lnTo>
                    <a:pt x="573" y="172"/>
                  </a:lnTo>
                  <a:lnTo>
                    <a:pt x="568" y="172"/>
                  </a:lnTo>
                  <a:lnTo>
                    <a:pt x="562" y="172"/>
                  </a:lnTo>
                  <a:lnTo>
                    <a:pt x="559" y="167"/>
                  </a:lnTo>
                  <a:lnTo>
                    <a:pt x="557" y="162"/>
                  </a:lnTo>
                  <a:lnTo>
                    <a:pt x="554" y="158"/>
                  </a:lnTo>
                  <a:lnTo>
                    <a:pt x="554" y="162"/>
                  </a:lnTo>
                  <a:lnTo>
                    <a:pt x="550" y="165"/>
                  </a:lnTo>
                  <a:lnTo>
                    <a:pt x="548" y="169"/>
                  </a:lnTo>
                  <a:lnTo>
                    <a:pt x="547" y="172"/>
                  </a:lnTo>
                  <a:lnTo>
                    <a:pt x="538" y="172"/>
                  </a:lnTo>
                  <a:lnTo>
                    <a:pt x="534" y="167"/>
                  </a:lnTo>
                  <a:lnTo>
                    <a:pt x="531" y="160"/>
                  </a:lnTo>
                  <a:lnTo>
                    <a:pt x="528" y="153"/>
                  </a:lnTo>
                  <a:lnTo>
                    <a:pt x="526" y="158"/>
                  </a:lnTo>
                  <a:lnTo>
                    <a:pt x="524" y="162"/>
                  </a:lnTo>
                  <a:lnTo>
                    <a:pt x="522" y="164"/>
                  </a:lnTo>
                  <a:lnTo>
                    <a:pt x="522" y="164"/>
                  </a:lnTo>
                  <a:lnTo>
                    <a:pt x="519" y="164"/>
                  </a:lnTo>
                  <a:lnTo>
                    <a:pt x="515" y="162"/>
                  </a:lnTo>
                  <a:lnTo>
                    <a:pt x="512" y="160"/>
                  </a:lnTo>
                  <a:lnTo>
                    <a:pt x="510" y="158"/>
                  </a:lnTo>
                  <a:lnTo>
                    <a:pt x="510" y="157"/>
                  </a:lnTo>
                  <a:lnTo>
                    <a:pt x="510" y="155"/>
                  </a:lnTo>
                  <a:lnTo>
                    <a:pt x="510" y="153"/>
                  </a:lnTo>
                  <a:lnTo>
                    <a:pt x="510" y="151"/>
                  </a:lnTo>
                  <a:lnTo>
                    <a:pt x="508" y="150"/>
                  </a:lnTo>
                  <a:lnTo>
                    <a:pt x="507" y="150"/>
                  </a:lnTo>
                  <a:lnTo>
                    <a:pt x="505" y="151"/>
                  </a:lnTo>
                  <a:lnTo>
                    <a:pt x="501" y="151"/>
                  </a:lnTo>
                  <a:lnTo>
                    <a:pt x="496" y="153"/>
                  </a:lnTo>
                  <a:lnTo>
                    <a:pt x="493" y="153"/>
                  </a:lnTo>
                  <a:lnTo>
                    <a:pt x="487" y="155"/>
                  </a:lnTo>
                  <a:lnTo>
                    <a:pt x="486" y="153"/>
                  </a:lnTo>
                  <a:lnTo>
                    <a:pt x="484" y="153"/>
                  </a:lnTo>
                  <a:lnTo>
                    <a:pt x="480" y="151"/>
                  </a:lnTo>
                  <a:lnTo>
                    <a:pt x="479" y="150"/>
                  </a:lnTo>
                  <a:lnTo>
                    <a:pt x="475" y="148"/>
                  </a:lnTo>
                  <a:lnTo>
                    <a:pt x="473" y="146"/>
                  </a:lnTo>
                  <a:lnTo>
                    <a:pt x="475" y="136"/>
                  </a:lnTo>
                  <a:lnTo>
                    <a:pt x="473" y="129"/>
                  </a:lnTo>
                  <a:lnTo>
                    <a:pt x="470" y="123"/>
                  </a:lnTo>
                  <a:lnTo>
                    <a:pt x="466" y="115"/>
                  </a:lnTo>
                  <a:lnTo>
                    <a:pt x="466" y="104"/>
                  </a:lnTo>
                  <a:lnTo>
                    <a:pt x="449" y="103"/>
                  </a:lnTo>
                  <a:lnTo>
                    <a:pt x="433" y="97"/>
                  </a:lnTo>
                  <a:lnTo>
                    <a:pt x="419" y="92"/>
                  </a:lnTo>
                  <a:lnTo>
                    <a:pt x="418" y="90"/>
                  </a:lnTo>
                  <a:lnTo>
                    <a:pt x="418" y="89"/>
                  </a:lnTo>
                  <a:lnTo>
                    <a:pt x="418" y="87"/>
                  </a:lnTo>
                  <a:lnTo>
                    <a:pt x="416" y="85"/>
                  </a:lnTo>
                  <a:lnTo>
                    <a:pt x="416" y="80"/>
                  </a:lnTo>
                  <a:lnTo>
                    <a:pt x="423" y="78"/>
                  </a:lnTo>
                  <a:lnTo>
                    <a:pt x="432" y="78"/>
                  </a:lnTo>
                  <a:lnTo>
                    <a:pt x="442" y="76"/>
                  </a:lnTo>
                  <a:lnTo>
                    <a:pt x="445" y="75"/>
                  </a:lnTo>
                  <a:lnTo>
                    <a:pt x="449" y="75"/>
                  </a:lnTo>
                  <a:lnTo>
                    <a:pt x="452" y="73"/>
                  </a:lnTo>
                  <a:lnTo>
                    <a:pt x="458" y="73"/>
                  </a:lnTo>
                  <a:close/>
                  <a:moveTo>
                    <a:pt x="377" y="73"/>
                  </a:moveTo>
                  <a:lnTo>
                    <a:pt x="409" y="73"/>
                  </a:lnTo>
                  <a:lnTo>
                    <a:pt x="409" y="76"/>
                  </a:lnTo>
                  <a:lnTo>
                    <a:pt x="411" y="80"/>
                  </a:lnTo>
                  <a:lnTo>
                    <a:pt x="411" y="83"/>
                  </a:lnTo>
                  <a:lnTo>
                    <a:pt x="412" y="89"/>
                  </a:lnTo>
                  <a:lnTo>
                    <a:pt x="404" y="89"/>
                  </a:lnTo>
                  <a:lnTo>
                    <a:pt x="400" y="89"/>
                  </a:lnTo>
                  <a:lnTo>
                    <a:pt x="397" y="89"/>
                  </a:lnTo>
                  <a:lnTo>
                    <a:pt x="390" y="87"/>
                  </a:lnTo>
                  <a:lnTo>
                    <a:pt x="384" y="87"/>
                  </a:lnTo>
                  <a:lnTo>
                    <a:pt x="377" y="85"/>
                  </a:lnTo>
                  <a:lnTo>
                    <a:pt x="377" y="73"/>
                  </a:lnTo>
                  <a:close/>
                  <a:moveTo>
                    <a:pt x="301" y="69"/>
                  </a:moveTo>
                  <a:lnTo>
                    <a:pt x="308" y="73"/>
                  </a:lnTo>
                  <a:lnTo>
                    <a:pt x="315" y="76"/>
                  </a:lnTo>
                  <a:lnTo>
                    <a:pt x="318" y="82"/>
                  </a:lnTo>
                  <a:lnTo>
                    <a:pt x="322" y="89"/>
                  </a:lnTo>
                  <a:lnTo>
                    <a:pt x="323" y="96"/>
                  </a:lnTo>
                  <a:lnTo>
                    <a:pt x="313" y="96"/>
                  </a:lnTo>
                  <a:lnTo>
                    <a:pt x="313" y="92"/>
                  </a:lnTo>
                  <a:lnTo>
                    <a:pt x="308" y="89"/>
                  </a:lnTo>
                  <a:lnTo>
                    <a:pt x="306" y="85"/>
                  </a:lnTo>
                  <a:lnTo>
                    <a:pt x="304" y="82"/>
                  </a:lnTo>
                  <a:lnTo>
                    <a:pt x="302" y="76"/>
                  </a:lnTo>
                  <a:lnTo>
                    <a:pt x="301" y="69"/>
                  </a:lnTo>
                  <a:close/>
                  <a:moveTo>
                    <a:pt x="489" y="61"/>
                  </a:moveTo>
                  <a:lnTo>
                    <a:pt x="505" y="61"/>
                  </a:lnTo>
                  <a:lnTo>
                    <a:pt x="505" y="69"/>
                  </a:lnTo>
                  <a:lnTo>
                    <a:pt x="489" y="69"/>
                  </a:lnTo>
                  <a:lnTo>
                    <a:pt x="489" y="61"/>
                  </a:lnTo>
                  <a:close/>
                  <a:moveTo>
                    <a:pt x="192" y="61"/>
                  </a:moveTo>
                  <a:lnTo>
                    <a:pt x="201" y="62"/>
                  </a:lnTo>
                  <a:lnTo>
                    <a:pt x="208" y="62"/>
                  </a:lnTo>
                  <a:lnTo>
                    <a:pt x="215" y="64"/>
                  </a:lnTo>
                  <a:lnTo>
                    <a:pt x="220" y="66"/>
                  </a:lnTo>
                  <a:lnTo>
                    <a:pt x="217" y="71"/>
                  </a:lnTo>
                  <a:lnTo>
                    <a:pt x="213" y="76"/>
                  </a:lnTo>
                  <a:lnTo>
                    <a:pt x="210" y="80"/>
                  </a:lnTo>
                  <a:lnTo>
                    <a:pt x="205" y="85"/>
                  </a:lnTo>
                  <a:lnTo>
                    <a:pt x="199" y="89"/>
                  </a:lnTo>
                  <a:lnTo>
                    <a:pt x="194" y="90"/>
                  </a:lnTo>
                  <a:lnTo>
                    <a:pt x="191" y="90"/>
                  </a:lnTo>
                  <a:lnTo>
                    <a:pt x="185" y="89"/>
                  </a:lnTo>
                  <a:lnTo>
                    <a:pt x="182" y="85"/>
                  </a:lnTo>
                  <a:lnTo>
                    <a:pt x="180" y="82"/>
                  </a:lnTo>
                  <a:lnTo>
                    <a:pt x="178" y="78"/>
                  </a:lnTo>
                  <a:lnTo>
                    <a:pt x="178" y="73"/>
                  </a:lnTo>
                  <a:lnTo>
                    <a:pt x="185" y="68"/>
                  </a:lnTo>
                  <a:lnTo>
                    <a:pt x="192" y="61"/>
                  </a:lnTo>
                  <a:close/>
                  <a:moveTo>
                    <a:pt x="435" y="54"/>
                  </a:moveTo>
                  <a:lnTo>
                    <a:pt x="440" y="54"/>
                  </a:lnTo>
                  <a:lnTo>
                    <a:pt x="444" y="54"/>
                  </a:lnTo>
                  <a:lnTo>
                    <a:pt x="447" y="54"/>
                  </a:lnTo>
                  <a:lnTo>
                    <a:pt x="449" y="54"/>
                  </a:lnTo>
                  <a:lnTo>
                    <a:pt x="452" y="54"/>
                  </a:lnTo>
                  <a:lnTo>
                    <a:pt x="456" y="54"/>
                  </a:lnTo>
                  <a:lnTo>
                    <a:pt x="461" y="54"/>
                  </a:lnTo>
                  <a:lnTo>
                    <a:pt x="461" y="61"/>
                  </a:lnTo>
                  <a:lnTo>
                    <a:pt x="438" y="66"/>
                  </a:lnTo>
                  <a:lnTo>
                    <a:pt x="435" y="54"/>
                  </a:lnTo>
                  <a:close/>
                  <a:moveTo>
                    <a:pt x="220" y="43"/>
                  </a:moveTo>
                  <a:lnTo>
                    <a:pt x="227" y="45"/>
                  </a:lnTo>
                  <a:lnTo>
                    <a:pt x="234" y="47"/>
                  </a:lnTo>
                  <a:lnTo>
                    <a:pt x="240" y="50"/>
                  </a:lnTo>
                  <a:lnTo>
                    <a:pt x="236" y="50"/>
                  </a:lnTo>
                  <a:lnTo>
                    <a:pt x="227" y="54"/>
                  </a:lnTo>
                  <a:lnTo>
                    <a:pt x="217" y="54"/>
                  </a:lnTo>
                  <a:lnTo>
                    <a:pt x="205" y="54"/>
                  </a:lnTo>
                  <a:lnTo>
                    <a:pt x="205" y="50"/>
                  </a:lnTo>
                  <a:lnTo>
                    <a:pt x="208" y="50"/>
                  </a:lnTo>
                  <a:lnTo>
                    <a:pt x="212" y="47"/>
                  </a:lnTo>
                  <a:lnTo>
                    <a:pt x="217" y="45"/>
                  </a:lnTo>
                  <a:lnTo>
                    <a:pt x="220" y="43"/>
                  </a:lnTo>
                  <a:close/>
                  <a:moveTo>
                    <a:pt x="2671" y="41"/>
                  </a:moveTo>
                  <a:lnTo>
                    <a:pt x="2688" y="43"/>
                  </a:lnTo>
                  <a:lnTo>
                    <a:pt x="2692" y="47"/>
                  </a:lnTo>
                  <a:lnTo>
                    <a:pt x="2694" y="50"/>
                  </a:lnTo>
                  <a:lnTo>
                    <a:pt x="2697" y="54"/>
                  </a:lnTo>
                  <a:lnTo>
                    <a:pt x="2695" y="57"/>
                  </a:lnTo>
                  <a:lnTo>
                    <a:pt x="2695" y="59"/>
                  </a:lnTo>
                  <a:lnTo>
                    <a:pt x="2695" y="59"/>
                  </a:lnTo>
                  <a:lnTo>
                    <a:pt x="2694" y="61"/>
                  </a:lnTo>
                  <a:lnTo>
                    <a:pt x="2694" y="61"/>
                  </a:lnTo>
                  <a:lnTo>
                    <a:pt x="2683" y="75"/>
                  </a:lnTo>
                  <a:lnTo>
                    <a:pt x="2669" y="85"/>
                  </a:lnTo>
                  <a:lnTo>
                    <a:pt x="2653" y="94"/>
                  </a:lnTo>
                  <a:lnTo>
                    <a:pt x="2634" y="101"/>
                  </a:lnTo>
                  <a:lnTo>
                    <a:pt x="2617" y="108"/>
                  </a:lnTo>
                  <a:lnTo>
                    <a:pt x="2601" y="115"/>
                  </a:lnTo>
                  <a:lnTo>
                    <a:pt x="2584" y="129"/>
                  </a:lnTo>
                  <a:lnTo>
                    <a:pt x="2564" y="150"/>
                  </a:lnTo>
                  <a:lnTo>
                    <a:pt x="2544" y="174"/>
                  </a:lnTo>
                  <a:lnTo>
                    <a:pt x="2524" y="202"/>
                  </a:lnTo>
                  <a:lnTo>
                    <a:pt x="2509" y="230"/>
                  </a:lnTo>
                  <a:lnTo>
                    <a:pt x="2498" y="258"/>
                  </a:lnTo>
                  <a:lnTo>
                    <a:pt x="2493" y="284"/>
                  </a:lnTo>
                  <a:lnTo>
                    <a:pt x="2495" y="293"/>
                  </a:lnTo>
                  <a:lnTo>
                    <a:pt x="2502" y="303"/>
                  </a:lnTo>
                  <a:lnTo>
                    <a:pt x="2510" y="314"/>
                  </a:lnTo>
                  <a:lnTo>
                    <a:pt x="2521" y="322"/>
                  </a:lnTo>
                  <a:lnTo>
                    <a:pt x="2521" y="326"/>
                  </a:lnTo>
                  <a:lnTo>
                    <a:pt x="2516" y="326"/>
                  </a:lnTo>
                  <a:lnTo>
                    <a:pt x="2512" y="335"/>
                  </a:lnTo>
                  <a:lnTo>
                    <a:pt x="2498" y="329"/>
                  </a:lnTo>
                  <a:lnTo>
                    <a:pt x="2482" y="326"/>
                  </a:lnTo>
                  <a:lnTo>
                    <a:pt x="2477" y="312"/>
                  </a:lnTo>
                  <a:lnTo>
                    <a:pt x="2468" y="300"/>
                  </a:lnTo>
                  <a:lnTo>
                    <a:pt x="2460" y="291"/>
                  </a:lnTo>
                  <a:lnTo>
                    <a:pt x="2451" y="282"/>
                  </a:lnTo>
                  <a:lnTo>
                    <a:pt x="2444" y="268"/>
                  </a:lnTo>
                  <a:lnTo>
                    <a:pt x="2454" y="261"/>
                  </a:lnTo>
                  <a:lnTo>
                    <a:pt x="2460" y="258"/>
                  </a:lnTo>
                  <a:lnTo>
                    <a:pt x="2460" y="253"/>
                  </a:lnTo>
                  <a:lnTo>
                    <a:pt x="2458" y="249"/>
                  </a:lnTo>
                  <a:lnTo>
                    <a:pt x="2456" y="242"/>
                  </a:lnTo>
                  <a:lnTo>
                    <a:pt x="2458" y="235"/>
                  </a:lnTo>
                  <a:lnTo>
                    <a:pt x="2463" y="226"/>
                  </a:lnTo>
                  <a:lnTo>
                    <a:pt x="2470" y="221"/>
                  </a:lnTo>
                  <a:lnTo>
                    <a:pt x="2477" y="214"/>
                  </a:lnTo>
                  <a:lnTo>
                    <a:pt x="2482" y="204"/>
                  </a:lnTo>
                  <a:lnTo>
                    <a:pt x="2479" y="202"/>
                  </a:lnTo>
                  <a:lnTo>
                    <a:pt x="2475" y="200"/>
                  </a:lnTo>
                  <a:lnTo>
                    <a:pt x="2475" y="199"/>
                  </a:lnTo>
                  <a:lnTo>
                    <a:pt x="2474" y="199"/>
                  </a:lnTo>
                  <a:lnTo>
                    <a:pt x="2474" y="197"/>
                  </a:lnTo>
                  <a:lnTo>
                    <a:pt x="2474" y="195"/>
                  </a:lnTo>
                  <a:lnTo>
                    <a:pt x="2482" y="186"/>
                  </a:lnTo>
                  <a:lnTo>
                    <a:pt x="2491" y="178"/>
                  </a:lnTo>
                  <a:lnTo>
                    <a:pt x="2496" y="165"/>
                  </a:lnTo>
                  <a:lnTo>
                    <a:pt x="2498" y="162"/>
                  </a:lnTo>
                  <a:lnTo>
                    <a:pt x="2496" y="157"/>
                  </a:lnTo>
                  <a:lnTo>
                    <a:pt x="2496" y="153"/>
                  </a:lnTo>
                  <a:lnTo>
                    <a:pt x="2495" y="151"/>
                  </a:lnTo>
                  <a:lnTo>
                    <a:pt x="2495" y="146"/>
                  </a:lnTo>
                  <a:lnTo>
                    <a:pt x="2495" y="143"/>
                  </a:lnTo>
                  <a:lnTo>
                    <a:pt x="2496" y="137"/>
                  </a:lnTo>
                  <a:lnTo>
                    <a:pt x="2510" y="122"/>
                  </a:lnTo>
                  <a:lnTo>
                    <a:pt x="2528" y="106"/>
                  </a:lnTo>
                  <a:lnTo>
                    <a:pt x="2550" y="90"/>
                  </a:lnTo>
                  <a:lnTo>
                    <a:pt x="2573" y="78"/>
                  </a:lnTo>
                  <a:lnTo>
                    <a:pt x="2592" y="69"/>
                  </a:lnTo>
                  <a:lnTo>
                    <a:pt x="2624" y="69"/>
                  </a:lnTo>
                  <a:lnTo>
                    <a:pt x="2634" y="64"/>
                  </a:lnTo>
                  <a:lnTo>
                    <a:pt x="2641" y="59"/>
                  </a:lnTo>
                  <a:lnTo>
                    <a:pt x="2646" y="52"/>
                  </a:lnTo>
                  <a:lnTo>
                    <a:pt x="2652" y="48"/>
                  </a:lnTo>
                  <a:lnTo>
                    <a:pt x="2659" y="45"/>
                  </a:lnTo>
                  <a:lnTo>
                    <a:pt x="2671" y="41"/>
                  </a:lnTo>
                  <a:close/>
                  <a:moveTo>
                    <a:pt x="400" y="15"/>
                  </a:moveTo>
                  <a:lnTo>
                    <a:pt x="416" y="15"/>
                  </a:lnTo>
                  <a:lnTo>
                    <a:pt x="421" y="22"/>
                  </a:lnTo>
                  <a:lnTo>
                    <a:pt x="428" y="29"/>
                  </a:lnTo>
                  <a:lnTo>
                    <a:pt x="435" y="34"/>
                  </a:lnTo>
                  <a:lnTo>
                    <a:pt x="432" y="38"/>
                  </a:lnTo>
                  <a:lnTo>
                    <a:pt x="430" y="40"/>
                  </a:lnTo>
                  <a:lnTo>
                    <a:pt x="428" y="41"/>
                  </a:lnTo>
                  <a:lnTo>
                    <a:pt x="426" y="45"/>
                  </a:lnTo>
                  <a:lnTo>
                    <a:pt x="425" y="48"/>
                  </a:lnTo>
                  <a:lnTo>
                    <a:pt x="423" y="54"/>
                  </a:lnTo>
                  <a:lnTo>
                    <a:pt x="418" y="54"/>
                  </a:lnTo>
                  <a:lnTo>
                    <a:pt x="411" y="54"/>
                  </a:lnTo>
                  <a:lnTo>
                    <a:pt x="407" y="52"/>
                  </a:lnTo>
                  <a:lnTo>
                    <a:pt x="402" y="52"/>
                  </a:lnTo>
                  <a:lnTo>
                    <a:pt x="397" y="50"/>
                  </a:lnTo>
                  <a:lnTo>
                    <a:pt x="397" y="43"/>
                  </a:lnTo>
                  <a:lnTo>
                    <a:pt x="398" y="38"/>
                  </a:lnTo>
                  <a:lnTo>
                    <a:pt x="400" y="31"/>
                  </a:lnTo>
                  <a:lnTo>
                    <a:pt x="400" y="24"/>
                  </a:lnTo>
                  <a:lnTo>
                    <a:pt x="400" y="15"/>
                  </a:lnTo>
                  <a:close/>
                  <a:moveTo>
                    <a:pt x="3165" y="0"/>
                  </a:moveTo>
                  <a:lnTo>
                    <a:pt x="3184" y="0"/>
                  </a:lnTo>
                  <a:lnTo>
                    <a:pt x="3188" y="5"/>
                  </a:lnTo>
                  <a:lnTo>
                    <a:pt x="3189" y="7"/>
                  </a:lnTo>
                  <a:lnTo>
                    <a:pt x="3191" y="10"/>
                  </a:lnTo>
                  <a:lnTo>
                    <a:pt x="3195" y="14"/>
                  </a:lnTo>
                  <a:lnTo>
                    <a:pt x="3196" y="19"/>
                  </a:lnTo>
                  <a:lnTo>
                    <a:pt x="3191" y="21"/>
                  </a:lnTo>
                  <a:lnTo>
                    <a:pt x="3189" y="22"/>
                  </a:lnTo>
                  <a:lnTo>
                    <a:pt x="3186" y="24"/>
                  </a:lnTo>
                  <a:lnTo>
                    <a:pt x="3184" y="27"/>
                  </a:lnTo>
                  <a:lnTo>
                    <a:pt x="3182" y="29"/>
                  </a:lnTo>
                  <a:lnTo>
                    <a:pt x="3181" y="34"/>
                  </a:lnTo>
                  <a:lnTo>
                    <a:pt x="3195" y="38"/>
                  </a:lnTo>
                  <a:lnTo>
                    <a:pt x="3202" y="41"/>
                  </a:lnTo>
                  <a:lnTo>
                    <a:pt x="3209" y="48"/>
                  </a:lnTo>
                  <a:lnTo>
                    <a:pt x="3216" y="57"/>
                  </a:lnTo>
                  <a:lnTo>
                    <a:pt x="3228" y="52"/>
                  </a:lnTo>
                  <a:lnTo>
                    <a:pt x="3240" y="50"/>
                  </a:lnTo>
                  <a:lnTo>
                    <a:pt x="3254" y="48"/>
                  </a:lnTo>
                  <a:lnTo>
                    <a:pt x="3270" y="43"/>
                  </a:lnTo>
                  <a:lnTo>
                    <a:pt x="3271" y="41"/>
                  </a:lnTo>
                  <a:lnTo>
                    <a:pt x="3271" y="41"/>
                  </a:lnTo>
                  <a:lnTo>
                    <a:pt x="3273" y="43"/>
                  </a:lnTo>
                  <a:lnTo>
                    <a:pt x="3273" y="45"/>
                  </a:lnTo>
                  <a:lnTo>
                    <a:pt x="3273" y="47"/>
                  </a:lnTo>
                  <a:lnTo>
                    <a:pt x="3287" y="54"/>
                  </a:lnTo>
                  <a:lnTo>
                    <a:pt x="3298" y="62"/>
                  </a:lnTo>
                  <a:lnTo>
                    <a:pt x="3306" y="73"/>
                  </a:lnTo>
                  <a:lnTo>
                    <a:pt x="3315" y="85"/>
                  </a:lnTo>
                  <a:lnTo>
                    <a:pt x="3315" y="108"/>
                  </a:lnTo>
                  <a:lnTo>
                    <a:pt x="3303" y="117"/>
                  </a:lnTo>
                  <a:lnTo>
                    <a:pt x="3298" y="125"/>
                  </a:lnTo>
                  <a:lnTo>
                    <a:pt x="3294" y="134"/>
                  </a:lnTo>
                  <a:lnTo>
                    <a:pt x="3289" y="143"/>
                  </a:lnTo>
                  <a:lnTo>
                    <a:pt x="3275" y="151"/>
                  </a:lnTo>
                  <a:lnTo>
                    <a:pt x="3259" y="160"/>
                  </a:lnTo>
                  <a:lnTo>
                    <a:pt x="3243" y="171"/>
                  </a:lnTo>
                  <a:lnTo>
                    <a:pt x="3231" y="185"/>
                  </a:lnTo>
                  <a:lnTo>
                    <a:pt x="3235" y="185"/>
                  </a:lnTo>
                  <a:lnTo>
                    <a:pt x="3247" y="178"/>
                  </a:lnTo>
                  <a:lnTo>
                    <a:pt x="3261" y="176"/>
                  </a:lnTo>
                  <a:lnTo>
                    <a:pt x="3277" y="178"/>
                  </a:lnTo>
                  <a:lnTo>
                    <a:pt x="3277" y="181"/>
                  </a:lnTo>
                  <a:lnTo>
                    <a:pt x="3275" y="185"/>
                  </a:lnTo>
                  <a:lnTo>
                    <a:pt x="3275" y="186"/>
                  </a:lnTo>
                  <a:lnTo>
                    <a:pt x="3275" y="188"/>
                  </a:lnTo>
                  <a:lnTo>
                    <a:pt x="3275" y="188"/>
                  </a:lnTo>
                  <a:lnTo>
                    <a:pt x="3275" y="190"/>
                  </a:lnTo>
                  <a:lnTo>
                    <a:pt x="3277" y="190"/>
                  </a:lnTo>
                  <a:lnTo>
                    <a:pt x="3280" y="192"/>
                  </a:lnTo>
                  <a:lnTo>
                    <a:pt x="3285" y="186"/>
                  </a:lnTo>
                  <a:lnTo>
                    <a:pt x="3292" y="181"/>
                  </a:lnTo>
                  <a:lnTo>
                    <a:pt x="3299" y="176"/>
                  </a:lnTo>
                  <a:lnTo>
                    <a:pt x="3308" y="172"/>
                  </a:lnTo>
                  <a:lnTo>
                    <a:pt x="3308" y="178"/>
                  </a:lnTo>
                  <a:lnTo>
                    <a:pt x="3305" y="183"/>
                  </a:lnTo>
                  <a:lnTo>
                    <a:pt x="3303" y="188"/>
                  </a:lnTo>
                  <a:lnTo>
                    <a:pt x="3301" y="195"/>
                  </a:lnTo>
                  <a:lnTo>
                    <a:pt x="3299" y="204"/>
                  </a:lnTo>
                  <a:lnTo>
                    <a:pt x="3301" y="206"/>
                  </a:lnTo>
                  <a:lnTo>
                    <a:pt x="3301" y="206"/>
                  </a:lnTo>
                  <a:lnTo>
                    <a:pt x="3301" y="206"/>
                  </a:lnTo>
                  <a:lnTo>
                    <a:pt x="3301" y="206"/>
                  </a:lnTo>
                  <a:lnTo>
                    <a:pt x="3303" y="206"/>
                  </a:lnTo>
                  <a:lnTo>
                    <a:pt x="3303" y="207"/>
                  </a:lnTo>
                  <a:lnTo>
                    <a:pt x="3312" y="207"/>
                  </a:lnTo>
                  <a:lnTo>
                    <a:pt x="3312" y="195"/>
                  </a:lnTo>
                  <a:lnTo>
                    <a:pt x="3329" y="193"/>
                  </a:lnTo>
                  <a:lnTo>
                    <a:pt x="3345" y="193"/>
                  </a:lnTo>
                  <a:lnTo>
                    <a:pt x="3357" y="195"/>
                  </a:lnTo>
                  <a:lnTo>
                    <a:pt x="3369" y="204"/>
                  </a:lnTo>
                  <a:lnTo>
                    <a:pt x="3369" y="206"/>
                  </a:lnTo>
                  <a:lnTo>
                    <a:pt x="3369" y="211"/>
                  </a:lnTo>
                  <a:lnTo>
                    <a:pt x="3371" y="216"/>
                  </a:lnTo>
                  <a:lnTo>
                    <a:pt x="3371" y="221"/>
                  </a:lnTo>
                  <a:lnTo>
                    <a:pt x="3373" y="226"/>
                  </a:lnTo>
                  <a:lnTo>
                    <a:pt x="3423" y="230"/>
                  </a:lnTo>
                  <a:lnTo>
                    <a:pt x="3427" y="219"/>
                  </a:lnTo>
                  <a:lnTo>
                    <a:pt x="3427" y="216"/>
                  </a:lnTo>
                  <a:lnTo>
                    <a:pt x="3427" y="214"/>
                  </a:lnTo>
                  <a:lnTo>
                    <a:pt x="3427" y="211"/>
                  </a:lnTo>
                  <a:lnTo>
                    <a:pt x="3427" y="206"/>
                  </a:lnTo>
                  <a:lnTo>
                    <a:pt x="3427" y="200"/>
                  </a:lnTo>
                  <a:lnTo>
                    <a:pt x="3430" y="199"/>
                  </a:lnTo>
                  <a:lnTo>
                    <a:pt x="3430" y="199"/>
                  </a:lnTo>
                  <a:lnTo>
                    <a:pt x="3432" y="199"/>
                  </a:lnTo>
                  <a:lnTo>
                    <a:pt x="3432" y="197"/>
                  </a:lnTo>
                  <a:lnTo>
                    <a:pt x="3434" y="195"/>
                  </a:lnTo>
                  <a:lnTo>
                    <a:pt x="3444" y="200"/>
                  </a:lnTo>
                  <a:lnTo>
                    <a:pt x="3455" y="206"/>
                  </a:lnTo>
                  <a:lnTo>
                    <a:pt x="3465" y="211"/>
                  </a:lnTo>
                  <a:lnTo>
                    <a:pt x="3476" y="202"/>
                  </a:lnTo>
                  <a:lnTo>
                    <a:pt x="3488" y="197"/>
                  </a:lnTo>
                  <a:lnTo>
                    <a:pt x="3507" y="195"/>
                  </a:lnTo>
                  <a:lnTo>
                    <a:pt x="3507" y="200"/>
                  </a:lnTo>
                  <a:lnTo>
                    <a:pt x="3510" y="200"/>
                  </a:lnTo>
                  <a:lnTo>
                    <a:pt x="3519" y="235"/>
                  </a:lnTo>
                  <a:lnTo>
                    <a:pt x="3507" y="247"/>
                  </a:lnTo>
                  <a:lnTo>
                    <a:pt x="3500" y="265"/>
                  </a:lnTo>
                  <a:lnTo>
                    <a:pt x="3502" y="268"/>
                  </a:lnTo>
                  <a:lnTo>
                    <a:pt x="3504" y="272"/>
                  </a:lnTo>
                  <a:lnTo>
                    <a:pt x="3504" y="275"/>
                  </a:lnTo>
                  <a:lnTo>
                    <a:pt x="3505" y="279"/>
                  </a:lnTo>
                  <a:lnTo>
                    <a:pt x="3507" y="284"/>
                  </a:lnTo>
                  <a:lnTo>
                    <a:pt x="3516" y="293"/>
                  </a:lnTo>
                  <a:lnTo>
                    <a:pt x="3528" y="300"/>
                  </a:lnTo>
                  <a:lnTo>
                    <a:pt x="3538" y="307"/>
                  </a:lnTo>
                  <a:lnTo>
                    <a:pt x="3538" y="307"/>
                  </a:lnTo>
                  <a:lnTo>
                    <a:pt x="3540" y="305"/>
                  </a:lnTo>
                  <a:lnTo>
                    <a:pt x="3540" y="305"/>
                  </a:lnTo>
                  <a:lnTo>
                    <a:pt x="3540" y="305"/>
                  </a:lnTo>
                  <a:lnTo>
                    <a:pt x="3540" y="305"/>
                  </a:lnTo>
                  <a:lnTo>
                    <a:pt x="3542" y="303"/>
                  </a:lnTo>
                  <a:lnTo>
                    <a:pt x="3547" y="295"/>
                  </a:lnTo>
                  <a:lnTo>
                    <a:pt x="3551" y="284"/>
                  </a:lnTo>
                  <a:lnTo>
                    <a:pt x="3554" y="274"/>
                  </a:lnTo>
                  <a:lnTo>
                    <a:pt x="3561" y="265"/>
                  </a:lnTo>
                  <a:lnTo>
                    <a:pt x="3561" y="274"/>
                  </a:lnTo>
                  <a:lnTo>
                    <a:pt x="3563" y="281"/>
                  </a:lnTo>
                  <a:lnTo>
                    <a:pt x="3566" y="286"/>
                  </a:lnTo>
                  <a:lnTo>
                    <a:pt x="3572" y="289"/>
                  </a:lnTo>
                  <a:lnTo>
                    <a:pt x="3579" y="291"/>
                  </a:lnTo>
                  <a:lnTo>
                    <a:pt x="3587" y="293"/>
                  </a:lnTo>
                  <a:lnTo>
                    <a:pt x="3600" y="272"/>
                  </a:lnTo>
                  <a:lnTo>
                    <a:pt x="3605" y="277"/>
                  </a:lnTo>
                  <a:lnTo>
                    <a:pt x="3610" y="281"/>
                  </a:lnTo>
                  <a:lnTo>
                    <a:pt x="3613" y="286"/>
                  </a:lnTo>
                  <a:lnTo>
                    <a:pt x="3619" y="289"/>
                  </a:lnTo>
                  <a:lnTo>
                    <a:pt x="3626" y="293"/>
                  </a:lnTo>
                  <a:lnTo>
                    <a:pt x="3629" y="289"/>
                  </a:lnTo>
                  <a:lnTo>
                    <a:pt x="3633" y="286"/>
                  </a:lnTo>
                  <a:lnTo>
                    <a:pt x="3636" y="286"/>
                  </a:lnTo>
                  <a:lnTo>
                    <a:pt x="3638" y="286"/>
                  </a:lnTo>
                  <a:lnTo>
                    <a:pt x="3643" y="286"/>
                  </a:lnTo>
                  <a:lnTo>
                    <a:pt x="3647" y="288"/>
                  </a:lnTo>
                  <a:lnTo>
                    <a:pt x="3654" y="288"/>
                  </a:lnTo>
                  <a:lnTo>
                    <a:pt x="3652" y="270"/>
                  </a:lnTo>
                  <a:lnTo>
                    <a:pt x="3648" y="258"/>
                  </a:lnTo>
                  <a:lnTo>
                    <a:pt x="3645" y="242"/>
                  </a:lnTo>
                  <a:lnTo>
                    <a:pt x="3657" y="239"/>
                  </a:lnTo>
                  <a:lnTo>
                    <a:pt x="3668" y="235"/>
                  </a:lnTo>
                  <a:lnTo>
                    <a:pt x="3685" y="235"/>
                  </a:lnTo>
                  <a:lnTo>
                    <a:pt x="3704" y="237"/>
                  </a:lnTo>
                  <a:lnTo>
                    <a:pt x="3723" y="242"/>
                  </a:lnTo>
                  <a:lnTo>
                    <a:pt x="3741" y="247"/>
                  </a:lnTo>
                  <a:lnTo>
                    <a:pt x="3757" y="253"/>
                  </a:lnTo>
                  <a:lnTo>
                    <a:pt x="3764" y="258"/>
                  </a:lnTo>
                  <a:lnTo>
                    <a:pt x="3767" y="261"/>
                  </a:lnTo>
                  <a:lnTo>
                    <a:pt x="3769" y="267"/>
                  </a:lnTo>
                  <a:lnTo>
                    <a:pt x="3769" y="270"/>
                  </a:lnTo>
                  <a:lnTo>
                    <a:pt x="3771" y="272"/>
                  </a:lnTo>
                  <a:lnTo>
                    <a:pt x="3771" y="275"/>
                  </a:lnTo>
                  <a:lnTo>
                    <a:pt x="3774" y="277"/>
                  </a:lnTo>
                  <a:lnTo>
                    <a:pt x="3778" y="279"/>
                  </a:lnTo>
                  <a:lnTo>
                    <a:pt x="3783" y="281"/>
                  </a:lnTo>
                  <a:lnTo>
                    <a:pt x="3793" y="277"/>
                  </a:lnTo>
                  <a:lnTo>
                    <a:pt x="3805" y="277"/>
                  </a:lnTo>
                  <a:lnTo>
                    <a:pt x="3818" y="277"/>
                  </a:lnTo>
                  <a:lnTo>
                    <a:pt x="3823" y="288"/>
                  </a:lnTo>
                  <a:lnTo>
                    <a:pt x="3830" y="298"/>
                  </a:lnTo>
                  <a:lnTo>
                    <a:pt x="3840" y="307"/>
                  </a:lnTo>
                  <a:lnTo>
                    <a:pt x="3853" y="312"/>
                  </a:lnTo>
                  <a:lnTo>
                    <a:pt x="3865" y="307"/>
                  </a:lnTo>
                  <a:lnTo>
                    <a:pt x="3882" y="307"/>
                  </a:lnTo>
                  <a:lnTo>
                    <a:pt x="3898" y="309"/>
                  </a:lnTo>
                  <a:lnTo>
                    <a:pt x="3914" y="312"/>
                  </a:lnTo>
                  <a:lnTo>
                    <a:pt x="3926" y="315"/>
                  </a:lnTo>
                  <a:lnTo>
                    <a:pt x="3931" y="331"/>
                  </a:lnTo>
                  <a:lnTo>
                    <a:pt x="3933" y="345"/>
                  </a:lnTo>
                  <a:lnTo>
                    <a:pt x="3936" y="357"/>
                  </a:lnTo>
                  <a:lnTo>
                    <a:pt x="3940" y="359"/>
                  </a:lnTo>
                  <a:lnTo>
                    <a:pt x="3942" y="363"/>
                  </a:lnTo>
                  <a:lnTo>
                    <a:pt x="3945" y="364"/>
                  </a:lnTo>
                  <a:lnTo>
                    <a:pt x="3978" y="361"/>
                  </a:lnTo>
                  <a:lnTo>
                    <a:pt x="4011" y="361"/>
                  </a:lnTo>
                  <a:lnTo>
                    <a:pt x="4045" y="361"/>
                  </a:lnTo>
                  <a:lnTo>
                    <a:pt x="4048" y="368"/>
                  </a:lnTo>
                  <a:lnTo>
                    <a:pt x="4053" y="373"/>
                  </a:lnTo>
                  <a:lnTo>
                    <a:pt x="4059" y="380"/>
                  </a:lnTo>
                  <a:lnTo>
                    <a:pt x="4064" y="384"/>
                  </a:lnTo>
                  <a:lnTo>
                    <a:pt x="4071" y="389"/>
                  </a:lnTo>
                  <a:lnTo>
                    <a:pt x="4071" y="384"/>
                  </a:lnTo>
                  <a:lnTo>
                    <a:pt x="4073" y="382"/>
                  </a:lnTo>
                  <a:lnTo>
                    <a:pt x="4074" y="378"/>
                  </a:lnTo>
                  <a:lnTo>
                    <a:pt x="4074" y="375"/>
                  </a:lnTo>
                  <a:lnTo>
                    <a:pt x="4076" y="370"/>
                  </a:lnTo>
                  <a:lnTo>
                    <a:pt x="4073" y="364"/>
                  </a:lnTo>
                  <a:lnTo>
                    <a:pt x="4071" y="361"/>
                  </a:lnTo>
                  <a:lnTo>
                    <a:pt x="4069" y="359"/>
                  </a:lnTo>
                  <a:lnTo>
                    <a:pt x="4069" y="356"/>
                  </a:lnTo>
                  <a:lnTo>
                    <a:pt x="4071" y="352"/>
                  </a:lnTo>
                  <a:lnTo>
                    <a:pt x="4071" y="347"/>
                  </a:lnTo>
                  <a:lnTo>
                    <a:pt x="4071" y="342"/>
                  </a:lnTo>
                  <a:lnTo>
                    <a:pt x="4088" y="345"/>
                  </a:lnTo>
                  <a:lnTo>
                    <a:pt x="4100" y="352"/>
                  </a:lnTo>
                  <a:lnTo>
                    <a:pt x="4114" y="357"/>
                  </a:lnTo>
                  <a:lnTo>
                    <a:pt x="4120" y="357"/>
                  </a:lnTo>
                  <a:lnTo>
                    <a:pt x="4125" y="357"/>
                  </a:lnTo>
                  <a:lnTo>
                    <a:pt x="4130" y="356"/>
                  </a:lnTo>
                  <a:lnTo>
                    <a:pt x="4134" y="352"/>
                  </a:lnTo>
                  <a:lnTo>
                    <a:pt x="4137" y="350"/>
                  </a:lnTo>
                  <a:lnTo>
                    <a:pt x="4141" y="349"/>
                  </a:lnTo>
                  <a:lnTo>
                    <a:pt x="4198" y="373"/>
                  </a:lnTo>
                  <a:lnTo>
                    <a:pt x="4230" y="406"/>
                  </a:lnTo>
                  <a:lnTo>
                    <a:pt x="4235" y="410"/>
                  </a:lnTo>
                  <a:lnTo>
                    <a:pt x="4240" y="410"/>
                  </a:lnTo>
                  <a:lnTo>
                    <a:pt x="4245" y="411"/>
                  </a:lnTo>
                  <a:lnTo>
                    <a:pt x="4251" y="411"/>
                  </a:lnTo>
                  <a:lnTo>
                    <a:pt x="4256" y="415"/>
                  </a:lnTo>
                  <a:lnTo>
                    <a:pt x="4266" y="424"/>
                  </a:lnTo>
                  <a:lnTo>
                    <a:pt x="4273" y="434"/>
                  </a:lnTo>
                  <a:lnTo>
                    <a:pt x="4280" y="443"/>
                  </a:lnTo>
                  <a:lnTo>
                    <a:pt x="4289" y="450"/>
                  </a:lnTo>
                  <a:lnTo>
                    <a:pt x="4306" y="453"/>
                  </a:lnTo>
                  <a:lnTo>
                    <a:pt x="4308" y="452"/>
                  </a:lnTo>
                  <a:lnTo>
                    <a:pt x="4310" y="452"/>
                  </a:lnTo>
                  <a:lnTo>
                    <a:pt x="4312" y="450"/>
                  </a:lnTo>
                  <a:lnTo>
                    <a:pt x="4313" y="450"/>
                  </a:lnTo>
                  <a:lnTo>
                    <a:pt x="4317" y="450"/>
                  </a:lnTo>
                  <a:lnTo>
                    <a:pt x="4327" y="462"/>
                  </a:lnTo>
                  <a:lnTo>
                    <a:pt x="4338" y="474"/>
                  </a:lnTo>
                  <a:lnTo>
                    <a:pt x="4347" y="487"/>
                  </a:lnTo>
                  <a:lnTo>
                    <a:pt x="4352" y="504"/>
                  </a:lnTo>
                  <a:lnTo>
                    <a:pt x="4317" y="504"/>
                  </a:lnTo>
                  <a:lnTo>
                    <a:pt x="4315" y="507"/>
                  </a:lnTo>
                  <a:lnTo>
                    <a:pt x="4312" y="511"/>
                  </a:lnTo>
                  <a:lnTo>
                    <a:pt x="4310" y="513"/>
                  </a:lnTo>
                  <a:lnTo>
                    <a:pt x="4308" y="518"/>
                  </a:lnTo>
                  <a:lnTo>
                    <a:pt x="4306" y="523"/>
                  </a:lnTo>
                  <a:lnTo>
                    <a:pt x="4310" y="525"/>
                  </a:lnTo>
                  <a:lnTo>
                    <a:pt x="4312" y="527"/>
                  </a:lnTo>
                  <a:lnTo>
                    <a:pt x="4313" y="528"/>
                  </a:lnTo>
                  <a:lnTo>
                    <a:pt x="4315" y="532"/>
                  </a:lnTo>
                  <a:lnTo>
                    <a:pt x="4315" y="534"/>
                  </a:lnTo>
                  <a:lnTo>
                    <a:pt x="4313" y="537"/>
                  </a:lnTo>
                  <a:lnTo>
                    <a:pt x="4310" y="542"/>
                  </a:lnTo>
                  <a:lnTo>
                    <a:pt x="4308" y="544"/>
                  </a:lnTo>
                  <a:lnTo>
                    <a:pt x="4305" y="546"/>
                  </a:lnTo>
                  <a:lnTo>
                    <a:pt x="4301" y="546"/>
                  </a:lnTo>
                  <a:lnTo>
                    <a:pt x="4298" y="546"/>
                  </a:lnTo>
                  <a:lnTo>
                    <a:pt x="4291" y="546"/>
                  </a:lnTo>
                  <a:lnTo>
                    <a:pt x="4284" y="535"/>
                  </a:lnTo>
                  <a:lnTo>
                    <a:pt x="4273" y="530"/>
                  </a:lnTo>
                  <a:lnTo>
                    <a:pt x="4259" y="527"/>
                  </a:lnTo>
                  <a:lnTo>
                    <a:pt x="4259" y="514"/>
                  </a:lnTo>
                  <a:lnTo>
                    <a:pt x="4256" y="513"/>
                  </a:lnTo>
                  <a:lnTo>
                    <a:pt x="4252" y="511"/>
                  </a:lnTo>
                  <a:lnTo>
                    <a:pt x="4251" y="509"/>
                  </a:lnTo>
                  <a:lnTo>
                    <a:pt x="4247" y="507"/>
                  </a:lnTo>
                  <a:lnTo>
                    <a:pt x="4240" y="507"/>
                  </a:lnTo>
                  <a:lnTo>
                    <a:pt x="4238" y="507"/>
                  </a:lnTo>
                  <a:lnTo>
                    <a:pt x="4237" y="509"/>
                  </a:lnTo>
                  <a:lnTo>
                    <a:pt x="4235" y="509"/>
                  </a:lnTo>
                  <a:lnTo>
                    <a:pt x="4233" y="509"/>
                  </a:lnTo>
                  <a:lnTo>
                    <a:pt x="4230" y="511"/>
                  </a:lnTo>
                  <a:lnTo>
                    <a:pt x="4226" y="504"/>
                  </a:lnTo>
                  <a:lnTo>
                    <a:pt x="4221" y="497"/>
                  </a:lnTo>
                  <a:lnTo>
                    <a:pt x="4217" y="492"/>
                  </a:lnTo>
                  <a:lnTo>
                    <a:pt x="4217" y="504"/>
                  </a:lnTo>
                  <a:lnTo>
                    <a:pt x="4214" y="518"/>
                  </a:lnTo>
                  <a:lnTo>
                    <a:pt x="4210" y="530"/>
                  </a:lnTo>
                  <a:lnTo>
                    <a:pt x="4202" y="537"/>
                  </a:lnTo>
                  <a:lnTo>
                    <a:pt x="4198" y="539"/>
                  </a:lnTo>
                  <a:lnTo>
                    <a:pt x="4195" y="539"/>
                  </a:lnTo>
                  <a:lnTo>
                    <a:pt x="4193" y="539"/>
                  </a:lnTo>
                  <a:lnTo>
                    <a:pt x="4191" y="539"/>
                  </a:lnTo>
                  <a:lnTo>
                    <a:pt x="4189" y="537"/>
                  </a:lnTo>
                  <a:lnTo>
                    <a:pt x="4188" y="537"/>
                  </a:lnTo>
                  <a:lnTo>
                    <a:pt x="4186" y="537"/>
                  </a:lnTo>
                  <a:lnTo>
                    <a:pt x="4184" y="539"/>
                  </a:lnTo>
                  <a:lnTo>
                    <a:pt x="4182" y="541"/>
                  </a:lnTo>
                  <a:lnTo>
                    <a:pt x="4179" y="546"/>
                  </a:lnTo>
                  <a:lnTo>
                    <a:pt x="4189" y="558"/>
                  </a:lnTo>
                  <a:lnTo>
                    <a:pt x="4200" y="579"/>
                  </a:lnTo>
                  <a:lnTo>
                    <a:pt x="4205" y="603"/>
                  </a:lnTo>
                  <a:lnTo>
                    <a:pt x="4202" y="603"/>
                  </a:lnTo>
                  <a:lnTo>
                    <a:pt x="4200" y="605"/>
                  </a:lnTo>
                  <a:lnTo>
                    <a:pt x="4196" y="605"/>
                  </a:lnTo>
                  <a:lnTo>
                    <a:pt x="4191" y="607"/>
                  </a:lnTo>
                  <a:lnTo>
                    <a:pt x="4184" y="602"/>
                  </a:lnTo>
                  <a:lnTo>
                    <a:pt x="4179" y="598"/>
                  </a:lnTo>
                  <a:lnTo>
                    <a:pt x="4172" y="597"/>
                  </a:lnTo>
                  <a:lnTo>
                    <a:pt x="4163" y="595"/>
                  </a:lnTo>
                  <a:lnTo>
                    <a:pt x="4158" y="609"/>
                  </a:lnTo>
                  <a:lnTo>
                    <a:pt x="4148" y="616"/>
                  </a:lnTo>
                  <a:lnTo>
                    <a:pt x="4135" y="621"/>
                  </a:lnTo>
                  <a:lnTo>
                    <a:pt x="4121" y="626"/>
                  </a:lnTo>
                  <a:lnTo>
                    <a:pt x="4120" y="640"/>
                  </a:lnTo>
                  <a:lnTo>
                    <a:pt x="4116" y="651"/>
                  </a:lnTo>
                  <a:lnTo>
                    <a:pt x="4109" y="661"/>
                  </a:lnTo>
                  <a:lnTo>
                    <a:pt x="4095" y="663"/>
                  </a:lnTo>
                  <a:lnTo>
                    <a:pt x="4085" y="666"/>
                  </a:lnTo>
                  <a:lnTo>
                    <a:pt x="4078" y="670"/>
                  </a:lnTo>
                  <a:lnTo>
                    <a:pt x="4071" y="672"/>
                  </a:lnTo>
                  <a:lnTo>
                    <a:pt x="4066" y="668"/>
                  </a:lnTo>
                  <a:lnTo>
                    <a:pt x="4060" y="663"/>
                  </a:lnTo>
                  <a:lnTo>
                    <a:pt x="4057" y="658"/>
                  </a:lnTo>
                  <a:lnTo>
                    <a:pt x="4050" y="659"/>
                  </a:lnTo>
                  <a:lnTo>
                    <a:pt x="4041" y="661"/>
                  </a:lnTo>
                  <a:lnTo>
                    <a:pt x="4034" y="665"/>
                  </a:lnTo>
                  <a:lnTo>
                    <a:pt x="4029" y="668"/>
                  </a:lnTo>
                  <a:lnTo>
                    <a:pt x="4029" y="675"/>
                  </a:lnTo>
                  <a:lnTo>
                    <a:pt x="4024" y="677"/>
                  </a:lnTo>
                  <a:lnTo>
                    <a:pt x="4015" y="677"/>
                  </a:lnTo>
                  <a:lnTo>
                    <a:pt x="4003" y="677"/>
                  </a:lnTo>
                  <a:lnTo>
                    <a:pt x="3992" y="679"/>
                  </a:lnTo>
                  <a:lnTo>
                    <a:pt x="3987" y="680"/>
                  </a:lnTo>
                  <a:lnTo>
                    <a:pt x="3978" y="701"/>
                  </a:lnTo>
                  <a:lnTo>
                    <a:pt x="3977" y="724"/>
                  </a:lnTo>
                  <a:lnTo>
                    <a:pt x="3977" y="750"/>
                  </a:lnTo>
                  <a:lnTo>
                    <a:pt x="3980" y="773"/>
                  </a:lnTo>
                  <a:lnTo>
                    <a:pt x="3975" y="773"/>
                  </a:lnTo>
                  <a:lnTo>
                    <a:pt x="3973" y="773"/>
                  </a:lnTo>
                  <a:lnTo>
                    <a:pt x="3971" y="773"/>
                  </a:lnTo>
                  <a:lnTo>
                    <a:pt x="3970" y="775"/>
                  </a:lnTo>
                  <a:lnTo>
                    <a:pt x="3968" y="776"/>
                  </a:lnTo>
                  <a:lnTo>
                    <a:pt x="3966" y="782"/>
                  </a:lnTo>
                  <a:lnTo>
                    <a:pt x="3964" y="787"/>
                  </a:lnTo>
                  <a:lnTo>
                    <a:pt x="3964" y="794"/>
                  </a:lnTo>
                  <a:lnTo>
                    <a:pt x="3964" y="802"/>
                  </a:lnTo>
                  <a:lnTo>
                    <a:pt x="3952" y="802"/>
                  </a:lnTo>
                  <a:lnTo>
                    <a:pt x="3945" y="813"/>
                  </a:lnTo>
                  <a:lnTo>
                    <a:pt x="3940" y="820"/>
                  </a:lnTo>
                  <a:lnTo>
                    <a:pt x="3938" y="827"/>
                  </a:lnTo>
                  <a:lnTo>
                    <a:pt x="3936" y="841"/>
                  </a:lnTo>
                  <a:lnTo>
                    <a:pt x="3933" y="841"/>
                  </a:lnTo>
                  <a:lnTo>
                    <a:pt x="3929" y="841"/>
                  </a:lnTo>
                  <a:lnTo>
                    <a:pt x="3928" y="841"/>
                  </a:lnTo>
                  <a:lnTo>
                    <a:pt x="3928" y="841"/>
                  </a:lnTo>
                  <a:lnTo>
                    <a:pt x="3926" y="841"/>
                  </a:lnTo>
                  <a:lnTo>
                    <a:pt x="3922" y="841"/>
                  </a:lnTo>
                  <a:lnTo>
                    <a:pt x="3915" y="855"/>
                  </a:lnTo>
                  <a:lnTo>
                    <a:pt x="3910" y="872"/>
                  </a:lnTo>
                  <a:lnTo>
                    <a:pt x="3898" y="872"/>
                  </a:lnTo>
                  <a:lnTo>
                    <a:pt x="3894" y="891"/>
                  </a:lnTo>
                  <a:lnTo>
                    <a:pt x="3888" y="891"/>
                  </a:lnTo>
                  <a:lnTo>
                    <a:pt x="3888" y="886"/>
                  </a:lnTo>
                  <a:lnTo>
                    <a:pt x="3874" y="867"/>
                  </a:lnTo>
                  <a:lnTo>
                    <a:pt x="3865" y="844"/>
                  </a:lnTo>
                  <a:lnTo>
                    <a:pt x="3863" y="818"/>
                  </a:lnTo>
                  <a:lnTo>
                    <a:pt x="3865" y="787"/>
                  </a:lnTo>
                  <a:lnTo>
                    <a:pt x="3870" y="783"/>
                  </a:lnTo>
                  <a:lnTo>
                    <a:pt x="3874" y="780"/>
                  </a:lnTo>
                  <a:lnTo>
                    <a:pt x="3879" y="776"/>
                  </a:lnTo>
                  <a:lnTo>
                    <a:pt x="3881" y="771"/>
                  </a:lnTo>
                  <a:lnTo>
                    <a:pt x="3884" y="764"/>
                  </a:lnTo>
                  <a:lnTo>
                    <a:pt x="3879" y="755"/>
                  </a:lnTo>
                  <a:lnTo>
                    <a:pt x="3877" y="743"/>
                  </a:lnTo>
                  <a:lnTo>
                    <a:pt x="3884" y="729"/>
                  </a:lnTo>
                  <a:lnTo>
                    <a:pt x="3891" y="724"/>
                  </a:lnTo>
                  <a:lnTo>
                    <a:pt x="3900" y="720"/>
                  </a:lnTo>
                  <a:lnTo>
                    <a:pt x="3910" y="717"/>
                  </a:lnTo>
                  <a:lnTo>
                    <a:pt x="3917" y="710"/>
                  </a:lnTo>
                  <a:lnTo>
                    <a:pt x="3931" y="689"/>
                  </a:lnTo>
                  <a:lnTo>
                    <a:pt x="3945" y="668"/>
                  </a:lnTo>
                  <a:lnTo>
                    <a:pt x="3956" y="659"/>
                  </a:lnTo>
                  <a:lnTo>
                    <a:pt x="3968" y="651"/>
                  </a:lnTo>
                  <a:lnTo>
                    <a:pt x="3980" y="642"/>
                  </a:lnTo>
                  <a:lnTo>
                    <a:pt x="3985" y="630"/>
                  </a:lnTo>
                  <a:lnTo>
                    <a:pt x="3989" y="616"/>
                  </a:lnTo>
                  <a:lnTo>
                    <a:pt x="3994" y="603"/>
                  </a:lnTo>
                  <a:lnTo>
                    <a:pt x="3994" y="602"/>
                  </a:lnTo>
                  <a:lnTo>
                    <a:pt x="3992" y="602"/>
                  </a:lnTo>
                  <a:lnTo>
                    <a:pt x="3992" y="602"/>
                  </a:lnTo>
                  <a:lnTo>
                    <a:pt x="3992" y="602"/>
                  </a:lnTo>
                  <a:lnTo>
                    <a:pt x="3992" y="600"/>
                  </a:lnTo>
                  <a:lnTo>
                    <a:pt x="3990" y="598"/>
                  </a:lnTo>
                  <a:lnTo>
                    <a:pt x="3987" y="600"/>
                  </a:lnTo>
                  <a:lnTo>
                    <a:pt x="3987" y="600"/>
                  </a:lnTo>
                  <a:lnTo>
                    <a:pt x="3985" y="602"/>
                  </a:lnTo>
                  <a:lnTo>
                    <a:pt x="3985" y="602"/>
                  </a:lnTo>
                  <a:lnTo>
                    <a:pt x="3984" y="603"/>
                  </a:lnTo>
                  <a:lnTo>
                    <a:pt x="3975" y="616"/>
                  </a:lnTo>
                  <a:lnTo>
                    <a:pt x="3966" y="630"/>
                  </a:lnTo>
                  <a:lnTo>
                    <a:pt x="3957" y="642"/>
                  </a:lnTo>
                  <a:lnTo>
                    <a:pt x="3945" y="651"/>
                  </a:lnTo>
                  <a:lnTo>
                    <a:pt x="3929" y="658"/>
                  </a:lnTo>
                  <a:lnTo>
                    <a:pt x="3928" y="652"/>
                  </a:lnTo>
                  <a:lnTo>
                    <a:pt x="3928" y="651"/>
                  </a:lnTo>
                  <a:lnTo>
                    <a:pt x="3926" y="647"/>
                  </a:lnTo>
                  <a:lnTo>
                    <a:pt x="3926" y="642"/>
                  </a:lnTo>
                  <a:lnTo>
                    <a:pt x="3928" y="640"/>
                  </a:lnTo>
                  <a:lnTo>
                    <a:pt x="3928" y="638"/>
                  </a:lnTo>
                  <a:lnTo>
                    <a:pt x="3928" y="637"/>
                  </a:lnTo>
                  <a:lnTo>
                    <a:pt x="3929" y="633"/>
                  </a:lnTo>
                  <a:lnTo>
                    <a:pt x="3929" y="630"/>
                  </a:lnTo>
                  <a:lnTo>
                    <a:pt x="3924" y="626"/>
                  </a:lnTo>
                  <a:lnTo>
                    <a:pt x="3919" y="624"/>
                  </a:lnTo>
                  <a:lnTo>
                    <a:pt x="3915" y="623"/>
                  </a:lnTo>
                  <a:lnTo>
                    <a:pt x="3910" y="621"/>
                  </a:lnTo>
                  <a:lnTo>
                    <a:pt x="3907" y="623"/>
                  </a:lnTo>
                  <a:lnTo>
                    <a:pt x="3898" y="628"/>
                  </a:lnTo>
                  <a:lnTo>
                    <a:pt x="3886" y="638"/>
                  </a:lnTo>
                  <a:lnTo>
                    <a:pt x="3875" y="651"/>
                  </a:lnTo>
                  <a:lnTo>
                    <a:pt x="3865" y="663"/>
                  </a:lnTo>
                  <a:lnTo>
                    <a:pt x="3860" y="672"/>
                  </a:lnTo>
                  <a:lnTo>
                    <a:pt x="3860" y="675"/>
                  </a:lnTo>
                  <a:lnTo>
                    <a:pt x="3860" y="679"/>
                  </a:lnTo>
                  <a:lnTo>
                    <a:pt x="3861" y="682"/>
                  </a:lnTo>
                  <a:lnTo>
                    <a:pt x="3863" y="687"/>
                  </a:lnTo>
                  <a:lnTo>
                    <a:pt x="3865" y="691"/>
                  </a:lnTo>
                  <a:lnTo>
                    <a:pt x="3865" y="694"/>
                  </a:lnTo>
                  <a:lnTo>
                    <a:pt x="3854" y="699"/>
                  </a:lnTo>
                  <a:lnTo>
                    <a:pt x="3842" y="701"/>
                  </a:lnTo>
                  <a:lnTo>
                    <a:pt x="3826" y="703"/>
                  </a:lnTo>
                  <a:lnTo>
                    <a:pt x="3811" y="703"/>
                  </a:lnTo>
                  <a:lnTo>
                    <a:pt x="3811" y="684"/>
                  </a:lnTo>
                  <a:lnTo>
                    <a:pt x="3795" y="687"/>
                  </a:lnTo>
                  <a:lnTo>
                    <a:pt x="3781" y="693"/>
                  </a:lnTo>
                  <a:lnTo>
                    <a:pt x="3769" y="691"/>
                  </a:lnTo>
                  <a:lnTo>
                    <a:pt x="3760" y="680"/>
                  </a:lnTo>
                  <a:lnTo>
                    <a:pt x="3725" y="675"/>
                  </a:lnTo>
                  <a:lnTo>
                    <a:pt x="3713" y="687"/>
                  </a:lnTo>
                  <a:lnTo>
                    <a:pt x="3699" y="696"/>
                  </a:lnTo>
                  <a:lnTo>
                    <a:pt x="3687" y="706"/>
                  </a:lnTo>
                  <a:lnTo>
                    <a:pt x="3680" y="719"/>
                  </a:lnTo>
                  <a:lnTo>
                    <a:pt x="3673" y="731"/>
                  </a:lnTo>
                  <a:lnTo>
                    <a:pt x="3666" y="743"/>
                  </a:lnTo>
                  <a:lnTo>
                    <a:pt x="3657" y="752"/>
                  </a:lnTo>
                  <a:lnTo>
                    <a:pt x="3629" y="761"/>
                  </a:lnTo>
                  <a:lnTo>
                    <a:pt x="3622" y="768"/>
                  </a:lnTo>
                  <a:lnTo>
                    <a:pt x="3617" y="776"/>
                  </a:lnTo>
                  <a:lnTo>
                    <a:pt x="3612" y="783"/>
                  </a:lnTo>
                  <a:lnTo>
                    <a:pt x="3600" y="792"/>
                  </a:lnTo>
                  <a:lnTo>
                    <a:pt x="3600" y="802"/>
                  </a:lnTo>
                  <a:lnTo>
                    <a:pt x="3615" y="802"/>
                  </a:lnTo>
                  <a:lnTo>
                    <a:pt x="3617" y="808"/>
                  </a:lnTo>
                  <a:lnTo>
                    <a:pt x="3619" y="811"/>
                  </a:lnTo>
                  <a:lnTo>
                    <a:pt x="3620" y="815"/>
                  </a:lnTo>
                  <a:lnTo>
                    <a:pt x="3624" y="818"/>
                  </a:lnTo>
                  <a:lnTo>
                    <a:pt x="3627" y="820"/>
                  </a:lnTo>
                  <a:lnTo>
                    <a:pt x="3634" y="822"/>
                  </a:lnTo>
                  <a:lnTo>
                    <a:pt x="3638" y="818"/>
                  </a:lnTo>
                  <a:lnTo>
                    <a:pt x="3641" y="816"/>
                  </a:lnTo>
                  <a:lnTo>
                    <a:pt x="3647" y="815"/>
                  </a:lnTo>
                  <a:lnTo>
                    <a:pt x="3652" y="815"/>
                  </a:lnTo>
                  <a:lnTo>
                    <a:pt x="3661" y="815"/>
                  </a:lnTo>
                  <a:lnTo>
                    <a:pt x="3668" y="823"/>
                  </a:lnTo>
                  <a:lnTo>
                    <a:pt x="3673" y="830"/>
                  </a:lnTo>
                  <a:lnTo>
                    <a:pt x="3676" y="839"/>
                  </a:lnTo>
                  <a:lnTo>
                    <a:pt x="3680" y="853"/>
                  </a:lnTo>
                  <a:lnTo>
                    <a:pt x="3682" y="862"/>
                  </a:lnTo>
                  <a:lnTo>
                    <a:pt x="3680" y="867"/>
                  </a:lnTo>
                  <a:lnTo>
                    <a:pt x="3675" y="872"/>
                  </a:lnTo>
                  <a:lnTo>
                    <a:pt x="3673" y="881"/>
                  </a:lnTo>
                  <a:lnTo>
                    <a:pt x="3673" y="891"/>
                  </a:lnTo>
                  <a:lnTo>
                    <a:pt x="3676" y="900"/>
                  </a:lnTo>
                  <a:lnTo>
                    <a:pt x="3680" y="909"/>
                  </a:lnTo>
                  <a:lnTo>
                    <a:pt x="3683" y="921"/>
                  </a:lnTo>
                  <a:lnTo>
                    <a:pt x="3673" y="932"/>
                  </a:lnTo>
                  <a:lnTo>
                    <a:pt x="3666" y="944"/>
                  </a:lnTo>
                  <a:lnTo>
                    <a:pt x="3661" y="956"/>
                  </a:lnTo>
                  <a:lnTo>
                    <a:pt x="3654" y="972"/>
                  </a:lnTo>
                  <a:lnTo>
                    <a:pt x="3650" y="975"/>
                  </a:lnTo>
                  <a:lnTo>
                    <a:pt x="3641" y="986"/>
                  </a:lnTo>
                  <a:lnTo>
                    <a:pt x="3631" y="998"/>
                  </a:lnTo>
                  <a:lnTo>
                    <a:pt x="3620" y="1012"/>
                  </a:lnTo>
                  <a:lnTo>
                    <a:pt x="3608" y="1024"/>
                  </a:lnTo>
                  <a:lnTo>
                    <a:pt x="3598" y="1036"/>
                  </a:lnTo>
                  <a:lnTo>
                    <a:pt x="3591" y="1045"/>
                  </a:lnTo>
                  <a:lnTo>
                    <a:pt x="3587" y="1049"/>
                  </a:lnTo>
                  <a:lnTo>
                    <a:pt x="3575" y="1052"/>
                  </a:lnTo>
                  <a:lnTo>
                    <a:pt x="3563" y="1050"/>
                  </a:lnTo>
                  <a:lnTo>
                    <a:pt x="3552" y="1050"/>
                  </a:lnTo>
                  <a:lnTo>
                    <a:pt x="3542" y="1052"/>
                  </a:lnTo>
                  <a:lnTo>
                    <a:pt x="3533" y="1061"/>
                  </a:lnTo>
                  <a:lnTo>
                    <a:pt x="3526" y="1071"/>
                  </a:lnTo>
                  <a:lnTo>
                    <a:pt x="3521" y="1082"/>
                  </a:lnTo>
                  <a:lnTo>
                    <a:pt x="3514" y="1092"/>
                  </a:lnTo>
                  <a:lnTo>
                    <a:pt x="3504" y="1099"/>
                  </a:lnTo>
                  <a:lnTo>
                    <a:pt x="3502" y="1099"/>
                  </a:lnTo>
                  <a:lnTo>
                    <a:pt x="3500" y="1101"/>
                  </a:lnTo>
                  <a:lnTo>
                    <a:pt x="3498" y="1101"/>
                  </a:lnTo>
                  <a:lnTo>
                    <a:pt x="3495" y="1101"/>
                  </a:lnTo>
                  <a:lnTo>
                    <a:pt x="3491" y="1103"/>
                  </a:lnTo>
                  <a:lnTo>
                    <a:pt x="3495" y="1113"/>
                  </a:lnTo>
                  <a:lnTo>
                    <a:pt x="3502" y="1124"/>
                  </a:lnTo>
                  <a:lnTo>
                    <a:pt x="3507" y="1136"/>
                  </a:lnTo>
                  <a:lnTo>
                    <a:pt x="3514" y="1148"/>
                  </a:lnTo>
                  <a:lnTo>
                    <a:pt x="3517" y="1159"/>
                  </a:lnTo>
                  <a:lnTo>
                    <a:pt x="3519" y="1171"/>
                  </a:lnTo>
                  <a:lnTo>
                    <a:pt x="3516" y="1179"/>
                  </a:lnTo>
                  <a:lnTo>
                    <a:pt x="3509" y="1186"/>
                  </a:lnTo>
                  <a:lnTo>
                    <a:pt x="3495" y="1192"/>
                  </a:lnTo>
                  <a:lnTo>
                    <a:pt x="3472" y="1195"/>
                  </a:lnTo>
                  <a:lnTo>
                    <a:pt x="3472" y="1186"/>
                  </a:lnTo>
                  <a:lnTo>
                    <a:pt x="3470" y="1178"/>
                  </a:lnTo>
                  <a:lnTo>
                    <a:pt x="3470" y="1166"/>
                  </a:lnTo>
                  <a:lnTo>
                    <a:pt x="3472" y="1152"/>
                  </a:lnTo>
                  <a:lnTo>
                    <a:pt x="3472" y="1141"/>
                  </a:lnTo>
                  <a:lnTo>
                    <a:pt x="3467" y="1141"/>
                  </a:lnTo>
                  <a:lnTo>
                    <a:pt x="3463" y="1141"/>
                  </a:lnTo>
                  <a:lnTo>
                    <a:pt x="3460" y="1141"/>
                  </a:lnTo>
                  <a:lnTo>
                    <a:pt x="3458" y="1141"/>
                  </a:lnTo>
                  <a:lnTo>
                    <a:pt x="3456" y="1139"/>
                  </a:lnTo>
                  <a:lnTo>
                    <a:pt x="3453" y="1138"/>
                  </a:lnTo>
                  <a:lnTo>
                    <a:pt x="3449" y="1132"/>
                  </a:lnTo>
                  <a:lnTo>
                    <a:pt x="3453" y="1127"/>
                  </a:lnTo>
                  <a:lnTo>
                    <a:pt x="3456" y="1122"/>
                  </a:lnTo>
                  <a:lnTo>
                    <a:pt x="3458" y="1117"/>
                  </a:lnTo>
                  <a:lnTo>
                    <a:pt x="3462" y="1110"/>
                  </a:lnTo>
                  <a:lnTo>
                    <a:pt x="3453" y="1110"/>
                  </a:lnTo>
                  <a:lnTo>
                    <a:pt x="3442" y="1108"/>
                  </a:lnTo>
                  <a:lnTo>
                    <a:pt x="3430" y="1111"/>
                  </a:lnTo>
                  <a:lnTo>
                    <a:pt x="3416" y="1117"/>
                  </a:lnTo>
                  <a:lnTo>
                    <a:pt x="3404" y="1122"/>
                  </a:lnTo>
                  <a:lnTo>
                    <a:pt x="3404" y="1118"/>
                  </a:lnTo>
                  <a:lnTo>
                    <a:pt x="3406" y="1113"/>
                  </a:lnTo>
                  <a:lnTo>
                    <a:pt x="3408" y="1110"/>
                  </a:lnTo>
                  <a:lnTo>
                    <a:pt x="3409" y="1104"/>
                  </a:lnTo>
                  <a:lnTo>
                    <a:pt x="3411" y="1101"/>
                  </a:lnTo>
                  <a:lnTo>
                    <a:pt x="3414" y="1094"/>
                  </a:lnTo>
                  <a:lnTo>
                    <a:pt x="3411" y="1094"/>
                  </a:lnTo>
                  <a:lnTo>
                    <a:pt x="3408" y="1092"/>
                  </a:lnTo>
                  <a:lnTo>
                    <a:pt x="3404" y="1092"/>
                  </a:lnTo>
                  <a:lnTo>
                    <a:pt x="3399" y="1090"/>
                  </a:lnTo>
                  <a:lnTo>
                    <a:pt x="3388" y="1101"/>
                  </a:lnTo>
                  <a:lnTo>
                    <a:pt x="3376" y="1110"/>
                  </a:lnTo>
                  <a:lnTo>
                    <a:pt x="3364" y="1120"/>
                  </a:lnTo>
                  <a:lnTo>
                    <a:pt x="3357" y="1132"/>
                  </a:lnTo>
                  <a:lnTo>
                    <a:pt x="3364" y="1136"/>
                  </a:lnTo>
                  <a:lnTo>
                    <a:pt x="3369" y="1139"/>
                  </a:lnTo>
                  <a:lnTo>
                    <a:pt x="3373" y="1143"/>
                  </a:lnTo>
                  <a:lnTo>
                    <a:pt x="3376" y="1146"/>
                  </a:lnTo>
                  <a:lnTo>
                    <a:pt x="3380" y="1152"/>
                  </a:lnTo>
                  <a:lnTo>
                    <a:pt x="3390" y="1146"/>
                  </a:lnTo>
                  <a:lnTo>
                    <a:pt x="3399" y="1143"/>
                  </a:lnTo>
                  <a:lnTo>
                    <a:pt x="3408" y="1143"/>
                  </a:lnTo>
                  <a:lnTo>
                    <a:pt x="3418" y="1148"/>
                  </a:lnTo>
                  <a:lnTo>
                    <a:pt x="3423" y="1148"/>
                  </a:lnTo>
                  <a:lnTo>
                    <a:pt x="3423" y="1160"/>
                  </a:lnTo>
                  <a:lnTo>
                    <a:pt x="3404" y="1160"/>
                  </a:lnTo>
                  <a:lnTo>
                    <a:pt x="3397" y="1169"/>
                  </a:lnTo>
                  <a:lnTo>
                    <a:pt x="3390" y="1176"/>
                  </a:lnTo>
                  <a:lnTo>
                    <a:pt x="3385" y="1183"/>
                  </a:lnTo>
                  <a:lnTo>
                    <a:pt x="3380" y="1195"/>
                  </a:lnTo>
                  <a:lnTo>
                    <a:pt x="3394" y="1204"/>
                  </a:lnTo>
                  <a:lnTo>
                    <a:pt x="3402" y="1218"/>
                  </a:lnTo>
                  <a:lnTo>
                    <a:pt x="3409" y="1237"/>
                  </a:lnTo>
                  <a:lnTo>
                    <a:pt x="3413" y="1256"/>
                  </a:lnTo>
                  <a:lnTo>
                    <a:pt x="3414" y="1277"/>
                  </a:lnTo>
                  <a:lnTo>
                    <a:pt x="3414" y="1295"/>
                  </a:lnTo>
                  <a:lnTo>
                    <a:pt x="3402" y="1303"/>
                  </a:lnTo>
                  <a:lnTo>
                    <a:pt x="3395" y="1317"/>
                  </a:lnTo>
                  <a:lnTo>
                    <a:pt x="3388" y="1330"/>
                  </a:lnTo>
                  <a:lnTo>
                    <a:pt x="3380" y="1344"/>
                  </a:lnTo>
                  <a:lnTo>
                    <a:pt x="3362" y="1363"/>
                  </a:lnTo>
                  <a:lnTo>
                    <a:pt x="3339" y="1377"/>
                  </a:lnTo>
                  <a:lnTo>
                    <a:pt x="3315" y="1387"/>
                  </a:lnTo>
                  <a:lnTo>
                    <a:pt x="3287" y="1396"/>
                  </a:lnTo>
                  <a:lnTo>
                    <a:pt x="3261" y="1401"/>
                  </a:lnTo>
                  <a:lnTo>
                    <a:pt x="3261" y="1408"/>
                  </a:lnTo>
                  <a:lnTo>
                    <a:pt x="3261" y="1412"/>
                  </a:lnTo>
                  <a:lnTo>
                    <a:pt x="3261" y="1415"/>
                  </a:lnTo>
                  <a:lnTo>
                    <a:pt x="3261" y="1417"/>
                  </a:lnTo>
                  <a:lnTo>
                    <a:pt x="3263" y="1419"/>
                  </a:lnTo>
                  <a:lnTo>
                    <a:pt x="3263" y="1424"/>
                  </a:lnTo>
                  <a:lnTo>
                    <a:pt x="3264" y="1429"/>
                  </a:lnTo>
                  <a:lnTo>
                    <a:pt x="3261" y="1433"/>
                  </a:lnTo>
                  <a:lnTo>
                    <a:pt x="3257" y="1436"/>
                  </a:lnTo>
                  <a:lnTo>
                    <a:pt x="3256" y="1438"/>
                  </a:lnTo>
                  <a:lnTo>
                    <a:pt x="3252" y="1441"/>
                  </a:lnTo>
                  <a:lnTo>
                    <a:pt x="3245" y="1445"/>
                  </a:lnTo>
                  <a:lnTo>
                    <a:pt x="3243" y="1445"/>
                  </a:lnTo>
                  <a:lnTo>
                    <a:pt x="3242" y="1447"/>
                  </a:lnTo>
                  <a:lnTo>
                    <a:pt x="3240" y="1447"/>
                  </a:lnTo>
                  <a:lnTo>
                    <a:pt x="3238" y="1447"/>
                  </a:lnTo>
                  <a:lnTo>
                    <a:pt x="3235" y="1448"/>
                  </a:lnTo>
                  <a:lnTo>
                    <a:pt x="3233" y="1443"/>
                  </a:lnTo>
                  <a:lnTo>
                    <a:pt x="3231" y="1438"/>
                  </a:lnTo>
                  <a:lnTo>
                    <a:pt x="3231" y="1433"/>
                  </a:lnTo>
                  <a:lnTo>
                    <a:pt x="3231" y="1424"/>
                  </a:lnTo>
                  <a:lnTo>
                    <a:pt x="3235" y="1422"/>
                  </a:lnTo>
                  <a:lnTo>
                    <a:pt x="3238" y="1422"/>
                  </a:lnTo>
                  <a:lnTo>
                    <a:pt x="3242" y="1420"/>
                  </a:lnTo>
                  <a:lnTo>
                    <a:pt x="3243" y="1417"/>
                  </a:lnTo>
                  <a:lnTo>
                    <a:pt x="3245" y="1413"/>
                  </a:lnTo>
                  <a:lnTo>
                    <a:pt x="3243" y="1410"/>
                  </a:lnTo>
                  <a:lnTo>
                    <a:pt x="3240" y="1405"/>
                  </a:lnTo>
                  <a:lnTo>
                    <a:pt x="3238" y="1401"/>
                  </a:lnTo>
                  <a:lnTo>
                    <a:pt x="3235" y="1399"/>
                  </a:lnTo>
                  <a:lnTo>
                    <a:pt x="3233" y="1399"/>
                  </a:lnTo>
                  <a:lnTo>
                    <a:pt x="3228" y="1398"/>
                  </a:lnTo>
                  <a:lnTo>
                    <a:pt x="3222" y="1398"/>
                  </a:lnTo>
                  <a:lnTo>
                    <a:pt x="3216" y="1406"/>
                  </a:lnTo>
                  <a:lnTo>
                    <a:pt x="3209" y="1412"/>
                  </a:lnTo>
                  <a:lnTo>
                    <a:pt x="3203" y="1417"/>
                  </a:lnTo>
                  <a:lnTo>
                    <a:pt x="3198" y="1426"/>
                  </a:lnTo>
                  <a:lnTo>
                    <a:pt x="3196" y="1440"/>
                  </a:lnTo>
                  <a:lnTo>
                    <a:pt x="3212" y="1455"/>
                  </a:lnTo>
                  <a:lnTo>
                    <a:pt x="3224" y="1471"/>
                  </a:lnTo>
                  <a:lnTo>
                    <a:pt x="3235" y="1488"/>
                  </a:lnTo>
                  <a:lnTo>
                    <a:pt x="3240" y="1511"/>
                  </a:lnTo>
                  <a:lnTo>
                    <a:pt x="3242" y="1539"/>
                  </a:lnTo>
                  <a:lnTo>
                    <a:pt x="3184" y="1586"/>
                  </a:lnTo>
                  <a:lnTo>
                    <a:pt x="3177" y="1586"/>
                  </a:lnTo>
                  <a:lnTo>
                    <a:pt x="3172" y="1567"/>
                  </a:lnTo>
                  <a:lnTo>
                    <a:pt x="3161" y="1553"/>
                  </a:lnTo>
                  <a:lnTo>
                    <a:pt x="3147" y="1541"/>
                  </a:lnTo>
                  <a:lnTo>
                    <a:pt x="3132" y="1529"/>
                  </a:lnTo>
                  <a:lnTo>
                    <a:pt x="3116" y="1516"/>
                  </a:lnTo>
                  <a:lnTo>
                    <a:pt x="3109" y="1544"/>
                  </a:lnTo>
                  <a:lnTo>
                    <a:pt x="3100" y="1567"/>
                  </a:lnTo>
                  <a:lnTo>
                    <a:pt x="3109" y="1572"/>
                  </a:lnTo>
                  <a:lnTo>
                    <a:pt x="3113" y="1579"/>
                  </a:lnTo>
                  <a:lnTo>
                    <a:pt x="3114" y="1588"/>
                  </a:lnTo>
                  <a:lnTo>
                    <a:pt x="3120" y="1598"/>
                  </a:lnTo>
                  <a:lnTo>
                    <a:pt x="3121" y="1600"/>
                  </a:lnTo>
                  <a:lnTo>
                    <a:pt x="3125" y="1600"/>
                  </a:lnTo>
                  <a:lnTo>
                    <a:pt x="3128" y="1600"/>
                  </a:lnTo>
                  <a:lnTo>
                    <a:pt x="3132" y="1600"/>
                  </a:lnTo>
                  <a:lnTo>
                    <a:pt x="3135" y="1602"/>
                  </a:lnTo>
                  <a:lnTo>
                    <a:pt x="3149" y="1616"/>
                  </a:lnTo>
                  <a:lnTo>
                    <a:pt x="3160" y="1637"/>
                  </a:lnTo>
                  <a:lnTo>
                    <a:pt x="3167" y="1661"/>
                  </a:lnTo>
                  <a:lnTo>
                    <a:pt x="3168" y="1686"/>
                  </a:lnTo>
                  <a:lnTo>
                    <a:pt x="3158" y="1686"/>
                  </a:lnTo>
                  <a:lnTo>
                    <a:pt x="3147" y="1677"/>
                  </a:lnTo>
                  <a:lnTo>
                    <a:pt x="3137" y="1672"/>
                  </a:lnTo>
                  <a:lnTo>
                    <a:pt x="3135" y="1670"/>
                  </a:lnTo>
                  <a:lnTo>
                    <a:pt x="3126" y="1663"/>
                  </a:lnTo>
                  <a:lnTo>
                    <a:pt x="3120" y="1649"/>
                  </a:lnTo>
                  <a:lnTo>
                    <a:pt x="3116" y="1633"/>
                  </a:lnTo>
                  <a:lnTo>
                    <a:pt x="3111" y="1619"/>
                  </a:lnTo>
                  <a:lnTo>
                    <a:pt x="3106" y="1605"/>
                  </a:lnTo>
                  <a:lnTo>
                    <a:pt x="3097" y="1593"/>
                  </a:lnTo>
                  <a:lnTo>
                    <a:pt x="3097" y="1590"/>
                  </a:lnTo>
                  <a:lnTo>
                    <a:pt x="3088" y="1593"/>
                  </a:lnTo>
                  <a:lnTo>
                    <a:pt x="3088" y="1590"/>
                  </a:lnTo>
                  <a:lnTo>
                    <a:pt x="3085" y="1576"/>
                  </a:lnTo>
                  <a:lnTo>
                    <a:pt x="3085" y="1558"/>
                  </a:lnTo>
                  <a:lnTo>
                    <a:pt x="3085" y="1539"/>
                  </a:lnTo>
                  <a:lnTo>
                    <a:pt x="3085" y="1518"/>
                  </a:lnTo>
                  <a:lnTo>
                    <a:pt x="3083" y="1499"/>
                  </a:lnTo>
                  <a:lnTo>
                    <a:pt x="3076" y="1483"/>
                  </a:lnTo>
                  <a:lnTo>
                    <a:pt x="3065" y="1471"/>
                  </a:lnTo>
                  <a:lnTo>
                    <a:pt x="3062" y="1474"/>
                  </a:lnTo>
                  <a:lnTo>
                    <a:pt x="3057" y="1478"/>
                  </a:lnTo>
                  <a:lnTo>
                    <a:pt x="3053" y="1480"/>
                  </a:lnTo>
                  <a:lnTo>
                    <a:pt x="3046" y="1481"/>
                  </a:lnTo>
                  <a:lnTo>
                    <a:pt x="3039" y="1481"/>
                  </a:lnTo>
                  <a:lnTo>
                    <a:pt x="3037" y="1481"/>
                  </a:lnTo>
                  <a:lnTo>
                    <a:pt x="3037" y="1480"/>
                  </a:lnTo>
                  <a:lnTo>
                    <a:pt x="3037" y="1480"/>
                  </a:lnTo>
                  <a:lnTo>
                    <a:pt x="3037" y="1480"/>
                  </a:lnTo>
                  <a:lnTo>
                    <a:pt x="3036" y="1480"/>
                  </a:lnTo>
                  <a:lnTo>
                    <a:pt x="3034" y="1478"/>
                  </a:lnTo>
                  <a:lnTo>
                    <a:pt x="3034" y="1457"/>
                  </a:lnTo>
                  <a:lnTo>
                    <a:pt x="3029" y="1440"/>
                  </a:lnTo>
                  <a:lnTo>
                    <a:pt x="3022" y="1426"/>
                  </a:lnTo>
                  <a:lnTo>
                    <a:pt x="3011" y="1413"/>
                  </a:lnTo>
                  <a:lnTo>
                    <a:pt x="3003" y="1399"/>
                  </a:lnTo>
                  <a:lnTo>
                    <a:pt x="2992" y="1382"/>
                  </a:lnTo>
                  <a:lnTo>
                    <a:pt x="2989" y="1385"/>
                  </a:lnTo>
                  <a:lnTo>
                    <a:pt x="2987" y="1387"/>
                  </a:lnTo>
                  <a:lnTo>
                    <a:pt x="2985" y="1391"/>
                  </a:lnTo>
                  <a:lnTo>
                    <a:pt x="2983" y="1392"/>
                  </a:lnTo>
                  <a:lnTo>
                    <a:pt x="2982" y="1394"/>
                  </a:lnTo>
                  <a:lnTo>
                    <a:pt x="2966" y="1396"/>
                  </a:lnTo>
                  <a:lnTo>
                    <a:pt x="2952" y="1394"/>
                  </a:lnTo>
                  <a:lnTo>
                    <a:pt x="2938" y="1394"/>
                  </a:lnTo>
                  <a:lnTo>
                    <a:pt x="2934" y="1408"/>
                  </a:lnTo>
                  <a:lnTo>
                    <a:pt x="2929" y="1415"/>
                  </a:lnTo>
                  <a:lnTo>
                    <a:pt x="2926" y="1417"/>
                  </a:lnTo>
                  <a:lnTo>
                    <a:pt x="2919" y="1417"/>
                  </a:lnTo>
                  <a:lnTo>
                    <a:pt x="2912" y="1419"/>
                  </a:lnTo>
                  <a:lnTo>
                    <a:pt x="2905" y="1424"/>
                  </a:lnTo>
                  <a:lnTo>
                    <a:pt x="2893" y="1455"/>
                  </a:lnTo>
                  <a:lnTo>
                    <a:pt x="2877" y="1455"/>
                  </a:lnTo>
                  <a:lnTo>
                    <a:pt x="2868" y="1462"/>
                  </a:lnTo>
                  <a:lnTo>
                    <a:pt x="2859" y="1471"/>
                  </a:lnTo>
                  <a:lnTo>
                    <a:pt x="2847" y="1478"/>
                  </a:lnTo>
                  <a:lnTo>
                    <a:pt x="2844" y="1513"/>
                  </a:lnTo>
                  <a:lnTo>
                    <a:pt x="2835" y="1543"/>
                  </a:lnTo>
                  <a:lnTo>
                    <a:pt x="2823" y="1567"/>
                  </a:lnTo>
                  <a:lnTo>
                    <a:pt x="2804" y="1590"/>
                  </a:lnTo>
                  <a:lnTo>
                    <a:pt x="2802" y="1590"/>
                  </a:lnTo>
                  <a:lnTo>
                    <a:pt x="2800" y="1588"/>
                  </a:lnTo>
                  <a:lnTo>
                    <a:pt x="2798" y="1588"/>
                  </a:lnTo>
                  <a:lnTo>
                    <a:pt x="2798" y="1588"/>
                  </a:lnTo>
                  <a:lnTo>
                    <a:pt x="2797" y="1586"/>
                  </a:lnTo>
                  <a:lnTo>
                    <a:pt x="2786" y="1574"/>
                  </a:lnTo>
                  <a:lnTo>
                    <a:pt x="2776" y="1555"/>
                  </a:lnTo>
                  <a:lnTo>
                    <a:pt x="2770" y="1539"/>
                  </a:lnTo>
                  <a:lnTo>
                    <a:pt x="2769" y="1536"/>
                  </a:lnTo>
                  <a:lnTo>
                    <a:pt x="2770" y="1532"/>
                  </a:lnTo>
                  <a:lnTo>
                    <a:pt x="2772" y="1529"/>
                  </a:lnTo>
                  <a:lnTo>
                    <a:pt x="2774" y="1527"/>
                  </a:lnTo>
                  <a:lnTo>
                    <a:pt x="2774" y="1525"/>
                  </a:lnTo>
                  <a:lnTo>
                    <a:pt x="2756" y="1499"/>
                  </a:lnTo>
                  <a:lnTo>
                    <a:pt x="2744" y="1471"/>
                  </a:lnTo>
                  <a:lnTo>
                    <a:pt x="2736" y="1441"/>
                  </a:lnTo>
                  <a:lnTo>
                    <a:pt x="2732" y="1405"/>
                  </a:lnTo>
                  <a:lnTo>
                    <a:pt x="2720" y="1406"/>
                  </a:lnTo>
                  <a:lnTo>
                    <a:pt x="2711" y="1406"/>
                  </a:lnTo>
                  <a:lnTo>
                    <a:pt x="2701" y="1405"/>
                  </a:lnTo>
                  <a:lnTo>
                    <a:pt x="2697" y="1401"/>
                  </a:lnTo>
                  <a:lnTo>
                    <a:pt x="2692" y="1398"/>
                  </a:lnTo>
                  <a:lnTo>
                    <a:pt x="2688" y="1394"/>
                  </a:lnTo>
                  <a:lnTo>
                    <a:pt x="2685" y="1391"/>
                  </a:lnTo>
                  <a:lnTo>
                    <a:pt x="2688" y="1378"/>
                  </a:lnTo>
                  <a:lnTo>
                    <a:pt x="2681" y="1368"/>
                  </a:lnTo>
                  <a:lnTo>
                    <a:pt x="2669" y="1359"/>
                  </a:lnTo>
                  <a:lnTo>
                    <a:pt x="2657" y="1351"/>
                  </a:lnTo>
                  <a:lnTo>
                    <a:pt x="2646" y="1340"/>
                  </a:lnTo>
                  <a:lnTo>
                    <a:pt x="2617" y="1344"/>
                  </a:lnTo>
                  <a:lnTo>
                    <a:pt x="2587" y="1344"/>
                  </a:lnTo>
                  <a:lnTo>
                    <a:pt x="2557" y="1342"/>
                  </a:lnTo>
                  <a:lnTo>
                    <a:pt x="2528" y="1340"/>
                  </a:lnTo>
                  <a:lnTo>
                    <a:pt x="2523" y="1330"/>
                  </a:lnTo>
                  <a:lnTo>
                    <a:pt x="2516" y="1317"/>
                  </a:lnTo>
                  <a:lnTo>
                    <a:pt x="2505" y="1321"/>
                  </a:lnTo>
                  <a:lnTo>
                    <a:pt x="2498" y="1323"/>
                  </a:lnTo>
                  <a:lnTo>
                    <a:pt x="2489" y="1324"/>
                  </a:lnTo>
                  <a:lnTo>
                    <a:pt x="2477" y="1324"/>
                  </a:lnTo>
                  <a:lnTo>
                    <a:pt x="2467" y="1317"/>
                  </a:lnTo>
                  <a:lnTo>
                    <a:pt x="2456" y="1312"/>
                  </a:lnTo>
                  <a:lnTo>
                    <a:pt x="2444" y="1305"/>
                  </a:lnTo>
                  <a:lnTo>
                    <a:pt x="2435" y="1298"/>
                  </a:lnTo>
                  <a:lnTo>
                    <a:pt x="2432" y="1288"/>
                  </a:lnTo>
                  <a:lnTo>
                    <a:pt x="2427" y="1279"/>
                  </a:lnTo>
                  <a:lnTo>
                    <a:pt x="2416" y="1270"/>
                  </a:lnTo>
                  <a:lnTo>
                    <a:pt x="2414" y="1270"/>
                  </a:lnTo>
                  <a:lnTo>
                    <a:pt x="2413" y="1270"/>
                  </a:lnTo>
                  <a:lnTo>
                    <a:pt x="2411" y="1270"/>
                  </a:lnTo>
                  <a:lnTo>
                    <a:pt x="2407" y="1270"/>
                  </a:lnTo>
                  <a:lnTo>
                    <a:pt x="2400" y="1270"/>
                  </a:lnTo>
                  <a:lnTo>
                    <a:pt x="2404" y="1284"/>
                  </a:lnTo>
                  <a:lnTo>
                    <a:pt x="2409" y="1300"/>
                  </a:lnTo>
                  <a:lnTo>
                    <a:pt x="2418" y="1316"/>
                  </a:lnTo>
                  <a:lnTo>
                    <a:pt x="2425" y="1330"/>
                  </a:lnTo>
                  <a:lnTo>
                    <a:pt x="2432" y="1340"/>
                  </a:lnTo>
                  <a:lnTo>
                    <a:pt x="2434" y="1335"/>
                  </a:lnTo>
                  <a:lnTo>
                    <a:pt x="2435" y="1333"/>
                  </a:lnTo>
                  <a:lnTo>
                    <a:pt x="2435" y="1331"/>
                  </a:lnTo>
                  <a:lnTo>
                    <a:pt x="2437" y="1331"/>
                  </a:lnTo>
                  <a:lnTo>
                    <a:pt x="2439" y="1331"/>
                  </a:lnTo>
                  <a:lnTo>
                    <a:pt x="2444" y="1333"/>
                  </a:lnTo>
                  <a:lnTo>
                    <a:pt x="2446" y="1338"/>
                  </a:lnTo>
                  <a:lnTo>
                    <a:pt x="2448" y="1344"/>
                  </a:lnTo>
                  <a:lnTo>
                    <a:pt x="2448" y="1349"/>
                  </a:lnTo>
                  <a:lnTo>
                    <a:pt x="2449" y="1354"/>
                  </a:lnTo>
                  <a:lnTo>
                    <a:pt x="2451" y="1359"/>
                  </a:lnTo>
                  <a:lnTo>
                    <a:pt x="2458" y="1358"/>
                  </a:lnTo>
                  <a:lnTo>
                    <a:pt x="2467" y="1356"/>
                  </a:lnTo>
                  <a:lnTo>
                    <a:pt x="2477" y="1356"/>
                  </a:lnTo>
                  <a:lnTo>
                    <a:pt x="2493" y="1338"/>
                  </a:lnTo>
                  <a:lnTo>
                    <a:pt x="2512" y="1324"/>
                  </a:lnTo>
                  <a:lnTo>
                    <a:pt x="2514" y="1342"/>
                  </a:lnTo>
                  <a:lnTo>
                    <a:pt x="2516" y="1356"/>
                  </a:lnTo>
                  <a:lnTo>
                    <a:pt x="2542" y="1370"/>
                  </a:lnTo>
                  <a:lnTo>
                    <a:pt x="2563" y="1387"/>
                  </a:lnTo>
                  <a:lnTo>
                    <a:pt x="2556" y="1396"/>
                  </a:lnTo>
                  <a:lnTo>
                    <a:pt x="2550" y="1405"/>
                  </a:lnTo>
                  <a:lnTo>
                    <a:pt x="2544" y="1412"/>
                  </a:lnTo>
                  <a:lnTo>
                    <a:pt x="2531" y="1417"/>
                  </a:lnTo>
                  <a:lnTo>
                    <a:pt x="2531" y="1436"/>
                  </a:lnTo>
                  <a:lnTo>
                    <a:pt x="2514" y="1447"/>
                  </a:lnTo>
                  <a:lnTo>
                    <a:pt x="2496" y="1459"/>
                  </a:lnTo>
                  <a:lnTo>
                    <a:pt x="2496" y="1467"/>
                  </a:lnTo>
                  <a:lnTo>
                    <a:pt x="2474" y="1467"/>
                  </a:lnTo>
                  <a:lnTo>
                    <a:pt x="2461" y="1474"/>
                  </a:lnTo>
                  <a:lnTo>
                    <a:pt x="2451" y="1485"/>
                  </a:lnTo>
                  <a:lnTo>
                    <a:pt x="2439" y="1494"/>
                  </a:lnTo>
                  <a:lnTo>
                    <a:pt x="2423" y="1501"/>
                  </a:lnTo>
                  <a:lnTo>
                    <a:pt x="2407" y="1504"/>
                  </a:lnTo>
                  <a:lnTo>
                    <a:pt x="2390" y="1509"/>
                  </a:lnTo>
                  <a:lnTo>
                    <a:pt x="2376" y="1515"/>
                  </a:lnTo>
                  <a:lnTo>
                    <a:pt x="2364" y="1522"/>
                  </a:lnTo>
                  <a:lnTo>
                    <a:pt x="2352" y="1525"/>
                  </a:lnTo>
                  <a:lnTo>
                    <a:pt x="2343" y="1525"/>
                  </a:lnTo>
                  <a:lnTo>
                    <a:pt x="2339" y="1523"/>
                  </a:lnTo>
                  <a:lnTo>
                    <a:pt x="2338" y="1523"/>
                  </a:lnTo>
                  <a:lnTo>
                    <a:pt x="2336" y="1522"/>
                  </a:lnTo>
                  <a:lnTo>
                    <a:pt x="2336" y="1522"/>
                  </a:lnTo>
                  <a:lnTo>
                    <a:pt x="2334" y="1520"/>
                  </a:lnTo>
                  <a:lnTo>
                    <a:pt x="2332" y="1516"/>
                  </a:lnTo>
                  <a:lnTo>
                    <a:pt x="2327" y="1506"/>
                  </a:lnTo>
                  <a:lnTo>
                    <a:pt x="2325" y="1495"/>
                  </a:lnTo>
                  <a:lnTo>
                    <a:pt x="2325" y="1485"/>
                  </a:lnTo>
                  <a:lnTo>
                    <a:pt x="2324" y="1474"/>
                  </a:lnTo>
                  <a:lnTo>
                    <a:pt x="2315" y="1457"/>
                  </a:lnTo>
                  <a:lnTo>
                    <a:pt x="2303" y="1441"/>
                  </a:lnTo>
                  <a:lnTo>
                    <a:pt x="2290" y="1427"/>
                  </a:lnTo>
                  <a:lnTo>
                    <a:pt x="2278" y="1413"/>
                  </a:lnTo>
                  <a:lnTo>
                    <a:pt x="2275" y="1403"/>
                  </a:lnTo>
                  <a:lnTo>
                    <a:pt x="2273" y="1391"/>
                  </a:lnTo>
                  <a:lnTo>
                    <a:pt x="2271" y="1378"/>
                  </a:lnTo>
                  <a:lnTo>
                    <a:pt x="2266" y="1368"/>
                  </a:lnTo>
                  <a:lnTo>
                    <a:pt x="2247" y="1356"/>
                  </a:lnTo>
                  <a:lnTo>
                    <a:pt x="2242" y="1344"/>
                  </a:lnTo>
                  <a:lnTo>
                    <a:pt x="2236" y="1331"/>
                  </a:lnTo>
                  <a:lnTo>
                    <a:pt x="2231" y="1319"/>
                  </a:lnTo>
                  <a:lnTo>
                    <a:pt x="2224" y="1309"/>
                  </a:lnTo>
                  <a:lnTo>
                    <a:pt x="2214" y="1302"/>
                  </a:lnTo>
                  <a:lnTo>
                    <a:pt x="2208" y="1300"/>
                  </a:lnTo>
                  <a:lnTo>
                    <a:pt x="2207" y="1296"/>
                  </a:lnTo>
                  <a:lnTo>
                    <a:pt x="2203" y="1295"/>
                  </a:lnTo>
                  <a:lnTo>
                    <a:pt x="2200" y="1293"/>
                  </a:lnTo>
                  <a:lnTo>
                    <a:pt x="2196" y="1291"/>
                  </a:lnTo>
                  <a:lnTo>
                    <a:pt x="2193" y="1288"/>
                  </a:lnTo>
                  <a:lnTo>
                    <a:pt x="2189" y="1282"/>
                  </a:lnTo>
                  <a:lnTo>
                    <a:pt x="2186" y="1275"/>
                  </a:lnTo>
                  <a:lnTo>
                    <a:pt x="2182" y="1275"/>
                  </a:lnTo>
                  <a:lnTo>
                    <a:pt x="2182" y="1282"/>
                  </a:lnTo>
                  <a:lnTo>
                    <a:pt x="2194" y="1298"/>
                  </a:lnTo>
                  <a:lnTo>
                    <a:pt x="2205" y="1316"/>
                  </a:lnTo>
                  <a:lnTo>
                    <a:pt x="2212" y="1337"/>
                  </a:lnTo>
                  <a:lnTo>
                    <a:pt x="2219" y="1356"/>
                  </a:lnTo>
                  <a:lnTo>
                    <a:pt x="2228" y="1375"/>
                  </a:lnTo>
                  <a:lnTo>
                    <a:pt x="2231" y="1378"/>
                  </a:lnTo>
                  <a:lnTo>
                    <a:pt x="2236" y="1382"/>
                  </a:lnTo>
                  <a:lnTo>
                    <a:pt x="2240" y="1385"/>
                  </a:lnTo>
                  <a:lnTo>
                    <a:pt x="2245" y="1389"/>
                  </a:lnTo>
                  <a:lnTo>
                    <a:pt x="2247" y="1394"/>
                  </a:lnTo>
                  <a:lnTo>
                    <a:pt x="2247" y="1429"/>
                  </a:lnTo>
                  <a:lnTo>
                    <a:pt x="2250" y="1433"/>
                  </a:lnTo>
                  <a:lnTo>
                    <a:pt x="2254" y="1438"/>
                  </a:lnTo>
                  <a:lnTo>
                    <a:pt x="2259" y="1441"/>
                  </a:lnTo>
                  <a:lnTo>
                    <a:pt x="2264" y="1445"/>
                  </a:lnTo>
                  <a:lnTo>
                    <a:pt x="2266" y="1448"/>
                  </a:lnTo>
                  <a:lnTo>
                    <a:pt x="2269" y="1459"/>
                  </a:lnTo>
                  <a:lnTo>
                    <a:pt x="2271" y="1467"/>
                  </a:lnTo>
                  <a:lnTo>
                    <a:pt x="2275" y="1478"/>
                  </a:lnTo>
                  <a:lnTo>
                    <a:pt x="2285" y="1490"/>
                  </a:lnTo>
                  <a:lnTo>
                    <a:pt x="2301" y="1501"/>
                  </a:lnTo>
                  <a:lnTo>
                    <a:pt x="2318" y="1511"/>
                  </a:lnTo>
                  <a:lnTo>
                    <a:pt x="2332" y="1522"/>
                  </a:lnTo>
                  <a:lnTo>
                    <a:pt x="2336" y="1527"/>
                  </a:lnTo>
                  <a:lnTo>
                    <a:pt x="2336" y="1534"/>
                  </a:lnTo>
                  <a:lnTo>
                    <a:pt x="2336" y="1539"/>
                  </a:lnTo>
                  <a:lnTo>
                    <a:pt x="2338" y="1544"/>
                  </a:lnTo>
                  <a:lnTo>
                    <a:pt x="2343" y="1550"/>
                  </a:lnTo>
                  <a:lnTo>
                    <a:pt x="2358" y="1551"/>
                  </a:lnTo>
                  <a:lnTo>
                    <a:pt x="2376" y="1543"/>
                  </a:lnTo>
                  <a:lnTo>
                    <a:pt x="2400" y="1537"/>
                  </a:lnTo>
                  <a:lnTo>
                    <a:pt x="2423" y="1532"/>
                  </a:lnTo>
                  <a:lnTo>
                    <a:pt x="2444" y="1529"/>
                  </a:lnTo>
                  <a:lnTo>
                    <a:pt x="2444" y="1532"/>
                  </a:lnTo>
                  <a:lnTo>
                    <a:pt x="2439" y="1541"/>
                  </a:lnTo>
                  <a:lnTo>
                    <a:pt x="2439" y="1551"/>
                  </a:lnTo>
                  <a:lnTo>
                    <a:pt x="2435" y="1563"/>
                  </a:lnTo>
                  <a:lnTo>
                    <a:pt x="2428" y="1581"/>
                  </a:lnTo>
                  <a:lnTo>
                    <a:pt x="2418" y="1602"/>
                  </a:lnTo>
                  <a:lnTo>
                    <a:pt x="2406" y="1623"/>
                  </a:lnTo>
                  <a:lnTo>
                    <a:pt x="2393" y="1640"/>
                  </a:lnTo>
                  <a:lnTo>
                    <a:pt x="2374" y="1659"/>
                  </a:lnTo>
                  <a:lnTo>
                    <a:pt x="2353" y="1677"/>
                  </a:lnTo>
                  <a:lnTo>
                    <a:pt x="2331" y="1694"/>
                  </a:lnTo>
                  <a:lnTo>
                    <a:pt x="2310" y="1714"/>
                  </a:lnTo>
                  <a:lnTo>
                    <a:pt x="2292" y="1735"/>
                  </a:lnTo>
                  <a:lnTo>
                    <a:pt x="2278" y="1759"/>
                  </a:lnTo>
                  <a:lnTo>
                    <a:pt x="2273" y="1782"/>
                  </a:lnTo>
                  <a:lnTo>
                    <a:pt x="2276" y="1803"/>
                  </a:lnTo>
                  <a:lnTo>
                    <a:pt x="2283" y="1824"/>
                  </a:lnTo>
                  <a:lnTo>
                    <a:pt x="2290" y="1843"/>
                  </a:lnTo>
                  <a:lnTo>
                    <a:pt x="2297" y="1864"/>
                  </a:lnTo>
                  <a:lnTo>
                    <a:pt x="2303" y="1885"/>
                  </a:lnTo>
                  <a:lnTo>
                    <a:pt x="2301" y="1906"/>
                  </a:lnTo>
                  <a:lnTo>
                    <a:pt x="2290" y="1928"/>
                  </a:lnTo>
                  <a:lnTo>
                    <a:pt x="2275" y="1939"/>
                  </a:lnTo>
                  <a:lnTo>
                    <a:pt x="2257" y="1947"/>
                  </a:lnTo>
                  <a:lnTo>
                    <a:pt x="2240" y="1956"/>
                  </a:lnTo>
                  <a:lnTo>
                    <a:pt x="2226" y="1968"/>
                  </a:lnTo>
                  <a:lnTo>
                    <a:pt x="2217" y="1986"/>
                  </a:lnTo>
                  <a:lnTo>
                    <a:pt x="2226" y="1996"/>
                  </a:lnTo>
                  <a:lnTo>
                    <a:pt x="2233" y="2012"/>
                  </a:lnTo>
                  <a:lnTo>
                    <a:pt x="2236" y="2031"/>
                  </a:lnTo>
                  <a:lnTo>
                    <a:pt x="2231" y="2035"/>
                  </a:lnTo>
                  <a:lnTo>
                    <a:pt x="2228" y="2038"/>
                  </a:lnTo>
                  <a:lnTo>
                    <a:pt x="2226" y="2040"/>
                  </a:lnTo>
                  <a:lnTo>
                    <a:pt x="2222" y="2043"/>
                  </a:lnTo>
                  <a:lnTo>
                    <a:pt x="2221" y="2047"/>
                  </a:lnTo>
                  <a:lnTo>
                    <a:pt x="2217" y="2050"/>
                  </a:lnTo>
                  <a:lnTo>
                    <a:pt x="2198" y="2054"/>
                  </a:lnTo>
                  <a:lnTo>
                    <a:pt x="2193" y="2066"/>
                  </a:lnTo>
                  <a:lnTo>
                    <a:pt x="2191" y="2080"/>
                  </a:lnTo>
                  <a:lnTo>
                    <a:pt x="2189" y="2094"/>
                  </a:lnTo>
                  <a:lnTo>
                    <a:pt x="2186" y="2108"/>
                  </a:lnTo>
                  <a:lnTo>
                    <a:pt x="2163" y="2127"/>
                  </a:lnTo>
                  <a:lnTo>
                    <a:pt x="2156" y="2143"/>
                  </a:lnTo>
                  <a:lnTo>
                    <a:pt x="2147" y="2159"/>
                  </a:lnTo>
                  <a:lnTo>
                    <a:pt x="2130" y="2174"/>
                  </a:lnTo>
                  <a:lnTo>
                    <a:pt x="2109" y="2187"/>
                  </a:lnTo>
                  <a:lnTo>
                    <a:pt x="2083" y="2194"/>
                  </a:lnTo>
                  <a:lnTo>
                    <a:pt x="2057" y="2201"/>
                  </a:lnTo>
                  <a:lnTo>
                    <a:pt x="2030" y="2206"/>
                  </a:lnTo>
                  <a:lnTo>
                    <a:pt x="2006" y="2211"/>
                  </a:lnTo>
                  <a:lnTo>
                    <a:pt x="2001" y="2208"/>
                  </a:lnTo>
                  <a:lnTo>
                    <a:pt x="1997" y="2204"/>
                  </a:lnTo>
                  <a:lnTo>
                    <a:pt x="1994" y="2202"/>
                  </a:lnTo>
                  <a:lnTo>
                    <a:pt x="1990" y="2197"/>
                  </a:lnTo>
                  <a:lnTo>
                    <a:pt x="1987" y="2194"/>
                  </a:lnTo>
                  <a:lnTo>
                    <a:pt x="1985" y="2185"/>
                  </a:lnTo>
                  <a:lnTo>
                    <a:pt x="1985" y="2174"/>
                  </a:lnTo>
                  <a:lnTo>
                    <a:pt x="1985" y="2162"/>
                  </a:lnTo>
                  <a:lnTo>
                    <a:pt x="1983" y="2150"/>
                  </a:lnTo>
                  <a:lnTo>
                    <a:pt x="1973" y="2133"/>
                  </a:lnTo>
                  <a:lnTo>
                    <a:pt x="1959" y="2117"/>
                  </a:lnTo>
                  <a:lnTo>
                    <a:pt x="1945" y="2099"/>
                  </a:lnTo>
                  <a:lnTo>
                    <a:pt x="1936" y="2082"/>
                  </a:lnTo>
                  <a:lnTo>
                    <a:pt x="1940" y="2070"/>
                  </a:lnTo>
                  <a:lnTo>
                    <a:pt x="1940" y="2068"/>
                  </a:lnTo>
                  <a:lnTo>
                    <a:pt x="1936" y="2064"/>
                  </a:lnTo>
                  <a:lnTo>
                    <a:pt x="1933" y="2063"/>
                  </a:lnTo>
                  <a:lnTo>
                    <a:pt x="1931" y="2059"/>
                  </a:lnTo>
                  <a:lnTo>
                    <a:pt x="1929" y="2059"/>
                  </a:lnTo>
                  <a:lnTo>
                    <a:pt x="1927" y="2054"/>
                  </a:lnTo>
                  <a:lnTo>
                    <a:pt x="1929" y="2049"/>
                  </a:lnTo>
                  <a:lnTo>
                    <a:pt x="1929" y="2045"/>
                  </a:lnTo>
                  <a:lnTo>
                    <a:pt x="1931" y="2042"/>
                  </a:lnTo>
                  <a:lnTo>
                    <a:pt x="1933" y="2038"/>
                  </a:lnTo>
                  <a:lnTo>
                    <a:pt x="1926" y="2035"/>
                  </a:lnTo>
                  <a:lnTo>
                    <a:pt x="1926" y="2031"/>
                  </a:lnTo>
                  <a:lnTo>
                    <a:pt x="1926" y="2028"/>
                  </a:lnTo>
                  <a:lnTo>
                    <a:pt x="1927" y="2023"/>
                  </a:lnTo>
                  <a:lnTo>
                    <a:pt x="1929" y="2019"/>
                  </a:lnTo>
                  <a:lnTo>
                    <a:pt x="1929" y="2014"/>
                  </a:lnTo>
                  <a:lnTo>
                    <a:pt x="1929" y="2009"/>
                  </a:lnTo>
                  <a:lnTo>
                    <a:pt x="1922" y="1995"/>
                  </a:lnTo>
                  <a:lnTo>
                    <a:pt x="1912" y="1979"/>
                  </a:lnTo>
                  <a:lnTo>
                    <a:pt x="1901" y="1965"/>
                  </a:lnTo>
                  <a:lnTo>
                    <a:pt x="1894" y="1951"/>
                  </a:lnTo>
                  <a:lnTo>
                    <a:pt x="1892" y="1934"/>
                  </a:lnTo>
                  <a:lnTo>
                    <a:pt x="1896" y="1914"/>
                  </a:lnTo>
                  <a:lnTo>
                    <a:pt x="1903" y="1897"/>
                  </a:lnTo>
                  <a:lnTo>
                    <a:pt x="1913" y="1878"/>
                  </a:lnTo>
                  <a:lnTo>
                    <a:pt x="1920" y="1862"/>
                  </a:lnTo>
                  <a:lnTo>
                    <a:pt x="1926" y="1848"/>
                  </a:lnTo>
                  <a:lnTo>
                    <a:pt x="1919" y="1834"/>
                  </a:lnTo>
                  <a:lnTo>
                    <a:pt x="1917" y="1822"/>
                  </a:lnTo>
                  <a:lnTo>
                    <a:pt x="1917" y="1810"/>
                  </a:lnTo>
                  <a:lnTo>
                    <a:pt x="1913" y="1794"/>
                  </a:lnTo>
                  <a:lnTo>
                    <a:pt x="1903" y="1773"/>
                  </a:lnTo>
                  <a:lnTo>
                    <a:pt x="1887" y="1752"/>
                  </a:lnTo>
                  <a:lnTo>
                    <a:pt x="1872" y="1733"/>
                  </a:lnTo>
                  <a:lnTo>
                    <a:pt x="1856" y="1717"/>
                  </a:lnTo>
                  <a:lnTo>
                    <a:pt x="1861" y="1696"/>
                  </a:lnTo>
                  <a:lnTo>
                    <a:pt x="1866" y="1677"/>
                  </a:lnTo>
                  <a:lnTo>
                    <a:pt x="1872" y="1656"/>
                  </a:lnTo>
                  <a:lnTo>
                    <a:pt x="1866" y="1653"/>
                  </a:lnTo>
                  <a:lnTo>
                    <a:pt x="1863" y="1651"/>
                  </a:lnTo>
                  <a:lnTo>
                    <a:pt x="1859" y="1647"/>
                  </a:lnTo>
                  <a:lnTo>
                    <a:pt x="1856" y="1646"/>
                  </a:lnTo>
                  <a:lnTo>
                    <a:pt x="1851" y="1646"/>
                  </a:lnTo>
                  <a:lnTo>
                    <a:pt x="1844" y="1644"/>
                  </a:lnTo>
                  <a:lnTo>
                    <a:pt x="1840" y="1647"/>
                  </a:lnTo>
                  <a:lnTo>
                    <a:pt x="1838" y="1649"/>
                  </a:lnTo>
                  <a:lnTo>
                    <a:pt x="1833" y="1651"/>
                  </a:lnTo>
                  <a:lnTo>
                    <a:pt x="1828" y="1651"/>
                  </a:lnTo>
                  <a:lnTo>
                    <a:pt x="1821" y="1651"/>
                  </a:lnTo>
                  <a:lnTo>
                    <a:pt x="1802" y="1621"/>
                  </a:lnTo>
                  <a:lnTo>
                    <a:pt x="1789" y="1619"/>
                  </a:lnTo>
                  <a:lnTo>
                    <a:pt x="1777" y="1618"/>
                  </a:lnTo>
                  <a:lnTo>
                    <a:pt x="1763" y="1616"/>
                  </a:lnTo>
                  <a:lnTo>
                    <a:pt x="1746" y="1623"/>
                  </a:lnTo>
                  <a:lnTo>
                    <a:pt x="1728" y="1630"/>
                  </a:lnTo>
                  <a:lnTo>
                    <a:pt x="1714" y="1635"/>
                  </a:lnTo>
                  <a:lnTo>
                    <a:pt x="1680" y="1628"/>
                  </a:lnTo>
                  <a:lnTo>
                    <a:pt x="1676" y="1640"/>
                  </a:lnTo>
                  <a:lnTo>
                    <a:pt x="1664" y="1640"/>
                  </a:lnTo>
                  <a:lnTo>
                    <a:pt x="1653" y="1637"/>
                  </a:lnTo>
                  <a:lnTo>
                    <a:pt x="1645" y="1635"/>
                  </a:lnTo>
                  <a:lnTo>
                    <a:pt x="1641" y="1637"/>
                  </a:lnTo>
                  <a:lnTo>
                    <a:pt x="1638" y="1640"/>
                  </a:lnTo>
                  <a:lnTo>
                    <a:pt x="1632" y="1642"/>
                  </a:lnTo>
                  <a:lnTo>
                    <a:pt x="1625" y="1644"/>
                  </a:lnTo>
                  <a:lnTo>
                    <a:pt x="1615" y="1632"/>
                  </a:lnTo>
                  <a:lnTo>
                    <a:pt x="1601" y="1625"/>
                  </a:lnTo>
                  <a:lnTo>
                    <a:pt x="1587" y="1618"/>
                  </a:lnTo>
                  <a:lnTo>
                    <a:pt x="1573" y="1611"/>
                  </a:lnTo>
                  <a:lnTo>
                    <a:pt x="1561" y="1602"/>
                  </a:lnTo>
                  <a:lnTo>
                    <a:pt x="1552" y="1579"/>
                  </a:lnTo>
                  <a:lnTo>
                    <a:pt x="1542" y="1567"/>
                  </a:lnTo>
                  <a:lnTo>
                    <a:pt x="1526" y="1555"/>
                  </a:lnTo>
                  <a:lnTo>
                    <a:pt x="1512" y="1543"/>
                  </a:lnTo>
                  <a:lnTo>
                    <a:pt x="1503" y="1532"/>
                  </a:lnTo>
                  <a:lnTo>
                    <a:pt x="1503" y="1509"/>
                  </a:lnTo>
                  <a:lnTo>
                    <a:pt x="1500" y="1499"/>
                  </a:lnTo>
                  <a:lnTo>
                    <a:pt x="1501" y="1483"/>
                  </a:lnTo>
                  <a:lnTo>
                    <a:pt x="1505" y="1469"/>
                  </a:lnTo>
                  <a:lnTo>
                    <a:pt x="1508" y="1457"/>
                  </a:lnTo>
                  <a:lnTo>
                    <a:pt x="1510" y="1448"/>
                  </a:lnTo>
                  <a:lnTo>
                    <a:pt x="1510" y="1434"/>
                  </a:lnTo>
                  <a:lnTo>
                    <a:pt x="1507" y="1426"/>
                  </a:lnTo>
                  <a:lnTo>
                    <a:pt x="1501" y="1417"/>
                  </a:lnTo>
                  <a:lnTo>
                    <a:pt x="1498" y="1410"/>
                  </a:lnTo>
                  <a:lnTo>
                    <a:pt x="1498" y="1399"/>
                  </a:lnTo>
                  <a:lnTo>
                    <a:pt x="1501" y="1385"/>
                  </a:lnTo>
                  <a:lnTo>
                    <a:pt x="1508" y="1370"/>
                  </a:lnTo>
                  <a:lnTo>
                    <a:pt x="1515" y="1352"/>
                  </a:lnTo>
                  <a:lnTo>
                    <a:pt x="1522" y="1337"/>
                  </a:lnTo>
                  <a:lnTo>
                    <a:pt x="1529" y="1324"/>
                  </a:lnTo>
                  <a:lnTo>
                    <a:pt x="1533" y="1317"/>
                  </a:lnTo>
                  <a:lnTo>
                    <a:pt x="1545" y="1307"/>
                  </a:lnTo>
                  <a:lnTo>
                    <a:pt x="1559" y="1298"/>
                  </a:lnTo>
                  <a:lnTo>
                    <a:pt x="1573" y="1291"/>
                  </a:lnTo>
                  <a:lnTo>
                    <a:pt x="1587" y="1282"/>
                  </a:lnTo>
                  <a:lnTo>
                    <a:pt x="1590" y="1274"/>
                  </a:lnTo>
                  <a:lnTo>
                    <a:pt x="1590" y="1263"/>
                  </a:lnTo>
                  <a:lnTo>
                    <a:pt x="1589" y="1251"/>
                  </a:lnTo>
                  <a:lnTo>
                    <a:pt x="1590" y="1241"/>
                  </a:lnTo>
                  <a:lnTo>
                    <a:pt x="1599" y="1227"/>
                  </a:lnTo>
                  <a:lnTo>
                    <a:pt x="1611" y="1216"/>
                  </a:lnTo>
                  <a:lnTo>
                    <a:pt x="1624" y="1206"/>
                  </a:lnTo>
                  <a:lnTo>
                    <a:pt x="1636" y="1195"/>
                  </a:lnTo>
                  <a:lnTo>
                    <a:pt x="1646" y="1183"/>
                  </a:lnTo>
                  <a:lnTo>
                    <a:pt x="1652" y="1167"/>
                  </a:lnTo>
                  <a:lnTo>
                    <a:pt x="1652" y="1166"/>
                  </a:lnTo>
                  <a:lnTo>
                    <a:pt x="1650" y="1166"/>
                  </a:lnTo>
                  <a:lnTo>
                    <a:pt x="1650" y="1164"/>
                  </a:lnTo>
                  <a:lnTo>
                    <a:pt x="1650" y="1162"/>
                  </a:lnTo>
                  <a:lnTo>
                    <a:pt x="1648" y="1160"/>
                  </a:lnTo>
                  <a:lnTo>
                    <a:pt x="1645" y="1159"/>
                  </a:lnTo>
                  <a:lnTo>
                    <a:pt x="1641" y="1157"/>
                  </a:lnTo>
                  <a:lnTo>
                    <a:pt x="1638" y="1157"/>
                  </a:lnTo>
                  <a:lnTo>
                    <a:pt x="1632" y="1155"/>
                  </a:lnTo>
                  <a:lnTo>
                    <a:pt x="1629" y="1159"/>
                  </a:lnTo>
                  <a:lnTo>
                    <a:pt x="1625" y="1159"/>
                  </a:lnTo>
                  <a:lnTo>
                    <a:pt x="1620" y="1160"/>
                  </a:lnTo>
                  <a:lnTo>
                    <a:pt x="1613" y="1160"/>
                  </a:lnTo>
                  <a:lnTo>
                    <a:pt x="1613" y="1155"/>
                  </a:lnTo>
                  <a:lnTo>
                    <a:pt x="1610" y="1155"/>
                  </a:lnTo>
                  <a:lnTo>
                    <a:pt x="1610" y="1141"/>
                  </a:lnTo>
                  <a:lnTo>
                    <a:pt x="1608" y="1122"/>
                  </a:lnTo>
                  <a:lnTo>
                    <a:pt x="1606" y="1099"/>
                  </a:lnTo>
                  <a:lnTo>
                    <a:pt x="1606" y="1077"/>
                  </a:lnTo>
                  <a:lnTo>
                    <a:pt x="1606" y="1057"/>
                  </a:lnTo>
                  <a:lnTo>
                    <a:pt x="1610" y="1045"/>
                  </a:lnTo>
                  <a:lnTo>
                    <a:pt x="1611" y="1040"/>
                  </a:lnTo>
                  <a:lnTo>
                    <a:pt x="1613" y="1036"/>
                  </a:lnTo>
                  <a:lnTo>
                    <a:pt x="1615" y="1035"/>
                  </a:lnTo>
                  <a:lnTo>
                    <a:pt x="1617" y="1035"/>
                  </a:lnTo>
                  <a:lnTo>
                    <a:pt x="1620" y="1035"/>
                  </a:lnTo>
                  <a:lnTo>
                    <a:pt x="1624" y="1033"/>
                  </a:lnTo>
                  <a:lnTo>
                    <a:pt x="1629" y="1033"/>
                  </a:lnTo>
                  <a:lnTo>
                    <a:pt x="1643" y="1038"/>
                  </a:lnTo>
                  <a:lnTo>
                    <a:pt x="1659" y="1042"/>
                  </a:lnTo>
                  <a:lnTo>
                    <a:pt x="1676" y="1042"/>
                  </a:lnTo>
                  <a:lnTo>
                    <a:pt x="1693" y="1038"/>
                  </a:lnTo>
                  <a:lnTo>
                    <a:pt x="1706" y="1033"/>
                  </a:lnTo>
                  <a:lnTo>
                    <a:pt x="1707" y="1031"/>
                  </a:lnTo>
                  <a:lnTo>
                    <a:pt x="1707" y="1029"/>
                  </a:lnTo>
                  <a:lnTo>
                    <a:pt x="1709" y="1029"/>
                  </a:lnTo>
                  <a:lnTo>
                    <a:pt x="1709" y="1028"/>
                  </a:lnTo>
                  <a:lnTo>
                    <a:pt x="1709" y="1026"/>
                  </a:lnTo>
                  <a:lnTo>
                    <a:pt x="1713" y="1012"/>
                  </a:lnTo>
                  <a:lnTo>
                    <a:pt x="1713" y="996"/>
                  </a:lnTo>
                  <a:lnTo>
                    <a:pt x="1711" y="981"/>
                  </a:lnTo>
                  <a:lnTo>
                    <a:pt x="1709" y="963"/>
                  </a:lnTo>
                  <a:lnTo>
                    <a:pt x="1697" y="960"/>
                  </a:lnTo>
                  <a:lnTo>
                    <a:pt x="1685" y="956"/>
                  </a:lnTo>
                  <a:lnTo>
                    <a:pt x="1673" y="949"/>
                  </a:lnTo>
                  <a:lnTo>
                    <a:pt x="1664" y="940"/>
                  </a:lnTo>
                  <a:lnTo>
                    <a:pt x="1667" y="939"/>
                  </a:lnTo>
                  <a:lnTo>
                    <a:pt x="1671" y="937"/>
                  </a:lnTo>
                  <a:lnTo>
                    <a:pt x="1673" y="935"/>
                  </a:lnTo>
                  <a:lnTo>
                    <a:pt x="1676" y="935"/>
                  </a:lnTo>
                  <a:lnTo>
                    <a:pt x="1680" y="933"/>
                  </a:lnTo>
                  <a:lnTo>
                    <a:pt x="1686" y="933"/>
                  </a:lnTo>
                  <a:lnTo>
                    <a:pt x="1690" y="932"/>
                  </a:lnTo>
                  <a:lnTo>
                    <a:pt x="1695" y="930"/>
                  </a:lnTo>
                  <a:lnTo>
                    <a:pt x="1700" y="930"/>
                  </a:lnTo>
                  <a:lnTo>
                    <a:pt x="1706" y="930"/>
                  </a:lnTo>
                  <a:lnTo>
                    <a:pt x="1706" y="911"/>
                  </a:lnTo>
                  <a:lnTo>
                    <a:pt x="1711" y="911"/>
                  </a:lnTo>
                  <a:lnTo>
                    <a:pt x="1716" y="912"/>
                  </a:lnTo>
                  <a:lnTo>
                    <a:pt x="1718" y="914"/>
                  </a:lnTo>
                  <a:lnTo>
                    <a:pt x="1721" y="914"/>
                  </a:lnTo>
                  <a:lnTo>
                    <a:pt x="1725" y="916"/>
                  </a:lnTo>
                  <a:lnTo>
                    <a:pt x="1728" y="918"/>
                  </a:lnTo>
                  <a:lnTo>
                    <a:pt x="1732" y="914"/>
                  </a:lnTo>
                  <a:lnTo>
                    <a:pt x="1737" y="912"/>
                  </a:lnTo>
                  <a:lnTo>
                    <a:pt x="1741" y="911"/>
                  </a:lnTo>
                  <a:lnTo>
                    <a:pt x="1746" y="909"/>
                  </a:lnTo>
                  <a:lnTo>
                    <a:pt x="1748" y="907"/>
                  </a:lnTo>
                  <a:lnTo>
                    <a:pt x="1749" y="904"/>
                  </a:lnTo>
                  <a:lnTo>
                    <a:pt x="1749" y="900"/>
                  </a:lnTo>
                  <a:lnTo>
                    <a:pt x="1749" y="897"/>
                  </a:lnTo>
                  <a:lnTo>
                    <a:pt x="1749" y="893"/>
                  </a:lnTo>
                  <a:lnTo>
                    <a:pt x="1751" y="890"/>
                  </a:lnTo>
                  <a:lnTo>
                    <a:pt x="1753" y="886"/>
                  </a:lnTo>
                  <a:lnTo>
                    <a:pt x="1786" y="876"/>
                  </a:lnTo>
                  <a:lnTo>
                    <a:pt x="1793" y="865"/>
                  </a:lnTo>
                  <a:lnTo>
                    <a:pt x="1795" y="855"/>
                  </a:lnTo>
                  <a:lnTo>
                    <a:pt x="1800" y="844"/>
                  </a:lnTo>
                  <a:lnTo>
                    <a:pt x="1810" y="837"/>
                  </a:lnTo>
                  <a:lnTo>
                    <a:pt x="1823" y="832"/>
                  </a:lnTo>
                  <a:lnTo>
                    <a:pt x="1838" y="827"/>
                  </a:lnTo>
                  <a:lnTo>
                    <a:pt x="1852" y="822"/>
                  </a:lnTo>
                  <a:lnTo>
                    <a:pt x="1854" y="820"/>
                  </a:lnTo>
                  <a:lnTo>
                    <a:pt x="1854" y="820"/>
                  </a:lnTo>
                  <a:lnTo>
                    <a:pt x="1854" y="818"/>
                  </a:lnTo>
                  <a:lnTo>
                    <a:pt x="1854" y="816"/>
                  </a:lnTo>
                  <a:lnTo>
                    <a:pt x="1856" y="815"/>
                  </a:lnTo>
                  <a:lnTo>
                    <a:pt x="1849" y="797"/>
                  </a:lnTo>
                  <a:lnTo>
                    <a:pt x="1845" y="776"/>
                  </a:lnTo>
                  <a:lnTo>
                    <a:pt x="1845" y="757"/>
                  </a:lnTo>
                  <a:lnTo>
                    <a:pt x="1844" y="741"/>
                  </a:lnTo>
                  <a:lnTo>
                    <a:pt x="1859" y="740"/>
                  </a:lnTo>
                  <a:lnTo>
                    <a:pt x="1870" y="736"/>
                  </a:lnTo>
                  <a:lnTo>
                    <a:pt x="1882" y="733"/>
                  </a:lnTo>
                  <a:lnTo>
                    <a:pt x="1882" y="741"/>
                  </a:lnTo>
                  <a:lnTo>
                    <a:pt x="1880" y="748"/>
                  </a:lnTo>
                  <a:lnTo>
                    <a:pt x="1878" y="761"/>
                  </a:lnTo>
                  <a:lnTo>
                    <a:pt x="1877" y="778"/>
                  </a:lnTo>
                  <a:lnTo>
                    <a:pt x="1875" y="794"/>
                  </a:lnTo>
                  <a:lnTo>
                    <a:pt x="1875" y="806"/>
                  </a:lnTo>
                  <a:lnTo>
                    <a:pt x="1880" y="809"/>
                  </a:lnTo>
                  <a:lnTo>
                    <a:pt x="1884" y="811"/>
                  </a:lnTo>
                  <a:lnTo>
                    <a:pt x="1885" y="813"/>
                  </a:lnTo>
                  <a:lnTo>
                    <a:pt x="1889" y="815"/>
                  </a:lnTo>
                  <a:lnTo>
                    <a:pt x="1894" y="818"/>
                  </a:lnTo>
                  <a:lnTo>
                    <a:pt x="1905" y="813"/>
                  </a:lnTo>
                  <a:lnTo>
                    <a:pt x="1912" y="813"/>
                  </a:lnTo>
                  <a:lnTo>
                    <a:pt x="1917" y="816"/>
                  </a:lnTo>
                  <a:lnTo>
                    <a:pt x="1924" y="822"/>
                  </a:lnTo>
                  <a:lnTo>
                    <a:pt x="1933" y="822"/>
                  </a:lnTo>
                  <a:lnTo>
                    <a:pt x="1943" y="818"/>
                  </a:lnTo>
                  <a:lnTo>
                    <a:pt x="1952" y="813"/>
                  </a:lnTo>
                  <a:lnTo>
                    <a:pt x="1957" y="808"/>
                  </a:lnTo>
                  <a:lnTo>
                    <a:pt x="1964" y="804"/>
                  </a:lnTo>
                  <a:lnTo>
                    <a:pt x="1973" y="801"/>
                  </a:lnTo>
                  <a:lnTo>
                    <a:pt x="1987" y="802"/>
                  </a:lnTo>
                  <a:lnTo>
                    <a:pt x="2006" y="806"/>
                  </a:lnTo>
                  <a:lnTo>
                    <a:pt x="2008" y="801"/>
                  </a:lnTo>
                  <a:lnTo>
                    <a:pt x="2009" y="799"/>
                  </a:lnTo>
                  <a:lnTo>
                    <a:pt x="2013" y="795"/>
                  </a:lnTo>
                  <a:lnTo>
                    <a:pt x="2016" y="794"/>
                  </a:lnTo>
                  <a:lnTo>
                    <a:pt x="2020" y="794"/>
                  </a:lnTo>
                  <a:lnTo>
                    <a:pt x="2025" y="792"/>
                  </a:lnTo>
                  <a:lnTo>
                    <a:pt x="2025" y="762"/>
                  </a:lnTo>
                  <a:lnTo>
                    <a:pt x="2029" y="738"/>
                  </a:lnTo>
                  <a:lnTo>
                    <a:pt x="2032" y="734"/>
                  </a:lnTo>
                  <a:lnTo>
                    <a:pt x="2036" y="733"/>
                  </a:lnTo>
                  <a:lnTo>
                    <a:pt x="2039" y="729"/>
                  </a:lnTo>
                  <a:lnTo>
                    <a:pt x="2043" y="727"/>
                  </a:lnTo>
                  <a:lnTo>
                    <a:pt x="2048" y="726"/>
                  </a:lnTo>
                  <a:lnTo>
                    <a:pt x="2048" y="729"/>
                  </a:lnTo>
                  <a:lnTo>
                    <a:pt x="2051" y="733"/>
                  </a:lnTo>
                  <a:lnTo>
                    <a:pt x="2053" y="736"/>
                  </a:lnTo>
                  <a:lnTo>
                    <a:pt x="2055" y="740"/>
                  </a:lnTo>
                  <a:lnTo>
                    <a:pt x="2057" y="741"/>
                  </a:lnTo>
                  <a:lnTo>
                    <a:pt x="2062" y="743"/>
                  </a:lnTo>
                  <a:lnTo>
                    <a:pt x="2067" y="745"/>
                  </a:lnTo>
                  <a:lnTo>
                    <a:pt x="2065" y="729"/>
                  </a:lnTo>
                  <a:lnTo>
                    <a:pt x="2064" y="719"/>
                  </a:lnTo>
                  <a:lnTo>
                    <a:pt x="2060" y="712"/>
                  </a:lnTo>
                  <a:lnTo>
                    <a:pt x="2058" y="703"/>
                  </a:lnTo>
                  <a:lnTo>
                    <a:pt x="2055" y="687"/>
                  </a:lnTo>
                  <a:lnTo>
                    <a:pt x="2064" y="686"/>
                  </a:lnTo>
                  <a:lnTo>
                    <a:pt x="2070" y="682"/>
                  </a:lnTo>
                  <a:lnTo>
                    <a:pt x="2076" y="679"/>
                  </a:lnTo>
                  <a:lnTo>
                    <a:pt x="2083" y="675"/>
                  </a:lnTo>
                  <a:lnTo>
                    <a:pt x="2095" y="675"/>
                  </a:lnTo>
                  <a:lnTo>
                    <a:pt x="2107" y="677"/>
                  </a:lnTo>
                  <a:lnTo>
                    <a:pt x="2116" y="679"/>
                  </a:lnTo>
                  <a:lnTo>
                    <a:pt x="2125" y="675"/>
                  </a:lnTo>
                  <a:lnTo>
                    <a:pt x="2132" y="665"/>
                  </a:lnTo>
                  <a:lnTo>
                    <a:pt x="2126" y="663"/>
                  </a:lnTo>
                  <a:lnTo>
                    <a:pt x="2121" y="661"/>
                  </a:lnTo>
                  <a:lnTo>
                    <a:pt x="2118" y="659"/>
                  </a:lnTo>
                  <a:lnTo>
                    <a:pt x="2112" y="658"/>
                  </a:lnTo>
                  <a:lnTo>
                    <a:pt x="2105" y="658"/>
                  </a:lnTo>
                  <a:lnTo>
                    <a:pt x="2088" y="666"/>
                  </a:lnTo>
                  <a:lnTo>
                    <a:pt x="2069" y="672"/>
                  </a:lnTo>
                  <a:lnTo>
                    <a:pt x="2048" y="675"/>
                  </a:lnTo>
                  <a:lnTo>
                    <a:pt x="2044" y="666"/>
                  </a:lnTo>
                  <a:lnTo>
                    <a:pt x="2039" y="659"/>
                  </a:lnTo>
                  <a:lnTo>
                    <a:pt x="2034" y="652"/>
                  </a:lnTo>
                  <a:lnTo>
                    <a:pt x="2030" y="644"/>
                  </a:lnTo>
                  <a:lnTo>
                    <a:pt x="2029" y="630"/>
                  </a:lnTo>
                  <a:lnTo>
                    <a:pt x="2030" y="619"/>
                  </a:lnTo>
                  <a:lnTo>
                    <a:pt x="2029" y="607"/>
                  </a:lnTo>
                  <a:lnTo>
                    <a:pt x="2027" y="593"/>
                  </a:lnTo>
                  <a:lnTo>
                    <a:pt x="2029" y="581"/>
                  </a:lnTo>
                  <a:lnTo>
                    <a:pt x="2037" y="563"/>
                  </a:lnTo>
                  <a:lnTo>
                    <a:pt x="2051" y="551"/>
                  </a:lnTo>
                  <a:lnTo>
                    <a:pt x="2065" y="537"/>
                  </a:lnTo>
                  <a:lnTo>
                    <a:pt x="2077" y="523"/>
                  </a:lnTo>
                  <a:lnTo>
                    <a:pt x="2086" y="507"/>
                  </a:lnTo>
                  <a:lnTo>
                    <a:pt x="2081" y="502"/>
                  </a:lnTo>
                  <a:lnTo>
                    <a:pt x="2076" y="497"/>
                  </a:lnTo>
                  <a:lnTo>
                    <a:pt x="2070" y="492"/>
                  </a:lnTo>
                  <a:lnTo>
                    <a:pt x="2057" y="494"/>
                  </a:lnTo>
                  <a:lnTo>
                    <a:pt x="2041" y="495"/>
                  </a:lnTo>
                  <a:lnTo>
                    <a:pt x="2036" y="520"/>
                  </a:lnTo>
                  <a:lnTo>
                    <a:pt x="2027" y="539"/>
                  </a:lnTo>
                  <a:lnTo>
                    <a:pt x="2015" y="555"/>
                  </a:lnTo>
                  <a:lnTo>
                    <a:pt x="2001" y="570"/>
                  </a:lnTo>
                  <a:lnTo>
                    <a:pt x="1988" y="588"/>
                  </a:lnTo>
                  <a:lnTo>
                    <a:pt x="1980" y="609"/>
                  </a:lnTo>
                  <a:lnTo>
                    <a:pt x="1974" y="633"/>
                  </a:lnTo>
                  <a:lnTo>
                    <a:pt x="1985" y="642"/>
                  </a:lnTo>
                  <a:lnTo>
                    <a:pt x="1995" y="652"/>
                  </a:lnTo>
                  <a:lnTo>
                    <a:pt x="2002" y="665"/>
                  </a:lnTo>
                  <a:lnTo>
                    <a:pt x="2006" y="680"/>
                  </a:lnTo>
                  <a:lnTo>
                    <a:pt x="2001" y="682"/>
                  </a:lnTo>
                  <a:lnTo>
                    <a:pt x="1999" y="684"/>
                  </a:lnTo>
                  <a:lnTo>
                    <a:pt x="1997" y="686"/>
                  </a:lnTo>
                  <a:lnTo>
                    <a:pt x="1997" y="686"/>
                  </a:lnTo>
                  <a:lnTo>
                    <a:pt x="1997" y="687"/>
                  </a:lnTo>
                  <a:lnTo>
                    <a:pt x="1995" y="689"/>
                  </a:lnTo>
                  <a:lnTo>
                    <a:pt x="1995" y="693"/>
                  </a:lnTo>
                  <a:lnTo>
                    <a:pt x="1994" y="694"/>
                  </a:lnTo>
                  <a:lnTo>
                    <a:pt x="1971" y="703"/>
                  </a:lnTo>
                  <a:lnTo>
                    <a:pt x="1968" y="724"/>
                  </a:lnTo>
                  <a:lnTo>
                    <a:pt x="1961" y="740"/>
                  </a:lnTo>
                  <a:lnTo>
                    <a:pt x="1954" y="752"/>
                  </a:lnTo>
                  <a:lnTo>
                    <a:pt x="1943" y="762"/>
                  </a:lnTo>
                  <a:lnTo>
                    <a:pt x="1934" y="773"/>
                  </a:lnTo>
                  <a:lnTo>
                    <a:pt x="1926" y="787"/>
                  </a:lnTo>
                  <a:lnTo>
                    <a:pt x="1920" y="787"/>
                  </a:lnTo>
                  <a:lnTo>
                    <a:pt x="1920" y="783"/>
                  </a:lnTo>
                  <a:lnTo>
                    <a:pt x="1906" y="764"/>
                  </a:lnTo>
                  <a:lnTo>
                    <a:pt x="1898" y="743"/>
                  </a:lnTo>
                  <a:lnTo>
                    <a:pt x="1892" y="720"/>
                  </a:lnTo>
                  <a:lnTo>
                    <a:pt x="1882" y="694"/>
                  </a:lnTo>
                  <a:lnTo>
                    <a:pt x="1868" y="701"/>
                  </a:lnTo>
                  <a:lnTo>
                    <a:pt x="1859" y="710"/>
                  </a:lnTo>
                  <a:lnTo>
                    <a:pt x="1849" y="717"/>
                  </a:lnTo>
                  <a:lnTo>
                    <a:pt x="1838" y="722"/>
                  </a:lnTo>
                  <a:lnTo>
                    <a:pt x="1821" y="726"/>
                  </a:lnTo>
                  <a:lnTo>
                    <a:pt x="1819" y="724"/>
                  </a:lnTo>
                  <a:lnTo>
                    <a:pt x="1817" y="724"/>
                  </a:lnTo>
                  <a:lnTo>
                    <a:pt x="1816" y="724"/>
                  </a:lnTo>
                  <a:lnTo>
                    <a:pt x="1814" y="722"/>
                  </a:lnTo>
                  <a:lnTo>
                    <a:pt x="1810" y="722"/>
                  </a:lnTo>
                  <a:lnTo>
                    <a:pt x="1809" y="701"/>
                  </a:lnTo>
                  <a:lnTo>
                    <a:pt x="1807" y="684"/>
                  </a:lnTo>
                  <a:lnTo>
                    <a:pt x="1803" y="670"/>
                  </a:lnTo>
                  <a:lnTo>
                    <a:pt x="1800" y="654"/>
                  </a:lnTo>
                  <a:lnTo>
                    <a:pt x="1798" y="633"/>
                  </a:lnTo>
                  <a:lnTo>
                    <a:pt x="1807" y="624"/>
                  </a:lnTo>
                  <a:lnTo>
                    <a:pt x="1810" y="616"/>
                  </a:lnTo>
                  <a:lnTo>
                    <a:pt x="1812" y="605"/>
                  </a:lnTo>
                  <a:lnTo>
                    <a:pt x="1817" y="591"/>
                  </a:lnTo>
                  <a:lnTo>
                    <a:pt x="1821" y="588"/>
                  </a:lnTo>
                  <a:lnTo>
                    <a:pt x="1826" y="583"/>
                  </a:lnTo>
                  <a:lnTo>
                    <a:pt x="1831" y="577"/>
                  </a:lnTo>
                  <a:lnTo>
                    <a:pt x="1837" y="572"/>
                  </a:lnTo>
                  <a:lnTo>
                    <a:pt x="1840" y="574"/>
                  </a:lnTo>
                  <a:lnTo>
                    <a:pt x="1842" y="576"/>
                  </a:lnTo>
                  <a:lnTo>
                    <a:pt x="1844" y="577"/>
                  </a:lnTo>
                  <a:lnTo>
                    <a:pt x="1845" y="579"/>
                  </a:lnTo>
                  <a:lnTo>
                    <a:pt x="1845" y="579"/>
                  </a:lnTo>
                  <a:lnTo>
                    <a:pt x="1849" y="576"/>
                  </a:lnTo>
                  <a:lnTo>
                    <a:pt x="1851" y="572"/>
                  </a:lnTo>
                  <a:lnTo>
                    <a:pt x="1852" y="569"/>
                  </a:lnTo>
                  <a:lnTo>
                    <a:pt x="1854" y="563"/>
                  </a:lnTo>
                  <a:lnTo>
                    <a:pt x="1856" y="560"/>
                  </a:lnTo>
                  <a:lnTo>
                    <a:pt x="1868" y="553"/>
                  </a:lnTo>
                  <a:lnTo>
                    <a:pt x="1878" y="549"/>
                  </a:lnTo>
                  <a:lnTo>
                    <a:pt x="1887" y="541"/>
                  </a:lnTo>
                  <a:lnTo>
                    <a:pt x="1884" y="539"/>
                  </a:lnTo>
                  <a:lnTo>
                    <a:pt x="1882" y="539"/>
                  </a:lnTo>
                  <a:lnTo>
                    <a:pt x="1880" y="539"/>
                  </a:lnTo>
                  <a:lnTo>
                    <a:pt x="1880" y="537"/>
                  </a:lnTo>
                  <a:lnTo>
                    <a:pt x="1880" y="537"/>
                  </a:lnTo>
                  <a:lnTo>
                    <a:pt x="1880" y="534"/>
                  </a:lnTo>
                  <a:lnTo>
                    <a:pt x="1878" y="530"/>
                  </a:lnTo>
                  <a:lnTo>
                    <a:pt x="1891" y="514"/>
                  </a:lnTo>
                  <a:lnTo>
                    <a:pt x="1903" y="495"/>
                  </a:lnTo>
                  <a:lnTo>
                    <a:pt x="1913" y="473"/>
                  </a:lnTo>
                  <a:lnTo>
                    <a:pt x="1924" y="450"/>
                  </a:lnTo>
                  <a:lnTo>
                    <a:pt x="1934" y="427"/>
                  </a:lnTo>
                  <a:lnTo>
                    <a:pt x="1947" y="406"/>
                  </a:lnTo>
                  <a:lnTo>
                    <a:pt x="1959" y="392"/>
                  </a:lnTo>
                  <a:lnTo>
                    <a:pt x="1974" y="384"/>
                  </a:lnTo>
                  <a:lnTo>
                    <a:pt x="1974" y="370"/>
                  </a:lnTo>
                  <a:lnTo>
                    <a:pt x="1990" y="370"/>
                  </a:lnTo>
                  <a:lnTo>
                    <a:pt x="1999" y="354"/>
                  </a:lnTo>
                  <a:lnTo>
                    <a:pt x="2013" y="343"/>
                  </a:lnTo>
                  <a:lnTo>
                    <a:pt x="2032" y="338"/>
                  </a:lnTo>
                  <a:lnTo>
                    <a:pt x="2034" y="340"/>
                  </a:lnTo>
                  <a:lnTo>
                    <a:pt x="2036" y="340"/>
                  </a:lnTo>
                  <a:lnTo>
                    <a:pt x="2036" y="340"/>
                  </a:lnTo>
                  <a:lnTo>
                    <a:pt x="2037" y="340"/>
                  </a:lnTo>
                  <a:lnTo>
                    <a:pt x="2041" y="342"/>
                  </a:lnTo>
                  <a:lnTo>
                    <a:pt x="2041" y="329"/>
                  </a:lnTo>
                  <a:lnTo>
                    <a:pt x="2046" y="329"/>
                  </a:lnTo>
                  <a:lnTo>
                    <a:pt x="2050" y="329"/>
                  </a:lnTo>
                  <a:lnTo>
                    <a:pt x="2053" y="329"/>
                  </a:lnTo>
                  <a:lnTo>
                    <a:pt x="2055" y="329"/>
                  </a:lnTo>
                  <a:lnTo>
                    <a:pt x="2057" y="331"/>
                  </a:lnTo>
                  <a:lnTo>
                    <a:pt x="2058" y="331"/>
                  </a:lnTo>
                  <a:lnTo>
                    <a:pt x="2064" y="335"/>
                  </a:lnTo>
                  <a:lnTo>
                    <a:pt x="2070" y="321"/>
                  </a:lnTo>
                  <a:lnTo>
                    <a:pt x="2081" y="312"/>
                  </a:lnTo>
                  <a:lnTo>
                    <a:pt x="2093" y="309"/>
                  </a:lnTo>
                  <a:lnTo>
                    <a:pt x="2109" y="305"/>
                  </a:lnTo>
                  <a:lnTo>
                    <a:pt x="2125" y="303"/>
                  </a:lnTo>
                  <a:lnTo>
                    <a:pt x="2132" y="310"/>
                  </a:lnTo>
                  <a:lnTo>
                    <a:pt x="2140" y="314"/>
                  </a:lnTo>
                  <a:lnTo>
                    <a:pt x="2147" y="315"/>
                  </a:lnTo>
                  <a:lnTo>
                    <a:pt x="2154" y="317"/>
                  </a:lnTo>
                  <a:lnTo>
                    <a:pt x="2160" y="324"/>
                  </a:lnTo>
                  <a:lnTo>
                    <a:pt x="2163" y="338"/>
                  </a:lnTo>
                  <a:lnTo>
                    <a:pt x="2161" y="340"/>
                  </a:lnTo>
                  <a:lnTo>
                    <a:pt x="2160" y="342"/>
                  </a:lnTo>
                  <a:lnTo>
                    <a:pt x="2158" y="342"/>
                  </a:lnTo>
                  <a:lnTo>
                    <a:pt x="2158" y="343"/>
                  </a:lnTo>
                  <a:lnTo>
                    <a:pt x="2156" y="345"/>
                  </a:lnTo>
                  <a:lnTo>
                    <a:pt x="2156" y="349"/>
                  </a:lnTo>
                  <a:lnTo>
                    <a:pt x="2158" y="352"/>
                  </a:lnTo>
                  <a:lnTo>
                    <a:pt x="2160" y="352"/>
                  </a:lnTo>
                  <a:lnTo>
                    <a:pt x="2161" y="354"/>
                  </a:lnTo>
                  <a:lnTo>
                    <a:pt x="2163" y="357"/>
                  </a:lnTo>
                  <a:lnTo>
                    <a:pt x="2175" y="352"/>
                  </a:lnTo>
                  <a:lnTo>
                    <a:pt x="2182" y="350"/>
                  </a:lnTo>
                  <a:lnTo>
                    <a:pt x="2187" y="350"/>
                  </a:lnTo>
                  <a:lnTo>
                    <a:pt x="2189" y="354"/>
                  </a:lnTo>
                  <a:lnTo>
                    <a:pt x="2191" y="359"/>
                  </a:lnTo>
                  <a:lnTo>
                    <a:pt x="2196" y="364"/>
                  </a:lnTo>
                  <a:lnTo>
                    <a:pt x="2201" y="370"/>
                  </a:lnTo>
                  <a:lnTo>
                    <a:pt x="2233" y="373"/>
                  </a:lnTo>
                  <a:lnTo>
                    <a:pt x="2245" y="380"/>
                  </a:lnTo>
                  <a:lnTo>
                    <a:pt x="2259" y="391"/>
                  </a:lnTo>
                  <a:lnTo>
                    <a:pt x="2273" y="405"/>
                  </a:lnTo>
                  <a:lnTo>
                    <a:pt x="2285" y="420"/>
                  </a:lnTo>
                  <a:lnTo>
                    <a:pt x="2296" y="436"/>
                  </a:lnTo>
                  <a:lnTo>
                    <a:pt x="2299" y="452"/>
                  </a:lnTo>
                  <a:lnTo>
                    <a:pt x="2297" y="467"/>
                  </a:lnTo>
                  <a:lnTo>
                    <a:pt x="2285" y="480"/>
                  </a:lnTo>
                  <a:lnTo>
                    <a:pt x="2269" y="488"/>
                  </a:lnTo>
                  <a:lnTo>
                    <a:pt x="2252" y="488"/>
                  </a:lnTo>
                  <a:lnTo>
                    <a:pt x="2236" y="481"/>
                  </a:lnTo>
                  <a:lnTo>
                    <a:pt x="2222" y="474"/>
                  </a:lnTo>
                  <a:lnTo>
                    <a:pt x="2208" y="469"/>
                  </a:lnTo>
                  <a:lnTo>
                    <a:pt x="2210" y="481"/>
                  </a:lnTo>
                  <a:lnTo>
                    <a:pt x="2212" y="497"/>
                  </a:lnTo>
                  <a:lnTo>
                    <a:pt x="2214" y="514"/>
                  </a:lnTo>
                  <a:lnTo>
                    <a:pt x="2217" y="528"/>
                  </a:lnTo>
                  <a:lnTo>
                    <a:pt x="2221" y="537"/>
                  </a:lnTo>
                  <a:lnTo>
                    <a:pt x="2224" y="542"/>
                  </a:lnTo>
                  <a:lnTo>
                    <a:pt x="2229" y="544"/>
                  </a:lnTo>
                  <a:lnTo>
                    <a:pt x="2233" y="548"/>
                  </a:lnTo>
                  <a:lnTo>
                    <a:pt x="2240" y="549"/>
                  </a:lnTo>
                  <a:lnTo>
                    <a:pt x="2238" y="537"/>
                  </a:lnTo>
                  <a:lnTo>
                    <a:pt x="2236" y="528"/>
                  </a:lnTo>
                  <a:lnTo>
                    <a:pt x="2236" y="518"/>
                  </a:lnTo>
                  <a:lnTo>
                    <a:pt x="2240" y="518"/>
                  </a:lnTo>
                  <a:lnTo>
                    <a:pt x="2240" y="514"/>
                  </a:lnTo>
                  <a:lnTo>
                    <a:pt x="2252" y="521"/>
                  </a:lnTo>
                  <a:lnTo>
                    <a:pt x="2264" y="528"/>
                  </a:lnTo>
                  <a:lnTo>
                    <a:pt x="2278" y="534"/>
                  </a:lnTo>
                  <a:lnTo>
                    <a:pt x="2280" y="530"/>
                  </a:lnTo>
                  <a:lnTo>
                    <a:pt x="2282" y="527"/>
                  </a:lnTo>
                  <a:lnTo>
                    <a:pt x="2283" y="525"/>
                  </a:lnTo>
                  <a:lnTo>
                    <a:pt x="2285" y="520"/>
                  </a:lnTo>
                  <a:lnTo>
                    <a:pt x="2285" y="514"/>
                  </a:lnTo>
                  <a:lnTo>
                    <a:pt x="2283" y="513"/>
                  </a:lnTo>
                  <a:lnTo>
                    <a:pt x="2282" y="511"/>
                  </a:lnTo>
                  <a:lnTo>
                    <a:pt x="2280" y="509"/>
                  </a:lnTo>
                  <a:lnTo>
                    <a:pt x="2280" y="507"/>
                  </a:lnTo>
                  <a:lnTo>
                    <a:pt x="2280" y="504"/>
                  </a:lnTo>
                  <a:lnTo>
                    <a:pt x="2278" y="499"/>
                  </a:lnTo>
                  <a:lnTo>
                    <a:pt x="2294" y="492"/>
                  </a:lnTo>
                  <a:lnTo>
                    <a:pt x="2304" y="481"/>
                  </a:lnTo>
                  <a:lnTo>
                    <a:pt x="2313" y="469"/>
                  </a:lnTo>
                  <a:lnTo>
                    <a:pt x="2318" y="471"/>
                  </a:lnTo>
                  <a:lnTo>
                    <a:pt x="2325" y="473"/>
                  </a:lnTo>
                  <a:lnTo>
                    <a:pt x="2332" y="474"/>
                  </a:lnTo>
                  <a:lnTo>
                    <a:pt x="2339" y="476"/>
                  </a:lnTo>
                  <a:lnTo>
                    <a:pt x="2336" y="438"/>
                  </a:lnTo>
                  <a:lnTo>
                    <a:pt x="2329" y="396"/>
                  </a:lnTo>
                  <a:lnTo>
                    <a:pt x="2358" y="396"/>
                  </a:lnTo>
                  <a:lnTo>
                    <a:pt x="2365" y="403"/>
                  </a:lnTo>
                  <a:lnTo>
                    <a:pt x="2372" y="413"/>
                  </a:lnTo>
                  <a:lnTo>
                    <a:pt x="2378" y="422"/>
                  </a:lnTo>
                  <a:lnTo>
                    <a:pt x="2378" y="431"/>
                  </a:lnTo>
                  <a:lnTo>
                    <a:pt x="2374" y="432"/>
                  </a:lnTo>
                  <a:lnTo>
                    <a:pt x="2372" y="432"/>
                  </a:lnTo>
                  <a:lnTo>
                    <a:pt x="2369" y="434"/>
                  </a:lnTo>
                  <a:lnTo>
                    <a:pt x="2362" y="434"/>
                  </a:lnTo>
                  <a:lnTo>
                    <a:pt x="2362" y="453"/>
                  </a:lnTo>
                  <a:lnTo>
                    <a:pt x="2367" y="455"/>
                  </a:lnTo>
                  <a:lnTo>
                    <a:pt x="2369" y="457"/>
                  </a:lnTo>
                  <a:lnTo>
                    <a:pt x="2372" y="459"/>
                  </a:lnTo>
                  <a:lnTo>
                    <a:pt x="2376" y="460"/>
                  </a:lnTo>
                  <a:lnTo>
                    <a:pt x="2381" y="460"/>
                  </a:lnTo>
                  <a:lnTo>
                    <a:pt x="2383" y="460"/>
                  </a:lnTo>
                  <a:lnTo>
                    <a:pt x="2385" y="459"/>
                  </a:lnTo>
                  <a:lnTo>
                    <a:pt x="2385" y="459"/>
                  </a:lnTo>
                  <a:lnTo>
                    <a:pt x="2386" y="459"/>
                  </a:lnTo>
                  <a:lnTo>
                    <a:pt x="2390" y="457"/>
                  </a:lnTo>
                  <a:lnTo>
                    <a:pt x="2392" y="452"/>
                  </a:lnTo>
                  <a:lnTo>
                    <a:pt x="2392" y="448"/>
                  </a:lnTo>
                  <a:lnTo>
                    <a:pt x="2392" y="443"/>
                  </a:lnTo>
                  <a:lnTo>
                    <a:pt x="2392" y="439"/>
                  </a:lnTo>
                  <a:lnTo>
                    <a:pt x="2390" y="434"/>
                  </a:lnTo>
                  <a:lnTo>
                    <a:pt x="2402" y="418"/>
                  </a:lnTo>
                  <a:lnTo>
                    <a:pt x="2416" y="405"/>
                  </a:lnTo>
                  <a:lnTo>
                    <a:pt x="2428" y="389"/>
                  </a:lnTo>
                  <a:lnTo>
                    <a:pt x="2434" y="387"/>
                  </a:lnTo>
                  <a:lnTo>
                    <a:pt x="2439" y="387"/>
                  </a:lnTo>
                  <a:lnTo>
                    <a:pt x="2441" y="385"/>
                  </a:lnTo>
                  <a:lnTo>
                    <a:pt x="2444" y="387"/>
                  </a:lnTo>
                  <a:lnTo>
                    <a:pt x="2448" y="389"/>
                  </a:lnTo>
                  <a:lnTo>
                    <a:pt x="2449" y="392"/>
                  </a:lnTo>
                  <a:lnTo>
                    <a:pt x="2451" y="396"/>
                  </a:lnTo>
                  <a:lnTo>
                    <a:pt x="2453" y="398"/>
                  </a:lnTo>
                  <a:lnTo>
                    <a:pt x="2454" y="401"/>
                  </a:lnTo>
                  <a:lnTo>
                    <a:pt x="2458" y="403"/>
                  </a:lnTo>
                  <a:lnTo>
                    <a:pt x="2458" y="399"/>
                  </a:lnTo>
                  <a:lnTo>
                    <a:pt x="2461" y="396"/>
                  </a:lnTo>
                  <a:lnTo>
                    <a:pt x="2463" y="392"/>
                  </a:lnTo>
                  <a:lnTo>
                    <a:pt x="2465" y="389"/>
                  </a:lnTo>
                  <a:lnTo>
                    <a:pt x="2465" y="384"/>
                  </a:lnTo>
                  <a:lnTo>
                    <a:pt x="2467" y="377"/>
                  </a:lnTo>
                  <a:lnTo>
                    <a:pt x="2482" y="377"/>
                  </a:lnTo>
                  <a:lnTo>
                    <a:pt x="2496" y="380"/>
                  </a:lnTo>
                  <a:lnTo>
                    <a:pt x="2509" y="384"/>
                  </a:lnTo>
                  <a:lnTo>
                    <a:pt x="2500" y="391"/>
                  </a:lnTo>
                  <a:lnTo>
                    <a:pt x="2491" y="396"/>
                  </a:lnTo>
                  <a:lnTo>
                    <a:pt x="2484" y="401"/>
                  </a:lnTo>
                  <a:lnTo>
                    <a:pt x="2477" y="411"/>
                  </a:lnTo>
                  <a:lnTo>
                    <a:pt x="2486" y="411"/>
                  </a:lnTo>
                  <a:lnTo>
                    <a:pt x="2491" y="406"/>
                  </a:lnTo>
                  <a:lnTo>
                    <a:pt x="2503" y="401"/>
                  </a:lnTo>
                  <a:lnTo>
                    <a:pt x="2516" y="396"/>
                  </a:lnTo>
                  <a:lnTo>
                    <a:pt x="2526" y="392"/>
                  </a:lnTo>
                  <a:lnTo>
                    <a:pt x="2537" y="389"/>
                  </a:lnTo>
                  <a:lnTo>
                    <a:pt x="2540" y="389"/>
                  </a:lnTo>
                  <a:lnTo>
                    <a:pt x="2542" y="391"/>
                  </a:lnTo>
                  <a:lnTo>
                    <a:pt x="2545" y="394"/>
                  </a:lnTo>
                  <a:lnTo>
                    <a:pt x="2547" y="396"/>
                  </a:lnTo>
                  <a:lnTo>
                    <a:pt x="2549" y="398"/>
                  </a:lnTo>
                  <a:lnTo>
                    <a:pt x="2552" y="398"/>
                  </a:lnTo>
                  <a:lnTo>
                    <a:pt x="2559" y="399"/>
                  </a:lnTo>
                  <a:lnTo>
                    <a:pt x="2561" y="396"/>
                  </a:lnTo>
                  <a:lnTo>
                    <a:pt x="2563" y="392"/>
                  </a:lnTo>
                  <a:lnTo>
                    <a:pt x="2564" y="391"/>
                  </a:lnTo>
                  <a:lnTo>
                    <a:pt x="2564" y="387"/>
                  </a:lnTo>
                  <a:lnTo>
                    <a:pt x="2566" y="382"/>
                  </a:lnTo>
                  <a:lnTo>
                    <a:pt x="2566" y="377"/>
                  </a:lnTo>
                  <a:lnTo>
                    <a:pt x="2563" y="373"/>
                  </a:lnTo>
                  <a:lnTo>
                    <a:pt x="2561" y="370"/>
                  </a:lnTo>
                  <a:lnTo>
                    <a:pt x="2559" y="366"/>
                  </a:lnTo>
                  <a:lnTo>
                    <a:pt x="2559" y="361"/>
                  </a:lnTo>
                  <a:lnTo>
                    <a:pt x="2559" y="354"/>
                  </a:lnTo>
                  <a:lnTo>
                    <a:pt x="2564" y="350"/>
                  </a:lnTo>
                  <a:lnTo>
                    <a:pt x="2568" y="347"/>
                  </a:lnTo>
                  <a:lnTo>
                    <a:pt x="2571" y="345"/>
                  </a:lnTo>
                  <a:lnTo>
                    <a:pt x="2578" y="342"/>
                  </a:lnTo>
                  <a:lnTo>
                    <a:pt x="2582" y="343"/>
                  </a:lnTo>
                  <a:lnTo>
                    <a:pt x="2587" y="345"/>
                  </a:lnTo>
                  <a:lnTo>
                    <a:pt x="2594" y="345"/>
                  </a:lnTo>
                  <a:lnTo>
                    <a:pt x="2601" y="345"/>
                  </a:lnTo>
                  <a:lnTo>
                    <a:pt x="2610" y="356"/>
                  </a:lnTo>
                  <a:lnTo>
                    <a:pt x="2622" y="368"/>
                  </a:lnTo>
                  <a:lnTo>
                    <a:pt x="2640" y="380"/>
                  </a:lnTo>
                  <a:lnTo>
                    <a:pt x="2655" y="392"/>
                  </a:lnTo>
                  <a:lnTo>
                    <a:pt x="2669" y="399"/>
                  </a:lnTo>
                  <a:lnTo>
                    <a:pt x="2678" y="403"/>
                  </a:lnTo>
                  <a:lnTo>
                    <a:pt x="2680" y="401"/>
                  </a:lnTo>
                  <a:lnTo>
                    <a:pt x="2680" y="401"/>
                  </a:lnTo>
                  <a:lnTo>
                    <a:pt x="2680" y="399"/>
                  </a:lnTo>
                  <a:lnTo>
                    <a:pt x="2680" y="399"/>
                  </a:lnTo>
                  <a:lnTo>
                    <a:pt x="2681" y="396"/>
                  </a:lnTo>
                  <a:lnTo>
                    <a:pt x="2676" y="391"/>
                  </a:lnTo>
                  <a:lnTo>
                    <a:pt x="2673" y="387"/>
                  </a:lnTo>
                  <a:lnTo>
                    <a:pt x="2671" y="382"/>
                  </a:lnTo>
                  <a:lnTo>
                    <a:pt x="2667" y="377"/>
                  </a:lnTo>
                  <a:lnTo>
                    <a:pt x="2666" y="370"/>
                  </a:lnTo>
                  <a:lnTo>
                    <a:pt x="2650" y="370"/>
                  </a:lnTo>
                  <a:lnTo>
                    <a:pt x="2652" y="349"/>
                  </a:lnTo>
                  <a:lnTo>
                    <a:pt x="2648" y="333"/>
                  </a:lnTo>
                  <a:lnTo>
                    <a:pt x="2646" y="319"/>
                  </a:lnTo>
                  <a:lnTo>
                    <a:pt x="2643" y="300"/>
                  </a:lnTo>
                  <a:lnTo>
                    <a:pt x="2653" y="293"/>
                  </a:lnTo>
                  <a:lnTo>
                    <a:pt x="2660" y="284"/>
                  </a:lnTo>
                  <a:lnTo>
                    <a:pt x="2664" y="274"/>
                  </a:lnTo>
                  <a:lnTo>
                    <a:pt x="2667" y="261"/>
                  </a:lnTo>
                  <a:lnTo>
                    <a:pt x="2671" y="251"/>
                  </a:lnTo>
                  <a:lnTo>
                    <a:pt x="2676" y="240"/>
                  </a:lnTo>
                  <a:lnTo>
                    <a:pt x="2683" y="232"/>
                  </a:lnTo>
                  <a:lnTo>
                    <a:pt x="2692" y="226"/>
                  </a:lnTo>
                  <a:lnTo>
                    <a:pt x="2708" y="225"/>
                  </a:lnTo>
                  <a:lnTo>
                    <a:pt x="2727" y="226"/>
                  </a:lnTo>
                  <a:lnTo>
                    <a:pt x="2732" y="235"/>
                  </a:lnTo>
                  <a:lnTo>
                    <a:pt x="2739" y="242"/>
                  </a:lnTo>
                  <a:lnTo>
                    <a:pt x="2737" y="256"/>
                  </a:lnTo>
                  <a:lnTo>
                    <a:pt x="2734" y="270"/>
                  </a:lnTo>
                  <a:lnTo>
                    <a:pt x="2730" y="282"/>
                  </a:lnTo>
                  <a:lnTo>
                    <a:pt x="2729" y="293"/>
                  </a:lnTo>
                  <a:lnTo>
                    <a:pt x="2727" y="300"/>
                  </a:lnTo>
                  <a:lnTo>
                    <a:pt x="2730" y="309"/>
                  </a:lnTo>
                  <a:lnTo>
                    <a:pt x="2736" y="321"/>
                  </a:lnTo>
                  <a:lnTo>
                    <a:pt x="2739" y="335"/>
                  </a:lnTo>
                  <a:lnTo>
                    <a:pt x="2742" y="345"/>
                  </a:lnTo>
                  <a:lnTo>
                    <a:pt x="2742" y="357"/>
                  </a:lnTo>
                  <a:lnTo>
                    <a:pt x="2739" y="368"/>
                  </a:lnTo>
                  <a:lnTo>
                    <a:pt x="2736" y="377"/>
                  </a:lnTo>
                  <a:lnTo>
                    <a:pt x="2736" y="384"/>
                  </a:lnTo>
                  <a:lnTo>
                    <a:pt x="2737" y="389"/>
                  </a:lnTo>
                  <a:lnTo>
                    <a:pt x="2739" y="392"/>
                  </a:lnTo>
                  <a:lnTo>
                    <a:pt x="2742" y="396"/>
                  </a:lnTo>
                  <a:lnTo>
                    <a:pt x="2746" y="399"/>
                  </a:lnTo>
                  <a:lnTo>
                    <a:pt x="2748" y="405"/>
                  </a:lnTo>
                  <a:lnTo>
                    <a:pt x="2751" y="411"/>
                  </a:lnTo>
                  <a:lnTo>
                    <a:pt x="2746" y="422"/>
                  </a:lnTo>
                  <a:lnTo>
                    <a:pt x="2742" y="434"/>
                  </a:lnTo>
                  <a:lnTo>
                    <a:pt x="2742" y="450"/>
                  </a:lnTo>
                  <a:lnTo>
                    <a:pt x="2737" y="453"/>
                  </a:lnTo>
                  <a:lnTo>
                    <a:pt x="2734" y="457"/>
                  </a:lnTo>
                  <a:lnTo>
                    <a:pt x="2729" y="459"/>
                  </a:lnTo>
                  <a:lnTo>
                    <a:pt x="2723" y="462"/>
                  </a:lnTo>
                  <a:lnTo>
                    <a:pt x="2716" y="464"/>
                  </a:lnTo>
                  <a:lnTo>
                    <a:pt x="2716" y="469"/>
                  </a:lnTo>
                  <a:lnTo>
                    <a:pt x="2736" y="469"/>
                  </a:lnTo>
                  <a:lnTo>
                    <a:pt x="2737" y="467"/>
                  </a:lnTo>
                  <a:lnTo>
                    <a:pt x="2737" y="467"/>
                  </a:lnTo>
                  <a:lnTo>
                    <a:pt x="2739" y="466"/>
                  </a:lnTo>
                  <a:lnTo>
                    <a:pt x="2739" y="466"/>
                  </a:lnTo>
                  <a:lnTo>
                    <a:pt x="2742" y="464"/>
                  </a:lnTo>
                  <a:lnTo>
                    <a:pt x="2749" y="452"/>
                  </a:lnTo>
                  <a:lnTo>
                    <a:pt x="2756" y="438"/>
                  </a:lnTo>
                  <a:lnTo>
                    <a:pt x="2762" y="427"/>
                  </a:lnTo>
                  <a:lnTo>
                    <a:pt x="2765" y="410"/>
                  </a:lnTo>
                  <a:lnTo>
                    <a:pt x="2762" y="394"/>
                  </a:lnTo>
                  <a:lnTo>
                    <a:pt x="2760" y="378"/>
                  </a:lnTo>
                  <a:lnTo>
                    <a:pt x="2758" y="364"/>
                  </a:lnTo>
                  <a:lnTo>
                    <a:pt x="2777" y="364"/>
                  </a:lnTo>
                  <a:lnTo>
                    <a:pt x="2795" y="364"/>
                  </a:lnTo>
                  <a:lnTo>
                    <a:pt x="2812" y="370"/>
                  </a:lnTo>
                  <a:lnTo>
                    <a:pt x="2812" y="364"/>
                  </a:lnTo>
                  <a:lnTo>
                    <a:pt x="2795" y="357"/>
                  </a:lnTo>
                  <a:lnTo>
                    <a:pt x="2774" y="349"/>
                  </a:lnTo>
                  <a:lnTo>
                    <a:pt x="2755" y="342"/>
                  </a:lnTo>
                  <a:lnTo>
                    <a:pt x="2751" y="324"/>
                  </a:lnTo>
                  <a:lnTo>
                    <a:pt x="2746" y="312"/>
                  </a:lnTo>
                  <a:lnTo>
                    <a:pt x="2741" y="302"/>
                  </a:lnTo>
                  <a:lnTo>
                    <a:pt x="2736" y="288"/>
                  </a:lnTo>
                  <a:lnTo>
                    <a:pt x="2758" y="268"/>
                  </a:lnTo>
                  <a:lnTo>
                    <a:pt x="2758" y="235"/>
                  </a:lnTo>
                  <a:lnTo>
                    <a:pt x="2762" y="235"/>
                  </a:lnTo>
                  <a:lnTo>
                    <a:pt x="2765" y="235"/>
                  </a:lnTo>
                  <a:lnTo>
                    <a:pt x="2767" y="235"/>
                  </a:lnTo>
                  <a:lnTo>
                    <a:pt x="2767" y="237"/>
                  </a:lnTo>
                  <a:lnTo>
                    <a:pt x="2770" y="239"/>
                  </a:lnTo>
                  <a:lnTo>
                    <a:pt x="2774" y="249"/>
                  </a:lnTo>
                  <a:lnTo>
                    <a:pt x="2777" y="260"/>
                  </a:lnTo>
                  <a:lnTo>
                    <a:pt x="2784" y="268"/>
                  </a:lnTo>
                  <a:lnTo>
                    <a:pt x="2797" y="261"/>
                  </a:lnTo>
                  <a:lnTo>
                    <a:pt x="2812" y="258"/>
                  </a:lnTo>
                  <a:lnTo>
                    <a:pt x="2832" y="258"/>
                  </a:lnTo>
                  <a:lnTo>
                    <a:pt x="2842" y="272"/>
                  </a:lnTo>
                  <a:lnTo>
                    <a:pt x="2858" y="286"/>
                  </a:lnTo>
                  <a:lnTo>
                    <a:pt x="2873" y="296"/>
                  </a:lnTo>
                  <a:lnTo>
                    <a:pt x="2873" y="288"/>
                  </a:lnTo>
                  <a:lnTo>
                    <a:pt x="2861" y="275"/>
                  </a:lnTo>
                  <a:lnTo>
                    <a:pt x="2852" y="260"/>
                  </a:lnTo>
                  <a:lnTo>
                    <a:pt x="2847" y="240"/>
                  </a:lnTo>
                  <a:lnTo>
                    <a:pt x="2842" y="221"/>
                  </a:lnTo>
                  <a:lnTo>
                    <a:pt x="2838" y="200"/>
                  </a:lnTo>
                  <a:lnTo>
                    <a:pt x="2861" y="193"/>
                  </a:lnTo>
                  <a:lnTo>
                    <a:pt x="2886" y="188"/>
                  </a:lnTo>
                  <a:lnTo>
                    <a:pt x="2893" y="204"/>
                  </a:lnTo>
                  <a:lnTo>
                    <a:pt x="2896" y="204"/>
                  </a:lnTo>
                  <a:lnTo>
                    <a:pt x="2900" y="188"/>
                  </a:lnTo>
                  <a:lnTo>
                    <a:pt x="2903" y="171"/>
                  </a:lnTo>
                  <a:lnTo>
                    <a:pt x="2908" y="153"/>
                  </a:lnTo>
                  <a:lnTo>
                    <a:pt x="2924" y="144"/>
                  </a:lnTo>
                  <a:lnTo>
                    <a:pt x="2936" y="134"/>
                  </a:lnTo>
                  <a:lnTo>
                    <a:pt x="2950" y="123"/>
                  </a:lnTo>
                  <a:lnTo>
                    <a:pt x="2964" y="117"/>
                  </a:lnTo>
                  <a:lnTo>
                    <a:pt x="2980" y="111"/>
                  </a:lnTo>
                  <a:lnTo>
                    <a:pt x="3001" y="111"/>
                  </a:lnTo>
                  <a:lnTo>
                    <a:pt x="3003" y="104"/>
                  </a:lnTo>
                  <a:lnTo>
                    <a:pt x="3006" y="99"/>
                  </a:lnTo>
                  <a:lnTo>
                    <a:pt x="3008" y="94"/>
                  </a:lnTo>
                  <a:lnTo>
                    <a:pt x="3011" y="89"/>
                  </a:lnTo>
                  <a:lnTo>
                    <a:pt x="3022" y="89"/>
                  </a:lnTo>
                  <a:lnTo>
                    <a:pt x="3036" y="89"/>
                  </a:lnTo>
                  <a:lnTo>
                    <a:pt x="3050" y="89"/>
                  </a:lnTo>
                  <a:lnTo>
                    <a:pt x="3060" y="89"/>
                  </a:lnTo>
                  <a:lnTo>
                    <a:pt x="3065" y="89"/>
                  </a:lnTo>
                  <a:lnTo>
                    <a:pt x="3072" y="83"/>
                  </a:lnTo>
                  <a:lnTo>
                    <a:pt x="3079" y="78"/>
                  </a:lnTo>
                  <a:lnTo>
                    <a:pt x="3086" y="71"/>
                  </a:lnTo>
                  <a:lnTo>
                    <a:pt x="3092" y="66"/>
                  </a:lnTo>
                  <a:lnTo>
                    <a:pt x="3097" y="68"/>
                  </a:lnTo>
                  <a:lnTo>
                    <a:pt x="3100" y="68"/>
                  </a:lnTo>
                  <a:lnTo>
                    <a:pt x="3106" y="69"/>
                  </a:lnTo>
                  <a:lnTo>
                    <a:pt x="3111" y="69"/>
                  </a:lnTo>
                  <a:lnTo>
                    <a:pt x="3111" y="50"/>
                  </a:lnTo>
                  <a:lnTo>
                    <a:pt x="3126" y="43"/>
                  </a:lnTo>
                  <a:lnTo>
                    <a:pt x="3139" y="36"/>
                  </a:lnTo>
                  <a:lnTo>
                    <a:pt x="3151" y="27"/>
                  </a:lnTo>
                  <a:lnTo>
                    <a:pt x="3161" y="17"/>
                  </a:lnTo>
                  <a:lnTo>
                    <a:pt x="3165"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10" name="Freeform 11">
              <a:extLst>
                <a:ext uri="{FF2B5EF4-FFF2-40B4-BE49-F238E27FC236}">
                  <a16:creationId xmlns:a16="http://schemas.microsoft.com/office/drawing/2014/main" id="{F5E1AC79-EBC7-403F-9B0C-E002749EE9D5}"/>
                </a:ext>
              </a:extLst>
            </p:cNvPr>
            <p:cNvSpPr>
              <a:spLocks noEditPoints="1"/>
            </p:cNvSpPr>
            <p:nvPr/>
          </p:nvSpPr>
          <p:spPr bwMode="auto">
            <a:xfrm>
              <a:off x="2097088" y="1382713"/>
              <a:ext cx="4552950" cy="1549400"/>
            </a:xfrm>
            <a:custGeom>
              <a:avLst/>
              <a:gdLst>
                <a:gd name="T0" fmla="*/ 0 w 2868"/>
                <a:gd name="T1" fmla="*/ 276 h 976"/>
                <a:gd name="T2" fmla="*/ 1210 w 2868"/>
                <a:gd name="T3" fmla="*/ 237 h 976"/>
                <a:gd name="T4" fmla="*/ 1742 w 2868"/>
                <a:gd name="T5" fmla="*/ 276 h 976"/>
                <a:gd name="T6" fmla="*/ 2863 w 2868"/>
                <a:gd name="T7" fmla="*/ 190 h 976"/>
                <a:gd name="T8" fmla="*/ 2804 w 2868"/>
                <a:gd name="T9" fmla="*/ 223 h 976"/>
                <a:gd name="T10" fmla="*/ 194 w 2868"/>
                <a:gd name="T11" fmla="*/ 279 h 976"/>
                <a:gd name="T12" fmla="*/ 98 w 2868"/>
                <a:gd name="T13" fmla="*/ 202 h 976"/>
                <a:gd name="T14" fmla="*/ 138 w 2868"/>
                <a:gd name="T15" fmla="*/ 150 h 976"/>
                <a:gd name="T16" fmla="*/ 1685 w 2868"/>
                <a:gd name="T17" fmla="*/ 166 h 976"/>
                <a:gd name="T18" fmla="*/ 1631 w 2868"/>
                <a:gd name="T19" fmla="*/ 295 h 976"/>
                <a:gd name="T20" fmla="*/ 1620 w 2868"/>
                <a:gd name="T21" fmla="*/ 218 h 976"/>
                <a:gd name="T22" fmla="*/ 1569 w 2868"/>
                <a:gd name="T23" fmla="*/ 159 h 976"/>
                <a:gd name="T24" fmla="*/ 1632 w 2868"/>
                <a:gd name="T25" fmla="*/ 157 h 976"/>
                <a:gd name="T26" fmla="*/ 2615 w 2868"/>
                <a:gd name="T27" fmla="*/ 120 h 976"/>
                <a:gd name="T28" fmla="*/ 2090 w 2868"/>
                <a:gd name="T29" fmla="*/ 120 h 976"/>
                <a:gd name="T30" fmla="*/ 2739 w 2868"/>
                <a:gd name="T31" fmla="*/ 87 h 976"/>
                <a:gd name="T32" fmla="*/ 2765 w 2868"/>
                <a:gd name="T33" fmla="*/ 195 h 976"/>
                <a:gd name="T34" fmla="*/ 2704 w 2868"/>
                <a:gd name="T35" fmla="*/ 92 h 976"/>
                <a:gd name="T36" fmla="*/ 2158 w 2868"/>
                <a:gd name="T37" fmla="*/ 99 h 976"/>
                <a:gd name="T38" fmla="*/ 1786 w 2868"/>
                <a:gd name="T39" fmla="*/ 89 h 976"/>
                <a:gd name="T40" fmla="*/ 1681 w 2868"/>
                <a:gd name="T41" fmla="*/ 89 h 976"/>
                <a:gd name="T42" fmla="*/ 2186 w 2868"/>
                <a:gd name="T43" fmla="*/ 45 h 976"/>
                <a:gd name="T44" fmla="*/ 596 w 2868"/>
                <a:gd name="T45" fmla="*/ 92 h 976"/>
                <a:gd name="T46" fmla="*/ 384 w 2868"/>
                <a:gd name="T47" fmla="*/ 253 h 976"/>
                <a:gd name="T48" fmla="*/ 330 w 2868"/>
                <a:gd name="T49" fmla="*/ 316 h 976"/>
                <a:gd name="T50" fmla="*/ 321 w 2868"/>
                <a:gd name="T51" fmla="*/ 361 h 976"/>
                <a:gd name="T52" fmla="*/ 205 w 2868"/>
                <a:gd name="T53" fmla="*/ 335 h 976"/>
                <a:gd name="T54" fmla="*/ 253 w 2868"/>
                <a:gd name="T55" fmla="*/ 248 h 976"/>
                <a:gd name="T56" fmla="*/ 304 w 2868"/>
                <a:gd name="T57" fmla="*/ 197 h 976"/>
                <a:gd name="T58" fmla="*/ 311 w 2868"/>
                <a:gd name="T59" fmla="*/ 188 h 976"/>
                <a:gd name="T60" fmla="*/ 192 w 2868"/>
                <a:gd name="T61" fmla="*/ 168 h 976"/>
                <a:gd name="T62" fmla="*/ 161 w 2868"/>
                <a:gd name="T63" fmla="*/ 131 h 976"/>
                <a:gd name="T64" fmla="*/ 253 w 2868"/>
                <a:gd name="T65" fmla="*/ 92 h 976"/>
                <a:gd name="T66" fmla="*/ 323 w 2868"/>
                <a:gd name="T67" fmla="*/ 77 h 976"/>
                <a:gd name="T68" fmla="*/ 2107 w 2868"/>
                <a:gd name="T69" fmla="*/ 80 h 976"/>
                <a:gd name="T70" fmla="*/ 2090 w 2868"/>
                <a:gd name="T71" fmla="*/ 59 h 976"/>
                <a:gd name="T72" fmla="*/ 2147 w 2868"/>
                <a:gd name="T73" fmla="*/ 30 h 976"/>
                <a:gd name="T74" fmla="*/ 1048 w 2868"/>
                <a:gd name="T75" fmla="*/ 73 h 976"/>
                <a:gd name="T76" fmla="*/ 1076 w 2868"/>
                <a:gd name="T77" fmla="*/ 131 h 976"/>
                <a:gd name="T78" fmla="*/ 1294 w 2868"/>
                <a:gd name="T79" fmla="*/ 147 h 976"/>
                <a:gd name="T80" fmla="*/ 1196 w 2868"/>
                <a:gd name="T81" fmla="*/ 243 h 976"/>
                <a:gd name="T82" fmla="*/ 1224 w 2868"/>
                <a:gd name="T83" fmla="*/ 353 h 976"/>
                <a:gd name="T84" fmla="*/ 1198 w 2868"/>
                <a:gd name="T85" fmla="*/ 415 h 976"/>
                <a:gd name="T86" fmla="*/ 1192 w 2868"/>
                <a:gd name="T87" fmla="*/ 490 h 976"/>
                <a:gd name="T88" fmla="*/ 1140 w 2868"/>
                <a:gd name="T89" fmla="*/ 538 h 976"/>
                <a:gd name="T90" fmla="*/ 1091 w 2868"/>
                <a:gd name="T91" fmla="*/ 602 h 976"/>
                <a:gd name="T92" fmla="*/ 1048 w 2868"/>
                <a:gd name="T93" fmla="*/ 696 h 976"/>
                <a:gd name="T94" fmla="*/ 911 w 2868"/>
                <a:gd name="T95" fmla="*/ 784 h 976"/>
                <a:gd name="T96" fmla="*/ 861 w 2868"/>
                <a:gd name="T97" fmla="*/ 932 h 976"/>
                <a:gd name="T98" fmla="*/ 740 w 2868"/>
                <a:gd name="T99" fmla="*/ 862 h 976"/>
                <a:gd name="T100" fmla="*/ 714 w 2868"/>
                <a:gd name="T101" fmla="*/ 806 h 976"/>
                <a:gd name="T102" fmla="*/ 718 w 2868"/>
                <a:gd name="T103" fmla="*/ 641 h 976"/>
                <a:gd name="T104" fmla="*/ 672 w 2868"/>
                <a:gd name="T105" fmla="*/ 576 h 976"/>
                <a:gd name="T106" fmla="*/ 466 w 2868"/>
                <a:gd name="T107" fmla="*/ 374 h 976"/>
                <a:gd name="T108" fmla="*/ 447 w 2868"/>
                <a:gd name="T109" fmla="*/ 290 h 976"/>
                <a:gd name="T110" fmla="*/ 592 w 2868"/>
                <a:gd name="T111" fmla="*/ 140 h 976"/>
                <a:gd name="T112" fmla="*/ 711 w 2868"/>
                <a:gd name="T113" fmla="*/ 112 h 976"/>
                <a:gd name="T114" fmla="*/ 833 w 2868"/>
                <a:gd name="T115" fmla="*/ 80 h 976"/>
                <a:gd name="T116" fmla="*/ 896 w 2868"/>
                <a:gd name="T117" fmla="*/ 44 h 976"/>
                <a:gd name="T118" fmla="*/ 2706 w 2868"/>
                <a:gd name="T119" fmla="*/ 31 h 976"/>
                <a:gd name="T120" fmla="*/ 2641 w 2868"/>
                <a:gd name="T121" fmla="*/ 8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8" h="976">
                  <a:moveTo>
                    <a:pt x="7" y="243"/>
                  </a:moveTo>
                  <a:lnTo>
                    <a:pt x="25" y="248"/>
                  </a:lnTo>
                  <a:lnTo>
                    <a:pt x="37" y="257"/>
                  </a:lnTo>
                  <a:lnTo>
                    <a:pt x="47" y="265"/>
                  </a:lnTo>
                  <a:lnTo>
                    <a:pt x="58" y="276"/>
                  </a:lnTo>
                  <a:lnTo>
                    <a:pt x="68" y="284"/>
                  </a:lnTo>
                  <a:lnTo>
                    <a:pt x="68" y="281"/>
                  </a:lnTo>
                  <a:lnTo>
                    <a:pt x="74" y="281"/>
                  </a:lnTo>
                  <a:lnTo>
                    <a:pt x="74" y="284"/>
                  </a:lnTo>
                  <a:lnTo>
                    <a:pt x="75" y="288"/>
                  </a:lnTo>
                  <a:lnTo>
                    <a:pt x="79" y="293"/>
                  </a:lnTo>
                  <a:lnTo>
                    <a:pt x="81" y="300"/>
                  </a:lnTo>
                  <a:lnTo>
                    <a:pt x="74" y="300"/>
                  </a:lnTo>
                  <a:lnTo>
                    <a:pt x="70" y="300"/>
                  </a:lnTo>
                  <a:lnTo>
                    <a:pt x="70" y="302"/>
                  </a:lnTo>
                  <a:lnTo>
                    <a:pt x="68" y="302"/>
                  </a:lnTo>
                  <a:lnTo>
                    <a:pt x="65" y="302"/>
                  </a:lnTo>
                  <a:lnTo>
                    <a:pt x="61" y="304"/>
                  </a:lnTo>
                  <a:lnTo>
                    <a:pt x="47" y="293"/>
                  </a:lnTo>
                  <a:lnTo>
                    <a:pt x="33" y="288"/>
                  </a:lnTo>
                  <a:lnTo>
                    <a:pt x="16" y="284"/>
                  </a:lnTo>
                  <a:lnTo>
                    <a:pt x="0" y="276"/>
                  </a:lnTo>
                  <a:lnTo>
                    <a:pt x="6" y="271"/>
                  </a:lnTo>
                  <a:lnTo>
                    <a:pt x="7" y="265"/>
                  </a:lnTo>
                  <a:lnTo>
                    <a:pt x="6" y="260"/>
                  </a:lnTo>
                  <a:lnTo>
                    <a:pt x="6" y="253"/>
                  </a:lnTo>
                  <a:lnTo>
                    <a:pt x="7" y="243"/>
                  </a:lnTo>
                  <a:close/>
                  <a:moveTo>
                    <a:pt x="1222" y="236"/>
                  </a:moveTo>
                  <a:lnTo>
                    <a:pt x="1226" y="236"/>
                  </a:lnTo>
                  <a:lnTo>
                    <a:pt x="1229" y="237"/>
                  </a:lnTo>
                  <a:lnTo>
                    <a:pt x="1231" y="239"/>
                  </a:lnTo>
                  <a:lnTo>
                    <a:pt x="1233" y="241"/>
                  </a:lnTo>
                  <a:lnTo>
                    <a:pt x="1234" y="243"/>
                  </a:lnTo>
                  <a:lnTo>
                    <a:pt x="1234" y="244"/>
                  </a:lnTo>
                  <a:lnTo>
                    <a:pt x="1234" y="246"/>
                  </a:lnTo>
                  <a:lnTo>
                    <a:pt x="1236" y="250"/>
                  </a:lnTo>
                  <a:lnTo>
                    <a:pt x="1229" y="250"/>
                  </a:lnTo>
                  <a:lnTo>
                    <a:pt x="1226" y="251"/>
                  </a:lnTo>
                  <a:lnTo>
                    <a:pt x="1222" y="251"/>
                  </a:lnTo>
                  <a:lnTo>
                    <a:pt x="1219" y="253"/>
                  </a:lnTo>
                  <a:lnTo>
                    <a:pt x="1213" y="253"/>
                  </a:lnTo>
                  <a:lnTo>
                    <a:pt x="1213" y="250"/>
                  </a:lnTo>
                  <a:lnTo>
                    <a:pt x="1210" y="250"/>
                  </a:lnTo>
                  <a:lnTo>
                    <a:pt x="1210" y="237"/>
                  </a:lnTo>
                  <a:lnTo>
                    <a:pt x="1215" y="237"/>
                  </a:lnTo>
                  <a:lnTo>
                    <a:pt x="1220" y="236"/>
                  </a:lnTo>
                  <a:lnTo>
                    <a:pt x="1222" y="236"/>
                  </a:lnTo>
                  <a:close/>
                  <a:moveTo>
                    <a:pt x="61" y="227"/>
                  </a:moveTo>
                  <a:lnTo>
                    <a:pt x="77" y="227"/>
                  </a:lnTo>
                  <a:lnTo>
                    <a:pt x="77" y="230"/>
                  </a:lnTo>
                  <a:lnTo>
                    <a:pt x="74" y="230"/>
                  </a:lnTo>
                  <a:lnTo>
                    <a:pt x="70" y="230"/>
                  </a:lnTo>
                  <a:lnTo>
                    <a:pt x="68" y="232"/>
                  </a:lnTo>
                  <a:lnTo>
                    <a:pt x="67" y="232"/>
                  </a:lnTo>
                  <a:lnTo>
                    <a:pt x="67" y="232"/>
                  </a:lnTo>
                  <a:lnTo>
                    <a:pt x="65" y="232"/>
                  </a:lnTo>
                  <a:lnTo>
                    <a:pt x="63" y="230"/>
                  </a:lnTo>
                  <a:lnTo>
                    <a:pt x="61" y="227"/>
                  </a:lnTo>
                  <a:close/>
                  <a:moveTo>
                    <a:pt x="1716" y="202"/>
                  </a:moveTo>
                  <a:lnTo>
                    <a:pt x="1728" y="202"/>
                  </a:lnTo>
                  <a:lnTo>
                    <a:pt x="1732" y="216"/>
                  </a:lnTo>
                  <a:lnTo>
                    <a:pt x="1735" y="225"/>
                  </a:lnTo>
                  <a:lnTo>
                    <a:pt x="1742" y="229"/>
                  </a:lnTo>
                  <a:lnTo>
                    <a:pt x="1754" y="234"/>
                  </a:lnTo>
                  <a:lnTo>
                    <a:pt x="1749" y="255"/>
                  </a:lnTo>
                  <a:lnTo>
                    <a:pt x="1742" y="276"/>
                  </a:lnTo>
                  <a:lnTo>
                    <a:pt x="1732" y="291"/>
                  </a:lnTo>
                  <a:lnTo>
                    <a:pt x="1732" y="272"/>
                  </a:lnTo>
                  <a:lnTo>
                    <a:pt x="1709" y="272"/>
                  </a:lnTo>
                  <a:lnTo>
                    <a:pt x="1711" y="250"/>
                  </a:lnTo>
                  <a:lnTo>
                    <a:pt x="1713" y="229"/>
                  </a:lnTo>
                  <a:lnTo>
                    <a:pt x="1716" y="202"/>
                  </a:lnTo>
                  <a:close/>
                  <a:moveTo>
                    <a:pt x="2819" y="157"/>
                  </a:moveTo>
                  <a:lnTo>
                    <a:pt x="2823" y="157"/>
                  </a:lnTo>
                  <a:lnTo>
                    <a:pt x="2823" y="161"/>
                  </a:lnTo>
                  <a:lnTo>
                    <a:pt x="2824" y="166"/>
                  </a:lnTo>
                  <a:lnTo>
                    <a:pt x="2826" y="168"/>
                  </a:lnTo>
                  <a:lnTo>
                    <a:pt x="2828" y="171"/>
                  </a:lnTo>
                  <a:lnTo>
                    <a:pt x="2830" y="173"/>
                  </a:lnTo>
                  <a:lnTo>
                    <a:pt x="2833" y="176"/>
                  </a:lnTo>
                  <a:lnTo>
                    <a:pt x="2837" y="173"/>
                  </a:lnTo>
                  <a:lnTo>
                    <a:pt x="2838" y="169"/>
                  </a:lnTo>
                  <a:lnTo>
                    <a:pt x="2840" y="168"/>
                  </a:lnTo>
                  <a:lnTo>
                    <a:pt x="2844" y="168"/>
                  </a:lnTo>
                  <a:lnTo>
                    <a:pt x="2849" y="166"/>
                  </a:lnTo>
                  <a:lnTo>
                    <a:pt x="2852" y="176"/>
                  </a:lnTo>
                  <a:lnTo>
                    <a:pt x="2858" y="183"/>
                  </a:lnTo>
                  <a:lnTo>
                    <a:pt x="2863" y="190"/>
                  </a:lnTo>
                  <a:lnTo>
                    <a:pt x="2866" y="199"/>
                  </a:lnTo>
                  <a:lnTo>
                    <a:pt x="2868" y="211"/>
                  </a:lnTo>
                  <a:lnTo>
                    <a:pt x="2868" y="213"/>
                  </a:lnTo>
                  <a:lnTo>
                    <a:pt x="2866" y="215"/>
                  </a:lnTo>
                  <a:lnTo>
                    <a:pt x="2866" y="216"/>
                  </a:lnTo>
                  <a:lnTo>
                    <a:pt x="2866" y="218"/>
                  </a:lnTo>
                  <a:lnTo>
                    <a:pt x="2866" y="220"/>
                  </a:lnTo>
                  <a:lnTo>
                    <a:pt x="2865" y="223"/>
                  </a:lnTo>
                  <a:lnTo>
                    <a:pt x="2854" y="230"/>
                  </a:lnTo>
                  <a:lnTo>
                    <a:pt x="2838" y="237"/>
                  </a:lnTo>
                  <a:lnTo>
                    <a:pt x="2819" y="241"/>
                  </a:lnTo>
                  <a:lnTo>
                    <a:pt x="2800" y="244"/>
                  </a:lnTo>
                  <a:lnTo>
                    <a:pt x="2784" y="246"/>
                  </a:lnTo>
                  <a:lnTo>
                    <a:pt x="2786" y="237"/>
                  </a:lnTo>
                  <a:lnTo>
                    <a:pt x="2788" y="234"/>
                  </a:lnTo>
                  <a:lnTo>
                    <a:pt x="2790" y="230"/>
                  </a:lnTo>
                  <a:lnTo>
                    <a:pt x="2791" y="229"/>
                  </a:lnTo>
                  <a:lnTo>
                    <a:pt x="2793" y="229"/>
                  </a:lnTo>
                  <a:lnTo>
                    <a:pt x="2797" y="227"/>
                  </a:lnTo>
                  <a:lnTo>
                    <a:pt x="2798" y="227"/>
                  </a:lnTo>
                  <a:lnTo>
                    <a:pt x="2800" y="225"/>
                  </a:lnTo>
                  <a:lnTo>
                    <a:pt x="2804" y="223"/>
                  </a:lnTo>
                  <a:lnTo>
                    <a:pt x="2809" y="209"/>
                  </a:lnTo>
                  <a:lnTo>
                    <a:pt x="2809" y="195"/>
                  </a:lnTo>
                  <a:lnTo>
                    <a:pt x="2807" y="182"/>
                  </a:lnTo>
                  <a:lnTo>
                    <a:pt x="2810" y="171"/>
                  </a:lnTo>
                  <a:lnTo>
                    <a:pt x="2819" y="161"/>
                  </a:lnTo>
                  <a:lnTo>
                    <a:pt x="2819" y="157"/>
                  </a:lnTo>
                  <a:close/>
                  <a:moveTo>
                    <a:pt x="142" y="150"/>
                  </a:moveTo>
                  <a:lnTo>
                    <a:pt x="161" y="171"/>
                  </a:lnTo>
                  <a:lnTo>
                    <a:pt x="185" y="187"/>
                  </a:lnTo>
                  <a:lnTo>
                    <a:pt x="215" y="199"/>
                  </a:lnTo>
                  <a:lnTo>
                    <a:pt x="217" y="216"/>
                  </a:lnTo>
                  <a:lnTo>
                    <a:pt x="222" y="229"/>
                  </a:lnTo>
                  <a:lnTo>
                    <a:pt x="227" y="236"/>
                  </a:lnTo>
                  <a:lnTo>
                    <a:pt x="234" y="243"/>
                  </a:lnTo>
                  <a:lnTo>
                    <a:pt x="241" y="253"/>
                  </a:lnTo>
                  <a:lnTo>
                    <a:pt x="229" y="255"/>
                  </a:lnTo>
                  <a:lnTo>
                    <a:pt x="217" y="257"/>
                  </a:lnTo>
                  <a:lnTo>
                    <a:pt x="206" y="262"/>
                  </a:lnTo>
                  <a:lnTo>
                    <a:pt x="199" y="269"/>
                  </a:lnTo>
                  <a:lnTo>
                    <a:pt x="198" y="272"/>
                  </a:lnTo>
                  <a:lnTo>
                    <a:pt x="196" y="276"/>
                  </a:lnTo>
                  <a:lnTo>
                    <a:pt x="194" y="279"/>
                  </a:lnTo>
                  <a:lnTo>
                    <a:pt x="192" y="281"/>
                  </a:lnTo>
                  <a:lnTo>
                    <a:pt x="189" y="284"/>
                  </a:lnTo>
                  <a:lnTo>
                    <a:pt x="178" y="286"/>
                  </a:lnTo>
                  <a:lnTo>
                    <a:pt x="163" y="288"/>
                  </a:lnTo>
                  <a:lnTo>
                    <a:pt x="145" y="286"/>
                  </a:lnTo>
                  <a:lnTo>
                    <a:pt x="131" y="284"/>
                  </a:lnTo>
                  <a:lnTo>
                    <a:pt x="128" y="274"/>
                  </a:lnTo>
                  <a:lnTo>
                    <a:pt x="126" y="267"/>
                  </a:lnTo>
                  <a:lnTo>
                    <a:pt x="124" y="262"/>
                  </a:lnTo>
                  <a:lnTo>
                    <a:pt x="119" y="253"/>
                  </a:lnTo>
                  <a:lnTo>
                    <a:pt x="142" y="246"/>
                  </a:lnTo>
                  <a:lnTo>
                    <a:pt x="142" y="243"/>
                  </a:lnTo>
                  <a:lnTo>
                    <a:pt x="124" y="241"/>
                  </a:lnTo>
                  <a:lnTo>
                    <a:pt x="112" y="237"/>
                  </a:lnTo>
                  <a:lnTo>
                    <a:pt x="103" y="230"/>
                  </a:lnTo>
                  <a:lnTo>
                    <a:pt x="102" y="225"/>
                  </a:lnTo>
                  <a:lnTo>
                    <a:pt x="98" y="220"/>
                  </a:lnTo>
                  <a:lnTo>
                    <a:pt x="96" y="215"/>
                  </a:lnTo>
                  <a:lnTo>
                    <a:pt x="96" y="209"/>
                  </a:lnTo>
                  <a:lnTo>
                    <a:pt x="96" y="206"/>
                  </a:lnTo>
                  <a:lnTo>
                    <a:pt x="96" y="202"/>
                  </a:lnTo>
                  <a:lnTo>
                    <a:pt x="98" y="202"/>
                  </a:lnTo>
                  <a:lnTo>
                    <a:pt x="100" y="201"/>
                  </a:lnTo>
                  <a:lnTo>
                    <a:pt x="102" y="201"/>
                  </a:lnTo>
                  <a:lnTo>
                    <a:pt x="103" y="201"/>
                  </a:lnTo>
                  <a:lnTo>
                    <a:pt x="107" y="199"/>
                  </a:lnTo>
                  <a:lnTo>
                    <a:pt x="109" y="194"/>
                  </a:lnTo>
                  <a:lnTo>
                    <a:pt x="109" y="188"/>
                  </a:lnTo>
                  <a:lnTo>
                    <a:pt x="109" y="185"/>
                  </a:lnTo>
                  <a:lnTo>
                    <a:pt x="110" y="183"/>
                  </a:lnTo>
                  <a:lnTo>
                    <a:pt x="112" y="180"/>
                  </a:lnTo>
                  <a:lnTo>
                    <a:pt x="114" y="180"/>
                  </a:lnTo>
                  <a:lnTo>
                    <a:pt x="116" y="178"/>
                  </a:lnTo>
                  <a:lnTo>
                    <a:pt x="117" y="178"/>
                  </a:lnTo>
                  <a:lnTo>
                    <a:pt x="119" y="178"/>
                  </a:lnTo>
                  <a:lnTo>
                    <a:pt x="122" y="176"/>
                  </a:lnTo>
                  <a:lnTo>
                    <a:pt x="124" y="169"/>
                  </a:lnTo>
                  <a:lnTo>
                    <a:pt x="126" y="164"/>
                  </a:lnTo>
                  <a:lnTo>
                    <a:pt x="128" y="159"/>
                  </a:lnTo>
                  <a:lnTo>
                    <a:pt x="131" y="154"/>
                  </a:lnTo>
                  <a:lnTo>
                    <a:pt x="133" y="152"/>
                  </a:lnTo>
                  <a:lnTo>
                    <a:pt x="135" y="152"/>
                  </a:lnTo>
                  <a:lnTo>
                    <a:pt x="136" y="150"/>
                  </a:lnTo>
                  <a:lnTo>
                    <a:pt x="138" y="150"/>
                  </a:lnTo>
                  <a:lnTo>
                    <a:pt x="142" y="150"/>
                  </a:lnTo>
                  <a:close/>
                  <a:moveTo>
                    <a:pt x="1172" y="131"/>
                  </a:moveTo>
                  <a:lnTo>
                    <a:pt x="1177" y="133"/>
                  </a:lnTo>
                  <a:lnTo>
                    <a:pt x="1182" y="134"/>
                  </a:lnTo>
                  <a:lnTo>
                    <a:pt x="1185" y="136"/>
                  </a:lnTo>
                  <a:lnTo>
                    <a:pt x="1191" y="138"/>
                  </a:lnTo>
                  <a:lnTo>
                    <a:pt x="1191" y="143"/>
                  </a:lnTo>
                  <a:lnTo>
                    <a:pt x="1192" y="147"/>
                  </a:lnTo>
                  <a:lnTo>
                    <a:pt x="1192" y="150"/>
                  </a:lnTo>
                  <a:lnTo>
                    <a:pt x="1194" y="154"/>
                  </a:lnTo>
                  <a:lnTo>
                    <a:pt x="1182" y="154"/>
                  </a:lnTo>
                  <a:lnTo>
                    <a:pt x="1180" y="150"/>
                  </a:lnTo>
                  <a:lnTo>
                    <a:pt x="1178" y="147"/>
                  </a:lnTo>
                  <a:lnTo>
                    <a:pt x="1175" y="143"/>
                  </a:lnTo>
                  <a:lnTo>
                    <a:pt x="1173" y="141"/>
                  </a:lnTo>
                  <a:lnTo>
                    <a:pt x="1173" y="136"/>
                  </a:lnTo>
                  <a:lnTo>
                    <a:pt x="1172" y="131"/>
                  </a:lnTo>
                  <a:close/>
                  <a:moveTo>
                    <a:pt x="1658" y="108"/>
                  </a:moveTo>
                  <a:lnTo>
                    <a:pt x="1664" y="117"/>
                  </a:lnTo>
                  <a:lnTo>
                    <a:pt x="1669" y="134"/>
                  </a:lnTo>
                  <a:lnTo>
                    <a:pt x="1676" y="150"/>
                  </a:lnTo>
                  <a:lnTo>
                    <a:pt x="1685" y="166"/>
                  </a:lnTo>
                  <a:lnTo>
                    <a:pt x="1690" y="173"/>
                  </a:lnTo>
                  <a:lnTo>
                    <a:pt x="1693" y="169"/>
                  </a:lnTo>
                  <a:lnTo>
                    <a:pt x="1695" y="168"/>
                  </a:lnTo>
                  <a:lnTo>
                    <a:pt x="1699" y="168"/>
                  </a:lnTo>
                  <a:lnTo>
                    <a:pt x="1702" y="166"/>
                  </a:lnTo>
                  <a:lnTo>
                    <a:pt x="1709" y="166"/>
                  </a:lnTo>
                  <a:lnTo>
                    <a:pt x="1709" y="169"/>
                  </a:lnTo>
                  <a:lnTo>
                    <a:pt x="1713" y="169"/>
                  </a:lnTo>
                  <a:lnTo>
                    <a:pt x="1713" y="180"/>
                  </a:lnTo>
                  <a:lnTo>
                    <a:pt x="1686" y="183"/>
                  </a:lnTo>
                  <a:lnTo>
                    <a:pt x="1683" y="211"/>
                  </a:lnTo>
                  <a:lnTo>
                    <a:pt x="1674" y="234"/>
                  </a:lnTo>
                  <a:lnTo>
                    <a:pt x="1667" y="257"/>
                  </a:lnTo>
                  <a:lnTo>
                    <a:pt x="1664" y="276"/>
                  </a:lnTo>
                  <a:lnTo>
                    <a:pt x="1662" y="295"/>
                  </a:lnTo>
                  <a:lnTo>
                    <a:pt x="1662" y="311"/>
                  </a:lnTo>
                  <a:lnTo>
                    <a:pt x="1658" y="326"/>
                  </a:lnTo>
                  <a:lnTo>
                    <a:pt x="1655" y="326"/>
                  </a:lnTo>
                  <a:lnTo>
                    <a:pt x="1655" y="323"/>
                  </a:lnTo>
                  <a:lnTo>
                    <a:pt x="1650" y="316"/>
                  </a:lnTo>
                  <a:lnTo>
                    <a:pt x="1641" y="307"/>
                  </a:lnTo>
                  <a:lnTo>
                    <a:pt x="1631" y="295"/>
                  </a:lnTo>
                  <a:lnTo>
                    <a:pt x="1622" y="283"/>
                  </a:lnTo>
                  <a:lnTo>
                    <a:pt x="1615" y="271"/>
                  </a:lnTo>
                  <a:lnTo>
                    <a:pt x="1611" y="260"/>
                  </a:lnTo>
                  <a:lnTo>
                    <a:pt x="1613" y="253"/>
                  </a:lnTo>
                  <a:lnTo>
                    <a:pt x="1617" y="251"/>
                  </a:lnTo>
                  <a:lnTo>
                    <a:pt x="1620" y="251"/>
                  </a:lnTo>
                  <a:lnTo>
                    <a:pt x="1622" y="251"/>
                  </a:lnTo>
                  <a:lnTo>
                    <a:pt x="1624" y="251"/>
                  </a:lnTo>
                  <a:lnTo>
                    <a:pt x="1625" y="251"/>
                  </a:lnTo>
                  <a:lnTo>
                    <a:pt x="1627" y="251"/>
                  </a:lnTo>
                  <a:lnTo>
                    <a:pt x="1629" y="250"/>
                  </a:lnTo>
                  <a:lnTo>
                    <a:pt x="1632" y="246"/>
                  </a:lnTo>
                  <a:lnTo>
                    <a:pt x="1629" y="246"/>
                  </a:lnTo>
                  <a:lnTo>
                    <a:pt x="1629" y="243"/>
                  </a:lnTo>
                  <a:lnTo>
                    <a:pt x="1613" y="241"/>
                  </a:lnTo>
                  <a:lnTo>
                    <a:pt x="1604" y="236"/>
                  </a:lnTo>
                  <a:lnTo>
                    <a:pt x="1597" y="227"/>
                  </a:lnTo>
                  <a:lnTo>
                    <a:pt x="1604" y="225"/>
                  </a:lnTo>
                  <a:lnTo>
                    <a:pt x="1610" y="223"/>
                  </a:lnTo>
                  <a:lnTo>
                    <a:pt x="1613" y="222"/>
                  </a:lnTo>
                  <a:lnTo>
                    <a:pt x="1617" y="220"/>
                  </a:lnTo>
                  <a:lnTo>
                    <a:pt x="1620" y="218"/>
                  </a:lnTo>
                  <a:lnTo>
                    <a:pt x="1624" y="215"/>
                  </a:lnTo>
                  <a:lnTo>
                    <a:pt x="1624" y="211"/>
                  </a:lnTo>
                  <a:lnTo>
                    <a:pt x="1610" y="211"/>
                  </a:lnTo>
                  <a:lnTo>
                    <a:pt x="1606" y="213"/>
                  </a:lnTo>
                  <a:lnTo>
                    <a:pt x="1603" y="213"/>
                  </a:lnTo>
                  <a:lnTo>
                    <a:pt x="1599" y="215"/>
                  </a:lnTo>
                  <a:lnTo>
                    <a:pt x="1594" y="215"/>
                  </a:lnTo>
                  <a:lnTo>
                    <a:pt x="1585" y="199"/>
                  </a:lnTo>
                  <a:lnTo>
                    <a:pt x="1575" y="183"/>
                  </a:lnTo>
                  <a:lnTo>
                    <a:pt x="1576" y="178"/>
                  </a:lnTo>
                  <a:lnTo>
                    <a:pt x="1576" y="175"/>
                  </a:lnTo>
                  <a:lnTo>
                    <a:pt x="1578" y="173"/>
                  </a:lnTo>
                  <a:lnTo>
                    <a:pt x="1580" y="169"/>
                  </a:lnTo>
                  <a:lnTo>
                    <a:pt x="1580" y="166"/>
                  </a:lnTo>
                  <a:lnTo>
                    <a:pt x="1582" y="161"/>
                  </a:lnTo>
                  <a:lnTo>
                    <a:pt x="1578" y="161"/>
                  </a:lnTo>
                  <a:lnTo>
                    <a:pt x="1578" y="157"/>
                  </a:lnTo>
                  <a:lnTo>
                    <a:pt x="1575" y="159"/>
                  </a:lnTo>
                  <a:lnTo>
                    <a:pt x="1573" y="159"/>
                  </a:lnTo>
                  <a:lnTo>
                    <a:pt x="1571" y="159"/>
                  </a:lnTo>
                  <a:lnTo>
                    <a:pt x="1571" y="159"/>
                  </a:lnTo>
                  <a:lnTo>
                    <a:pt x="1569" y="159"/>
                  </a:lnTo>
                  <a:lnTo>
                    <a:pt x="1569" y="157"/>
                  </a:lnTo>
                  <a:lnTo>
                    <a:pt x="1566" y="154"/>
                  </a:lnTo>
                  <a:lnTo>
                    <a:pt x="1564" y="150"/>
                  </a:lnTo>
                  <a:lnTo>
                    <a:pt x="1562" y="147"/>
                  </a:lnTo>
                  <a:lnTo>
                    <a:pt x="1561" y="145"/>
                  </a:lnTo>
                  <a:lnTo>
                    <a:pt x="1561" y="140"/>
                  </a:lnTo>
                  <a:lnTo>
                    <a:pt x="1559" y="134"/>
                  </a:lnTo>
                  <a:lnTo>
                    <a:pt x="1578" y="122"/>
                  </a:lnTo>
                  <a:lnTo>
                    <a:pt x="1597" y="112"/>
                  </a:lnTo>
                  <a:lnTo>
                    <a:pt x="1599" y="117"/>
                  </a:lnTo>
                  <a:lnTo>
                    <a:pt x="1601" y="122"/>
                  </a:lnTo>
                  <a:lnTo>
                    <a:pt x="1603" y="124"/>
                  </a:lnTo>
                  <a:lnTo>
                    <a:pt x="1606" y="126"/>
                  </a:lnTo>
                  <a:lnTo>
                    <a:pt x="1608" y="126"/>
                  </a:lnTo>
                  <a:lnTo>
                    <a:pt x="1610" y="127"/>
                  </a:lnTo>
                  <a:lnTo>
                    <a:pt x="1613" y="129"/>
                  </a:lnTo>
                  <a:lnTo>
                    <a:pt x="1617" y="131"/>
                  </a:lnTo>
                  <a:lnTo>
                    <a:pt x="1620" y="141"/>
                  </a:lnTo>
                  <a:lnTo>
                    <a:pt x="1622" y="154"/>
                  </a:lnTo>
                  <a:lnTo>
                    <a:pt x="1624" y="166"/>
                  </a:lnTo>
                  <a:lnTo>
                    <a:pt x="1632" y="166"/>
                  </a:lnTo>
                  <a:lnTo>
                    <a:pt x="1632" y="157"/>
                  </a:lnTo>
                  <a:lnTo>
                    <a:pt x="1629" y="147"/>
                  </a:lnTo>
                  <a:lnTo>
                    <a:pt x="1629" y="134"/>
                  </a:lnTo>
                  <a:lnTo>
                    <a:pt x="1632" y="122"/>
                  </a:lnTo>
                  <a:lnTo>
                    <a:pt x="1636" y="112"/>
                  </a:lnTo>
                  <a:lnTo>
                    <a:pt x="1658" y="108"/>
                  </a:lnTo>
                  <a:close/>
                  <a:moveTo>
                    <a:pt x="2641" y="99"/>
                  </a:moveTo>
                  <a:lnTo>
                    <a:pt x="2646" y="103"/>
                  </a:lnTo>
                  <a:lnTo>
                    <a:pt x="2650" y="106"/>
                  </a:lnTo>
                  <a:lnTo>
                    <a:pt x="2655" y="106"/>
                  </a:lnTo>
                  <a:lnTo>
                    <a:pt x="2660" y="106"/>
                  </a:lnTo>
                  <a:lnTo>
                    <a:pt x="2669" y="108"/>
                  </a:lnTo>
                  <a:lnTo>
                    <a:pt x="2667" y="112"/>
                  </a:lnTo>
                  <a:lnTo>
                    <a:pt x="2667" y="113"/>
                  </a:lnTo>
                  <a:lnTo>
                    <a:pt x="2667" y="115"/>
                  </a:lnTo>
                  <a:lnTo>
                    <a:pt x="2666" y="117"/>
                  </a:lnTo>
                  <a:lnTo>
                    <a:pt x="2666" y="119"/>
                  </a:lnTo>
                  <a:lnTo>
                    <a:pt x="2653" y="126"/>
                  </a:lnTo>
                  <a:lnTo>
                    <a:pt x="2636" y="129"/>
                  </a:lnTo>
                  <a:lnTo>
                    <a:pt x="2618" y="131"/>
                  </a:lnTo>
                  <a:lnTo>
                    <a:pt x="2617" y="127"/>
                  </a:lnTo>
                  <a:lnTo>
                    <a:pt x="2617" y="124"/>
                  </a:lnTo>
                  <a:lnTo>
                    <a:pt x="2615" y="120"/>
                  </a:lnTo>
                  <a:lnTo>
                    <a:pt x="2615" y="115"/>
                  </a:lnTo>
                  <a:lnTo>
                    <a:pt x="2620" y="112"/>
                  </a:lnTo>
                  <a:lnTo>
                    <a:pt x="2624" y="108"/>
                  </a:lnTo>
                  <a:lnTo>
                    <a:pt x="2627" y="106"/>
                  </a:lnTo>
                  <a:lnTo>
                    <a:pt x="2631" y="103"/>
                  </a:lnTo>
                  <a:lnTo>
                    <a:pt x="2634" y="101"/>
                  </a:lnTo>
                  <a:lnTo>
                    <a:pt x="2641" y="99"/>
                  </a:lnTo>
                  <a:close/>
                  <a:moveTo>
                    <a:pt x="2104" y="99"/>
                  </a:moveTo>
                  <a:lnTo>
                    <a:pt x="2118" y="101"/>
                  </a:lnTo>
                  <a:lnTo>
                    <a:pt x="2128" y="106"/>
                  </a:lnTo>
                  <a:lnTo>
                    <a:pt x="2138" y="112"/>
                  </a:lnTo>
                  <a:lnTo>
                    <a:pt x="2135" y="115"/>
                  </a:lnTo>
                  <a:lnTo>
                    <a:pt x="2133" y="120"/>
                  </a:lnTo>
                  <a:lnTo>
                    <a:pt x="2130" y="122"/>
                  </a:lnTo>
                  <a:lnTo>
                    <a:pt x="2125" y="124"/>
                  </a:lnTo>
                  <a:lnTo>
                    <a:pt x="2119" y="126"/>
                  </a:lnTo>
                  <a:lnTo>
                    <a:pt x="2112" y="126"/>
                  </a:lnTo>
                  <a:lnTo>
                    <a:pt x="2107" y="129"/>
                  </a:lnTo>
                  <a:lnTo>
                    <a:pt x="2102" y="129"/>
                  </a:lnTo>
                  <a:lnTo>
                    <a:pt x="2097" y="131"/>
                  </a:lnTo>
                  <a:lnTo>
                    <a:pt x="2090" y="131"/>
                  </a:lnTo>
                  <a:lnTo>
                    <a:pt x="2090" y="120"/>
                  </a:lnTo>
                  <a:lnTo>
                    <a:pt x="2091" y="113"/>
                  </a:lnTo>
                  <a:lnTo>
                    <a:pt x="2098" y="108"/>
                  </a:lnTo>
                  <a:lnTo>
                    <a:pt x="2104" y="99"/>
                  </a:lnTo>
                  <a:close/>
                  <a:moveTo>
                    <a:pt x="765" y="99"/>
                  </a:moveTo>
                  <a:lnTo>
                    <a:pt x="779" y="99"/>
                  </a:lnTo>
                  <a:lnTo>
                    <a:pt x="782" y="108"/>
                  </a:lnTo>
                  <a:lnTo>
                    <a:pt x="786" y="113"/>
                  </a:lnTo>
                  <a:lnTo>
                    <a:pt x="789" y="120"/>
                  </a:lnTo>
                  <a:lnTo>
                    <a:pt x="791" y="131"/>
                  </a:lnTo>
                  <a:lnTo>
                    <a:pt x="788" y="131"/>
                  </a:lnTo>
                  <a:lnTo>
                    <a:pt x="777" y="124"/>
                  </a:lnTo>
                  <a:lnTo>
                    <a:pt x="770" y="117"/>
                  </a:lnTo>
                  <a:lnTo>
                    <a:pt x="765" y="110"/>
                  </a:lnTo>
                  <a:lnTo>
                    <a:pt x="765" y="99"/>
                  </a:lnTo>
                  <a:close/>
                  <a:moveTo>
                    <a:pt x="2734" y="77"/>
                  </a:moveTo>
                  <a:lnTo>
                    <a:pt x="2737" y="77"/>
                  </a:lnTo>
                  <a:lnTo>
                    <a:pt x="2741" y="79"/>
                  </a:lnTo>
                  <a:lnTo>
                    <a:pt x="2742" y="79"/>
                  </a:lnTo>
                  <a:lnTo>
                    <a:pt x="2744" y="79"/>
                  </a:lnTo>
                  <a:lnTo>
                    <a:pt x="2746" y="80"/>
                  </a:lnTo>
                  <a:lnTo>
                    <a:pt x="2742" y="84"/>
                  </a:lnTo>
                  <a:lnTo>
                    <a:pt x="2739" y="87"/>
                  </a:lnTo>
                  <a:lnTo>
                    <a:pt x="2737" y="92"/>
                  </a:lnTo>
                  <a:lnTo>
                    <a:pt x="2735" y="96"/>
                  </a:lnTo>
                  <a:lnTo>
                    <a:pt x="2734" y="103"/>
                  </a:lnTo>
                  <a:lnTo>
                    <a:pt x="2737" y="103"/>
                  </a:lnTo>
                  <a:lnTo>
                    <a:pt x="2741" y="98"/>
                  </a:lnTo>
                  <a:lnTo>
                    <a:pt x="2744" y="94"/>
                  </a:lnTo>
                  <a:lnTo>
                    <a:pt x="2748" y="91"/>
                  </a:lnTo>
                  <a:lnTo>
                    <a:pt x="2753" y="89"/>
                  </a:lnTo>
                  <a:lnTo>
                    <a:pt x="2763" y="99"/>
                  </a:lnTo>
                  <a:lnTo>
                    <a:pt x="2776" y="108"/>
                  </a:lnTo>
                  <a:lnTo>
                    <a:pt x="2784" y="115"/>
                  </a:lnTo>
                  <a:lnTo>
                    <a:pt x="2784" y="138"/>
                  </a:lnTo>
                  <a:lnTo>
                    <a:pt x="2790" y="143"/>
                  </a:lnTo>
                  <a:lnTo>
                    <a:pt x="2795" y="147"/>
                  </a:lnTo>
                  <a:lnTo>
                    <a:pt x="2800" y="148"/>
                  </a:lnTo>
                  <a:lnTo>
                    <a:pt x="2804" y="155"/>
                  </a:lnTo>
                  <a:lnTo>
                    <a:pt x="2807" y="169"/>
                  </a:lnTo>
                  <a:lnTo>
                    <a:pt x="2800" y="178"/>
                  </a:lnTo>
                  <a:lnTo>
                    <a:pt x="2797" y="187"/>
                  </a:lnTo>
                  <a:lnTo>
                    <a:pt x="2790" y="192"/>
                  </a:lnTo>
                  <a:lnTo>
                    <a:pt x="2781" y="194"/>
                  </a:lnTo>
                  <a:lnTo>
                    <a:pt x="2765" y="195"/>
                  </a:lnTo>
                  <a:lnTo>
                    <a:pt x="2753" y="185"/>
                  </a:lnTo>
                  <a:lnTo>
                    <a:pt x="2735" y="176"/>
                  </a:lnTo>
                  <a:lnTo>
                    <a:pt x="2716" y="171"/>
                  </a:lnTo>
                  <a:lnTo>
                    <a:pt x="2697" y="164"/>
                  </a:lnTo>
                  <a:lnTo>
                    <a:pt x="2680" y="157"/>
                  </a:lnTo>
                  <a:lnTo>
                    <a:pt x="2669" y="147"/>
                  </a:lnTo>
                  <a:lnTo>
                    <a:pt x="2676" y="143"/>
                  </a:lnTo>
                  <a:lnTo>
                    <a:pt x="2681" y="140"/>
                  </a:lnTo>
                  <a:lnTo>
                    <a:pt x="2685" y="136"/>
                  </a:lnTo>
                  <a:lnTo>
                    <a:pt x="2687" y="131"/>
                  </a:lnTo>
                  <a:lnTo>
                    <a:pt x="2688" y="122"/>
                  </a:lnTo>
                  <a:lnTo>
                    <a:pt x="2687" y="119"/>
                  </a:lnTo>
                  <a:lnTo>
                    <a:pt x="2685" y="113"/>
                  </a:lnTo>
                  <a:lnTo>
                    <a:pt x="2685" y="106"/>
                  </a:lnTo>
                  <a:lnTo>
                    <a:pt x="2685" y="99"/>
                  </a:lnTo>
                  <a:lnTo>
                    <a:pt x="2685" y="98"/>
                  </a:lnTo>
                  <a:lnTo>
                    <a:pt x="2687" y="98"/>
                  </a:lnTo>
                  <a:lnTo>
                    <a:pt x="2687" y="98"/>
                  </a:lnTo>
                  <a:lnTo>
                    <a:pt x="2687" y="98"/>
                  </a:lnTo>
                  <a:lnTo>
                    <a:pt x="2687" y="98"/>
                  </a:lnTo>
                  <a:lnTo>
                    <a:pt x="2688" y="96"/>
                  </a:lnTo>
                  <a:lnTo>
                    <a:pt x="2704" y="92"/>
                  </a:lnTo>
                  <a:lnTo>
                    <a:pt x="2721" y="84"/>
                  </a:lnTo>
                  <a:lnTo>
                    <a:pt x="2734" y="77"/>
                  </a:lnTo>
                  <a:close/>
                  <a:moveTo>
                    <a:pt x="2512" y="73"/>
                  </a:moveTo>
                  <a:lnTo>
                    <a:pt x="2522" y="73"/>
                  </a:lnTo>
                  <a:lnTo>
                    <a:pt x="2536" y="87"/>
                  </a:lnTo>
                  <a:lnTo>
                    <a:pt x="2554" y="99"/>
                  </a:lnTo>
                  <a:lnTo>
                    <a:pt x="2554" y="103"/>
                  </a:lnTo>
                  <a:lnTo>
                    <a:pt x="2550" y="103"/>
                  </a:lnTo>
                  <a:lnTo>
                    <a:pt x="2550" y="108"/>
                  </a:lnTo>
                  <a:lnTo>
                    <a:pt x="2533" y="99"/>
                  </a:lnTo>
                  <a:lnTo>
                    <a:pt x="2521" y="87"/>
                  </a:lnTo>
                  <a:lnTo>
                    <a:pt x="2512" y="73"/>
                  </a:lnTo>
                  <a:close/>
                  <a:moveTo>
                    <a:pt x="2161" y="68"/>
                  </a:moveTo>
                  <a:lnTo>
                    <a:pt x="2175" y="72"/>
                  </a:lnTo>
                  <a:lnTo>
                    <a:pt x="2186" y="75"/>
                  </a:lnTo>
                  <a:lnTo>
                    <a:pt x="2196" y="80"/>
                  </a:lnTo>
                  <a:lnTo>
                    <a:pt x="2196" y="89"/>
                  </a:lnTo>
                  <a:lnTo>
                    <a:pt x="2187" y="91"/>
                  </a:lnTo>
                  <a:lnTo>
                    <a:pt x="2179" y="94"/>
                  </a:lnTo>
                  <a:lnTo>
                    <a:pt x="2166" y="96"/>
                  </a:lnTo>
                  <a:lnTo>
                    <a:pt x="2161" y="98"/>
                  </a:lnTo>
                  <a:lnTo>
                    <a:pt x="2158" y="99"/>
                  </a:lnTo>
                  <a:lnTo>
                    <a:pt x="2152" y="99"/>
                  </a:lnTo>
                  <a:lnTo>
                    <a:pt x="2147" y="99"/>
                  </a:lnTo>
                  <a:lnTo>
                    <a:pt x="2147" y="89"/>
                  </a:lnTo>
                  <a:lnTo>
                    <a:pt x="2151" y="84"/>
                  </a:lnTo>
                  <a:lnTo>
                    <a:pt x="2156" y="77"/>
                  </a:lnTo>
                  <a:lnTo>
                    <a:pt x="2161" y="68"/>
                  </a:lnTo>
                  <a:close/>
                  <a:moveTo>
                    <a:pt x="1735" y="58"/>
                  </a:moveTo>
                  <a:lnTo>
                    <a:pt x="1735" y="77"/>
                  </a:lnTo>
                  <a:lnTo>
                    <a:pt x="1742" y="77"/>
                  </a:lnTo>
                  <a:lnTo>
                    <a:pt x="1746" y="75"/>
                  </a:lnTo>
                  <a:lnTo>
                    <a:pt x="1749" y="75"/>
                  </a:lnTo>
                  <a:lnTo>
                    <a:pt x="1753" y="75"/>
                  </a:lnTo>
                  <a:lnTo>
                    <a:pt x="1754" y="75"/>
                  </a:lnTo>
                  <a:lnTo>
                    <a:pt x="1758" y="77"/>
                  </a:lnTo>
                  <a:lnTo>
                    <a:pt x="1763" y="80"/>
                  </a:lnTo>
                  <a:lnTo>
                    <a:pt x="1763" y="89"/>
                  </a:lnTo>
                  <a:lnTo>
                    <a:pt x="1767" y="91"/>
                  </a:lnTo>
                  <a:lnTo>
                    <a:pt x="1772" y="91"/>
                  </a:lnTo>
                  <a:lnTo>
                    <a:pt x="1775" y="89"/>
                  </a:lnTo>
                  <a:lnTo>
                    <a:pt x="1781" y="89"/>
                  </a:lnTo>
                  <a:lnTo>
                    <a:pt x="1782" y="87"/>
                  </a:lnTo>
                  <a:lnTo>
                    <a:pt x="1786" y="89"/>
                  </a:lnTo>
                  <a:lnTo>
                    <a:pt x="1789" y="92"/>
                  </a:lnTo>
                  <a:lnTo>
                    <a:pt x="1793" y="98"/>
                  </a:lnTo>
                  <a:lnTo>
                    <a:pt x="1796" y="103"/>
                  </a:lnTo>
                  <a:lnTo>
                    <a:pt x="1791" y="115"/>
                  </a:lnTo>
                  <a:lnTo>
                    <a:pt x="1786" y="127"/>
                  </a:lnTo>
                  <a:lnTo>
                    <a:pt x="1782" y="141"/>
                  </a:lnTo>
                  <a:lnTo>
                    <a:pt x="1770" y="141"/>
                  </a:lnTo>
                  <a:lnTo>
                    <a:pt x="1761" y="145"/>
                  </a:lnTo>
                  <a:lnTo>
                    <a:pt x="1753" y="150"/>
                  </a:lnTo>
                  <a:lnTo>
                    <a:pt x="1739" y="154"/>
                  </a:lnTo>
                  <a:lnTo>
                    <a:pt x="1730" y="147"/>
                  </a:lnTo>
                  <a:lnTo>
                    <a:pt x="1718" y="143"/>
                  </a:lnTo>
                  <a:lnTo>
                    <a:pt x="1706" y="138"/>
                  </a:lnTo>
                  <a:lnTo>
                    <a:pt x="1704" y="134"/>
                  </a:lnTo>
                  <a:lnTo>
                    <a:pt x="1704" y="131"/>
                  </a:lnTo>
                  <a:lnTo>
                    <a:pt x="1702" y="127"/>
                  </a:lnTo>
                  <a:lnTo>
                    <a:pt x="1700" y="122"/>
                  </a:lnTo>
                  <a:lnTo>
                    <a:pt x="1695" y="117"/>
                  </a:lnTo>
                  <a:lnTo>
                    <a:pt x="1690" y="112"/>
                  </a:lnTo>
                  <a:lnTo>
                    <a:pt x="1686" y="108"/>
                  </a:lnTo>
                  <a:lnTo>
                    <a:pt x="1683" y="101"/>
                  </a:lnTo>
                  <a:lnTo>
                    <a:pt x="1681" y="89"/>
                  </a:lnTo>
                  <a:lnTo>
                    <a:pt x="1688" y="80"/>
                  </a:lnTo>
                  <a:lnTo>
                    <a:pt x="1693" y="73"/>
                  </a:lnTo>
                  <a:lnTo>
                    <a:pt x="1700" y="73"/>
                  </a:lnTo>
                  <a:lnTo>
                    <a:pt x="1706" y="75"/>
                  </a:lnTo>
                  <a:lnTo>
                    <a:pt x="1713" y="77"/>
                  </a:lnTo>
                  <a:lnTo>
                    <a:pt x="1720" y="77"/>
                  </a:lnTo>
                  <a:lnTo>
                    <a:pt x="1720" y="65"/>
                  </a:lnTo>
                  <a:lnTo>
                    <a:pt x="1723" y="63"/>
                  </a:lnTo>
                  <a:lnTo>
                    <a:pt x="1727" y="61"/>
                  </a:lnTo>
                  <a:lnTo>
                    <a:pt x="1728" y="61"/>
                  </a:lnTo>
                  <a:lnTo>
                    <a:pt x="1732" y="59"/>
                  </a:lnTo>
                  <a:lnTo>
                    <a:pt x="1735" y="58"/>
                  </a:lnTo>
                  <a:close/>
                  <a:moveTo>
                    <a:pt x="2186" y="45"/>
                  </a:moveTo>
                  <a:lnTo>
                    <a:pt x="2200" y="45"/>
                  </a:lnTo>
                  <a:lnTo>
                    <a:pt x="2208" y="54"/>
                  </a:lnTo>
                  <a:lnTo>
                    <a:pt x="2217" y="59"/>
                  </a:lnTo>
                  <a:lnTo>
                    <a:pt x="2224" y="66"/>
                  </a:lnTo>
                  <a:lnTo>
                    <a:pt x="2231" y="77"/>
                  </a:lnTo>
                  <a:lnTo>
                    <a:pt x="2215" y="77"/>
                  </a:lnTo>
                  <a:lnTo>
                    <a:pt x="2205" y="66"/>
                  </a:lnTo>
                  <a:lnTo>
                    <a:pt x="2194" y="58"/>
                  </a:lnTo>
                  <a:lnTo>
                    <a:pt x="2186" y="45"/>
                  </a:lnTo>
                  <a:close/>
                  <a:moveTo>
                    <a:pt x="421" y="45"/>
                  </a:moveTo>
                  <a:lnTo>
                    <a:pt x="433" y="45"/>
                  </a:lnTo>
                  <a:lnTo>
                    <a:pt x="438" y="49"/>
                  </a:lnTo>
                  <a:lnTo>
                    <a:pt x="442" y="52"/>
                  </a:lnTo>
                  <a:lnTo>
                    <a:pt x="444" y="56"/>
                  </a:lnTo>
                  <a:lnTo>
                    <a:pt x="447" y="61"/>
                  </a:lnTo>
                  <a:lnTo>
                    <a:pt x="449" y="65"/>
                  </a:lnTo>
                  <a:lnTo>
                    <a:pt x="458" y="56"/>
                  </a:lnTo>
                  <a:lnTo>
                    <a:pt x="468" y="52"/>
                  </a:lnTo>
                  <a:lnTo>
                    <a:pt x="484" y="54"/>
                  </a:lnTo>
                  <a:lnTo>
                    <a:pt x="484" y="68"/>
                  </a:lnTo>
                  <a:lnTo>
                    <a:pt x="506" y="70"/>
                  </a:lnTo>
                  <a:lnTo>
                    <a:pt x="526" y="73"/>
                  </a:lnTo>
                  <a:lnTo>
                    <a:pt x="543" y="77"/>
                  </a:lnTo>
                  <a:lnTo>
                    <a:pt x="562" y="79"/>
                  </a:lnTo>
                  <a:lnTo>
                    <a:pt x="583" y="77"/>
                  </a:lnTo>
                  <a:lnTo>
                    <a:pt x="583" y="89"/>
                  </a:lnTo>
                  <a:lnTo>
                    <a:pt x="587" y="89"/>
                  </a:lnTo>
                  <a:lnTo>
                    <a:pt x="590" y="89"/>
                  </a:lnTo>
                  <a:lnTo>
                    <a:pt x="592" y="89"/>
                  </a:lnTo>
                  <a:lnTo>
                    <a:pt x="594" y="91"/>
                  </a:lnTo>
                  <a:lnTo>
                    <a:pt x="596" y="92"/>
                  </a:lnTo>
                  <a:lnTo>
                    <a:pt x="592" y="92"/>
                  </a:lnTo>
                  <a:lnTo>
                    <a:pt x="576" y="103"/>
                  </a:lnTo>
                  <a:lnTo>
                    <a:pt x="557" y="115"/>
                  </a:lnTo>
                  <a:lnTo>
                    <a:pt x="534" y="126"/>
                  </a:lnTo>
                  <a:lnTo>
                    <a:pt x="513" y="138"/>
                  </a:lnTo>
                  <a:lnTo>
                    <a:pt x="498" y="148"/>
                  </a:lnTo>
                  <a:lnTo>
                    <a:pt x="487" y="157"/>
                  </a:lnTo>
                  <a:lnTo>
                    <a:pt x="503" y="157"/>
                  </a:lnTo>
                  <a:lnTo>
                    <a:pt x="508" y="154"/>
                  </a:lnTo>
                  <a:lnTo>
                    <a:pt x="513" y="152"/>
                  </a:lnTo>
                  <a:lnTo>
                    <a:pt x="519" y="150"/>
                  </a:lnTo>
                  <a:lnTo>
                    <a:pt x="526" y="150"/>
                  </a:lnTo>
                  <a:lnTo>
                    <a:pt x="526" y="154"/>
                  </a:lnTo>
                  <a:lnTo>
                    <a:pt x="505" y="169"/>
                  </a:lnTo>
                  <a:lnTo>
                    <a:pt x="487" y="185"/>
                  </a:lnTo>
                  <a:lnTo>
                    <a:pt x="472" y="201"/>
                  </a:lnTo>
                  <a:lnTo>
                    <a:pt x="454" y="215"/>
                  </a:lnTo>
                  <a:lnTo>
                    <a:pt x="435" y="227"/>
                  </a:lnTo>
                  <a:lnTo>
                    <a:pt x="410" y="234"/>
                  </a:lnTo>
                  <a:lnTo>
                    <a:pt x="410" y="246"/>
                  </a:lnTo>
                  <a:lnTo>
                    <a:pt x="398" y="248"/>
                  </a:lnTo>
                  <a:lnTo>
                    <a:pt x="384" y="253"/>
                  </a:lnTo>
                  <a:lnTo>
                    <a:pt x="376" y="260"/>
                  </a:lnTo>
                  <a:lnTo>
                    <a:pt x="381" y="264"/>
                  </a:lnTo>
                  <a:lnTo>
                    <a:pt x="384" y="267"/>
                  </a:lnTo>
                  <a:lnTo>
                    <a:pt x="386" y="269"/>
                  </a:lnTo>
                  <a:lnTo>
                    <a:pt x="386" y="272"/>
                  </a:lnTo>
                  <a:lnTo>
                    <a:pt x="386" y="276"/>
                  </a:lnTo>
                  <a:lnTo>
                    <a:pt x="384" y="281"/>
                  </a:lnTo>
                  <a:lnTo>
                    <a:pt x="384" y="288"/>
                  </a:lnTo>
                  <a:lnTo>
                    <a:pt x="346" y="291"/>
                  </a:lnTo>
                  <a:lnTo>
                    <a:pt x="346" y="295"/>
                  </a:lnTo>
                  <a:lnTo>
                    <a:pt x="351" y="297"/>
                  </a:lnTo>
                  <a:lnTo>
                    <a:pt x="353" y="297"/>
                  </a:lnTo>
                  <a:lnTo>
                    <a:pt x="356" y="297"/>
                  </a:lnTo>
                  <a:lnTo>
                    <a:pt x="356" y="297"/>
                  </a:lnTo>
                  <a:lnTo>
                    <a:pt x="358" y="298"/>
                  </a:lnTo>
                  <a:lnTo>
                    <a:pt x="358" y="300"/>
                  </a:lnTo>
                  <a:lnTo>
                    <a:pt x="362" y="304"/>
                  </a:lnTo>
                  <a:lnTo>
                    <a:pt x="356" y="304"/>
                  </a:lnTo>
                  <a:lnTo>
                    <a:pt x="348" y="307"/>
                  </a:lnTo>
                  <a:lnTo>
                    <a:pt x="337" y="311"/>
                  </a:lnTo>
                  <a:lnTo>
                    <a:pt x="327" y="314"/>
                  </a:lnTo>
                  <a:lnTo>
                    <a:pt x="330" y="316"/>
                  </a:lnTo>
                  <a:lnTo>
                    <a:pt x="332" y="316"/>
                  </a:lnTo>
                  <a:lnTo>
                    <a:pt x="334" y="316"/>
                  </a:lnTo>
                  <a:lnTo>
                    <a:pt x="335" y="318"/>
                  </a:lnTo>
                  <a:lnTo>
                    <a:pt x="337" y="318"/>
                  </a:lnTo>
                  <a:lnTo>
                    <a:pt x="335" y="321"/>
                  </a:lnTo>
                  <a:lnTo>
                    <a:pt x="334" y="325"/>
                  </a:lnTo>
                  <a:lnTo>
                    <a:pt x="332" y="326"/>
                  </a:lnTo>
                  <a:lnTo>
                    <a:pt x="334" y="328"/>
                  </a:lnTo>
                  <a:lnTo>
                    <a:pt x="334" y="330"/>
                  </a:lnTo>
                  <a:lnTo>
                    <a:pt x="335" y="333"/>
                  </a:lnTo>
                  <a:lnTo>
                    <a:pt x="337" y="337"/>
                  </a:lnTo>
                  <a:lnTo>
                    <a:pt x="330" y="339"/>
                  </a:lnTo>
                  <a:lnTo>
                    <a:pt x="325" y="339"/>
                  </a:lnTo>
                  <a:lnTo>
                    <a:pt x="320" y="339"/>
                  </a:lnTo>
                  <a:lnTo>
                    <a:pt x="314" y="342"/>
                  </a:lnTo>
                  <a:lnTo>
                    <a:pt x="332" y="342"/>
                  </a:lnTo>
                  <a:lnTo>
                    <a:pt x="346" y="346"/>
                  </a:lnTo>
                  <a:lnTo>
                    <a:pt x="346" y="353"/>
                  </a:lnTo>
                  <a:lnTo>
                    <a:pt x="323" y="353"/>
                  </a:lnTo>
                  <a:lnTo>
                    <a:pt x="321" y="358"/>
                  </a:lnTo>
                  <a:lnTo>
                    <a:pt x="321" y="360"/>
                  </a:lnTo>
                  <a:lnTo>
                    <a:pt x="321" y="361"/>
                  </a:lnTo>
                  <a:lnTo>
                    <a:pt x="320" y="363"/>
                  </a:lnTo>
                  <a:lnTo>
                    <a:pt x="318" y="365"/>
                  </a:lnTo>
                  <a:lnTo>
                    <a:pt x="309" y="368"/>
                  </a:lnTo>
                  <a:lnTo>
                    <a:pt x="297" y="368"/>
                  </a:lnTo>
                  <a:lnTo>
                    <a:pt x="285" y="368"/>
                  </a:lnTo>
                  <a:lnTo>
                    <a:pt x="273" y="361"/>
                  </a:lnTo>
                  <a:lnTo>
                    <a:pt x="257" y="361"/>
                  </a:lnTo>
                  <a:lnTo>
                    <a:pt x="241" y="363"/>
                  </a:lnTo>
                  <a:lnTo>
                    <a:pt x="224" y="365"/>
                  </a:lnTo>
                  <a:lnTo>
                    <a:pt x="208" y="363"/>
                  </a:lnTo>
                  <a:lnTo>
                    <a:pt x="192" y="358"/>
                  </a:lnTo>
                  <a:lnTo>
                    <a:pt x="191" y="356"/>
                  </a:lnTo>
                  <a:lnTo>
                    <a:pt x="191" y="354"/>
                  </a:lnTo>
                  <a:lnTo>
                    <a:pt x="189" y="354"/>
                  </a:lnTo>
                  <a:lnTo>
                    <a:pt x="189" y="353"/>
                  </a:lnTo>
                  <a:lnTo>
                    <a:pt x="189" y="349"/>
                  </a:lnTo>
                  <a:lnTo>
                    <a:pt x="192" y="349"/>
                  </a:lnTo>
                  <a:lnTo>
                    <a:pt x="194" y="346"/>
                  </a:lnTo>
                  <a:lnTo>
                    <a:pt x="198" y="342"/>
                  </a:lnTo>
                  <a:lnTo>
                    <a:pt x="199" y="340"/>
                  </a:lnTo>
                  <a:lnTo>
                    <a:pt x="203" y="339"/>
                  </a:lnTo>
                  <a:lnTo>
                    <a:pt x="205" y="335"/>
                  </a:lnTo>
                  <a:lnTo>
                    <a:pt x="208" y="330"/>
                  </a:lnTo>
                  <a:lnTo>
                    <a:pt x="201" y="328"/>
                  </a:lnTo>
                  <a:lnTo>
                    <a:pt x="196" y="325"/>
                  </a:lnTo>
                  <a:lnTo>
                    <a:pt x="192" y="319"/>
                  </a:lnTo>
                  <a:lnTo>
                    <a:pt x="191" y="314"/>
                  </a:lnTo>
                  <a:lnTo>
                    <a:pt x="189" y="307"/>
                  </a:lnTo>
                  <a:lnTo>
                    <a:pt x="196" y="307"/>
                  </a:lnTo>
                  <a:lnTo>
                    <a:pt x="208" y="304"/>
                  </a:lnTo>
                  <a:lnTo>
                    <a:pt x="222" y="307"/>
                  </a:lnTo>
                  <a:lnTo>
                    <a:pt x="234" y="312"/>
                  </a:lnTo>
                  <a:lnTo>
                    <a:pt x="246" y="318"/>
                  </a:lnTo>
                  <a:lnTo>
                    <a:pt x="246" y="311"/>
                  </a:lnTo>
                  <a:lnTo>
                    <a:pt x="234" y="305"/>
                  </a:lnTo>
                  <a:lnTo>
                    <a:pt x="224" y="300"/>
                  </a:lnTo>
                  <a:lnTo>
                    <a:pt x="215" y="291"/>
                  </a:lnTo>
                  <a:lnTo>
                    <a:pt x="218" y="291"/>
                  </a:lnTo>
                  <a:lnTo>
                    <a:pt x="227" y="278"/>
                  </a:lnTo>
                  <a:lnTo>
                    <a:pt x="238" y="269"/>
                  </a:lnTo>
                  <a:lnTo>
                    <a:pt x="252" y="262"/>
                  </a:lnTo>
                  <a:lnTo>
                    <a:pt x="269" y="257"/>
                  </a:lnTo>
                  <a:lnTo>
                    <a:pt x="269" y="253"/>
                  </a:lnTo>
                  <a:lnTo>
                    <a:pt x="253" y="248"/>
                  </a:lnTo>
                  <a:lnTo>
                    <a:pt x="241" y="239"/>
                  </a:lnTo>
                  <a:lnTo>
                    <a:pt x="231" y="227"/>
                  </a:lnTo>
                  <a:lnTo>
                    <a:pt x="222" y="215"/>
                  </a:lnTo>
                  <a:lnTo>
                    <a:pt x="227" y="213"/>
                  </a:lnTo>
                  <a:lnTo>
                    <a:pt x="231" y="213"/>
                  </a:lnTo>
                  <a:lnTo>
                    <a:pt x="236" y="211"/>
                  </a:lnTo>
                  <a:lnTo>
                    <a:pt x="241" y="211"/>
                  </a:lnTo>
                  <a:lnTo>
                    <a:pt x="248" y="216"/>
                  </a:lnTo>
                  <a:lnTo>
                    <a:pt x="253" y="222"/>
                  </a:lnTo>
                  <a:lnTo>
                    <a:pt x="260" y="227"/>
                  </a:lnTo>
                  <a:lnTo>
                    <a:pt x="260" y="223"/>
                  </a:lnTo>
                  <a:lnTo>
                    <a:pt x="259" y="220"/>
                  </a:lnTo>
                  <a:lnTo>
                    <a:pt x="257" y="220"/>
                  </a:lnTo>
                  <a:lnTo>
                    <a:pt x="257" y="218"/>
                  </a:lnTo>
                  <a:lnTo>
                    <a:pt x="255" y="216"/>
                  </a:lnTo>
                  <a:lnTo>
                    <a:pt x="255" y="215"/>
                  </a:lnTo>
                  <a:lnTo>
                    <a:pt x="253" y="211"/>
                  </a:lnTo>
                  <a:lnTo>
                    <a:pt x="257" y="211"/>
                  </a:lnTo>
                  <a:lnTo>
                    <a:pt x="257" y="208"/>
                  </a:lnTo>
                  <a:lnTo>
                    <a:pt x="273" y="202"/>
                  </a:lnTo>
                  <a:lnTo>
                    <a:pt x="288" y="199"/>
                  </a:lnTo>
                  <a:lnTo>
                    <a:pt x="304" y="197"/>
                  </a:lnTo>
                  <a:lnTo>
                    <a:pt x="323" y="199"/>
                  </a:lnTo>
                  <a:lnTo>
                    <a:pt x="314" y="188"/>
                  </a:lnTo>
                  <a:lnTo>
                    <a:pt x="325" y="185"/>
                  </a:lnTo>
                  <a:lnTo>
                    <a:pt x="337" y="180"/>
                  </a:lnTo>
                  <a:lnTo>
                    <a:pt x="349" y="175"/>
                  </a:lnTo>
                  <a:lnTo>
                    <a:pt x="356" y="169"/>
                  </a:lnTo>
                  <a:lnTo>
                    <a:pt x="362" y="169"/>
                  </a:lnTo>
                  <a:lnTo>
                    <a:pt x="362" y="166"/>
                  </a:lnTo>
                  <a:lnTo>
                    <a:pt x="353" y="166"/>
                  </a:lnTo>
                  <a:lnTo>
                    <a:pt x="349" y="168"/>
                  </a:lnTo>
                  <a:lnTo>
                    <a:pt x="346" y="169"/>
                  </a:lnTo>
                  <a:lnTo>
                    <a:pt x="344" y="169"/>
                  </a:lnTo>
                  <a:lnTo>
                    <a:pt x="342" y="169"/>
                  </a:lnTo>
                  <a:lnTo>
                    <a:pt x="341" y="169"/>
                  </a:lnTo>
                  <a:lnTo>
                    <a:pt x="339" y="168"/>
                  </a:lnTo>
                  <a:lnTo>
                    <a:pt x="337" y="166"/>
                  </a:lnTo>
                  <a:lnTo>
                    <a:pt x="334" y="166"/>
                  </a:lnTo>
                  <a:lnTo>
                    <a:pt x="330" y="169"/>
                  </a:lnTo>
                  <a:lnTo>
                    <a:pt x="325" y="175"/>
                  </a:lnTo>
                  <a:lnTo>
                    <a:pt x="320" y="180"/>
                  </a:lnTo>
                  <a:lnTo>
                    <a:pt x="316" y="185"/>
                  </a:lnTo>
                  <a:lnTo>
                    <a:pt x="311" y="188"/>
                  </a:lnTo>
                  <a:lnTo>
                    <a:pt x="292" y="194"/>
                  </a:lnTo>
                  <a:lnTo>
                    <a:pt x="274" y="194"/>
                  </a:lnTo>
                  <a:lnTo>
                    <a:pt x="257" y="190"/>
                  </a:lnTo>
                  <a:lnTo>
                    <a:pt x="241" y="183"/>
                  </a:lnTo>
                  <a:lnTo>
                    <a:pt x="239" y="183"/>
                  </a:lnTo>
                  <a:lnTo>
                    <a:pt x="236" y="185"/>
                  </a:lnTo>
                  <a:lnTo>
                    <a:pt x="231" y="187"/>
                  </a:lnTo>
                  <a:lnTo>
                    <a:pt x="227" y="188"/>
                  </a:lnTo>
                  <a:lnTo>
                    <a:pt x="224" y="190"/>
                  </a:lnTo>
                  <a:lnTo>
                    <a:pt x="218" y="192"/>
                  </a:lnTo>
                  <a:lnTo>
                    <a:pt x="215" y="183"/>
                  </a:lnTo>
                  <a:lnTo>
                    <a:pt x="218" y="182"/>
                  </a:lnTo>
                  <a:lnTo>
                    <a:pt x="218" y="182"/>
                  </a:lnTo>
                  <a:lnTo>
                    <a:pt x="220" y="180"/>
                  </a:lnTo>
                  <a:lnTo>
                    <a:pt x="222" y="176"/>
                  </a:lnTo>
                  <a:lnTo>
                    <a:pt x="212" y="176"/>
                  </a:lnTo>
                  <a:lnTo>
                    <a:pt x="208" y="178"/>
                  </a:lnTo>
                  <a:lnTo>
                    <a:pt x="203" y="180"/>
                  </a:lnTo>
                  <a:lnTo>
                    <a:pt x="198" y="180"/>
                  </a:lnTo>
                  <a:lnTo>
                    <a:pt x="192" y="180"/>
                  </a:lnTo>
                  <a:lnTo>
                    <a:pt x="189" y="169"/>
                  </a:lnTo>
                  <a:lnTo>
                    <a:pt x="192" y="168"/>
                  </a:lnTo>
                  <a:lnTo>
                    <a:pt x="194" y="168"/>
                  </a:lnTo>
                  <a:lnTo>
                    <a:pt x="196" y="168"/>
                  </a:lnTo>
                  <a:lnTo>
                    <a:pt x="198" y="166"/>
                  </a:lnTo>
                  <a:lnTo>
                    <a:pt x="199" y="166"/>
                  </a:lnTo>
                  <a:lnTo>
                    <a:pt x="177" y="169"/>
                  </a:lnTo>
                  <a:lnTo>
                    <a:pt x="175" y="164"/>
                  </a:lnTo>
                  <a:lnTo>
                    <a:pt x="171" y="161"/>
                  </a:lnTo>
                  <a:lnTo>
                    <a:pt x="170" y="159"/>
                  </a:lnTo>
                  <a:lnTo>
                    <a:pt x="168" y="155"/>
                  </a:lnTo>
                  <a:lnTo>
                    <a:pt x="164" y="150"/>
                  </a:lnTo>
                  <a:lnTo>
                    <a:pt x="170" y="148"/>
                  </a:lnTo>
                  <a:lnTo>
                    <a:pt x="173" y="148"/>
                  </a:lnTo>
                  <a:lnTo>
                    <a:pt x="175" y="148"/>
                  </a:lnTo>
                  <a:lnTo>
                    <a:pt x="177" y="148"/>
                  </a:lnTo>
                  <a:lnTo>
                    <a:pt x="177" y="147"/>
                  </a:lnTo>
                  <a:lnTo>
                    <a:pt x="178" y="145"/>
                  </a:lnTo>
                  <a:lnTo>
                    <a:pt x="180" y="141"/>
                  </a:lnTo>
                  <a:lnTo>
                    <a:pt x="173" y="140"/>
                  </a:lnTo>
                  <a:lnTo>
                    <a:pt x="166" y="138"/>
                  </a:lnTo>
                  <a:lnTo>
                    <a:pt x="163" y="134"/>
                  </a:lnTo>
                  <a:lnTo>
                    <a:pt x="157" y="131"/>
                  </a:lnTo>
                  <a:lnTo>
                    <a:pt x="161" y="131"/>
                  </a:lnTo>
                  <a:lnTo>
                    <a:pt x="161" y="126"/>
                  </a:lnTo>
                  <a:lnTo>
                    <a:pt x="178" y="129"/>
                  </a:lnTo>
                  <a:lnTo>
                    <a:pt x="187" y="127"/>
                  </a:lnTo>
                  <a:lnTo>
                    <a:pt x="194" y="124"/>
                  </a:lnTo>
                  <a:lnTo>
                    <a:pt x="198" y="119"/>
                  </a:lnTo>
                  <a:lnTo>
                    <a:pt x="203" y="112"/>
                  </a:lnTo>
                  <a:lnTo>
                    <a:pt x="212" y="108"/>
                  </a:lnTo>
                  <a:lnTo>
                    <a:pt x="222" y="105"/>
                  </a:lnTo>
                  <a:lnTo>
                    <a:pt x="229" y="108"/>
                  </a:lnTo>
                  <a:lnTo>
                    <a:pt x="238" y="112"/>
                  </a:lnTo>
                  <a:lnTo>
                    <a:pt x="245" y="113"/>
                  </a:lnTo>
                  <a:lnTo>
                    <a:pt x="253" y="112"/>
                  </a:lnTo>
                  <a:lnTo>
                    <a:pt x="250" y="110"/>
                  </a:lnTo>
                  <a:lnTo>
                    <a:pt x="246" y="108"/>
                  </a:lnTo>
                  <a:lnTo>
                    <a:pt x="245" y="108"/>
                  </a:lnTo>
                  <a:lnTo>
                    <a:pt x="245" y="106"/>
                  </a:lnTo>
                  <a:lnTo>
                    <a:pt x="243" y="105"/>
                  </a:lnTo>
                  <a:lnTo>
                    <a:pt x="243" y="101"/>
                  </a:lnTo>
                  <a:lnTo>
                    <a:pt x="241" y="96"/>
                  </a:lnTo>
                  <a:lnTo>
                    <a:pt x="246" y="94"/>
                  </a:lnTo>
                  <a:lnTo>
                    <a:pt x="250" y="92"/>
                  </a:lnTo>
                  <a:lnTo>
                    <a:pt x="253" y="92"/>
                  </a:lnTo>
                  <a:lnTo>
                    <a:pt x="255" y="91"/>
                  </a:lnTo>
                  <a:lnTo>
                    <a:pt x="259" y="89"/>
                  </a:lnTo>
                  <a:lnTo>
                    <a:pt x="266" y="89"/>
                  </a:lnTo>
                  <a:lnTo>
                    <a:pt x="269" y="91"/>
                  </a:lnTo>
                  <a:lnTo>
                    <a:pt x="273" y="94"/>
                  </a:lnTo>
                  <a:lnTo>
                    <a:pt x="276" y="96"/>
                  </a:lnTo>
                  <a:lnTo>
                    <a:pt x="276" y="92"/>
                  </a:lnTo>
                  <a:lnTo>
                    <a:pt x="274" y="91"/>
                  </a:lnTo>
                  <a:lnTo>
                    <a:pt x="274" y="89"/>
                  </a:lnTo>
                  <a:lnTo>
                    <a:pt x="274" y="89"/>
                  </a:lnTo>
                  <a:lnTo>
                    <a:pt x="274" y="87"/>
                  </a:lnTo>
                  <a:lnTo>
                    <a:pt x="273" y="84"/>
                  </a:lnTo>
                  <a:lnTo>
                    <a:pt x="278" y="82"/>
                  </a:lnTo>
                  <a:lnTo>
                    <a:pt x="281" y="80"/>
                  </a:lnTo>
                  <a:lnTo>
                    <a:pt x="287" y="77"/>
                  </a:lnTo>
                  <a:lnTo>
                    <a:pt x="290" y="73"/>
                  </a:lnTo>
                  <a:lnTo>
                    <a:pt x="292" y="73"/>
                  </a:lnTo>
                  <a:lnTo>
                    <a:pt x="299" y="73"/>
                  </a:lnTo>
                  <a:lnTo>
                    <a:pt x="304" y="75"/>
                  </a:lnTo>
                  <a:lnTo>
                    <a:pt x="308" y="79"/>
                  </a:lnTo>
                  <a:lnTo>
                    <a:pt x="314" y="79"/>
                  </a:lnTo>
                  <a:lnTo>
                    <a:pt x="323" y="77"/>
                  </a:lnTo>
                  <a:lnTo>
                    <a:pt x="327" y="65"/>
                  </a:lnTo>
                  <a:lnTo>
                    <a:pt x="332" y="63"/>
                  </a:lnTo>
                  <a:lnTo>
                    <a:pt x="337" y="63"/>
                  </a:lnTo>
                  <a:lnTo>
                    <a:pt x="342" y="63"/>
                  </a:lnTo>
                  <a:lnTo>
                    <a:pt x="346" y="65"/>
                  </a:lnTo>
                  <a:lnTo>
                    <a:pt x="349" y="65"/>
                  </a:lnTo>
                  <a:lnTo>
                    <a:pt x="356" y="54"/>
                  </a:lnTo>
                  <a:lnTo>
                    <a:pt x="367" y="52"/>
                  </a:lnTo>
                  <a:lnTo>
                    <a:pt x="374" y="56"/>
                  </a:lnTo>
                  <a:lnTo>
                    <a:pt x="381" y="59"/>
                  </a:lnTo>
                  <a:lnTo>
                    <a:pt x="388" y="61"/>
                  </a:lnTo>
                  <a:lnTo>
                    <a:pt x="397" y="58"/>
                  </a:lnTo>
                  <a:lnTo>
                    <a:pt x="409" y="51"/>
                  </a:lnTo>
                  <a:lnTo>
                    <a:pt x="421" y="45"/>
                  </a:lnTo>
                  <a:close/>
                  <a:moveTo>
                    <a:pt x="2104" y="42"/>
                  </a:moveTo>
                  <a:lnTo>
                    <a:pt x="2111" y="44"/>
                  </a:lnTo>
                  <a:lnTo>
                    <a:pt x="2118" y="47"/>
                  </a:lnTo>
                  <a:lnTo>
                    <a:pt x="2121" y="51"/>
                  </a:lnTo>
                  <a:lnTo>
                    <a:pt x="2126" y="54"/>
                  </a:lnTo>
                  <a:lnTo>
                    <a:pt x="2132" y="58"/>
                  </a:lnTo>
                  <a:lnTo>
                    <a:pt x="2128" y="68"/>
                  </a:lnTo>
                  <a:lnTo>
                    <a:pt x="2107" y="80"/>
                  </a:lnTo>
                  <a:lnTo>
                    <a:pt x="2091" y="94"/>
                  </a:lnTo>
                  <a:lnTo>
                    <a:pt x="2077" y="112"/>
                  </a:lnTo>
                  <a:lnTo>
                    <a:pt x="2074" y="112"/>
                  </a:lnTo>
                  <a:lnTo>
                    <a:pt x="2074" y="108"/>
                  </a:lnTo>
                  <a:lnTo>
                    <a:pt x="2069" y="105"/>
                  </a:lnTo>
                  <a:lnTo>
                    <a:pt x="2065" y="101"/>
                  </a:lnTo>
                  <a:lnTo>
                    <a:pt x="2063" y="98"/>
                  </a:lnTo>
                  <a:lnTo>
                    <a:pt x="2060" y="94"/>
                  </a:lnTo>
                  <a:lnTo>
                    <a:pt x="2058" y="89"/>
                  </a:lnTo>
                  <a:lnTo>
                    <a:pt x="2062" y="82"/>
                  </a:lnTo>
                  <a:lnTo>
                    <a:pt x="2063" y="77"/>
                  </a:lnTo>
                  <a:lnTo>
                    <a:pt x="2065" y="68"/>
                  </a:lnTo>
                  <a:lnTo>
                    <a:pt x="2039" y="68"/>
                  </a:lnTo>
                  <a:lnTo>
                    <a:pt x="2039" y="61"/>
                  </a:lnTo>
                  <a:lnTo>
                    <a:pt x="2053" y="56"/>
                  </a:lnTo>
                  <a:lnTo>
                    <a:pt x="2067" y="52"/>
                  </a:lnTo>
                  <a:lnTo>
                    <a:pt x="2084" y="49"/>
                  </a:lnTo>
                  <a:lnTo>
                    <a:pt x="2086" y="54"/>
                  </a:lnTo>
                  <a:lnTo>
                    <a:pt x="2088" y="56"/>
                  </a:lnTo>
                  <a:lnTo>
                    <a:pt x="2088" y="58"/>
                  </a:lnTo>
                  <a:lnTo>
                    <a:pt x="2090" y="58"/>
                  </a:lnTo>
                  <a:lnTo>
                    <a:pt x="2090" y="59"/>
                  </a:lnTo>
                  <a:lnTo>
                    <a:pt x="2093" y="61"/>
                  </a:lnTo>
                  <a:lnTo>
                    <a:pt x="2095" y="56"/>
                  </a:lnTo>
                  <a:lnTo>
                    <a:pt x="2097" y="52"/>
                  </a:lnTo>
                  <a:lnTo>
                    <a:pt x="2098" y="49"/>
                  </a:lnTo>
                  <a:lnTo>
                    <a:pt x="2102" y="45"/>
                  </a:lnTo>
                  <a:lnTo>
                    <a:pt x="2104" y="42"/>
                  </a:lnTo>
                  <a:close/>
                  <a:moveTo>
                    <a:pt x="2147" y="23"/>
                  </a:moveTo>
                  <a:lnTo>
                    <a:pt x="2151" y="24"/>
                  </a:lnTo>
                  <a:lnTo>
                    <a:pt x="2152" y="24"/>
                  </a:lnTo>
                  <a:lnTo>
                    <a:pt x="2154" y="26"/>
                  </a:lnTo>
                  <a:lnTo>
                    <a:pt x="2154" y="26"/>
                  </a:lnTo>
                  <a:lnTo>
                    <a:pt x="2156" y="28"/>
                  </a:lnTo>
                  <a:lnTo>
                    <a:pt x="2158" y="31"/>
                  </a:lnTo>
                  <a:lnTo>
                    <a:pt x="2161" y="37"/>
                  </a:lnTo>
                  <a:lnTo>
                    <a:pt x="2165" y="42"/>
                  </a:lnTo>
                  <a:lnTo>
                    <a:pt x="2166" y="49"/>
                  </a:lnTo>
                  <a:lnTo>
                    <a:pt x="2158" y="49"/>
                  </a:lnTo>
                  <a:lnTo>
                    <a:pt x="2158" y="45"/>
                  </a:lnTo>
                  <a:lnTo>
                    <a:pt x="2154" y="42"/>
                  </a:lnTo>
                  <a:lnTo>
                    <a:pt x="2151" y="38"/>
                  </a:lnTo>
                  <a:lnTo>
                    <a:pt x="2149" y="35"/>
                  </a:lnTo>
                  <a:lnTo>
                    <a:pt x="2147" y="30"/>
                  </a:lnTo>
                  <a:lnTo>
                    <a:pt x="2147" y="23"/>
                  </a:lnTo>
                  <a:close/>
                  <a:moveTo>
                    <a:pt x="943" y="19"/>
                  </a:moveTo>
                  <a:lnTo>
                    <a:pt x="967" y="19"/>
                  </a:lnTo>
                  <a:lnTo>
                    <a:pt x="992" y="23"/>
                  </a:lnTo>
                  <a:lnTo>
                    <a:pt x="1014" y="26"/>
                  </a:lnTo>
                  <a:lnTo>
                    <a:pt x="1034" y="31"/>
                  </a:lnTo>
                  <a:lnTo>
                    <a:pt x="1063" y="26"/>
                  </a:lnTo>
                  <a:lnTo>
                    <a:pt x="1067" y="30"/>
                  </a:lnTo>
                  <a:lnTo>
                    <a:pt x="1070" y="31"/>
                  </a:lnTo>
                  <a:lnTo>
                    <a:pt x="1074" y="37"/>
                  </a:lnTo>
                  <a:lnTo>
                    <a:pt x="1076" y="40"/>
                  </a:lnTo>
                  <a:lnTo>
                    <a:pt x="1079" y="42"/>
                  </a:lnTo>
                  <a:lnTo>
                    <a:pt x="1096" y="49"/>
                  </a:lnTo>
                  <a:lnTo>
                    <a:pt x="1116" y="54"/>
                  </a:lnTo>
                  <a:lnTo>
                    <a:pt x="1133" y="58"/>
                  </a:lnTo>
                  <a:lnTo>
                    <a:pt x="1133" y="65"/>
                  </a:lnTo>
                  <a:lnTo>
                    <a:pt x="1105" y="65"/>
                  </a:lnTo>
                  <a:lnTo>
                    <a:pt x="1093" y="59"/>
                  </a:lnTo>
                  <a:lnTo>
                    <a:pt x="1079" y="59"/>
                  </a:lnTo>
                  <a:lnTo>
                    <a:pt x="1063" y="61"/>
                  </a:lnTo>
                  <a:lnTo>
                    <a:pt x="1048" y="65"/>
                  </a:lnTo>
                  <a:lnTo>
                    <a:pt x="1048" y="73"/>
                  </a:lnTo>
                  <a:lnTo>
                    <a:pt x="1067" y="73"/>
                  </a:lnTo>
                  <a:lnTo>
                    <a:pt x="1081" y="70"/>
                  </a:lnTo>
                  <a:lnTo>
                    <a:pt x="1098" y="68"/>
                  </a:lnTo>
                  <a:lnTo>
                    <a:pt x="1119" y="68"/>
                  </a:lnTo>
                  <a:lnTo>
                    <a:pt x="1140" y="68"/>
                  </a:lnTo>
                  <a:lnTo>
                    <a:pt x="1156" y="68"/>
                  </a:lnTo>
                  <a:lnTo>
                    <a:pt x="1170" y="82"/>
                  </a:lnTo>
                  <a:lnTo>
                    <a:pt x="1187" y="92"/>
                  </a:lnTo>
                  <a:lnTo>
                    <a:pt x="1182" y="103"/>
                  </a:lnTo>
                  <a:lnTo>
                    <a:pt x="1172" y="110"/>
                  </a:lnTo>
                  <a:lnTo>
                    <a:pt x="1163" y="115"/>
                  </a:lnTo>
                  <a:lnTo>
                    <a:pt x="1151" y="119"/>
                  </a:lnTo>
                  <a:lnTo>
                    <a:pt x="1133" y="119"/>
                  </a:lnTo>
                  <a:lnTo>
                    <a:pt x="1117" y="124"/>
                  </a:lnTo>
                  <a:lnTo>
                    <a:pt x="1100" y="124"/>
                  </a:lnTo>
                  <a:lnTo>
                    <a:pt x="1081" y="122"/>
                  </a:lnTo>
                  <a:lnTo>
                    <a:pt x="1063" y="120"/>
                  </a:lnTo>
                  <a:lnTo>
                    <a:pt x="1046" y="120"/>
                  </a:lnTo>
                  <a:lnTo>
                    <a:pt x="1032" y="124"/>
                  </a:lnTo>
                  <a:lnTo>
                    <a:pt x="1021" y="134"/>
                  </a:lnTo>
                  <a:lnTo>
                    <a:pt x="1063" y="134"/>
                  </a:lnTo>
                  <a:lnTo>
                    <a:pt x="1076" y="131"/>
                  </a:lnTo>
                  <a:lnTo>
                    <a:pt x="1091" y="129"/>
                  </a:lnTo>
                  <a:lnTo>
                    <a:pt x="1109" y="131"/>
                  </a:lnTo>
                  <a:lnTo>
                    <a:pt x="1121" y="134"/>
                  </a:lnTo>
                  <a:lnTo>
                    <a:pt x="1124" y="147"/>
                  </a:lnTo>
                  <a:lnTo>
                    <a:pt x="1130" y="145"/>
                  </a:lnTo>
                  <a:lnTo>
                    <a:pt x="1138" y="140"/>
                  </a:lnTo>
                  <a:lnTo>
                    <a:pt x="1149" y="136"/>
                  </a:lnTo>
                  <a:lnTo>
                    <a:pt x="1159" y="134"/>
                  </a:lnTo>
                  <a:lnTo>
                    <a:pt x="1161" y="140"/>
                  </a:lnTo>
                  <a:lnTo>
                    <a:pt x="1163" y="143"/>
                  </a:lnTo>
                  <a:lnTo>
                    <a:pt x="1165" y="145"/>
                  </a:lnTo>
                  <a:lnTo>
                    <a:pt x="1168" y="147"/>
                  </a:lnTo>
                  <a:lnTo>
                    <a:pt x="1172" y="150"/>
                  </a:lnTo>
                  <a:lnTo>
                    <a:pt x="1156" y="180"/>
                  </a:lnTo>
                  <a:lnTo>
                    <a:pt x="1163" y="180"/>
                  </a:lnTo>
                  <a:lnTo>
                    <a:pt x="1175" y="173"/>
                  </a:lnTo>
                  <a:lnTo>
                    <a:pt x="1191" y="164"/>
                  </a:lnTo>
                  <a:lnTo>
                    <a:pt x="1210" y="157"/>
                  </a:lnTo>
                  <a:lnTo>
                    <a:pt x="1231" y="150"/>
                  </a:lnTo>
                  <a:lnTo>
                    <a:pt x="1254" y="145"/>
                  </a:lnTo>
                  <a:lnTo>
                    <a:pt x="1274" y="145"/>
                  </a:lnTo>
                  <a:lnTo>
                    <a:pt x="1294" y="147"/>
                  </a:lnTo>
                  <a:lnTo>
                    <a:pt x="1308" y="155"/>
                  </a:lnTo>
                  <a:lnTo>
                    <a:pt x="1316" y="169"/>
                  </a:lnTo>
                  <a:lnTo>
                    <a:pt x="1322" y="169"/>
                  </a:lnTo>
                  <a:lnTo>
                    <a:pt x="1322" y="171"/>
                  </a:lnTo>
                  <a:lnTo>
                    <a:pt x="1322" y="171"/>
                  </a:lnTo>
                  <a:lnTo>
                    <a:pt x="1320" y="173"/>
                  </a:lnTo>
                  <a:lnTo>
                    <a:pt x="1318" y="173"/>
                  </a:lnTo>
                  <a:lnTo>
                    <a:pt x="1318" y="173"/>
                  </a:lnTo>
                  <a:lnTo>
                    <a:pt x="1316" y="173"/>
                  </a:lnTo>
                  <a:lnTo>
                    <a:pt x="1313" y="176"/>
                  </a:lnTo>
                  <a:lnTo>
                    <a:pt x="1308" y="178"/>
                  </a:lnTo>
                  <a:lnTo>
                    <a:pt x="1302" y="180"/>
                  </a:lnTo>
                  <a:lnTo>
                    <a:pt x="1295" y="182"/>
                  </a:lnTo>
                  <a:lnTo>
                    <a:pt x="1290" y="183"/>
                  </a:lnTo>
                  <a:lnTo>
                    <a:pt x="1278" y="202"/>
                  </a:lnTo>
                  <a:lnTo>
                    <a:pt x="1255" y="216"/>
                  </a:lnTo>
                  <a:lnTo>
                    <a:pt x="1229" y="225"/>
                  </a:lnTo>
                  <a:lnTo>
                    <a:pt x="1198" y="230"/>
                  </a:lnTo>
                  <a:lnTo>
                    <a:pt x="1198" y="236"/>
                  </a:lnTo>
                  <a:lnTo>
                    <a:pt x="1198" y="239"/>
                  </a:lnTo>
                  <a:lnTo>
                    <a:pt x="1198" y="241"/>
                  </a:lnTo>
                  <a:lnTo>
                    <a:pt x="1196" y="243"/>
                  </a:lnTo>
                  <a:lnTo>
                    <a:pt x="1198" y="244"/>
                  </a:lnTo>
                  <a:lnTo>
                    <a:pt x="1198" y="246"/>
                  </a:lnTo>
                  <a:lnTo>
                    <a:pt x="1201" y="250"/>
                  </a:lnTo>
                  <a:lnTo>
                    <a:pt x="1206" y="253"/>
                  </a:lnTo>
                  <a:lnTo>
                    <a:pt x="1210" y="255"/>
                  </a:lnTo>
                  <a:lnTo>
                    <a:pt x="1213" y="258"/>
                  </a:lnTo>
                  <a:lnTo>
                    <a:pt x="1217" y="260"/>
                  </a:lnTo>
                  <a:lnTo>
                    <a:pt x="1220" y="265"/>
                  </a:lnTo>
                  <a:lnTo>
                    <a:pt x="1217" y="272"/>
                  </a:lnTo>
                  <a:lnTo>
                    <a:pt x="1213" y="288"/>
                  </a:lnTo>
                  <a:lnTo>
                    <a:pt x="1210" y="307"/>
                  </a:lnTo>
                  <a:lnTo>
                    <a:pt x="1206" y="326"/>
                  </a:lnTo>
                  <a:lnTo>
                    <a:pt x="1206" y="342"/>
                  </a:lnTo>
                  <a:lnTo>
                    <a:pt x="1210" y="340"/>
                  </a:lnTo>
                  <a:lnTo>
                    <a:pt x="1213" y="340"/>
                  </a:lnTo>
                  <a:lnTo>
                    <a:pt x="1215" y="340"/>
                  </a:lnTo>
                  <a:lnTo>
                    <a:pt x="1219" y="340"/>
                  </a:lnTo>
                  <a:lnTo>
                    <a:pt x="1220" y="340"/>
                  </a:lnTo>
                  <a:lnTo>
                    <a:pt x="1226" y="342"/>
                  </a:lnTo>
                  <a:lnTo>
                    <a:pt x="1224" y="347"/>
                  </a:lnTo>
                  <a:lnTo>
                    <a:pt x="1224" y="349"/>
                  </a:lnTo>
                  <a:lnTo>
                    <a:pt x="1224" y="353"/>
                  </a:lnTo>
                  <a:lnTo>
                    <a:pt x="1224" y="354"/>
                  </a:lnTo>
                  <a:lnTo>
                    <a:pt x="1224" y="358"/>
                  </a:lnTo>
                  <a:lnTo>
                    <a:pt x="1226" y="365"/>
                  </a:lnTo>
                  <a:lnTo>
                    <a:pt x="1220" y="365"/>
                  </a:lnTo>
                  <a:lnTo>
                    <a:pt x="1220" y="368"/>
                  </a:lnTo>
                  <a:lnTo>
                    <a:pt x="1217" y="367"/>
                  </a:lnTo>
                  <a:lnTo>
                    <a:pt x="1213" y="363"/>
                  </a:lnTo>
                  <a:lnTo>
                    <a:pt x="1212" y="361"/>
                  </a:lnTo>
                  <a:lnTo>
                    <a:pt x="1208" y="360"/>
                  </a:lnTo>
                  <a:lnTo>
                    <a:pt x="1205" y="358"/>
                  </a:lnTo>
                  <a:lnTo>
                    <a:pt x="1198" y="358"/>
                  </a:lnTo>
                  <a:lnTo>
                    <a:pt x="1194" y="360"/>
                  </a:lnTo>
                  <a:lnTo>
                    <a:pt x="1191" y="361"/>
                  </a:lnTo>
                  <a:lnTo>
                    <a:pt x="1187" y="363"/>
                  </a:lnTo>
                  <a:lnTo>
                    <a:pt x="1185" y="365"/>
                  </a:lnTo>
                  <a:lnTo>
                    <a:pt x="1182" y="367"/>
                  </a:lnTo>
                  <a:lnTo>
                    <a:pt x="1180" y="370"/>
                  </a:lnTo>
                  <a:lnTo>
                    <a:pt x="1178" y="377"/>
                  </a:lnTo>
                  <a:lnTo>
                    <a:pt x="1201" y="384"/>
                  </a:lnTo>
                  <a:lnTo>
                    <a:pt x="1206" y="415"/>
                  </a:lnTo>
                  <a:lnTo>
                    <a:pt x="1201" y="415"/>
                  </a:lnTo>
                  <a:lnTo>
                    <a:pt x="1198" y="415"/>
                  </a:lnTo>
                  <a:lnTo>
                    <a:pt x="1194" y="417"/>
                  </a:lnTo>
                  <a:lnTo>
                    <a:pt x="1191" y="419"/>
                  </a:lnTo>
                  <a:lnTo>
                    <a:pt x="1191" y="426"/>
                  </a:lnTo>
                  <a:lnTo>
                    <a:pt x="1199" y="431"/>
                  </a:lnTo>
                  <a:lnTo>
                    <a:pt x="1205" y="438"/>
                  </a:lnTo>
                  <a:lnTo>
                    <a:pt x="1208" y="447"/>
                  </a:lnTo>
                  <a:lnTo>
                    <a:pt x="1210" y="461"/>
                  </a:lnTo>
                  <a:lnTo>
                    <a:pt x="1201" y="461"/>
                  </a:lnTo>
                  <a:lnTo>
                    <a:pt x="1199" y="461"/>
                  </a:lnTo>
                  <a:lnTo>
                    <a:pt x="1194" y="459"/>
                  </a:lnTo>
                  <a:lnTo>
                    <a:pt x="1191" y="461"/>
                  </a:lnTo>
                  <a:lnTo>
                    <a:pt x="1185" y="461"/>
                  </a:lnTo>
                  <a:lnTo>
                    <a:pt x="1182" y="464"/>
                  </a:lnTo>
                  <a:lnTo>
                    <a:pt x="1178" y="468"/>
                  </a:lnTo>
                  <a:lnTo>
                    <a:pt x="1184" y="471"/>
                  </a:lnTo>
                  <a:lnTo>
                    <a:pt x="1187" y="473"/>
                  </a:lnTo>
                  <a:lnTo>
                    <a:pt x="1189" y="475"/>
                  </a:lnTo>
                  <a:lnTo>
                    <a:pt x="1191" y="476"/>
                  </a:lnTo>
                  <a:lnTo>
                    <a:pt x="1192" y="482"/>
                  </a:lnTo>
                  <a:lnTo>
                    <a:pt x="1194" y="487"/>
                  </a:lnTo>
                  <a:lnTo>
                    <a:pt x="1192" y="489"/>
                  </a:lnTo>
                  <a:lnTo>
                    <a:pt x="1192" y="490"/>
                  </a:lnTo>
                  <a:lnTo>
                    <a:pt x="1192" y="490"/>
                  </a:lnTo>
                  <a:lnTo>
                    <a:pt x="1191" y="492"/>
                  </a:lnTo>
                  <a:lnTo>
                    <a:pt x="1191" y="496"/>
                  </a:lnTo>
                  <a:lnTo>
                    <a:pt x="1177" y="496"/>
                  </a:lnTo>
                  <a:lnTo>
                    <a:pt x="1163" y="499"/>
                  </a:lnTo>
                  <a:lnTo>
                    <a:pt x="1152" y="503"/>
                  </a:lnTo>
                  <a:lnTo>
                    <a:pt x="1156" y="503"/>
                  </a:lnTo>
                  <a:lnTo>
                    <a:pt x="1161" y="506"/>
                  </a:lnTo>
                  <a:lnTo>
                    <a:pt x="1165" y="508"/>
                  </a:lnTo>
                  <a:lnTo>
                    <a:pt x="1168" y="508"/>
                  </a:lnTo>
                  <a:lnTo>
                    <a:pt x="1172" y="510"/>
                  </a:lnTo>
                  <a:lnTo>
                    <a:pt x="1175" y="513"/>
                  </a:lnTo>
                  <a:lnTo>
                    <a:pt x="1178" y="518"/>
                  </a:lnTo>
                  <a:lnTo>
                    <a:pt x="1172" y="527"/>
                  </a:lnTo>
                  <a:lnTo>
                    <a:pt x="1168" y="538"/>
                  </a:lnTo>
                  <a:lnTo>
                    <a:pt x="1163" y="550"/>
                  </a:lnTo>
                  <a:lnTo>
                    <a:pt x="1161" y="545"/>
                  </a:lnTo>
                  <a:lnTo>
                    <a:pt x="1158" y="541"/>
                  </a:lnTo>
                  <a:lnTo>
                    <a:pt x="1156" y="539"/>
                  </a:lnTo>
                  <a:lnTo>
                    <a:pt x="1152" y="539"/>
                  </a:lnTo>
                  <a:lnTo>
                    <a:pt x="1147" y="538"/>
                  </a:lnTo>
                  <a:lnTo>
                    <a:pt x="1140" y="538"/>
                  </a:lnTo>
                  <a:lnTo>
                    <a:pt x="1140" y="541"/>
                  </a:lnTo>
                  <a:lnTo>
                    <a:pt x="1144" y="541"/>
                  </a:lnTo>
                  <a:lnTo>
                    <a:pt x="1156" y="553"/>
                  </a:lnTo>
                  <a:lnTo>
                    <a:pt x="1166" y="567"/>
                  </a:lnTo>
                  <a:lnTo>
                    <a:pt x="1172" y="585"/>
                  </a:lnTo>
                  <a:lnTo>
                    <a:pt x="1175" y="606"/>
                  </a:lnTo>
                  <a:lnTo>
                    <a:pt x="1172" y="606"/>
                  </a:lnTo>
                  <a:lnTo>
                    <a:pt x="1172" y="611"/>
                  </a:lnTo>
                  <a:lnTo>
                    <a:pt x="1144" y="614"/>
                  </a:lnTo>
                  <a:lnTo>
                    <a:pt x="1144" y="595"/>
                  </a:lnTo>
                  <a:lnTo>
                    <a:pt x="1140" y="592"/>
                  </a:lnTo>
                  <a:lnTo>
                    <a:pt x="1137" y="590"/>
                  </a:lnTo>
                  <a:lnTo>
                    <a:pt x="1135" y="588"/>
                  </a:lnTo>
                  <a:lnTo>
                    <a:pt x="1130" y="585"/>
                  </a:lnTo>
                  <a:lnTo>
                    <a:pt x="1124" y="583"/>
                  </a:lnTo>
                  <a:lnTo>
                    <a:pt x="1116" y="588"/>
                  </a:lnTo>
                  <a:lnTo>
                    <a:pt x="1105" y="592"/>
                  </a:lnTo>
                  <a:lnTo>
                    <a:pt x="1093" y="593"/>
                  </a:lnTo>
                  <a:lnTo>
                    <a:pt x="1082" y="597"/>
                  </a:lnTo>
                  <a:lnTo>
                    <a:pt x="1076" y="602"/>
                  </a:lnTo>
                  <a:lnTo>
                    <a:pt x="1082" y="602"/>
                  </a:lnTo>
                  <a:lnTo>
                    <a:pt x="1091" y="602"/>
                  </a:lnTo>
                  <a:lnTo>
                    <a:pt x="1105" y="600"/>
                  </a:lnTo>
                  <a:lnTo>
                    <a:pt x="1121" y="599"/>
                  </a:lnTo>
                  <a:lnTo>
                    <a:pt x="1121" y="606"/>
                  </a:lnTo>
                  <a:lnTo>
                    <a:pt x="1086" y="618"/>
                  </a:lnTo>
                  <a:lnTo>
                    <a:pt x="1086" y="621"/>
                  </a:lnTo>
                  <a:lnTo>
                    <a:pt x="1095" y="621"/>
                  </a:lnTo>
                  <a:lnTo>
                    <a:pt x="1100" y="620"/>
                  </a:lnTo>
                  <a:lnTo>
                    <a:pt x="1107" y="618"/>
                  </a:lnTo>
                  <a:lnTo>
                    <a:pt x="1114" y="616"/>
                  </a:lnTo>
                  <a:lnTo>
                    <a:pt x="1121" y="614"/>
                  </a:lnTo>
                  <a:lnTo>
                    <a:pt x="1123" y="623"/>
                  </a:lnTo>
                  <a:lnTo>
                    <a:pt x="1130" y="627"/>
                  </a:lnTo>
                  <a:lnTo>
                    <a:pt x="1137" y="628"/>
                  </a:lnTo>
                  <a:lnTo>
                    <a:pt x="1149" y="627"/>
                  </a:lnTo>
                  <a:lnTo>
                    <a:pt x="1163" y="627"/>
                  </a:lnTo>
                  <a:lnTo>
                    <a:pt x="1163" y="630"/>
                  </a:lnTo>
                  <a:lnTo>
                    <a:pt x="1159" y="630"/>
                  </a:lnTo>
                  <a:lnTo>
                    <a:pt x="1140" y="648"/>
                  </a:lnTo>
                  <a:lnTo>
                    <a:pt x="1119" y="665"/>
                  </a:lnTo>
                  <a:lnTo>
                    <a:pt x="1098" y="679"/>
                  </a:lnTo>
                  <a:lnTo>
                    <a:pt x="1074" y="691"/>
                  </a:lnTo>
                  <a:lnTo>
                    <a:pt x="1048" y="696"/>
                  </a:lnTo>
                  <a:lnTo>
                    <a:pt x="1018" y="695"/>
                  </a:lnTo>
                  <a:lnTo>
                    <a:pt x="1018" y="700"/>
                  </a:lnTo>
                  <a:lnTo>
                    <a:pt x="1018" y="705"/>
                  </a:lnTo>
                  <a:lnTo>
                    <a:pt x="1016" y="709"/>
                  </a:lnTo>
                  <a:lnTo>
                    <a:pt x="1014" y="710"/>
                  </a:lnTo>
                  <a:lnTo>
                    <a:pt x="1013" y="710"/>
                  </a:lnTo>
                  <a:lnTo>
                    <a:pt x="1011" y="712"/>
                  </a:lnTo>
                  <a:lnTo>
                    <a:pt x="1007" y="714"/>
                  </a:lnTo>
                  <a:lnTo>
                    <a:pt x="1004" y="716"/>
                  </a:lnTo>
                  <a:lnTo>
                    <a:pt x="1002" y="717"/>
                  </a:lnTo>
                  <a:lnTo>
                    <a:pt x="999" y="721"/>
                  </a:lnTo>
                  <a:lnTo>
                    <a:pt x="995" y="731"/>
                  </a:lnTo>
                  <a:lnTo>
                    <a:pt x="993" y="744"/>
                  </a:lnTo>
                  <a:lnTo>
                    <a:pt x="990" y="752"/>
                  </a:lnTo>
                  <a:lnTo>
                    <a:pt x="981" y="761"/>
                  </a:lnTo>
                  <a:lnTo>
                    <a:pt x="966" y="771"/>
                  </a:lnTo>
                  <a:lnTo>
                    <a:pt x="946" y="780"/>
                  </a:lnTo>
                  <a:lnTo>
                    <a:pt x="929" y="787"/>
                  </a:lnTo>
                  <a:lnTo>
                    <a:pt x="913" y="791"/>
                  </a:lnTo>
                  <a:lnTo>
                    <a:pt x="913" y="787"/>
                  </a:lnTo>
                  <a:lnTo>
                    <a:pt x="913" y="784"/>
                  </a:lnTo>
                  <a:lnTo>
                    <a:pt x="911" y="784"/>
                  </a:lnTo>
                  <a:lnTo>
                    <a:pt x="911" y="782"/>
                  </a:lnTo>
                  <a:lnTo>
                    <a:pt x="910" y="780"/>
                  </a:lnTo>
                  <a:lnTo>
                    <a:pt x="908" y="794"/>
                  </a:lnTo>
                  <a:lnTo>
                    <a:pt x="903" y="806"/>
                  </a:lnTo>
                  <a:lnTo>
                    <a:pt x="899" y="817"/>
                  </a:lnTo>
                  <a:lnTo>
                    <a:pt x="894" y="827"/>
                  </a:lnTo>
                  <a:lnTo>
                    <a:pt x="890" y="841"/>
                  </a:lnTo>
                  <a:lnTo>
                    <a:pt x="894" y="843"/>
                  </a:lnTo>
                  <a:lnTo>
                    <a:pt x="894" y="845"/>
                  </a:lnTo>
                  <a:lnTo>
                    <a:pt x="896" y="845"/>
                  </a:lnTo>
                  <a:lnTo>
                    <a:pt x="896" y="845"/>
                  </a:lnTo>
                  <a:lnTo>
                    <a:pt x="896" y="847"/>
                  </a:lnTo>
                  <a:lnTo>
                    <a:pt x="894" y="848"/>
                  </a:lnTo>
                  <a:lnTo>
                    <a:pt x="890" y="852"/>
                  </a:lnTo>
                  <a:lnTo>
                    <a:pt x="887" y="854"/>
                  </a:lnTo>
                  <a:lnTo>
                    <a:pt x="884" y="857"/>
                  </a:lnTo>
                  <a:lnTo>
                    <a:pt x="880" y="859"/>
                  </a:lnTo>
                  <a:lnTo>
                    <a:pt x="878" y="862"/>
                  </a:lnTo>
                  <a:lnTo>
                    <a:pt x="875" y="867"/>
                  </a:lnTo>
                  <a:lnTo>
                    <a:pt x="868" y="887"/>
                  </a:lnTo>
                  <a:lnTo>
                    <a:pt x="863" y="908"/>
                  </a:lnTo>
                  <a:lnTo>
                    <a:pt x="861" y="932"/>
                  </a:lnTo>
                  <a:lnTo>
                    <a:pt x="857" y="955"/>
                  </a:lnTo>
                  <a:lnTo>
                    <a:pt x="852" y="976"/>
                  </a:lnTo>
                  <a:lnTo>
                    <a:pt x="849" y="974"/>
                  </a:lnTo>
                  <a:lnTo>
                    <a:pt x="849" y="974"/>
                  </a:lnTo>
                  <a:lnTo>
                    <a:pt x="847" y="974"/>
                  </a:lnTo>
                  <a:lnTo>
                    <a:pt x="847" y="972"/>
                  </a:lnTo>
                  <a:lnTo>
                    <a:pt x="845" y="972"/>
                  </a:lnTo>
                  <a:lnTo>
                    <a:pt x="840" y="969"/>
                  </a:lnTo>
                  <a:lnTo>
                    <a:pt x="831" y="962"/>
                  </a:lnTo>
                  <a:lnTo>
                    <a:pt x="817" y="953"/>
                  </a:lnTo>
                  <a:lnTo>
                    <a:pt x="801" y="944"/>
                  </a:lnTo>
                  <a:lnTo>
                    <a:pt x="786" y="934"/>
                  </a:lnTo>
                  <a:lnTo>
                    <a:pt x="774" y="925"/>
                  </a:lnTo>
                  <a:lnTo>
                    <a:pt x="763" y="920"/>
                  </a:lnTo>
                  <a:lnTo>
                    <a:pt x="760" y="918"/>
                  </a:lnTo>
                  <a:lnTo>
                    <a:pt x="756" y="880"/>
                  </a:lnTo>
                  <a:lnTo>
                    <a:pt x="754" y="876"/>
                  </a:lnTo>
                  <a:lnTo>
                    <a:pt x="749" y="873"/>
                  </a:lnTo>
                  <a:lnTo>
                    <a:pt x="746" y="871"/>
                  </a:lnTo>
                  <a:lnTo>
                    <a:pt x="740" y="867"/>
                  </a:lnTo>
                  <a:lnTo>
                    <a:pt x="737" y="864"/>
                  </a:lnTo>
                  <a:lnTo>
                    <a:pt x="740" y="862"/>
                  </a:lnTo>
                  <a:lnTo>
                    <a:pt x="740" y="860"/>
                  </a:lnTo>
                  <a:lnTo>
                    <a:pt x="742" y="859"/>
                  </a:lnTo>
                  <a:lnTo>
                    <a:pt x="742" y="859"/>
                  </a:lnTo>
                  <a:lnTo>
                    <a:pt x="744" y="855"/>
                  </a:lnTo>
                  <a:lnTo>
                    <a:pt x="746" y="852"/>
                  </a:lnTo>
                  <a:lnTo>
                    <a:pt x="737" y="852"/>
                  </a:lnTo>
                  <a:lnTo>
                    <a:pt x="732" y="852"/>
                  </a:lnTo>
                  <a:lnTo>
                    <a:pt x="728" y="852"/>
                  </a:lnTo>
                  <a:lnTo>
                    <a:pt x="726" y="850"/>
                  </a:lnTo>
                  <a:lnTo>
                    <a:pt x="725" y="847"/>
                  </a:lnTo>
                  <a:lnTo>
                    <a:pt x="721" y="841"/>
                  </a:lnTo>
                  <a:lnTo>
                    <a:pt x="719" y="838"/>
                  </a:lnTo>
                  <a:lnTo>
                    <a:pt x="719" y="834"/>
                  </a:lnTo>
                  <a:lnTo>
                    <a:pt x="719" y="833"/>
                  </a:lnTo>
                  <a:lnTo>
                    <a:pt x="719" y="829"/>
                  </a:lnTo>
                  <a:lnTo>
                    <a:pt x="721" y="826"/>
                  </a:lnTo>
                  <a:lnTo>
                    <a:pt x="721" y="822"/>
                  </a:lnTo>
                  <a:lnTo>
                    <a:pt x="711" y="822"/>
                  </a:lnTo>
                  <a:lnTo>
                    <a:pt x="711" y="817"/>
                  </a:lnTo>
                  <a:lnTo>
                    <a:pt x="712" y="812"/>
                  </a:lnTo>
                  <a:lnTo>
                    <a:pt x="714" y="810"/>
                  </a:lnTo>
                  <a:lnTo>
                    <a:pt x="714" y="806"/>
                  </a:lnTo>
                  <a:lnTo>
                    <a:pt x="716" y="803"/>
                  </a:lnTo>
                  <a:lnTo>
                    <a:pt x="718" y="798"/>
                  </a:lnTo>
                  <a:lnTo>
                    <a:pt x="712" y="798"/>
                  </a:lnTo>
                  <a:lnTo>
                    <a:pt x="707" y="798"/>
                  </a:lnTo>
                  <a:lnTo>
                    <a:pt x="704" y="796"/>
                  </a:lnTo>
                  <a:lnTo>
                    <a:pt x="698" y="794"/>
                  </a:lnTo>
                  <a:lnTo>
                    <a:pt x="697" y="768"/>
                  </a:lnTo>
                  <a:lnTo>
                    <a:pt x="695" y="744"/>
                  </a:lnTo>
                  <a:lnTo>
                    <a:pt x="695" y="721"/>
                  </a:lnTo>
                  <a:lnTo>
                    <a:pt x="702" y="698"/>
                  </a:lnTo>
                  <a:lnTo>
                    <a:pt x="709" y="688"/>
                  </a:lnTo>
                  <a:lnTo>
                    <a:pt x="718" y="681"/>
                  </a:lnTo>
                  <a:lnTo>
                    <a:pt x="725" y="675"/>
                  </a:lnTo>
                  <a:lnTo>
                    <a:pt x="730" y="667"/>
                  </a:lnTo>
                  <a:lnTo>
                    <a:pt x="735" y="656"/>
                  </a:lnTo>
                  <a:lnTo>
                    <a:pt x="737" y="637"/>
                  </a:lnTo>
                  <a:lnTo>
                    <a:pt x="733" y="637"/>
                  </a:lnTo>
                  <a:lnTo>
                    <a:pt x="730" y="641"/>
                  </a:lnTo>
                  <a:lnTo>
                    <a:pt x="726" y="642"/>
                  </a:lnTo>
                  <a:lnTo>
                    <a:pt x="725" y="642"/>
                  </a:lnTo>
                  <a:lnTo>
                    <a:pt x="721" y="642"/>
                  </a:lnTo>
                  <a:lnTo>
                    <a:pt x="718" y="641"/>
                  </a:lnTo>
                  <a:lnTo>
                    <a:pt x="704" y="637"/>
                  </a:lnTo>
                  <a:lnTo>
                    <a:pt x="693" y="630"/>
                  </a:lnTo>
                  <a:lnTo>
                    <a:pt x="686" y="620"/>
                  </a:lnTo>
                  <a:lnTo>
                    <a:pt x="683" y="602"/>
                  </a:lnTo>
                  <a:lnTo>
                    <a:pt x="688" y="602"/>
                  </a:lnTo>
                  <a:lnTo>
                    <a:pt x="688" y="599"/>
                  </a:lnTo>
                  <a:lnTo>
                    <a:pt x="697" y="604"/>
                  </a:lnTo>
                  <a:lnTo>
                    <a:pt x="707" y="611"/>
                  </a:lnTo>
                  <a:lnTo>
                    <a:pt x="716" y="614"/>
                  </a:lnTo>
                  <a:lnTo>
                    <a:pt x="726" y="614"/>
                  </a:lnTo>
                  <a:lnTo>
                    <a:pt x="726" y="613"/>
                  </a:lnTo>
                  <a:lnTo>
                    <a:pt x="728" y="611"/>
                  </a:lnTo>
                  <a:lnTo>
                    <a:pt x="728" y="611"/>
                  </a:lnTo>
                  <a:lnTo>
                    <a:pt x="728" y="609"/>
                  </a:lnTo>
                  <a:lnTo>
                    <a:pt x="730" y="606"/>
                  </a:lnTo>
                  <a:lnTo>
                    <a:pt x="711" y="592"/>
                  </a:lnTo>
                  <a:lnTo>
                    <a:pt x="695" y="572"/>
                  </a:lnTo>
                  <a:lnTo>
                    <a:pt x="690" y="574"/>
                  </a:lnTo>
                  <a:lnTo>
                    <a:pt x="686" y="576"/>
                  </a:lnTo>
                  <a:lnTo>
                    <a:pt x="681" y="578"/>
                  </a:lnTo>
                  <a:lnTo>
                    <a:pt x="676" y="579"/>
                  </a:lnTo>
                  <a:lnTo>
                    <a:pt x="672" y="576"/>
                  </a:lnTo>
                  <a:lnTo>
                    <a:pt x="671" y="574"/>
                  </a:lnTo>
                  <a:lnTo>
                    <a:pt x="669" y="571"/>
                  </a:lnTo>
                  <a:lnTo>
                    <a:pt x="667" y="569"/>
                  </a:lnTo>
                  <a:lnTo>
                    <a:pt x="664" y="564"/>
                  </a:lnTo>
                  <a:lnTo>
                    <a:pt x="674" y="553"/>
                  </a:lnTo>
                  <a:lnTo>
                    <a:pt x="676" y="538"/>
                  </a:lnTo>
                  <a:lnTo>
                    <a:pt x="674" y="518"/>
                  </a:lnTo>
                  <a:lnTo>
                    <a:pt x="669" y="497"/>
                  </a:lnTo>
                  <a:lnTo>
                    <a:pt x="660" y="475"/>
                  </a:lnTo>
                  <a:lnTo>
                    <a:pt x="650" y="454"/>
                  </a:lnTo>
                  <a:lnTo>
                    <a:pt x="637" y="435"/>
                  </a:lnTo>
                  <a:lnTo>
                    <a:pt x="627" y="417"/>
                  </a:lnTo>
                  <a:lnTo>
                    <a:pt x="618" y="403"/>
                  </a:lnTo>
                  <a:lnTo>
                    <a:pt x="597" y="389"/>
                  </a:lnTo>
                  <a:lnTo>
                    <a:pt x="573" y="384"/>
                  </a:lnTo>
                  <a:lnTo>
                    <a:pt x="548" y="384"/>
                  </a:lnTo>
                  <a:lnTo>
                    <a:pt x="520" y="384"/>
                  </a:lnTo>
                  <a:lnTo>
                    <a:pt x="493" y="386"/>
                  </a:lnTo>
                  <a:lnTo>
                    <a:pt x="465" y="384"/>
                  </a:lnTo>
                  <a:lnTo>
                    <a:pt x="465" y="379"/>
                  </a:lnTo>
                  <a:lnTo>
                    <a:pt x="465" y="375"/>
                  </a:lnTo>
                  <a:lnTo>
                    <a:pt x="466" y="374"/>
                  </a:lnTo>
                  <a:lnTo>
                    <a:pt x="466" y="372"/>
                  </a:lnTo>
                  <a:lnTo>
                    <a:pt x="466" y="370"/>
                  </a:lnTo>
                  <a:lnTo>
                    <a:pt x="465" y="368"/>
                  </a:lnTo>
                  <a:lnTo>
                    <a:pt x="454" y="363"/>
                  </a:lnTo>
                  <a:lnTo>
                    <a:pt x="444" y="360"/>
                  </a:lnTo>
                  <a:lnTo>
                    <a:pt x="433" y="353"/>
                  </a:lnTo>
                  <a:lnTo>
                    <a:pt x="442" y="353"/>
                  </a:lnTo>
                  <a:lnTo>
                    <a:pt x="452" y="349"/>
                  </a:lnTo>
                  <a:lnTo>
                    <a:pt x="466" y="346"/>
                  </a:lnTo>
                  <a:lnTo>
                    <a:pt x="482" y="344"/>
                  </a:lnTo>
                  <a:lnTo>
                    <a:pt x="494" y="340"/>
                  </a:lnTo>
                  <a:lnTo>
                    <a:pt x="503" y="333"/>
                  </a:lnTo>
                  <a:lnTo>
                    <a:pt x="461" y="333"/>
                  </a:lnTo>
                  <a:lnTo>
                    <a:pt x="451" y="330"/>
                  </a:lnTo>
                  <a:lnTo>
                    <a:pt x="442" y="330"/>
                  </a:lnTo>
                  <a:lnTo>
                    <a:pt x="431" y="328"/>
                  </a:lnTo>
                  <a:lnTo>
                    <a:pt x="423" y="326"/>
                  </a:lnTo>
                  <a:lnTo>
                    <a:pt x="414" y="323"/>
                  </a:lnTo>
                  <a:lnTo>
                    <a:pt x="409" y="314"/>
                  </a:lnTo>
                  <a:lnTo>
                    <a:pt x="407" y="300"/>
                  </a:lnTo>
                  <a:lnTo>
                    <a:pt x="428" y="297"/>
                  </a:lnTo>
                  <a:lnTo>
                    <a:pt x="447" y="290"/>
                  </a:lnTo>
                  <a:lnTo>
                    <a:pt x="463" y="283"/>
                  </a:lnTo>
                  <a:lnTo>
                    <a:pt x="480" y="276"/>
                  </a:lnTo>
                  <a:lnTo>
                    <a:pt x="515" y="276"/>
                  </a:lnTo>
                  <a:lnTo>
                    <a:pt x="529" y="230"/>
                  </a:lnTo>
                  <a:lnTo>
                    <a:pt x="496" y="230"/>
                  </a:lnTo>
                  <a:lnTo>
                    <a:pt x="487" y="218"/>
                  </a:lnTo>
                  <a:lnTo>
                    <a:pt x="498" y="211"/>
                  </a:lnTo>
                  <a:lnTo>
                    <a:pt x="506" y="204"/>
                  </a:lnTo>
                  <a:lnTo>
                    <a:pt x="517" y="199"/>
                  </a:lnTo>
                  <a:lnTo>
                    <a:pt x="529" y="195"/>
                  </a:lnTo>
                  <a:lnTo>
                    <a:pt x="529" y="183"/>
                  </a:lnTo>
                  <a:lnTo>
                    <a:pt x="543" y="176"/>
                  </a:lnTo>
                  <a:lnTo>
                    <a:pt x="550" y="168"/>
                  </a:lnTo>
                  <a:lnTo>
                    <a:pt x="557" y="157"/>
                  </a:lnTo>
                  <a:lnTo>
                    <a:pt x="568" y="150"/>
                  </a:lnTo>
                  <a:lnTo>
                    <a:pt x="580" y="145"/>
                  </a:lnTo>
                  <a:lnTo>
                    <a:pt x="590" y="145"/>
                  </a:lnTo>
                  <a:lnTo>
                    <a:pt x="599" y="148"/>
                  </a:lnTo>
                  <a:lnTo>
                    <a:pt x="611" y="147"/>
                  </a:lnTo>
                  <a:lnTo>
                    <a:pt x="602" y="143"/>
                  </a:lnTo>
                  <a:lnTo>
                    <a:pt x="597" y="141"/>
                  </a:lnTo>
                  <a:lnTo>
                    <a:pt x="592" y="140"/>
                  </a:lnTo>
                  <a:lnTo>
                    <a:pt x="587" y="134"/>
                  </a:lnTo>
                  <a:lnTo>
                    <a:pt x="604" y="131"/>
                  </a:lnTo>
                  <a:lnTo>
                    <a:pt x="620" y="126"/>
                  </a:lnTo>
                  <a:lnTo>
                    <a:pt x="634" y="122"/>
                  </a:lnTo>
                  <a:lnTo>
                    <a:pt x="650" y="119"/>
                  </a:lnTo>
                  <a:lnTo>
                    <a:pt x="651" y="126"/>
                  </a:lnTo>
                  <a:lnTo>
                    <a:pt x="653" y="129"/>
                  </a:lnTo>
                  <a:lnTo>
                    <a:pt x="655" y="134"/>
                  </a:lnTo>
                  <a:lnTo>
                    <a:pt x="657" y="138"/>
                  </a:lnTo>
                  <a:lnTo>
                    <a:pt x="662" y="140"/>
                  </a:lnTo>
                  <a:lnTo>
                    <a:pt x="669" y="141"/>
                  </a:lnTo>
                  <a:lnTo>
                    <a:pt x="669" y="136"/>
                  </a:lnTo>
                  <a:lnTo>
                    <a:pt x="672" y="131"/>
                  </a:lnTo>
                  <a:lnTo>
                    <a:pt x="674" y="124"/>
                  </a:lnTo>
                  <a:lnTo>
                    <a:pt x="676" y="119"/>
                  </a:lnTo>
                  <a:lnTo>
                    <a:pt x="679" y="124"/>
                  </a:lnTo>
                  <a:lnTo>
                    <a:pt x="685" y="129"/>
                  </a:lnTo>
                  <a:lnTo>
                    <a:pt x="688" y="133"/>
                  </a:lnTo>
                  <a:lnTo>
                    <a:pt x="695" y="136"/>
                  </a:lnTo>
                  <a:lnTo>
                    <a:pt x="702" y="138"/>
                  </a:lnTo>
                  <a:lnTo>
                    <a:pt x="698" y="115"/>
                  </a:lnTo>
                  <a:lnTo>
                    <a:pt x="711" y="112"/>
                  </a:lnTo>
                  <a:lnTo>
                    <a:pt x="721" y="108"/>
                  </a:lnTo>
                  <a:lnTo>
                    <a:pt x="737" y="112"/>
                  </a:lnTo>
                  <a:lnTo>
                    <a:pt x="754" y="119"/>
                  </a:lnTo>
                  <a:lnTo>
                    <a:pt x="772" y="129"/>
                  </a:lnTo>
                  <a:lnTo>
                    <a:pt x="791" y="138"/>
                  </a:lnTo>
                  <a:lnTo>
                    <a:pt x="807" y="145"/>
                  </a:lnTo>
                  <a:lnTo>
                    <a:pt x="822" y="150"/>
                  </a:lnTo>
                  <a:lnTo>
                    <a:pt x="822" y="147"/>
                  </a:lnTo>
                  <a:lnTo>
                    <a:pt x="812" y="138"/>
                  </a:lnTo>
                  <a:lnTo>
                    <a:pt x="805" y="131"/>
                  </a:lnTo>
                  <a:lnTo>
                    <a:pt x="801" y="122"/>
                  </a:lnTo>
                  <a:lnTo>
                    <a:pt x="807" y="112"/>
                  </a:lnTo>
                  <a:lnTo>
                    <a:pt x="803" y="108"/>
                  </a:lnTo>
                  <a:lnTo>
                    <a:pt x="798" y="103"/>
                  </a:lnTo>
                  <a:lnTo>
                    <a:pt x="793" y="99"/>
                  </a:lnTo>
                  <a:lnTo>
                    <a:pt x="788" y="96"/>
                  </a:lnTo>
                  <a:lnTo>
                    <a:pt x="784" y="92"/>
                  </a:lnTo>
                  <a:lnTo>
                    <a:pt x="788" y="84"/>
                  </a:lnTo>
                  <a:lnTo>
                    <a:pt x="798" y="87"/>
                  </a:lnTo>
                  <a:lnTo>
                    <a:pt x="812" y="89"/>
                  </a:lnTo>
                  <a:lnTo>
                    <a:pt x="824" y="87"/>
                  </a:lnTo>
                  <a:lnTo>
                    <a:pt x="833" y="80"/>
                  </a:lnTo>
                  <a:lnTo>
                    <a:pt x="791" y="80"/>
                  </a:lnTo>
                  <a:lnTo>
                    <a:pt x="791" y="77"/>
                  </a:lnTo>
                  <a:lnTo>
                    <a:pt x="788" y="77"/>
                  </a:lnTo>
                  <a:lnTo>
                    <a:pt x="788" y="73"/>
                  </a:lnTo>
                  <a:lnTo>
                    <a:pt x="793" y="70"/>
                  </a:lnTo>
                  <a:lnTo>
                    <a:pt x="798" y="66"/>
                  </a:lnTo>
                  <a:lnTo>
                    <a:pt x="803" y="63"/>
                  </a:lnTo>
                  <a:lnTo>
                    <a:pt x="808" y="59"/>
                  </a:lnTo>
                  <a:lnTo>
                    <a:pt x="814" y="58"/>
                  </a:lnTo>
                  <a:lnTo>
                    <a:pt x="836" y="61"/>
                  </a:lnTo>
                  <a:lnTo>
                    <a:pt x="842" y="45"/>
                  </a:lnTo>
                  <a:lnTo>
                    <a:pt x="868" y="49"/>
                  </a:lnTo>
                  <a:lnTo>
                    <a:pt x="870" y="49"/>
                  </a:lnTo>
                  <a:lnTo>
                    <a:pt x="871" y="45"/>
                  </a:lnTo>
                  <a:lnTo>
                    <a:pt x="873" y="44"/>
                  </a:lnTo>
                  <a:lnTo>
                    <a:pt x="875" y="40"/>
                  </a:lnTo>
                  <a:lnTo>
                    <a:pt x="880" y="38"/>
                  </a:lnTo>
                  <a:lnTo>
                    <a:pt x="884" y="44"/>
                  </a:lnTo>
                  <a:lnTo>
                    <a:pt x="889" y="49"/>
                  </a:lnTo>
                  <a:lnTo>
                    <a:pt x="894" y="54"/>
                  </a:lnTo>
                  <a:lnTo>
                    <a:pt x="894" y="45"/>
                  </a:lnTo>
                  <a:lnTo>
                    <a:pt x="896" y="44"/>
                  </a:lnTo>
                  <a:lnTo>
                    <a:pt x="896" y="42"/>
                  </a:lnTo>
                  <a:lnTo>
                    <a:pt x="896" y="40"/>
                  </a:lnTo>
                  <a:lnTo>
                    <a:pt x="896" y="38"/>
                  </a:lnTo>
                  <a:lnTo>
                    <a:pt x="897" y="35"/>
                  </a:lnTo>
                  <a:lnTo>
                    <a:pt x="899" y="33"/>
                  </a:lnTo>
                  <a:lnTo>
                    <a:pt x="903" y="31"/>
                  </a:lnTo>
                  <a:lnTo>
                    <a:pt x="920" y="23"/>
                  </a:lnTo>
                  <a:lnTo>
                    <a:pt x="943" y="19"/>
                  </a:lnTo>
                  <a:close/>
                  <a:moveTo>
                    <a:pt x="2205" y="16"/>
                  </a:moveTo>
                  <a:lnTo>
                    <a:pt x="2215" y="19"/>
                  </a:lnTo>
                  <a:lnTo>
                    <a:pt x="2215" y="26"/>
                  </a:lnTo>
                  <a:lnTo>
                    <a:pt x="2200" y="26"/>
                  </a:lnTo>
                  <a:lnTo>
                    <a:pt x="2205" y="16"/>
                  </a:lnTo>
                  <a:close/>
                  <a:moveTo>
                    <a:pt x="2676" y="0"/>
                  </a:moveTo>
                  <a:lnTo>
                    <a:pt x="2681" y="3"/>
                  </a:lnTo>
                  <a:lnTo>
                    <a:pt x="2685" y="7"/>
                  </a:lnTo>
                  <a:lnTo>
                    <a:pt x="2687" y="10"/>
                  </a:lnTo>
                  <a:lnTo>
                    <a:pt x="2688" y="16"/>
                  </a:lnTo>
                  <a:lnTo>
                    <a:pt x="2690" y="19"/>
                  </a:lnTo>
                  <a:lnTo>
                    <a:pt x="2692" y="24"/>
                  </a:lnTo>
                  <a:lnTo>
                    <a:pt x="2695" y="26"/>
                  </a:lnTo>
                  <a:lnTo>
                    <a:pt x="2706" y="31"/>
                  </a:lnTo>
                  <a:lnTo>
                    <a:pt x="2716" y="33"/>
                  </a:lnTo>
                  <a:lnTo>
                    <a:pt x="2723" y="33"/>
                  </a:lnTo>
                  <a:lnTo>
                    <a:pt x="2728" y="37"/>
                  </a:lnTo>
                  <a:lnTo>
                    <a:pt x="2732" y="44"/>
                  </a:lnTo>
                  <a:lnTo>
                    <a:pt x="2734" y="58"/>
                  </a:lnTo>
                  <a:lnTo>
                    <a:pt x="2732" y="59"/>
                  </a:lnTo>
                  <a:lnTo>
                    <a:pt x="2732" y="59"/>
                  </a:lnTo>
                  <a:lnTo>
                    <a:pt x="2732" y="61"/>
                  </a:lnTo>
                  <a:lnTo>
                    <a:pt x="2732" y="63"/>
                  </a:lnTo>
                  <a:lnTo>
                    <a:pt x="2730" y="65"/>
                  </a:lnTo>
                  <a:lnTo>
                    <a:pt x="2708" y="65"/>
                  </a:lnTo>
                  <a:lnTo>
                    <a:pt x="2685" y="65"/>
                  </a:lnTo>
                  <a:lnTo>
                    <a:pt x="2666" y="73"/>
                  </a:lnTo>
                  <a:lnTo>
                    <a:pt x="2662" y="75"/>
                  </a:lnTo>
                  <a:lnTo>
                    <a:pt x="2660" y="79"/>
                  </a:lnTo>
                  <a:lnTo>
                    <a:pt x="2659" y="80"/>
                  </a:lnTo>
                  <a:lnTo>
                    <a:pt x="2657" y="82"/>
                  </a:lnTo>
                  <a:lnTo>
                    <a:pt x="2655" y="84"/>
                  </a:lnTo>
                  <a:lnTo>
                    <a:pt x="2652" y="86"/>
                  </a:lnTo>
                  <a:lnTo>
                    <a:pt x="2646" y="89"/>
                  </a:lnTo>
                  <a:lnTo>
                    <a:pt x="2643" y="84"/>
                  </a:lnTo>
                  <a:lnTo>
                    <a:pt x="2641" y="80"/>
                  </a:lnTo>
                  <a:lnTo>
                    <a:pt x="2638" y="77"/>
                  </a:lnTo>
                  <a:lnTo>
                    <a:pt x="2650" y="47"/>
                  </a:lnTo>
                  <a:lnTo>
                    <a:pt x="2662" y="23"/>
                  </a:lnTo>
                  <a:lnTo>
                    <a:pt x="2676" y="0"/>
                  </a:lnTo>
                  <a:close/>
                  <a:moveTo>
                    <a:pt x="2554" y="0"/>
                  </a:moveTo>
                  <a:lnTo>
                    <a:pt x="2563" y="9"/>
                  </a:lnTo>
                  <a:lnTo>
                    <a:pt x="2568" y="19"/>
                  </a:lnTo>
                  <a:lnTo>
                    <a:pt x="2573" y="31"/>
                  </a:lnTo>
                  <a:lnTo>
                    <a:pt x="2564" y="31"/>
                  </a:lnTo>
                  <a:lnTo>
                    <a:pt x="2564" y="26"/>
                  </a:lnTo>
                  <a:lnTo>
                    <a:pt x="2561" y="23"/>
                  </a:lnTo>
                  <a:lnTo>
                    <a:pt x="2557" y="19"/>
                  </a:lnTo>
                  <a:lnTo>
                    <a:pt x="2556" y="14"/>
                  </a:lnTo>
                  <a:lnTo>
                    <a:pt x="2554" y="9"/>
                  </a:lnTo>
                  <a:lnTo>
                    <a:pt x="2554"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sp>
        <p:nvSpPr>
          <p:cNvPr id="2" name="Text Placeholder 1"/>
          <p:cNvSpPr>
            <a:spLocks noGrp="1"/>
          </p:cNvSpPr>
          <p:nvPr>
            <p:ph type="body" sz="quarter" idx="10"/>
          </p:nvPr>
        </p:nvSpPr>
        <p:spPr>
          <a:xfrm>
            <a:off x="0" y="644691"/>
            <a:ext cx="12192000" cy="768085"/>
          </a:xfrm>
        </p:spPr>
        <p:txBody>
          <a:bodyPr/>
          <a:lstStyle/>
          <a:p>
            <a:r>
              <a:rPr lang="en-US" altLang="ko-KR" sz="3200" b="1">
                <a:solidFill>
                  <a:srgbClr val="7030A0"/>
                </a:solidFill>
              </a:rPr>
              <a:t>HƯỚNG DẪN VỀ NHÀ</a:t>
            </a:r>
            <a:endParaRPr lang="ko-KR" altLang="en-US" sz="3200" b="1" dirty="0">
              <a:solidFill>
                <a:srgbClr val="7030A0"/>
              </a:solidFill>
            </a:endParaRPr>
          </a:p>
        </p:txBody>
      </p:sp>
      <p:sp>
        <p:nvSpPr>
          <p:cNvPr id="5" name="Oval 4"/>
          <p:cNvSpPr/>
          <p:nvPr/>
        </p:nvSpPr>
        <p:spPr>
          <a:xfrm>
            <a:off x="5480736" y="2349140"/>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ko-KR" sz="2800" b="1" smtClean="0">
                <a:solidFill>
                  <a:srgbClr val="002060"/>
                </a:solidFill>
              </a:rPr>
              <a:t>1</a:t>
            </a:r>
            <a:endParaRPr lang="ko-KR" altLang="en-US" b="1">
              <a:solidFill>
                <a:srgbClr val="002060"/>
              </a:solidFill>
            </a:endParaRPr>
          </a:p>
        </p:txBody>
      </p:sp>
      <p:sp>
        <p:nvSpPr>
          <p:cNvPr id="12" name="Oval 11"/>
          <p:cNvSpPr/>
          <p:nvPr/>
        </p:nvSpPr>
        <p:spPr>
          <a:xfrm>
            <a:off x="8043737" y="2342805"/>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ko-KR" sz="2800" b="1" smtClean="0">
                <a:solidFill>
                  <a:srgbClr val="002060"/>
                </a:solidFill>
              </a:rPr>
              <a:t>2</a:t>
            </a:r>
            <a:endParaRPr lang="ko-KR" altLang="en-US" b="1">
              <a:solidFill>
                <a:srgbClr val="002060"/>
              </a:solidFill>
            </a:endParaRPr>
          </a:p>
        </p:txBody>
      </p:sp>
      <p:sp>
        <p:nvSpPr>
          <p:cNvPr id="14" name="Oval 13"/>
          <p:cNvSpPr/>
          <p:nvPr/>
        </p:nvSpPr>
        <p:spPr>
          <a:xfrm>
            <a:off x="10468888" y="2369536"/>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ko-KR" sz="2800" b="1" smtClean="0">
                <a:solidFill>
                  <a:srgbClr val="002060"/>
                </a:solidFill>
              </a:rPr>
              <a:t>3</a:t>
            </a:r>
            <a:endParaRPr lang="ko-KR" altLang="en-US" b="1">
              <a:solidFill>
                <a:srgbClr val="002060"/>
              </a:solidFill>
            </a:endParaRPr>
          </a:p>
        </p:txBody>
      </p:sp>
      <p:sp>
        <p:nvSpPr>
          <p:cNvPr id="24" name="TextBox 23"/>
          <p:cNvSpPr txBox="1"/>
          <p:nvPr/>
        </p:nvSpPr>
        <p:spPr>
          <a:xfrm>
            <a:off x="4759175" y="3327991"/>
            <a:ext cx="2307217" cy="1231102"/>
          </a:xfrm>
          <a:prstGeom prst="rect">
            <a:avLst/>
          </a:prstGeom>
          <a:noFill/>
        </p:spPr>
        <p:txBody>
          <a:bodyPr wrap="square" lIns="121917" tIns="60958" rIns="121917" bIns="60958" rtlCol="0">
            <a:spAutoFit/>
          </a:bodyPr>
          <a:lstStyle/>
          <a:p>
            <a:pPr algn="ctr">
              <a:lnSpc>
                <a:spcPct val="150000"/>
              </a:lnSpc>
            </a:pPr>
            <a:r>
              <a:rPr lang="en-US" altLang="ko-KR" sz="2400" b="1" smtClean="0">
                <a:solidFill>
                  <a:schemeClr val="bg1"/>
                </a:solidFill>
                <a:cs typeface="Arial" pitchFamily="34" charset="0"/>
              </a:rPr>
              <a:t>Xem lại nội dung bài học</a:t>
            </a:r>
            <a:endParaRPr lang="ko-KR" altLang="en-US" sz="2400" b="1" dirty="0">
              <a:solidFill>
                <a:schemeClr val="bg1"/>
              </a:solidFill>
              <a:cs typeface="Arial" pitchFamily="34" charset="0"/>
            </a:endParaRPr>
          </a:p>
        </p:txBody>
      </p:sp>
      <p:sp>
        <p:nvSpPr>
          <p:cNvPr id="27" name="TextBox 26"/>
          <p:cNvSpPr txBox="1"/>
          <p:nvPr/>
        </p:nvSpPr>
        <p:spPr>
          <a:xfrm>
            <a:off x="7216727" y="3333260"/>
            <a:ext cx="2518116" cy="1231102"/>
          </a:xfrm>
          <a:prstGeom prst="rect">
            <a:avLst/>
          </a:prstGeom>
          <a:noFill/>
        </p:spPr>
        <p:txBody>
          <a:bodyPr wrap="square" lIns="121917" tIns="60958" rIns="121917" bIns="60958" rtlCol="0">
            <a:spAutoFit/>
          </a:bodyPr>
          <a:lstStyle/>
          <a:p>
            <a:pPr algn="ctr">
              <a:lnSpc>
                <a:spcPct val="150000"/>
              </a:lnSpc>
            </a:pPr>
            <a:r>
              <a:rPr lang="en-US" altLang="ko-KR" sz="2400" b="1">
                <a:solidFill>
                  <a:schemeClr val="bg1"/>
                </a:solidFill>
                <a:cs typeface="Arial" pitchFamily="34" charset="0"/>
              </a:rPr>
              <a:t>Hoàn thành bài tập sgk và sbt</a:t>
            </a:r>
            <a:endParaRPr lang="ko-KR" altLang="en-US" sz="2400" b="1" dirty="0">
              <a:solidFill>
                <a:schemeClr val="bg1"/>
              </a:solidFill>
              <a:cs typeface="Arial" pitchFamily="34" charset="0"/>
            </a:endParaRPr>
          </a:p>
        </p:txBody>
      </p:sp>
      <p:sp>
        <p:nvSpPr>
          <p:cNvPr id="30" name="TextBox 29"/>
          <p:cNvSpPr txBox="1"/>
          <p:nvPr/>
        </p:nvSpPr>
        <p:spPr>
          <a:xfrm>
            <a:off x="9734842" y="3333261"/>
            <a:ext cx="2457157" cy="1231102"/>
          </a:xfrm>
          <a:prstGeom prst="rect">
            <a:avLst/>
          </a:prstGeom>
          <a:noFill/>
        </p:spPr>
        <p:txBody>
          <a:bodyPr wrap="square" lIns="121917" tIns="60958" rIns="121917" bIns="60958" rtlCol="0">
            <a:spAutoFit/>
          </a:bodyPr>
          <a:lstStyle/>
          <a:p>
            <a:pPr algn="ctr">
              <a:lnSpc>
                <a:spcPct val="150000"/>
              </a:lnSpc>
            </a:pPr>
            <a:r>
              <a:rPr lang="en-US" altLang="ko-KR" sz="2400" b="1">
                <a:solidFill>
                  <a:schemeClr val="bg1"/>
                </a:solidFill>
                <a:cs typeface="Arial" pitchFamily="34" charset="0"/>
              </a:rPr>
              <a:t>Xem trước nội dung bài </a:t>
            </a:r>
            <a:r>
              <a:rPr lang="en-US" altLang="ko-KR" sz="2400" b="1" smtClean="0">
                <a:solidFill>
                  <a:schemeClr val="bg1"/>
                </a:solidFill>
                <a:cs typeface="Arial" pitchFamily="34" charset="0"/>
              </a:rPr>
              <a:t>3</a:t>
            </a:r>
            <a:endParaRPr lang="ko-KR" altLang="en-US" sz="2400" b="1" dirty="0">
              <a:solidFill>
                <a:schemeClr val="bg1"/>
              </a:solidFill>
              <a:cs typeface="Arial" pitchFamily="34" charset="0"/>
            </a:endParaRPr>
          </a:p>
        </p:txBody>
      </p:sp>
    </p:spTree>
    <p:extLst>
      <p:ext uri="{BB962C8B-B14F-4D97-AF65-F5344CB8AC3E}">
        <p14:creationId xmlns:p14="http://schemas.microsoft.com/office/powerpoint/2010/main" val="328671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12" grpId="0" animBg="1"/>
      <p:bldP spid="14" grpId="0" animBg="1"/>
      <p:bldP spid="24" grpId="0"/>
      <p:bldP spid="27"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D:\Fullppt\PNG이미지\핸드폰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092" y="1504176"/>
            <a:ext cx="3825696" cy="463284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flipH="1">
            <a:off x="7828248" y="5677932"/>
            <a:ext cx="673968" cy="673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a:p>
        </p:txBody>
      </p:sp>
      <p:sp>
        <p:nvSpPr>
          <p:cNvPr id="21" name="Oval 20"/>
          <p:cNvSpPr/>
          <p:nvPr/>
        </p:nvSpPr>
        <p:spPr>
          <a:xfrm flipH="1">
            <a:off x="913163" y="5677932"/>
            <a:ext cx="673968" cy="673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a:p>
        </p:txBody>
      </p:sp>
      <p:sp>
        <p:nvSpPr>
          <p:cNvPr id="22" name="Oval 21"/>
          <p:cNvSpPr/>
          <p:nvPr/>
        </p:nvSpPr>
        <p:spPr>
          <a:xfrm flipH="1">
            <a:off x="4370705" y="5677932"/>
            <a:ext cx="673968" cy="673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a:p>
        </p:txBody>
      </p:sp>
      <p:sp>
        <p:nvSpPr>
          <p:cNvPr id="23" name="Rectangle 9"/>
          <p:cNvSpPr/>
          <p:nvPr/>
        </p:nvSpPr>
        <p:spPr>
          <a:xfrm flipH="1">
            <a:off x="1082374" y="5857866"/>
            <a:ext cx="335548" cy="31410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sp>
        <p:nvSpPr>
          <p:cNvPr id="24" name="Rectangle 16"/>
          <p:cNvSpPr/>
          <p:nvPr/>
        </p:nvSpPr>
        <p:spPr>
          <a:xfrm rot="18900000" flipH="1">
            <a:off x="8027411" y="5787037"/>
            <a:ext cx="254215" cy="45576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sp>
        <p:nvSpPr>
          <p:cNvPr id="25" name="Round Same Side Corner Rectangle 6"/>
          <p:cNvSpPr>
            <a:spLocks noChangeAspect="1"/>
          </p:cNvSpPr>
          <p:nvPr/>
        </p:nvSpPr>
        <p:spPr>
          <a:xfrm rot="18900000" flipH="1">
            <a:off x="4650782" y="5804688"/>
            <a:ext cx="113817" cy="456309"/>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a:p>
        </p:txBody>
      </p:sp>
      <p:pic>
        <p:nvPicPr>
          <p:cNvPr id="19" name="Picture Placeholder 18"/>
          <p:cNvPicPr>
            <a:picLocks noGrp="1" noChangeAspect="1"/>
          </p:cNvPicPr>
          <p:nvPr>
            <p:ph type="pic" idx="1"/>
          </p:nvPr>
        </p:nvPicPr>
        <p:blipFill>
          <a:blip r:embed="rId3">
            <a:extLst>
              <a:ext uri="{28A0092B-C50C-407E-A947-70E740481C1C}">
                <a14:useLocalDpi xmlns:a14="http://schemas.microsoft.com/office/drawing/2010/main" val="0"/>
              </a:ext>
            </a:extLst>
          </a:blip>
          <a:srcRect l="39658" r="39658"/>
          <a:stretch>
            <a:fillRect/>
          </a:stretch>
        </p:blipFill>
        <p:spPr/>
      </p:pic>
      <p:pic>
        <p:nvPicPr>
          <p:cNvPr id="18" name="Picture Placeholder 17"/>
          <p:cNvPicPr>
            <a:picLocks noGrp="1" noChangeAspect="1"/>
          </p:cNvPicPr>
          <p:nvPr>
            <p:ph type="pic" idx="12"/>
          </p:nvPr>
        </p:nvPicPr>
        <p:blipFill>
          <a:blip r:embed="rId4">
            <a:extLst>
              <a:ext uri="{28A0092B-C50C-407E-A947-70E740481C1C}">
                <a14:useLocalDpi xmlns:a14="http://schemas.microsoft.com/office/drawing/2010/main" val="0"/>
              </a:ext>
            </a:extLst>
          </a:blip>
          <a:stretch>
            <a:fillRect/>
          </a:stretch>
        </p:blipFill>
        <p:spPr>
          <a:xfrm>
            <a:off x="7536160" y="1631852"/>
            <a:ext cx="2206355" cy="3446585"/>
          </a:xfrm>
        </p:spPr>
      </p:pic>
      <p:sp>
        <p:nvSpPr>
          <p:cNvPr id="37" name="TextBox 36"/>
          <p:cNvSpPr txBox="1"/>
          <p:nvPr/>
        </p:nvSpPr>
        <p:spPr>
          <a:xfrm>
            <a:off x="239350" y="3601277"/>
            <a:ext cx="7096388" cy="615553"/>
          </a:xfrm>
          <a:prstGeom prst="rect">
            <a:avLst/>
          </a:prstGeom>
          <a:noFill/>
        </p:spPr>
        <p:txBody>
          <a:bodyPr wrap="none" lIns="121917" tIns="60958" rIns="121917" bIns="60958" rtlCol="0">
            <a:spAutoFit/>
          </a:bodyPr>
          <a:lstStyle/>
          <a:p>
            <a:r>
              <a:rPr lang="en-US" sz="3200" b="1">
                <a:solidFill>
                  <a:schemeClr val="bg1"/>
                </a:solidFill>
              </a:rPr>
              <a:t>CẢM ƠN CÁC EM ĐÃ LẮNG NGHE!</a:t>
            </a:r>
          </a:p>
        </p:txBody>
      </p:sp>
      <p:grpSp>
        <p:nvGrpSpPr>
          <p:cNvPr id="12" name="그룹 305">
            <a:extLst>
              <a:ext uri="{FF2B5EF4-FFF2-40B4-BE49-F238E27FC236}">
                <a16:creationId xmlns:a16="http://schemas.microsoft.com/office/drawing/2014/main" id="{ECE61CD3-8F4B-4A40-BC31-D5BBB3A6BA29}"/>
              </a:ext>
            </a:extLst>
          </p:cNvPr>
          <p:cNvGrpSpPr/>
          <p:nvPr/>
        </p:nvGrpSpPr>
        <p:grpSpPr>
          <a:xfrm>
            <a:off x="1688553" y="52072"/>
            <a:ext cx="4434779" cy="2587180"/>
            <a:chOff x="635000" y="1382713"/>
            <a:chExt cx="7869238" cy="4572000"/>
          </a:xfrm>
          <a:solidFill>
            <a:schemeClr val="accent1">
              <a:lumMod val="60000"/>
              <a:lumOff val="40000"/>
            </a:schemeClr>
          </a:solidFill>
        </p:grpSpPr>
        <p:sp>
          <p:nvSpPr>
            <p:cNvPr id="13" name="Freeform 8">
              <a:extLst>
                <a:ext uri="{FF2B5EF4-FFF2-40B4-BE49-F238E27FC236}">
                  <a16:creationId xmlns:a16="http://schemas.microsoft.com/office/drawing/2014/main" id="{6BBF56F4-E711-416E-A076-208EC9A119F9}"/>
                </a:ext>
              </a:extLst>
            </p:cNvPr>
            <p:cNvSpPr>
              <a:spLocks noEditPoints="1"/>
            </p:cNvSpPr>
            <p:nvPr/>
          </p:nvSpPr>
          <p:spPr bwMode="auto">
            <a:xfrm>
              <a:off x="811213" y="3267075"/>
              <a:ext cx="7478713" cy="2654300"/>
            </a:xfrm>
            <a:custGeom>
              <a:avLst/>
              <a:gdLst>
                <a:gd name="T0" fmla="*/ 1383 w 4711"/>
                <a:gd name="T1" fmla="*/ 1616 h 1672"/>
                <a:gd name="T2" fmla="*/ 4289 w 4711"/>
                <a:gd name="T3" fmla="*/ 1370 h 1672"/>
                <a:gd name="T4" fmla="*/ 4547 w 4711"/>
                <a:gd name="T5" fmla="*/ 1482 h 1672"/>
                <a:gd name="T6" fmla="*/ 4645 w 4711"/>
                <a:gd name="T7" fmla="*/ 1305 h 1672"/>
                <a:gd name="T8" fmla="*/ 4596 w 4711"/>
                <a:gd name="T9" fmla="*/ 1330 h 1672"/>
                <a:gd name="T10" fmla="*/ 4699 w 4711"/>
                <a:gd name="T11" fmla="*/ 1014 h 1672"/>
                <a:gd name="T12" fmla="*/ 2870 w 4711"/>
                <a:gd name="T13" fmla="*/ 1134 h 1672"/>
                <a:gd name="T14" fmla="*/ 4455 w 4711"/>
                <a:gd name="T15" fmla="*/ 918 h 1672"/>
                <a:gd name="T16" fmla="*/ 4359 w 4711"/>
                <a:gd name="T17" fmla="*/ 1140 h 1672"/>
                <a:gd name="T18" fmla="*/ 4144 w 4711"/>
                <a:gd name="T19" fmla="*/ 1286 h 1672"/>
                <a:gd name="T20" fmla="*/ 3936 w 4711"/>
                <a:gd name="T21" fmla="*/ 1271 h 1672"/>
                <a:gd name="T22" fmla="*/ 3802 w 4711"/>
                <a:gd name="T23" fmla="*/ 1080 h 1672"/>
                <a:gd name="T24" fmla="*/ 4059 w 4711"/>
                <a:gd name="T25" fmla="*/ 932 h 1672"/>
                <a:gd name="T26" fmla="*/ 4430 w 4711"/>
                <a:gd name="T27" fmla="*/ 909 h 1672"/>
                <a:gd name="T28" fmla="*/ 3982 w 4711"/>
                <a:gd name="T29" fmla="*/ 883 h 1672"/>
                <a:gd name="T30" fmla="*/ 3891 w 4711"/>
                <a:gd name="T31" fmla="*/ 883 h 1672"/>
                <a:gd name="T32" fmla="*/ 4388 w 4711"/>
                <a:gd name="T33" fmla="*/ 864 h 1672"/>
                <a:gd name="T34" fmla="*/ 4362 w 4711"/>
                <a:gd name="T35" fmla="*/ 825 h 1672"/>
                <a:gd name="T36" fmla="*/ 3994 w 4711"/>
                <a:gd name="T37" fmla="*/ 817 h 1672"/>
                <a:gd name="T38" fmla="*/ 4270 w 4711"/>
                <a:gd name="T39" fmla="*/ 855 h 1672"/>
                <a:gd name="T40" fmla="*/ 4132 w 4711"/>
                <a:gd name="T41" fmla="*/ 887 h 1672"/>
                <a:gd name="T42" fmla="*/ 1563 w 4711"/>
                <a:gd name="T43" fmla="*/ 787 h 1672"/>
                <a:gd name="T44" fmla="*/ 3886 w 4711"/>
                <a:gd name="T45" fmla="*/ 778 h 1672"/>
                <a:gd name="T46" fmla="*/ 3870 w 4711"/>
                <a:gd name="T47" fmla="*/ 845 h 1672"/>
                <a:gd name="T48" fmla="*/ 3987 w 4711"/>
                <a:gd name="T49" fmla="*/ 764 h 1672"/>
                <a:gd name="T50" fmla="*/ 3821 w 4711"/>
                <a:gd name="T51" fmla="*/ 885 h 1672"/>
                <a:gd name="T52" fmla="*/ 3860 w 4711"/>
                <a:gd name="T53" fmla="*/ 710 h 1672"/>
                <a:gd name="T54" fmla="*/ 3786 w 4711"/>
                <a:gd name="T55" fmla="*/ 726 h 1672"/>
                <a:gd name="T56" fmla="*/ 3331 w 4711"/>
                <a:gd name="T57" fmla="*/ 700 h 1672"/>
                <a:gd name="T58" fmla="*/ 3957 w 4711"/>
                <a:gd name="T59" fmla="*/ 677 h 1672"/>
                <a:gd name="T60" fmla="*/ 1245 w 4711"/>
                <a:gd name="T61" fmla="*/ 637 h 1672"/>
                <a:gd name="T62" fmla="*/ 1351 w 4711"/>
                <a:gd name="T63" fmla="*/ 529 h 1672"/>
                <a:gd name="T64" fmla="*/ 3942 w 4711"/>
                <a:gd name="T65" fmla="*/ 620 h 1672"/>
                <a:gd name="T66" fmla="*/ 3942 w 4711"/>
                <a:gd name="T67" fmla="*/ 602 h 1672"/>
                <a:gd name="T68" fmla="*/ 1173 w 4711"/>
                <a:gd name="T69" fmla="*/ 511 h 1672"/>
                <a:gd name="T70" fmla="*/ 1255 w 4711"/>
                <a:gd name="T71" fmla="*/ 515 h 1672"/>
                <a:gd name="T72" fmla="*/ 96 w 4711"/>
                <a:gd name="T73" fmla="*/ 454 h 1672"/>
                <a:gd name="T74" fmla="*/ 1088 w 4711"/>
                <a:gd name="T75" fmla="*/ 445 h 1672"/>
                <a:gd name="T76" fmla="*/ 1166 w 4711"/>
                <a:gd name="T77" fmla="*/ 429 h 1672"/>
                <a:gd name="T78" fmla="*/ 1149 w 4711"/>
                <a:gd name="T79" fmla="*/ 400 h 1672"/>
                <a:gd name="T80" fmla="*/ 2694 w 4711"/>
                <a:gd name="T81" fmla="*/ 262 h 1672"/>
                <a:gd name="T82" fmla="*/ 2256 w 4711"/>
                <a:gd name="T83" fmla="*/ 181 h 1672"/>
                <a:gd name="T84" fmla="*/ 2353 w 4711"/>
                <a:gd name="T85" fmla="*/ 119 h 1672"/>
                <a:gd name="T86" fmla="*/ 4183 w 4711"/>
                <a:gd name="T87" fmla="*/ 162 h 1672"/>
                <a:gd name="T88" fmla="*/ 4046 w 4711"/>
                <a:gd name="T89" fmla="*/ 288 h 1672"/>
                <a:gd name="T90" fmla="*/ 4128 w 4711"/>
                <a:gd name="T91" fmla="*/ 225 h 1672"/>
                <a:gd name="T92" fmla="*/ 2400 w 4711"/>
                <a:gd name="T93" fmla="*/ 78 h 1672"/>
                <a:gd name="T94" fmla="*/ 2425 w 4711"/>
                <a:gd name="T95" fmla="*/ 227 h 1672"/>
                <a:gd name="T96" fmla="*/ 2247 w 4711"/>
                <a:gd name="T97" fmla="*/ 148 h 1672"/>
                <a:gd name="T98" fmla="*/ 2167 w 4711"/>
                <a:gd name="T99" fmla="*/ 232 h 1672"/>
                <a:gd name="T100" fmla="*/ 2489 w 4711"/>
                <a:gd name="T101" fmla="*/ 332 h 1672"/>
                <a:gd name="T102" fmla="*/ 2720 w 4711"/>
                <a:gd name="T103" fmla="*/ 234 h 1672"/>
                <a:gd name="T104" fmla="*/ 2577 w 4711"/>
                <a:gd name="T105" fmla="*/ 157 h 1672"/>
                <a:gd name="T106" fmla="*/ 2533 w 4711"/>
                <a:gd name="T107" fmla="*/ 232 h 1672"/>
                <a:gd name="T108" fmla="*/ 1210 w 4711"/>
                <a:gd name="T109" fmla="*/ 78 h 1672"/>
                <a:gd name="T110" fmla="*/ 2798 w 4711"/>
                <a:gd name="T111" fmla="*/ 145 h 1672"/>
                <a:gd name="T112" fmla="*/ 2903 w 4711"/>
                <a:gd name="T113" fmla="*/ 147 h 1672"/>
                <a:gd name="T114" fmla="*/ 2943 w 4711"/>
                <a:gd name="T115" fmla="*/ 127 h 1672"/>
                <a:gd name="T116" fmla="*/ 1393 w 4711"/>
                <a:gd name="T117" fmla="*/ 66 h 1672"/>
                <a:gd name="T118" fmla="*/ 1028 w 4711"/>
                <a:gd name="T119" fmla="*/ 126 h 1672"/>
                <a:gd name="T120" fmla="*/ 1194 w 4711"/>
                <a:gd name="T121" fmla="*/ 89 h 1672"/>
                <a:gd name="T122" fmla="*/ 1076 w 4711"/>
                <a:gd name="T123" fmla="*/ 54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1" h="1672">
                  <a:moveTo>
                    <a:pt x="1290" y="1620"/>
                  </a:moveTo>
                  <a:lnTo>
                    <a:pt x="1304" y="1628"/>
                  </a:lnTo>
                  <a:lnTo>
                    <a:pt x="1318" y="1641"/>
                  </a:lnTo>
                  <a:lnTo>
                    <a:pt x="1332" y="1653"/>
                  </a:lnTo>
                  <a:lnTo>
                    <a:pt x="1348" y="1662"/>
                  </a:lnTo>
                  <a:lnTo>
                    <a:pt x="1348" y="1670"/>
                  </a:lnTo>
                  <a:lnTo>
                    <a:pt x="1339" y="1670"/>
                  </a:lnTo>
                  <a:lnTo>
                    <a:pt x="1330" y="1672"/>
                  </a:lnTo>
                  <a:lnTo>
                    <a:pt x="1316" y="1672"/>
                  </a:lnTo>
                  <a:lnTo>
                    <a:pt x="1304" y="1669"/>
                  </a:lnTo>
                  <a:lnTo>
                    <a:pt x="1297" y="1667"/>
                  </a:lnTo>
                  <a:lnTo>
                    <a:pt x="1294" y="1653"/>
                  </a:lnTo>
                  <a:lnTo>
                    <a:pt x="1290" y="1635"/>
                  </a:lnTo>
                  <a:lnTo>
                    <a:pt x="1290" y="1620"/>
                  </a:lnTo>
                  <a:close/>
                  <a:moveTo>
                    <a:pt x="1402" y="1590"/>
                  </a:moveTo>
                  <a:lnTo>
                    <a:pt x="1416" y="1593"/>
                  </a:lnTo>
                  <a:lnTo>
                    <a:pt x="1432" y="1599"/>
                  </a:lnTo>
                  <a:lnTo>
                    <a:pt x="1444" y="1604"/>
                  </a:lnTo>
                  <a:lnTo>
                    <a:pt x="1440" y="1604"/>
                  </a:lnTo>
                  <a:lnTo>
                    <a:pt x="1428" y="1611"/>
                  </a:lnTo>
                  <a:lnTo>
                    <a:pt x="1416" y="1616"/>
                  </a:lnTo>
                  <a:lnTo>
                    <a:pt x="1402" y="1620"/>
                  </a:lnTo>
                  <a:lnTo>
                    <a:pt x="1402" y="1613"/>
                  </a:lnTo>
                  <a:lnTo>
                    <a:pt x="1404" y="1611"/>
                  </a:lnTo>
                  <a:lnTo>
                    <a:pt x="1407" y="1609"/>
                  </a:lnTo>
                  <a:lnTo>
                    <a:pt x="1409" y="1607"/>
                  </a:lnTo>
                  <a:lnTo>
                    <a:pt x="1409" y="1606"/>
                  </a:lnTo>
                  <a:lnTo>
                    <a:pt x="1411" y="1604"/>
                  </a:lnTo>
                  <a:lnTo>
                    <a:pt x="1412" y="1600"/>
                  </a:lnTo>
                  <a:lnTo>
                    <a:pt x="1409" y="1600"/>
                  </a:lnTo>
                  <a:lnTo>
                    <a:pt x="1400" y="1609"/>
                  </a:lnTo>
                  <a:lnTo>
                    <a:pt x="1392" y="1614"/>
                  </a:lnTo>
                  <a:lnTo>
                    <a:pt x="1383" y="1616"/>
                  </a:lnTo>
                  <a:lnTo>
                    <a:pt x="1371" y="1620"/>
                  </a:lnTo>
                  <a:lnTo>
                    <a:pt x="1371" y="1604"/>
                  </a:lnTo>
                  <a:lnTo>
                    <a:pt x="1381" y="1600"/>
                  </a:lnTo>
                  <a:lnTo>
                    <a:pt x="1392" y="1595"/>
                  </a:lnTo>
                  <a:lnTo>
                    <a:pt x="1402" y="1590"/>
                  </a:lnTo>
                  <a:close/>
                  <a:moveTo>
                    <a:pt x="1374" y="1393"/>
                  </a:moveTo>
                  <a:lnTo>
                    <a:pt x="1378" y="1396"/>
                  </a:lnTo>
                  <a:lnTo>
                    <a:pt x="1381" y="1398"/>
                  </a:lnTo>
                  <a:lnTo>
                    <a:pt x="1383" y="1400"/>
                  </a:lnTo>
                  <a:lnTo>
                    <a:pt x="1385" y="1403"/>
                  </a:lnTo>
                  <a:lnTo>
                    <a:pt x="1385" y="1407"/>
                  </a:lnTo>
                  <a:lnTo>
                    <a:pt x="1386" y="1412"/>
                  </a:lnTo>
                  <a:lnTo>
                    <a:pt x="1378" y="1412"/>
                  </a:lnTo>
                  <a:lnTo>
                    <a:pt x="1376" y="1408"/>
                  </a:lnTo>
                  <a:lnTo>
                    <a:pt x="1374" y="1405"/>
                  </a:lnTo>
                  <a:lnTo>
                    <a:pt x="1374" y="1403"/>
                  </a:lnTo>
                  <a:lnTo>
                    <a:pt x="1372" y="1401"/>
                  </a:lnTo>
                  <a:lnTo>
                    <a:pt x="1374" y="1398"/>
                  </a:lnTo>
                  <a:lnTo>
                    <a:pt x="1374" y="1393"/>
                  </a:lnTo>
                  <a:close/>
                  <a:moveTo>
                    <a:pt x="4289" y="1370"/>
                  </a:moveTo>
                  <a:lnTo>
                    <a:pt x="4294" y="1384"/>
                  </a:lnTo>
                  <a:lnTo>
                    <a:pt x="4296" y="1400"/>
                  </a:lnTo>
                  <a:lnTo>
                    <a:pt x="4292" y="1415"/>
                  </a:lnTo>
                  <a:lnTo>
                    <a:pt x="4284" y="1424"/>
                  </a:lnTo>
                  <a:lnTo>
                    <a:pt x="4275" y="1429"/>
                  </a:lnTo>
                  <a:lnTo>
                    <a:pt x="4263" y="1435"/>
                  </a:lnTo>
                  <a:lnTo>
                    <a:pt x="4258" y="1414"/>
                  </a:lnTo>
                  <a:lnTo>
                    <a:pt x="4251" y="1393"/>
                  </a:lnTo>
                  <a:lnTo>
                    <a:pt x="4244" y="1374"/>
                  </a:lnTo>
                  <a:lnTo>
                    <a:pt x="4258" y="1374"/>
                  </a:lnTo>
                  <a:lnTo>
                    <a:pt x="4270" y="1381"/>
                  </a:lnTo>
                  <a:lnTo>
                    <a:pt x="4280" y="1379"/>
                  </a:lnTo>
                  <a:lnTo>
                    <a:pt x="4289" y="1370"/>
                  </a:lnTo>
                  <a:close/>
                  <a:moveTo>
                    <a:pt x="4577" y="1367"/>
                  </a:moveTo>
                  <a:lnTo>
                    <a:pt x="4580" y="1368"/>
                  </a:lnTo>
                  <a:lnTo>
                    <a:pt x="4584" y="1370"/>
                  </a:lnTo>
                  <a:lnTo>
                    <a:pt x="4586" y="1372"/>
                  </a:lnTo>
                  <a:lnTo>
                    <a:pt x="4587" y="1374"/>
                  </a:lnTo>
                  <a:lnTo>
                    <a:pt x="4589" y="1375"/>
                  </a:lnTo>
                  <a:lnTo>
                    <a:pt x="4593" y="1379"/>
                  </a:lnTo>
                  <a:lnTo>
                    <a:pt x="4593" y="1377"/>
                  </a:lnTo>
                  <a:lnTo>
                    <a:pt x="4594" y="1375"/>
                  </a:lnTo>
                  <a:lnTo>
                    <a:pt x="4596" y="1372"/>
                  </a:lnTo>
                  <a:lnTo>
                    <a:pt x="4596" y="1370"/>
                  </a:lnTo>
                  <a:lnTo>
                    <a:pt x="4598" y="1370"/>
                  </a:lnTo>
                  <a:lnTo>
                    <a:pt x="4600" y="1370"/>
                  </a:lnTo>
                  <a:lnTo>
                    <a:pt x="4600" y="1374"/>
                  </a:lnTo>
                  <a:lnTo>
                    <a:pt x="4601" y="1377"/>
                  </a:lnTo>
                  <a:lnTo>
                    <a:pt x="4603" y="1382"/>
                  </a:lnTo>
                  <a:lnTo>
                    <a:pt x="4603" y="1388"/>
                  </a:lnTo>
                  <a:lnTo>
                    <a:pt x="4603" y="1393"/>
                  </a:lnTo>
                  <a:lnTo>
                    <a:pt x="4591" y="1407"/>
                  </a:lnTo>
                  <a:lnTo>
                    <a:pt x="4580" y="1424"/>
                  </a:lnTo>
                  <a:lnTo>
                    <a:pt x="4584" y="1435"/>
                  </a:lnTo>
                  <a:lnTo>
                    <a:pt x="4582" y="1438"/>
                  </a:lnTo>
                  <a:lnTo>
                    <a:pt x="4577" y="1442"/>
                  </a:lnTo>
                  <a:lnTo>
                    <a:pt x="4572" y="1443"/>
                  </a:lnTo>
                  <a:lnTo>
                    <a:pt x="4567" y="1445"/>
                  </a:lnTo>
                  <a:lnTo>
                    <a:pt x="4561" y="1449"/>
                  </a:lnTo>
                  <a:lnTo>
                    <a:pt x="4558" y="1450"/>
                  </a:lnTo>
                  <a:lnTo>
                    <a:pt x="4554" y="1456"/>
                  </a:lnTo>
                  <a:lnTo>
                    <a:pt x="4554" y="1461"/>
                  </a:lnTo>
                  <a:lnTo>
                    <a:pt x="4553" y="1466"/>
                  </a:lnTo>
                  <a:lnTo>
                    <a:pt x="4553" y="1471"/>
                  </a:lnTo>
                  <a:lnTo>
                    <a:pt x="4551" y="1478"/>
                  </a:lnTo>
                  <a:lnTo>
                    <a:pt x="4547" y="1482"/>
                  </a:lnTo>
                  <a:lnTo>
                    <a:pt x="4542" y="1485"/>
                  </a:lnTo>
                  <a:lnTo>
                    <a:pt x="4537" y="1489"/>
                  </a:lnTo>
                  <a:lnTo>
                    <a:pt x="4532" y="1492"/>
                  </a:lnTo>
                  <a:lnTo>
                    <a:pt x="4526" y="1497"/>
                  </a:lnTo>
                  <a:lnTo>
                    <a:pt x="4519" y="1497"/>
                  </a:lnTo>
                  <a:lnTo>
                    <a:pt x="4511" y="1491"/>
                  </a:lnTo>
                  <a:lnTo>
                    <a:pt x="4502" y="1485"/>
                  </a:lnTo>
                  <a:lnTo>
                    <a:pt x="4495" y="1480"/>
                  </a:lnTo>
                  <a:lnTo>
                    <a:pt x="4488" y="1470"/>
                  </a:lnTo>
                  <a:lnTo>
                    <a:pt x="4493" y="1466"/>
                  </a:lnTo>
                  <a:lnTo>
                    <a:pt x="4495" y="1461"/>
                  </a:lnTo>
                  <a:lnTo>
                    <a:pt x="4497" y="1457"/>
                  </a:lnTo>
                  <a:lnTo>
                    <a:pt x="4498" y="1452"/>
                  </a:lnTo>
                  <a:lnTo>
                    <a:pt x="4500" y="1447"/>
                  </a:lnTo>
                  <a:lnTo>
                    <a:pt x="4504" y="1443"/>
                  </a:lnTo>
                  <a:lnTo>
                    <a:pt x="4514" y="1440"/>
                  </a:lnTo>
                  <a:lnTo>
                    <a:pt x="4525" y="1438"/>
                  </a:lnTo>
                  <a:lnTo>
                    <a:pt x="4535" y="1435"/>
                  </a:lnTo>
                  <a:lnTo>
                    <a:pt x="4540" y="1429"/>
                  </a:lnTo>
                  <a:lnTo>
                    <a:pt x="4549" y="1417"/>
                  </a:lnTo>
                  <a:lnTo>
                    <a:pt x="4556" y="1403"/>
                  </a:lnTo>
                  <a:lnTo>
                    <a:pt x="4565" y="1389"/>
                  </a:lnTo>
                  <a:lnTo>
                    <a:pt x="4572" y="1375"/>
                  </a:lnTo>
                  <a:lnTo>
                    <a:pt x="4577" y="1367"/>
                  </a:lnTo>
                  <a:close/>
                  <a:moveTo>
                    <a:pt x="4570" y="1239"/>
                  </a:moveTo>
                  <a:lnTo>
                    <a:pt x="4577" y="1239"/>
                  </a:lnTo>
                  <a:lnTo>
                    <a:pt x="4593" y="1255"/>
                  </a:lnTo>
                  <a:lnTo>
                    <a:pt x="4607" y="1269"/>
                  </a:lnTo>
                  <a:lnTo>
                    <a:pt x="4621" y="1285"/>
                  </a:lnTo>
                  <a:lnTo>
                    <a:pt x="4631" y="1305"/>
                  </a:lnTo>
                  <a:lnTo>
                    <a:pt x="4636" y="1305"/>
                  </a:lnTo>
                  <a:lnTo>
                    <a:pt x="4642" y="1305"/>
                  </a:lnTo>
                  <a:lnTo>
                    <a:pt x="4645" y="1305"/>
                  </a:lnTo>
                  <a:lnTo>
                    <a:pt x="4647" y="1305"/>
                  </a:lnTo>
                  <a:lnTo>
                    <a:pt x="4650" y="1305"/>
                  </a:lnTo>
                  <a:lnTo>
                    <a:pt x="4654" y="1302"/>
                  </a:lnTo>
                  <a:lnTo>
                    <a:pt x="4656" y="1299"/>
                  </a:lnTo>
                  <a:lnTo>
                    <a:pt x="4657" y="1293"/>
                  </a:lnTo>
                  <a:lnTo>
                    <a:pt x="4661" y="1293"/>
                  </a:lnTo>
                  <a:lnTo>
                    <a:pt x="4661" y="1316"/>
                  </a:lnTo>
                  <a:lnTo>
                    <a:pt x="4659" y="1321"/>
                  </a:lnTo>
                  <a:lnTo>
                    <a:pt x="4657" y="1326"/>
                  </a:lnTo>
                  <a:lnTo>
                    <a:pt x="4656" y="1332"/>
                  </a:lnTo>
                  <a:lnTo>
                    <a:pt x="4654" y="1335"/>
                  </a:lnTo>
                  <a:lnTo>
                    <a:pt x="4642" y="1335"/>
                  </a:lnTo>
                  <a:lnTo>
                    <a:pt x="4642" y="1347"/>
                  </a:lnTo>
                  <a:lnTo>
                    <a:pt x="4631" y="1358"/>
                  </a:lnTo>
                  <a:lnTo>
                    <a:pt x="4622" y="1368"/>
                  </a:lnTo>
                  <a:lnTo>
                    <a:pt x="4612" y="1379"/>
                  </a:lnTo>
                  <a:lnTo>
                    <a:pt x="4612" y="1374"/>
                  </a:lnTo>
                  <a:lnTo>
                    <a:pt x="4610" y="1370"/>
                  </a:lnTo>
                  <a:lnTo>
                    <a:pt x="4610" y="1367"/>
                  </a:lnTo>
                  <a:lnTo>
                    <a:pt x="4610" y="1361"/>
                  </a:lnTo>
                  <a:lnTo>
                    <a:pt x="4612" y="1358"/>
                  </a:lnTo>
                  <a:lnTo>
                    <a:pt x="4612" y="1354"/>
                  </a:lnTo>
                  <a:lnTo>
                    <a:pt x="4612" y="1351"/>
                  </a:lnTo>
                  <a:lnTo>
                    <a:pt x="4610" y="1349"/>
                  </a:lnTo>
                  <a:lnTo>
                    <a:pt x="4607" y="1347"/>
                  </a:lnTo>
                  <a:lnTo>
                    <a:pt x="4603" y="1346"/>
                  </a:lnTo>
                  <a:lnTo>
                    <a:pt x="4600" y="1344"/>
                  </a:lnTo>
                  <a:lnTo>
                    <a:pt x="4596" y="1342"/>
                  </a:lnTo>
                  <a:lnTo>
                    <a:pt x="4593" y="1340"/>
                  </a:lnTo>
                  <a:lnTo>
                    <a:pt x="4591" y="1339"/>
                  </a:lnTo>
                  <a:lnTo>
                    <a:pt x="4591" y="1337"/>
                  </a:lnTo>
                  <a:lnTo>
                    <a:pt x="4593" y="1335"/>
                  </a:lnTo>
                  <a:lnTo>
                    <a:pt x="4596" y="1330"/>
                  </a:lnTo>
                  <a:lnTo>
                    <a:pt x="4601" y="1326"/>
                  </a:lnTo>
                  <a:lnTo>
                    <a:pt x="4607" y="1321"/>
                  </a:lnTo>
                  <a:lnTo>
                    <a:pt x="4612" y="1316"/>
                  </a:lnTo>
                  <a:lnTo>
                    <a:pt x="4605" y="1309"/>
                  </a:lnTo>
                  <a:lnTo>
                    <a:pt x="4598" y="1297"/>
                  </a:lnTo>
                  <a:lnTo>
                    <a:pt x="4587" y="1279"/>
                  </a:lnTo>
                  <a:lnTo>
                    <a:pt x="4579" y="1264"/>
                  </a:lnTo>
                  <a:lnTo>
                    <a:pt x="4574" y="1250"/>
                  </a:lnTo>
                  <a:lnTo>
                    <a:pt x="4570" y="1239"/>
                  </a:lnTo>
                  <a:close/>
                  <a:moveTo>
                    <a:pt x="4507" y="1056"/>
                  </a:moveTo>
                  <a:lnTo>
                    <a:pt x="4516" y="1056"/>
                  </a:lnTo>
                  <a:lnTo>
                    <a:pt x="4532" y="1068"/>
                  </a:lnTo>
                  <a:lnTo>
                    <a:pt x="4551" y="1079"/>
                  </a:lnTo>
                  <a:lnTo>
                    <a:pt x="4551" y="1089"/>
                  </a:lnTo>
                  <a:lnTo>
                    <a:pt x="4539" y="1089"/>
                  </a:lnTo>
                  <a:lnTo>
                    <a:pt x="4530" y="1082"/>
                  </a:lnTo>
                  <a:lnTo>
                    <a:pt x="4521" y="1075"/>
                  </a:lnTo>
                  <a:lnTo>
                    <a:pt x="4514" y="1066"/>
                  </a:lnTo>
                  <a:lnTo>
                    <a:pt x="4507" y="1056"/>
                  </a:lnTo>
                  <a:close/>
                  <a:moveTo>
                    <a:pt x="4692" y="995"/>
                  </a:moveTo>
                  <a:lnTo>
                    <a:pt x="4696" y="995"/>
                  </a:lnTo>
                  <a:lnTo>
                    <a:pt x="4699" y="997"/>
                  </a:lnTo>
                  <a:lnTo>
                    <a:pt x="4699" y="997"/>
                  </a:lnTo>
                  <a:lnTo>
                    <a:pt x="4701" y="998"/>
                  </a:lnTo>
                  <a:lnTo>
                    <a:pt x="4701" y="1000"/>
                  </a:lnTo>
                  <a:lnTo>
                    <a:pt x="4703" y="1002"/>
                  </a:lnTo>
                  <a:lnTo>
                    <a:pt x="4704" y="1005"/>
                  </a:lnTo>
                  <a:lnTo>
                    <a:pt x="4708" y="1011"/>
                  </a:lnTo>
                  <a:lnTo>
                    <a:pt x="4710" y="1017"/>
                  </a:lnTo>
                  <a:lnTo>
                    <a:pt x="4711" y="1024"/>
                  </a:lnTo>
                  <a:lnTo>
                    <a:pt x="4704" y="1024"/>
                  </a:lnTo>
                  <a:lnTo>
                    <a:pt x="4704" y="1017"/>
                  </a:lnTo>
                  <a:lnTo>
                    <a:pt x="4699" y="1014"/>
                  </a:lnTo>
                  <a:lnTo>
                    <a:pt x="4697" y="1009"/>
                  </a:lnTo>
                  <a:lnTo>
                    <a:pt x="4696" y="1005"/>
                  </a:lnTo>
                  <a:lnTo>
                    <a:pt x="4694" y="1000"/>
                  </a:lnTo>
                  <a:lnTo>
                    <a:pt x="4692" y="995"/>
                  </a:lnTo>
                  <a:close/>
                  <a:moveTo>
                    <a:pt x="4532" y="974"/>
                  </a:moveTo>
                  <a:lnTo>
                    <a:pt x="4535" y="974"/>
                  </a:lnTo>
                  <a:lnTo>
                    <a:pt x="4537" y="976"/>
                  </a:lnTo>
                  <a:lnTo>
                    <a:pt x="4537" y="977"/>
                  </a:lnTo>
                  <a:lnTo>
                    <a:pt x="4539" y="977"/>
                  </a:lnTo>
                  <a:lnTo>
                    <a:pt x="4540" y="977"/>
                  </a:lnTo>
                  <a:lnTo>
                    <a:pt x="4542" y="979"/>
                  </a:lnTo>
                  <a:lnTo>
                    <a:pt x="4544" y="984"/>
                  </a:lnTo>
                  <a:lnTo>
                    <a:pt x="4544" y="990"/>
                  </a:lnTo>
                  <a:lnTo>
                    <a:pt x="4546" y="993"/>
                  </a:lnTo>
                  <a:lnTo>
                    <a:pt x="4547" y="997"/>
                  </a:lnTo>
                  <a:lnTo>
                    <a:pt x="4549" y="1000"/>
                  </a:lnTo>
                  <a:lnTo>
                    <a:pt x="4551" y="1005"/>
                  </a:lnTo>
                  <a:lnTo>
                    <a:pt x="4539" y="1005"/>
                  </a:lnTo>
                  <a:lnTo>
                    <a:pt x="4537" y="997"/>
                  </a:lnTo>
                  <a:lnTo>
                    <a:pt x="4533" y="991"/>
                  </a:lnTo>
                  <a:lnTo>
                    <a:pt x="4532" y="984"/>
                  </a:lnTo>
                  <a:lnTo>
                    <a:pt x="4532" y="974"/>
                  </a:lnTo>
                  <a:close/>
                  <a:moveTo>
                    <a:pt x="2907" y="967"/>
                  </a:moveTo>
                  <a:lnTo>
                    <a:pt x="2907" y="974"/>
                  </a:lnTo>
                  <a:lnTo>
                    <a:pt x="2915" y="993"/>
                  </a:lnTo>
                  <a:lnTo>
                    <a:pt x="2915" y="1014"/>
                  </a:lnTo>
                  <a:lnTo>
                    <a:pt x="2910" y="1033"/>
                  </a:lnTo>
                  <a:lnTo>
                    <a:pt x="2901" y="1052"/>
                  </a:lnTo>
                  <a:lnTo>
                    <a:pt x="2891" y="1070"/>
                  </a:lnTo>
                  <a:lnTo>
                    <a:pt x="2882" y="1087"/>
                  </a:lnTo>
                  <a:lnTo>
                    <a:pt x="2875" y="1101"/>
                  </a:lnTo>
                  <a:lnTo>
                    <a:pt x="2872" y="1119"/>
                  </a:lnTo>
                  <a:lnTo>
                    <a:pt x="2870" y="1134"/>
                  </a:lnTo>
                  <a:lnTo>
                    <a:pt x="2868" y="1147"/>
                  </a:lnTo>
                  <a:lnTo>
                    <a:pt x="2861" y="1157"/>
                  </a:lnTo>
                  <a:lnTo>
                    <a:pt x="2849" y="1166"/>
                  </a:lnTo>
                  <a:lnTo>
                    <a:pt x="2849" y="1162"/>
                  </a:lnTo>
                  <a:lnTo>
                    <a:pt x="2842" y="1161"/>
                  </a:lnTo>
                  <a:lnTo>
                    <a:pt x="2837" y="1159"/>
                  </a:lnTo>
                  <a:lnTo>
                    <a:pt x="2832" y="1155"/>
                  </a:lnTo>
                  <a:lnTo>
                    <a:pt x="2828" y="1150"/>
                  </a:lnTo>
                  <a:lnTo>
                    <a:pt x="2826" y="1143"/>
                  </a:lnTo>
                  <a:lnTo>
                    <a:pt x="2819" y="1129"/>
                  </a:lnTo>
                  <a:lnTo>
                    <a:pt x="2818" y="1115"/>
                  </a:lnTo>
                  <a:lnTo>
                    <a:pt x="2823" y="1103"/>
                  </a:lnTo>
                  <a:lnTo>
                    <a:pt x="2828" y="1089"/>
                  </a:lnTo>
                  <a:lnTo>
                    <a:pt x="2833" y="1075"/>
                  </a:lnTo>
                  <a:lnTo>
                    <a:pt x="2833" y="1066"/>
                  </a:lnTo>
                  <a:lnTo>
                    <a:pt x="2832" y="1052"/>
                  </a:lnTo>
                  <a:lnTo>
                    <a:pt x="2830" y="1038"/>
                  </a:lnTo>
                  <a:lnTo>
                    <a:pt x="2830" y="1024"/>
                  </a:lnTo>
                  <a:lnTo>
                    <a:pt x="2849" y="1024"/>
                  </a:lnTo>
                  <a:lnTo>
                    <a:pt x="2854" y="1016"/>
                  </a:lnTo>
                  <a:lnTo>
                    <a:pt x="2865" y="1005"/>
                  </a:lnTo>
                  <a:lnTo>
                    <a:pt x="2875" y="993"/>
                  </a:lnTo>
                  <a:lnTo>
                    <a:pt x="2887" y="981"/>
                  </a:lnTo>
                  <a:lnTo>
                    <a:pt x="2898" y="972"/>
                  </a:lnTo>
                  <a:lnTo>
                    <a:pt x="2907" y="967"/>
                  </a:lnTo>
                  <a:close/>
                  <a:moveTo>
                    <a:pt x="4455" y="913"/>
                  </a:moveTo>
                  <a:lnTo>
                    <a:pt x="4469" y="918"/>
                  </a:lnTo>
                  <a:lnTo>
                    <a:pt x="4469" y="925"/>
                  </a:lnTo>
                  <a:lnTo>
                    <a:pt x="4458" y="925"/>
                  </a:lnTo>
                  <a:lnTo>
                    <a:pt x="4458" y="921"/>
                  </a:lnTo>
                  <a:lnTo>
                    <a:pt x="4457" y="920"/>
                  </a:lnTo>
                  <a:lnTo>
                    <a:pt x="4457" y="918"/>
                  </a:lnTo>
                  <a:lnTo>
                    <a:pt x="4455" y="918"/>
                  </a:lnTo>
                  <a:lnTo>
                    <a:pt x="4455" y="916"/>
                  </a:lnTo>
                  <a:lnTo>
                    <a:pt x="4455" y="913"/>
                  </a:lnTo>
                  <a:close/>
                  <a:moveTo>
                    <a:pt x="4205" y="909"/>
                  </a:moveTo>
                  <a:lnTo>
                    <a:pt x="4209" y="909"/>
                  </a:lnTo>
                  <a:lnTo>
                    <a:pt x="4210" y="918"/>
                  </a:lnTo>
                  <a:lnTo>
                    <a:pt x="4212" y="930"/>
                  </a:lnTo>
                  <a:lnTo>
                    <a:pt x="4217" y="944"/>
                  </a:lnTo>
                  <a:lnTo>
                    <a:pt x="4221" y="956"/>
                  </a:lnTo>
                  <a:lnTo>
                    <a:pt x="4224" y="963"/>
                  </a:lnTo>
                  <a:lnTo>
                    <a:pt x="4226" y="965"/>
                  </a:lnTo>
                  <a:lnTo>
                    <a:pt x="4231" y="967"/>
                  </a:lnTo>
                  <a:lnTo>
                    <a:pt x="4235" y="967"/>
                  </a:lnTo>
                  <a:lnTo>
                    <a:pt x="4240" y="969"/>
                  </a:lnTo>
                  <a:lnTo>
                    <a:pt x="4244" y="969"/>
                  </a:lnTo>
                  <a:lnTo>
                    <a:pt x="4247" y="970"/>
                  </a:lnTo>
                  <a:lnTo>
                    <a:pt x="4247" y="976"/>
                  </a:lnTo>
                  <a:lnTo>
                    <a:pt x="4251" y="988"/>
                  </a:lnTo>
                  <a:lnTo>
                    <a:pt x="4254" y="1002"/>
                  </a:lnTo>
                  <a:lnTo>
                    <a:pt x="4259" y="1019"/>
                  </a:lnTo>
                  <a:lnTo>
                    <a:pt x="4263" y="1031"/>
                  </a:lnTo>
                  <a:lnTo>
                    <a:pt x="4266" y="1040"/>
                  </a:lnTo>
                  <a:lnTo>
                    <a:pt x="4275" y="1040"/>
                  </a:lnTo>
                  <a:lnTo>
                    <a:pt x="4280" y="1042"/>
                  </a:lnTo>
                  <a:lnTo>
                    <a:pt x="4286" y="1044"/>
                  </a:lnTo>
                  <a:lnTo>
                    <a:pt x="4289" y="1047"/>
                  </a:lnTo>
                  <a:lnTo>
                    <a:pt x="4292" y="1052"/>
                  </a:lnTo>
                  <a:lnTo>
                    <a:pt x="4301" y="1065"/>
                  </a:lnTo>
                  <a:lnTo>
                    <a:pt x="4305" y="1082"/>
                  </a:lnTo>
                  <a:lnTo>
                    <a:pt x="4324" y="1082"/>
                  </a:lnTo>
                  <a:lnTo>
                    <a:pt x="4331" y="1100"/>
                  </a:lnTo>
                  <a:lnTo>
                    <a:pt x="4341" y="1112"/>
                  </a:lnTo>
                  <a:lnTo>
                    <a:pt x="4350" y="1124"/>
                  </a:lnTo>
                  <a:lnTo>
                    <a:pt x="4359" y="1140"/>
                  </a:lnTo>
                  <a:lnTo>
                    <a:pt x="4362" y="1166"/>
                  </a:lnTo>
                  <a:lnTo>
                    <a:pt x="4361" y="1187"/>
                  </a:lnTo>
                  <a:lnTo>
                    <a:pt x="4355" y="1208"/>
                  </a:lnTo>
                  <a:lnTo>
                    <a:pt x="4347" y="1227"/>
                  </a:lnTo>
                  <a:lnTo>
                    <a:pt x="4338" y="1248"/>
                  </a:lnTo>
                  <a:lnTo>
                    <a:pt x="4327" y="1271"/>
                  </a:lnTo>
                  <a:lnTo>
                    <a:pt x="4324" y="1285"/>
                  </a:lnTo>
                  <a:lnTo>
                    <a:pt x="4319" y="1299"/>
                  </a:lnTo>
                  <a:lnTo>
                    <a:pt x="4315" y="1314"/>
                  </a:lnTo>
                  <a:lnTo>
                    <a:pt x="4310" y="1326"/>
                  </a:lnTo>
                  <a:lnTo>
                    <a:pt x="4301" y="1335"/>
                  </a:lnTo>
                  <a:lnTo>
                    <a:pt x="4291" y="1340"/>
                  </a:lnTo>
                  <a:lnTo>
                    <a:pt x="4279" y="1346"/>
                  </a:lnTo>
                  <a:lnTo>
                    <a:pt x="4266" y="1351"/>
                  </a:lnTo>
                  <a:lnTo>
                    <a:pt x="4258" y="1354"/>
                  </a:lnTo>
                  <a:lnTo>
                    <a:pt x="4247" y="1346"/>
                  </a:lnTo>
                  <a:lnTo>
                    <a:pt x="4235" y="1335"/>
                  </a:lnTo>
                  <a:lnTo>
                    <a:pt x="4226" y="1342"/>
                  </a:lnTo>
                  <a:lnTo>
                    <a:pt x="4216" y="1346"/>
                  </a:lnTo>
                  <a:lnTo>
                    <a:pt x="4203" y="1344"/>
                  </a:lnTo>
                  <a:lnTo>
                    <a:pt x="4190" y="1342"/>
                  </a:lnTo>
                  <a:lnTo>
                    <a:pt x="4174" y="1340"/>
                  </a:lnTo>
                  <a:lnTo>
                    <a:pt x="4167" y="1305"/>
                  </a:lnTo>
                  <a:lnTo>
                    <a:pt x="4162" y="1304"/>
                  </a:lnTo>
                  <a:lnTo>
                    <a:pt x="4156" y="1302"/>
                  </a:lnTo>
                  <a:lnTo>
                    <a:pt x="4151" y="1300"/>
                  </a:lnTo>
                  <a:lnTo>
                    <a:pt x="4148" y="1297"/>
                  </a:lnTo>
                  <a:lnTo>
                    <a:pt x="4144" y="1295"/>
                  </a:lnTo>
                  <a:lnTo>
                    <a:pt x="4142" y="1293"/>
                  </a:lnTo>
                  <a:lnTo>
                    <a:pt x="4142" y="1292"/>
                  </a:lnTo>
                  <a:lnTo>
                    <a:pt x="4144" y="1290"/>
                  </a:lnTo>
                  <a:lnTo>
                    <a:pt x="4144" y="1288"/>
                  </a:lnTo>
                  <a:lnTo>
                    <a:pt x="4144" y="1286"/>
                  </a:lnTo>
                  <a:lnTo>
                    <a:pt x="4142" y="1285"/>
                  </a:lnTo>
                  <a:lnTo>
                    <a:pt x="4141" y="1283"/>
                  </a:lnTo>
                  <a:lnTo>
                    <a:pt x="4135" y="1281"/>
                  </a:lnTo>
                  <a:lnTo>
                    <a:pt x="4134" y="1283"/>
                  </a:lnTo>
                  <a:lnTo>
                    <a:pt x="4134" y="1285"/>
                  </a:lnTo>
                  <a:lnTo>
                    <a:pt x="4134" y="1285"/>
                  </a:lnTo>
                  <a:lnTo>
                    <a:pt x="4132" y="1286"/>
                  </a:lnTo>
                  <a:lnTo>
                    <a:pt x="4130" y="1286"/>
                  </a:lnTo>
                  <a:lnTo>
                    <a:pt x="4128" y="1286"/>
                  </a:lnTo>
                  <a:lnTo>
                    <a:pt x="4128" y="1281"/>
                  </a:lnTo>
                  <a:lnTo>
                    <a:pt x="4123" y="1281"/>
                  </a:lnTo>
                  <a:lnTo>
                    <a:pt x="4123" y="1278"/>
                  </a:lnTo>
                  <a:lnTo>
                    <a:pt x="4130" y="1274"/>
                  </a:lnTo>
                  <a:lnTo>
                    <a:pt x="4135" y="1269"/>
                  </a:lnTo>
                  <a:lnTo>
                    <a:pt x="4139" y="1264"/>
                  </a:lnTo>
                  <a:lnTo>
                    <a:pt x="4135" y="1264"/>
                  </a:lnTo>
                  <a:lnTo>
                    <a:pt x="4135" y="1258"/>
                  </a:lnTo>
                  <a:lnTo>
                    <a:pt x="4127" y="1267"/>
                  </a:lnTo>
                  <a:lnTo>
                    <a:pt x="4118" y="1272"/>
                  </a:lnTo>
                  <a:lnTo>
                    <a:pt x="4104" y="1278"/>
                  </a:lnTo>
                  <a:lnTo>
                    <a:pt x="4099" y="1267"/>
                  </a:lnTo>
                  <a:lnTo>
                    <a:pt x="4092" y="1257"/>
                  </a:lnTo>
                  <a:lnTo>
                    <a:pt x="4083" y="1248"/>
                  </a:lnTo>
                  <a:lnTo>
                    <a:pt x="4071" y="1241"/>
                  </a:lnTo>
                  <a:lnTo>
                    <a:pt x="4055" y="1239"/>
                  </a:lnTo>
                  <a:lnTo>
                    <a:pt x="4045" y="1236"/>
                  </a:lnTo>
                  <a:lnTo>
                    <a:pt x="4031" y="1234"/>
                  </a:lnTo>
                  <a:lnTo>
                    <a:pt x="4011" y="1236"/>
                  </a:lnTo>
                  <a:lnTo>
                    <a:pt x="3992" y="1237"/>
                  </a:lnTo>
                  <a:lnTo>
                    <a:pt x="3973" y="1241"/>
                  </a:lnTo>
                  <a:lnTo>
                    <a:pt x="3956" y="1244"/>
                  </a:lnTo>
                  <a:lnTo>
                    <a:pt x="3943" y="1248"/>
                  </a:lnTo>
                  <a:lnTo>
                    <a:pt x="3936" y="1271"/>
                  </a:lnTo>
                  <a:lnTo>
                    <a:pt x="3919" y="1271"/>
                  </a:lnTo>
                  <a:lnTo>
                    <a:pt x="3903" y="1269"/>
                  </a:lnTo>
                  <a:lnTo>
                    <a:pt x="3886" y="1271"/>
                  </a:lnTo>
                  <a:lnTo>
                    <a:pt x="3874" y="1274"/>
                  </a:lnTo>
                  <a:lnTo>
                    <a:pt x="3861" y="1279"/>
                  </a:lnTo>
                  <a:lnTo>
                    <a:pt x="3851" y="1285"/>
                  </a:lnTo>
                  <a:lnTo>
                    <a:pt x="3839" y="1286"/>
                  </a:lnTo>
                  <a:lnTo>
                    <a:pt x="3825" y="1286"/>
                  </a:lnTo>
                  <a:lnTo>
                    <a:pt x="3821" y="1279"/>
                  </a:lnTo>
                  <a:lnTo>
                    <a:pt x="3818" y="1274"/>
                  </a:lnTo>
                  <a:lnTo>
                    <a:pt x="3812" y="1269"/>
                  </a:lnTo>
                  <a:lnTo>
                    <a:pt x="3809" y="1264"/>
                  </a:lnTo>
                  <a:lnTo>
                    <a:pt x="3818" y="1251"/>
                  </a:lnTo>
                  <a:lnTo>
                    <a:pt x="3819" y="1236"/>
                  </a:lnTo>
                  <a:lnTo>
                    <a:pt x="3818" y="1218"/>
                  </a:lnTo>
                  <a:lnTo>
                    <a:pt x="3811" y="1201"/>
                  </a:lnTo>
                  <a:lnTo>
                    <a:pt x="3804" y="1182"/>
                  </a:lnTo>
                  <a:lnTo>
                    <a:pt x="3795" y="1164"/>
                  </a:lnTo>
                  <a:lnTo>
                    <a:pt x="3790" y="1148"/>
                  </a:lnTo>
                  <a:lnTo>
                    <a:pt x="3786" y="1136"/>
                  </a:lnTo>
                  <a:lnTo>
                    <a:pt x="3790" y="1136"/>
                  </a:lnTo>
                  <a:lnTo>
                    <a:pt x="3793" y="1138"/>
                  </a:lnTo>
                  <a:lnTo>
                    <a:pt x="3795" y="1138"/>
                  </a:lnTo>
                  <a:lnTo>
                    <a:pt x="3797" y="1140"/>
                  </a:lnTo>
                  <a:lnTo>
                    <a:pt x="3797" y="1140"/>
                  </a:lnTo>
                  <a:lnTo>
                    <a:pt x="3799" y="1138"/>
                  </a:lnTo>
                  <a:lnTo>
                    <a:pt x="3800" y="1136"/>
                  </a:lnTo>
                  <a:lnTo>
                    <a:pt x="3802" y="1133"/>
                  </a:lnTo>
                  <a:lnTo>
                    <a:pt x="3793" y="1124"/>
                  </a:lnTo>
                  <a:lnTo>
                    <a:pt x="3790" y="1113"/>
                  </a:lnTo>
                  <a:lnTo>
                    <a:pt x="3786" y="1101"/>
                  </a:lnTo>
                  <a:lnTo>
                    <a:pt x="3795" y="1091"/>
                  </a:lnTo>
                  <a:lnTo>
                    <a:pt x="3802" y="1080"/>
                  </a:lnTo>
                  <a:lnTo>
                    <a:pt x="3809" y="1070"/>
                  </a:lnTo>
                  <a:lnTo>
                    <a:pt x="3819" y="1061"/>
                  </a:lnTo>
                  <a:lnTo>
                    <a:pt x="3832" y="1056"/>
                  </a:lnTo>
                  <a:lnTo>
                    <a:pt x="3840" y="1056"/>
                  </a:lnTo>
                  <a:lnTo>
                    <a:pt x="3854" y="1054"/>
                  </a:lnTo>
                  <a:lnTo>
                    <a:pt x="3872" y="1051"/>
                  </a:lnTo>
                  <a:lnTo>
                    <a:pt x="3888" y="1047"/>
                  </a:lnTo>
                  <a:lnTo>
                    <a:pt x="3902" y="1044"/>
                  </a:lnTo>
                  <a:lnTo>
                    <a:pt x="3907" y="1031"/>
                  </a:lnTo>
                  <a:lnTo>
                    <a:pt x="3915" y="1017"/>
                  </a:lnTo>
                  <a:lnTo>
                    <a:pt x="3926" y="1007"/>
                  </a:lnTo>
                  <a:lnTo>
                    <a:pt x="3940" y="1002"/>
                  </a:lnTo>
                  <a:lnTo>
                    <a:pt x="3940" y="990"/>
                  </a:lnTo>
                  <a:lnTo>
                    <a:pt x="3947" y="986"/>
                  </a:lnTo>
                  <a:lnTo>
                    <a:pt x="3956" y="977"/>
                  </a:lnTo>
                  <a:lnTo>
                    <a:pt x="3966" y="969"/>
                  </a:lnTo>
                  <a:lnTo>
                    <a:pt x="3977" y="962"/>
                  </a:lnTo>
                  <a:lnTo>
                    <a:pt x="3987" y="956"/>
                  </a:lnTo>
                  <a:lnTo>
                    <a:pt x="3994" y="960"/>
                  </a:lnTo>
                  <a:lnTo>
                    <a:pt x="3996" y="962"/>
                  </a:lnTo>
                  <a:lnTo>
                    <a:pt x="3996" y="965"/>
                  </a:lnTo>
                  <a:lnTo>
                    <a:pt x="3996" y="969"/>
                  </a:lnTo>
                  <a:lnTo>
                    <a:pt x="3998" y="974"/>
                  </a:lnTo>
                  <a:lnTo>
                    <a:pt x="4003" y="976"/>
                  </a:lnTo>
                  <a:lnTo>
                    <a:pt x="4008" y="976"/>
                  </a:lnTo>
                  <a:lnTo>
                    <a:pt x="4011" y="977"/>
                  </a:lnTo>
                  <a:lnTo>
                    <a:pt x="4017" y="979"/>
                  </a:lnTo>
                  <a:lnTo>
                    <a:pt x="4020" y="963"/>
                  </a:lnTo>
                  <a:lnTo>
                    <a:pt x="4025" y="955"/>
                  </a:lnTo>
                  <a:lnTo>
                    <a:pt x="4032" y="949"/>
                  </a:lnTo>
                  <a:lnTo>
                    <a:pt x="4041" y="944"/>
                  </a:lnTo>
                  <a:lnTo>
                    <a:pt x="4050" y="941"/>
                  </a:lnTo>
                  <a:lnTo>
                    <a:pt x="4059" y="932"/>
                  </a:lnTo>
                  <a:lnTo>
                    <a:pt x="4055" y="930"/>
                  </a:lnTo>
                  <a:lnTo>
                    <a:pt x="4055" y="928"/>
                  </a:lnTo>
                  <a:lnTo>
                    <a:pt x="4053" y="927"/>
                  </a:lnTo>
                  <a:lnTo>
                    <a:pt x="4052" y="925"/>
                  </a:lnTo>
                  <a:lnTo>
                    <a:pt x="4066" y="925"/>
                  </a:lnTo>
                  <a:lnTo>
                    <a:pt x="4080" y="932"/>
                  </a:lnTo>
                  <a:lnTo>
                    <a:pt x="4095" y="934"/>
                  </a:lnTo>
                  <a:lnTo>
                    <a:pt x="4111" y="934"/>
                  </a:lnTo>
                  <a:lnTo>
                    <a:pt x="4128" y="932"/>
                  </a:lnTo>
                  <a:lnTo>
                    <a:pt x="4128" y="941"/>
                  </a:lnTo>
                  <a:lnTo>
                    <a:pt x="4116" y="956"/>
                  </a:lnTo>
                  <a:lnTo>
                    <a:pt x="4109" y="979"/>
                  </a:lnTo>
                  <a:lnTo>
                    <a:pt x="4121" y="986"/>
                  </a:lnTo>
                  <a:lnTo>
                    <a:pt x="4137" y="995"/>
                  </a:lnTo>
                  <a:lnTo>
                    <a:pt x="4153" y="1004"/>
                  </a:lnTo>
                  <a:lnTo>
                    <a:pt x="4169" y="1009"/>
                  </a:lnTo>
                  <a:lnTo>
                    <a:pt x="4181" y="1009"/>
                  </a:lnTo>
                  <a:lnTo>
                    <a:pt x="4190" y="995"/>
                  </a:lnTo>
                  <a:lnTo>
                    <a:pt x="4195" y="972"/>
                  </a:lnTo>
                  <a:lnTo>
                    <a:pt x="4196" y="949"/>
                  </a:lnTo>
                  <a:lnTo>
                    <a:pt x="4200" y="927"/>
                  </a:lnTo>
                  <a:lnTo>
                    <a:pt x="4205" y="909"/>
                  </a:lnTo>
                  <a:close/>
                  <a:moveTo>
                    <a:pt x="4439" y="897"/>
                  </a:moveTo>
                  <a:lnTo>
                    <a:pt x="4443" y="901"/>
                  </a:lnTo>
                  <a:lnTo>
                    <a:pt x="4446" y="904"/>
                  </a:lnTo>
                  <a:lnTo>
                    <a:pt x="4450" y="906"/>
                  </a:lnTo>
                  <a:lnTo>
                    <a:pt x="4450" y="913"/>
                  </a:lnTo>
                  <a:lnTo>
                    <a:pt x="4443" y="913"/>
                  </a:lnTo>
                  <a:lnTo>
                    <a:pt x="4441" y="913"/>
                  </a:lnTo>
                  <a:lnTo>
                    <a:pt x="4439" y="911"/>
                  </a:lnTo>
                  <a:lnTo>
                    <a:pt x="4437" y="911"/>
                  </a:lnTo>
                  <a:lnTo>
                    <a:pt x="4436" y="911"/>
                  </a:lnTo>
                  <a:lnTo>
                    <a:pt x="4430" y="909"/>
                  </a:lnTo>
                  <a:lnTo>
                    <a:pt x="4432" y="906"/>
                  </a:lnTo>
                  <a:lnTo>
                    <a:pt x="4432" y="902"/>
                  </a:lnTo>
                  <a:lnTo>
                    <a:pt x="4432" y="902"/>
                  </a:lnTo>
                  <a:lnTo>
                    <a:pt x="4432" y="901"/>
                  </a:lnTo>
                  <a:lnTo>
                    <a:pt x="4434" y="901"/>
                  </a:lnTo>
                  <a:lnTo>
                    <a:pt x="4436" y="901"/>
                  </a:lnTo>
                  <a:lnTo>
                    <a:pt x="4439" y="897"/>
                  </a:lnTo>
                  <a:close/>
                  <a:moveTo>
                    <a:pt x="3867" y="897"/>
                  </a:moveTo>
                  <a:lnTo>
                    <a:pt x="3874" y="899"/>
                  </a:lnTo>
                  <a:lnTo>
                    <a:pt x="3879" y="899"/>
                  </a:lnTo>
                  <a:lnTo>
                    <a:pt x="3884" y="899"/>
                  </a:lnTo>
                  <a:lnTo>
                    <a:pt x="3888" y="901"/>
                  </a:lnTo>
                  <a:lnTo>
                    <a:pt x="3893" y="902"/>
                  </a:lnTo>
                  <a:lnTo>
                    <a:pt x="3893" y="909"/>
                  </a:lnTo>
                  <a:lnTo>
                    <a:pt x="3889" y="909"/>
                  </a:lnTo>
                  <a:lnTo>
                    <a:pt x="3889" y="913"/>
                  </a:lnTo>
                  <a:lnTo>
                    <a:pt x="3884" y="911"/>
                  </a:lnTo>
                  <a:lnTo>
                    <a:pt x="3879" y="909"/>
                  </a:lnTo>
                  <a:lnTo>
                    <a:pt x="3874" y="906"/>
                  </a:lnTo>
                  <a:lnTo>
                    <a:pt x="3870" y="902"/>
                  </a:lnTo>
                  <a:lnTo>
                    <a:pt x="3867" y="897"/>
                  </a:lnTo>
                  <a:close/>
                  <a:moveTo>
                    <a:pt x="4443" y="887"/>
                  </a:moveTo>
                  <a:lnTo>
                    <a:pt x="4455" y="887"/>
                  </a:lnTo>
                  <a:lnTo>
                    <a:pt x="4462" y="909"/>
                  </a:lnTo>
                  <a:lnTo>
                    <a:pt x="4455" y="909"/>
                  </a:lnTo>
                  <a:lnTo>
                    <a:pt x="4455" y="906"/>
                  </a:lnTo>
                  <a:lnTo>
                    <a:pt x="4450" y="902"/>
                  </a:lnTo>
                  <a:lnTo>
                    <a:pt x="4448" y="899"/>
                  </a:lnTo>
                  <a:lnTo>
                    <a:pt x="4446" y="895"/>
                  </a:lnTo>
                  <a:lnTo>
                    <a:pt x="4444" y="892"/>
                  </a:lnTo>
                  <a:lnTo>
                    <a:pt x="4443" y="887"/>
                  </a:lnTo>
                  <a:close/>
                  <a:moveTo>
                    <a:pt x="3963" y="883"/>
                  </a:moveTo>
                  <a:lnTo>
                    <a:pt x="3982" y="883"/>
                  </a:lnTo>
                  <a:lnTo>
                    <a:pt x="3982" y="887"/>
                  </a:lnTo>
                  <a:lnTo>
                    <a:pt x="3978" y="887"/>
                  </a:lnTo>
                  <a:lnTo>
                    <a:pt x="3966" y="895"/>
                  </a:lnTo>
                  <a:lnTo>
                    <a:pt x="3952" y="904"/>
                  </a:lnTo>
                  <a:lnTo>
                    <a:pt x="3940" y="913"/>
                  </a:lnTo>
                  <a:lnTo>
                    <a:pt x="3936" y="913"/>
                  </a:lnTo>
                  <a:lnTo>
                    <a:pt x="3935" y="911"/>
                  </a:lnTo>
                  <a:lnTo>
                    <a:pt x="3935" y="911"/>
                  </a:lnTo>
                  <a:lnTo>
                    <a:pt x="3933" y="911"/>
                  </a:lnTo>
                  <a:lnTo>
                    <a:pt x="3931" y="909"/>
                  </a:lnTo>
                  <a:lnTo>
                    <a:pt x="3928" y="909"/>
                  </a:lnTo>
                  <a:lnTo>
                    <a:pt x="3928" y="906"/>
                  </a:lnTo>
                  <a:lnTo>
                    <a:pt x="3945" y="895"/>
                  </a:lnTo>
                  <a:lnTo>
                    <a:pt x="3963" y="883"/>
                  </a:lnTo>
                  <a:close/>
                  <a:moveTo>
                    <a:pt x="3917" y="878"/>
                  </a:moveTo>
                  <a:lnTo>
                    <a:pt x="3921" y="881"/>
                  </a:lnTo>
                  <a:lnTo>
                    <a:pt x="3922" y="881"/>
                  </a:lnTo>
                  <a:lnTo>
                    <a:pt x="3922" y="881"/>
                  </a:lnTo>
                  <a:lnTo>
                    <a:pt x="3922" y="883"/>
                  </a:lnTo>
                  <a:lnTo>
                    <a:pt x="3922" y="883"/>
                  </a:lnTo>
                  <a:lnTo>
                    <a:pt x="3922" y="887"/>
                  </a:lnTo>
                  <a:lnTo>
                    <a:pt x="3924" y="890"/>
                  </a:lnTo>
                  <a:lnTo>
                    <a:pt x="3917" y="890"/>
                  </a:lnTo>
                  <a:lnTo>
                    <a:pt x="3905" y="894"/>
                  </a:lnTo>
                  <a:lnTo>
                    <a:pt x="3891" y="894"/>
                  </a:lnTo>
                  <a:lnTo>
                    <a:pt x="3879" y="890"/>
                  </a:lnTo>
                  <a:lnTo>
                    <a:pt x="3879" y="888"/>
                  </a:lnTo>
                  <a:lnTo>
                    <a:pt x="3881" y="888"/>
                  </a:lnTo>
                  <a:lnTo>
                    <a:pt x="3881" y="888"/>
                  </a:lnTo>
                  <a:lnTo>
                    <a:pt x="3881" y="888"/>
                  </a:lnTo>
                  <a:lnTo>
                    <a:pt x="3881" y="888"/>
                  </a:lnTo>
                  <a:lnTo>
                    <a:pt x="3882" y="887"/>
                  </a:lnTo>
                  <a:lnTo>
                    <a:pt x="3891" y="883"/>
                  </a:lnTo>
                  <a:lnTo>
                    <a:pt x="3900" y="883"/>
                  </a:lnTo>
                  <a:lnTo>
                    <a:pt x="3908" y="883"/>
                  </a:lnTo>
                  <a:lnTo>
                    <a:pt x="3917" y="878"/>
                  </a:lnTo>
                  <a:close/>
                  <a:moveTo>
                    <a:pt x="3851" y="878"/>
                  </a:moveTo>
                  <a:lnTo>
                    <a:pt x="3858" y="880"/>
                  </a:lnTo>
                  <a:lnTo>
                    <a:pt x="3861" y="881"/>
                  </a:lnTo>
                  <a:lnTo>
                    <a:pt x="3865" y="883"/>
                  </a:lnTo>
                  <a:lnTo>
                    <a:pt x="3868" y="887"/>
                  </a:lnTo>
                  <a:lnTo>
                    <a:pt x="3870" y="890"/>
                  </a:lnTo>
                  <a:lnTo>
                    <a:pt x="3867" y="890"/>
                  </a:lnTo>
                  <a:lnTo>
                    <a:pt x="3858" y="894"/>
                  </a:lnTo>
                  <a:lnTo>
                    <a:pt x="3847" y="894"/>
                  </a:lnTo>
                  <a:lnTo>
                    <a:pt x="3835" y="894"/>
                  </a:lnTo>
                  <a:lnTo>
                    <a:pt x="3835" y="887"/>
                  </a:lnTo>
                  <a:lnTo>
                    <a:pt x="3840" y="885"/>
                  </a:lnTo>
                  <a:lnTo>
                    <a:pt x="3846" y="883"/>
                  </a:lnTo>
                  <a:lnTo>
                    <a:pt x="3847" y="881"/>
                  </a:lnTo>
                  <a:lnTo>
                    <a:pt x="3851" y="878"/>
                  </a:lnTo>
                  <a:close/>
                  <a:moveTo>
                    <a:pt x="4411" y="871"/>
                  </a:moveTo>
                  <a:lnTo>
                    <a:pt x="4418" y="874"/>
                  </a:lnTo>
                  <a:lnTo>
                    <a:pt x="4422" y="876"/>
                  </a:lnTo>
                  <a:lnTo>
                    <a:pt x="4427" y="880"/>
                  </a:lnTo>
                  <a:lnTo>
                    <a:pt x="4430" y="883"/>
                  </a:lnTo>
                  <a:lnTo>
                    <a:pt x="4432" y="888"/>
                  </a:lnTo>
                  <a:lnTo>
                    <a:pt x="4436" y="894"/>
                  </a:lnTo>
                  <a:lnTo>
                    <a:pt x="4430" y="894"/>
                  </a:lnTo>
                  <a:lnTo>
                    <a:pt x="4427" y="890"/>
                  </a:lnTo>
                  <a:lnTo>
                    <a:pt x="4422" y="887"/>
                  </a:lnTo>
                  <a:lnTo>
                    <a:pt x="4418" y="883"/>
                  </a:lnTo>
                  <a:lnTo>
                    <a:pt x="4415" y="878"/>
                  </a:lnTo>
                  <a:lnTo>
                    <a:pt x="4411" y="871"/>
                  </a:lnTo>
                  <a:close/>
                  <a:moveTo>
                    <a:pt x="4385" y="864"/>
                  </a:moveTo>
                  <a:lnTo>
                    <a:pt x="4388" y="864"/>
                  </a:lnTo>
                  <a:lnTo>
                    <a:pt x="4390" y="866"/>
                  </a:lnTo>
                  <a:lnTo>
                    <a:pt x="4392" y="866"/>
                  </a:lnTo>
                  <a:lnTo>
                    <a:pt x="4394" y="867"/>
                  </a:lnTo>
                  <a:lnTo>
                    <a:pt x="4394" y="869"/>
                  </a:lnTo>
                  <a:lnTo>
                    <a:pt x="4397" y="871"/>
                  </a:lnTo>
                  <a:lnTo>
                    <a:pt x="4401" y="871"/>
                  </a:lnTo>
                  <a:lnTo>
                    <a:pt x="4401" y="874"/>
                  </a:lnTo>
                  <a:lnTo>
                    <a:pt x="4395" y="873"/>
                  </a:lnTo>
                  <a:lnTo>
                    <a:pt x="4392" y="871"/>
                  </a:lnTo>
                  <a:lnTo>
                    <a:pt x="4390" y="869"/>
                  </a:lnTo>
                  <a:lnTo>
                    <a:pt x="4388" y="867"/>
                  </a:lnTo>
                  <a:lnTo>
                    <a:pt x="4385" y="864"/>
                  </a:lnTo>
                  <a:close/>
                  <a:moveTo>
                    <a:pt x="4081" y="845"/>
                  </a:moveTo>
                  <a:lnTo>
                    <a:pt x="4094" y="848"/>
                  </a:lnTo>
                  <a:lnTo>
                    <a:pt x="4094" y="855"/>
                  </a:lnTo>
                  <a:lnTo>
                    <a:pt x="4085" y="860"/>
                  </a:lnTo>
                  <a:lnTo>
                    <a:pt x="4085" y="860"/>
                  </a:lnTo>
                  <a:lnTo>
                    <a:pt x="4083" y="862"/>
                  </a:lnTo>
                  <a:lnTo>
                    <a:pt x="4083" y="862"/>
                  </a:lnTo>
                  <a:lnTo>
                    <a:pt x="4083" y="862"/>
                  </a:lnTo>
                  <a:lnTo>
                    <a:pt x="4083" y="862"/>
                  </a:lnTo>
                  <a:lnTo>
                    <a:pt x="4081" y="864"/>
                  </a:lnTo>
                  <a:lnTo>
                    <a:pt x="4081" y="845"/>
                  </a:lnTo>
                  <a:close/>
                  <a:moveTo>
                    <a:pt x="4362" y="825"/>
                  </a:moveTo>
                  <a:lnTo>
                    <a:pt x="4373" y="832"/>
                  </a:lnTo>
                  <a:lnTo>
                    <a:pt x="4380" y="843"/>
                  </a:lnTo>
                  <a:lnTo>
                    <a:pt x="4385" y="855"/>
                  </a:lnTo>
                  <a:lnTo>
                    <a:pt x="4382" y="855"/>
                  </a:lnTo>
                  <a:lnTo>
                    <a:pt x="4382" y="860"/>
                  </a:lnTo>
                  <a:lnTo>
                    <a:pt x="4369" y="855"/>
                  </a:lnTo>
                  <a:lnTo>
                    <a:pt x="4366" y="846"/>
                  </a:lnTo>
                  <a:lnTo>
                    <a:pt x="4364" y="838"/>
                  </a:lnTo>
                  <a:lnTo>
                    <a:pt x="4362" y="825"/>
                  </a:lnTo>
                  <a:close/>
                  <a:moveTo>
                    <a:pt x="4331" y="825"/>
                  </a:moveTo>
                  <a:lnTo>
                    <a:pt x="4340" y="825"/>
                  </a:lnTo>
                  <a:lnTo>
                    <a:pt x="4340" y="845"/>
                  </a:lnTo>
                  <a:lnTo>
                    <a:pt x="4305" y="855"/>
                  </a:lnTo>
                  <a:lnTo>
                    <a:pt x="4299" y="853"/>
                  </a:lnTo>
                  <a:lnTo>
                    <a:pt x="4294" y="852"/>
                  </a:lnTo>
                  <a:lnTo>
                    <a:pt x="4287" y="850"/>
                  </a:lnTo>
                  <a:lnTo>
                    <a:pt x="4282" y="848"/>
                  </a:lnTo>
                  <a:lnTo>
                    <a:pt x="4282" y="841"/>
                  </a:lnTo>
                  <a:lnTo>
                    <a:pt x="4303" y="839"/>
                  </a:lnTo>
                  <a:lnTo>
                    <a:pt x="4319" y="834"/>
                  </a:lnTo>
                  <a:lnTo>
                    <a:pt x="4331" y="825"/>
                  </a:lnTo>
                  <a:close/>
                  <a:moveTo>
                    <a:pt x="3966" y="810"/>
                  </a:moveTo>
                  <a:lnTo>
                    <a:pt x="3982" y="810"/>
                  </a:lnTo>
                  <a:lnTo>
                    <a:pt x="3984" y="812"/>
                  </a:lnTo>
                  <a:lnTo>
                    <a:pt x="3984" y="812"/>
                  </a:lnTo>
                  <a:lnTo>
                    <a:pt x="3984" y="812"/>
                  </a:lnTo>
                  <a:lnTo>
                    <a:pt x="3984" y="812"/>
                  </a:lnTo>
                  <a:lnTo>
                    <a:pt x="3984" y="812"/>
                  </a:lnTo>
                  <a:lnTo>
                    <a:pt x="3985" y="813"/>
                  </a:lnTo>
                  <a:lnTo>
                    <a:pt x="3985" y="820"/>
                  </a:lnTo>
                  <a:lnTo>
                    <a:pt x="3966" y="820"/>
                  </a:lnTo>
                  <a:lnTo>
                    <a:pt x="3966" y="810"/>
                  </a:lnTo>
                  <a:close/>
                  <a:moveTo>
                    <a:pt x="3994" y="806"/>
                  </a:moveTo>
                  <a:lnTo>
                    <a:pt x="4032" y="810"/>
                  </a:lnTo>
                  <a:lnTo>
                    <a:pt x="4032" y="813"/>
                  </a:lnTo>
                  <a:lnTo>
                    <a:pt x="4034" y="817"/>
                  </a:lnTo>
                  <a:lnTo>
                    <a:pt x="4034" y="820"/>
                  </a:lnTo>
                  <a:lnTo>
                    <a:pt x="4036" y="825"/>
                  </a:lnTo>
                  <a:lnTo>
                    <a:pt x="4032" y="825"/>
                  </a:lnTo>
                  <a:lnTo>
                    <a:pt x="4022" y="819"/>
                  </a:lnTo>
                  <a:lnTo>
                    <a:pt x="4010" y="817"/>
                  </a:lnTo>
                  <a:lnTo>
                    <a:pt x="3994" y="817"/>
                  </a:lnTo>
                  <a:lnTo>
                    <a:pt x="3994" y="806"/>
                  </a:lnTo>
                  <a:close/>
                  <a:moveTo>
                    <a:pt x="4312" y="798"/>
                  </a:moveTo>
                  <a:lnTo>
                    <a:pt x="4331" y="798"/>
                  </a:lnTo>
                  <a:lnTo>
                    <a:pt x="4340" y="808"/>
                  </a:lnTo>
                  <a:lnTo>
                    <a:pt x="4347" y="819"/>
                  </a:lnTo>
                  <a:lnTo>
                    <a:pt x="4350" y="832"/>
                  </a:lnTo>
                  <a:lnTo>
                    <a:pt x="4347" y="832"/>
                  </a:lnTo>
                  <a:lnTo>
                    <a:pt x="4338" y="824"/>
                  </a:lnTo>
                  <a:lnTo>
                    <a:pt x="4329" y="815"/>
                  </a:lnTo>
                  <a:lnTo>
                    <a:pt x="4319" y="808"/>
                  </a:lnTo>
                  <a:lnTo>
                    <a:pt x="4312" y="798"/>
                  </a:lnTo>
                  <a:close/>
                  <a:moveTo>
                    <a:pt x="4057" y="777"/>
                  </a:moveTo>
                  <a:lnTo>
                    <a:pt x="4067" y="777"/>
                  </a:lnTo>
                  <a:lnTo>
                    <a:pt x="4081" y="778"/>
                  </a:lnTo>
                  <a:lnTo>
                    <a:pt x="4085" y="791"/>
                  </a:lnTo>
                  <a:lnTo>
                    <a:pt x="4090" y="801"/>
                  </a:lnTo>
                  <a:lnTo>
                    <a:pt x="4097" y="810"/>
                  </a:lnTo>
                  <a:lnTo>
                    <a:pt x="4097" y="813"/>
                  </a:lnTo>
                  <a:lnTo>
                    <a:pt x="4100" y="813"/>
                  </a:lnTo>
                  <a:lnTo>
                    <a:pt x="4100" y="810"/>
                  </a:lnTo>
                  <a:lnTo>
                    <a:pt x="4109" y="801"/>
                  </a:lnTo>
                  <a:lnTo>
                    <a:pt x="4118" y="796"/>
                  </a:lnTo>
                  <a:lnTo>
                    <a:pt x="4130" y="792"/>
                  </a:lnTo>
                  <a:lnTo>
                    <a:pt x="4148" y="791"/>
                  </a:lnTo>
                  <a:lnTo>
                    <a:pt x="4162" y="799"/>
                  </a:lnTo>
                  <a:lnTo>
                    <a:pt x="4179" y="806"/>
                  </a:lnTo>
                  <a:lnTo>
                    <a:pt x="4200" y="813"/>
                  </a:lnTo>
                  <a:lnTo>
                    <a:pt x="4217" y="824"/>
                  </a:lnTo>
                  <a:lnTo>
                    <a:pt x="4231" y="834"/>
                  </a:lnTo>
                  <a:lnTo>
                    <a:pt x="4238" y="848"/>
                  </a:lnTo>
                  <a:lnTo>
                    <a:pt x="4251" y="850"/>
                  </a:lnTo>
                  <a:lnTo>
                    <a:pt x="4259" y="853"/>
                  </a:lnTo>
                  <a:lnTo>
                    <a:pt x="4270" y="855"/>
                  </a:lnTo>
                  <a:lnTo>
                    <a:pt x="4270" y="864"/>
                  </a:lnTo>
                  <a:lnTo>
                    <a:pt x="4268" y="864"/>
                  </a:lnTo>
                  <a:lnTo>
                    <a:pt x="4265" y="866"/>
                  </a:lnTo>
                  <a:lnTo>
                    <a:pt x="4261" y="866"/>
                  </a:lnTo>
                  <a:lnTo>
                    <a:pt x="4259" y="867"/>
                  </a:lnTo>
                  <a:lnTo>
                    <a:pt x="4258" y="869"/>
                  </a:lnTo>
                  <a:lnTo>
                    <a:pt x="4259" y="869"/>
                  </a:lnTo>
                  <a:lnTo>
                    <a:pt x="4263" y="871"/>
                  </a:lnTo>
                  <a:lnTo>
                    <a:pt x="4275" y="888"/>
                  </a:lnTo>
                  <a:lnTo>
                    <a:pt x="4292" y="902"/>
                  </a:lnTo>
                  <a:lnTo>
                    <a:pt x="4312" y="913"/>
                  </a:lnTo>
                  <a:lnTo>
                    <a:pt x="4312" y="921"/>
                  </a:lnTo>
                  <a:lnTo>
                    <a:pt x="4289" y="921"/>
                  </a:lnTo>
                  <a:lnTo>
                    <a:pt x="4286" y="918"/>
                  </a:lnTo>
                  <a:lnTo>
                    <a:pt x="4282" y="916"/>
                  </a:lnTo>
                  <a:lnTo>
                    <a:pt x="4279" y="916"/>
                  </a:lnTo>
                  <a:lnTo>
                    <a:pt x="4275" y="916"/>
                  </a:lnTo>
                  <a:lnTo>
                    <a:pt x="4272" y="915"/>
                  </a:lnTo>
                  <a:lnTo>
                    <a:pt x="4266" y="913"/>
                  </a:lnTo>
                  <a:lnTo>
                    <a:pt x="4261" y="909"/>
                  </a:lnTo>
                  <a:lnTo>
                    <a:pt x="4258" y="906"/>
                  </a:lnTo>
                  <a:lnTo>
                    <a:pt x="4254" y="899"/>
                  </a:lnTo>
                  <a:lnTo>
                    <a:pt x="4251" y="894"/>
                  </a:lnTo>
                  <a:lnTo>
                    <a:pt x="4247" y="890"/>
                  </a:lnTo>
                  <a:lnTo>
                    <a:pt x="4233" y="883"/>
                  </a:lnTo>
                  <a:lnTo>
                    <a:pt x="4223" y="883"/>
                  </a:lnTo>
                  <a:lnTo>
                    <a:pt x="4210" y="887"/>
                  </a:lnTo>
                  <a:lnTo>
                    <a:pt x="4198" y="894"/>
                  </a:lnTo>
                  <a:lnTo>
                    <a:pt x="4186" y="897"/>
                  </a:lnTo>
                  <a:lnTo>
                    <a:pt x="4174" y="890"/>
                  </a:lnTo>
                  <a:lnTo>
                    <a:pt x="4162" y="887"/>
                  </a:lnTo>
                  <a:lnTo>
                    <a:pt x="4149" y="885"/>
                  </a:lnTo>
                  <a:lnTo>
                    <a:pt x="4132" y="887"/>
                  </a:lnTo>
                  <a:lnTo>
                    <a:pt x="4134" y="880"/>
                  </a:lnTo>
                  <a:lnTo>
                    <a:pt x="4135" y="874"/>
                  </a:lnTo>
                  <a:lnTo>
                    <a:pt x="4137" y="871"/>
                  </a:lnTo>
                  <a:lnTo>
                    <a:pt x="4139" y="867"/>
                  </a:lnTo>
                  <a:lnTo>
                    <a:pt x="4141" y="864"/>
                  </a:lnTo>
                  <a:lnTo>
                    <a:pt x="4139" y="860"/>
                  </a:lnTo>
                  <a:lnTo>
                    <a:pt x="4130" y="845"/>
                  </a:lnTo>
                  <a:lnTo>
                    <a:pt x="4118" y="836"/>
                  </a:lnTo>
                  <a:lnTo>
                    <a:pt x="4104" y="832"/>
                  </a:lnTo>
                  <a:lnTo>
                    <a:pt x="4088" y="827"/>
                  </a:lnTo>
                  <a:lnTo>
                    <a:pt x="4073" y="824"/>
                  </a:lnTo>
                  <a:lnTo>
                    <a:pt x="4060" y="817"/>
                  </a:lnTo>
                  <a:lnTo>
                    <a:pt x="4052" y="806"/>
                  </a:lnTo>
                  <a:lnTo>
                    <a:pt x="4055" y="805"/>
                  </a:lnTo>
                  <a:lnTo>
                    <a:pt x="4057" y="805"/>
                  </a:lnTo>
                  <a:lnTo>
                    <a:pt x="4059" y="803"/>
                  </a:lnTo>
                  <a:lnTo>
                    <a:pt x="4059" y="803"/>
                  </a:lnTo>
                  <a:lnTo>
                    <a:pt x="4060" y="801"/>
                  </a:lnTo>
                  <a:lnTo>
                    <a:pt x="4062" y="798"/>
                  </a:lnTo>
                  <a:lnTo>
                    <a:pt x="4052" y="796"/>
                  </a:lnTo>
                  <a:lnTo>
                    <a:pt x="4041" y="791"/>
                  </a:lnTo>
                  <a:lnTo>
                    <a:pt x="4032" y="787"/>
                  </a:lnTo>
                  <a:lnTo>
                    <a:pt x="4032" y="778"/>
                  </a:lnTo>
                  <a:lnTo>
                    <a:pt x="4046" y="777"/>
                  </a:lnTo>
                  <a:lnTo>
                    <a:pt x="4057" y="777"/>
                  </a:lnTo>
                  <a:close/>
                  <a:moveTo>
                    <a:pt x="1543" y="756"/>
                  </a:moveTo>
                  <a:lnTo>
                    <a:pt x="1536" y="768"/>
                  </a:lnTo>
                  <a:lnTo>
                    <a:pt x="1531" y="768"/>
                  </a:lnTo>
                  <a:lnTo>
                    <a:pt x="1531" y="771"/>
                  </a:lnTo>
                  <a:lnTo>
                    <a:pt x="1542" y="775"/>
                  </a:lnTo>
                  <a:lnTo>
                    <a:pt x="1552" y="780"/>
                  </a:lnTo>
                  <a:lnTo>
                    <a:pt x="1559" y="785"/>
                  </a:lnTo>
                  <a:lnTo>
                    <a:pt x="1563" y="787"/>
                  </a:lnTo>
                  <a:lnTo>
                    <a:pt x="1564" y="785"/>
                  </a:lnTo>
                  <a:lnTo>
                    <a:pt x="1564" y="784"/>
                  </a:lnTo>
                  <a:lnTo>
                    <a:pt x="1564" y="784"/>
                  </a:lnTo>
                  <a:lnTo>
                    <a:pt x="1566" y="782"/>
                  </a:lnTo>
                  <a:lnTo>
                    <a:pt x="1566" y="778"/>
                  </a:lnTo>
                  <a:lnTo>
                    <a:pt x="1559" y="778"/>
                  </a:lnTo>
                  <a:lnTo>
                    <a:pt x="1557" y="778"/>
                  </a:lnTo>
                  <a:lnTo>
                    <a:pt x="1556" y="777"/>
                  </a:lnTo>
                  <a:lnTo>
                    <a:pt x="1554" y="777"/>
                  </a:lnTo>
                  <a:lnTo>
                    <a:pt x="1550" y="777"/>
                  </a:lnTo>
                  <a:lnTo>
                    <a:pt x="1547" y="775"/>
                  </a:lnTo>
                  <a:lnTo>
                    <a:pt x="1547" y="756"/>
                  </a:lnTo>
                  <a:lnTo>
                    <a:pt x="1543" y="756"/>
                  </a:lnTo>
                  <a:close/>
                  <a:moveTo>
                    <a:pt x="3952" y="743"/>
                  </a:moveTo>
                  <a:lnTo>
                    <a:pt x="3954" y="743"/>
                  </a:lnTo>
                  <a:lnTo>
                    <a:pt x="3954" y="745"/>
                  </a:lnTo>
                  <a:lnTo>
                    <a:pt x="3954" y="747"/>
                  </a:lnTo>
                  <a:lnTo>
                    <a:pt x="3956" y="747"/>
                  </a:lnTo>
                  <a:lnTo>
                    <a:pt x="3956" y="749"/>
                  </a:lnTo>
                  <a:lnTo>
                    <a:pt x="3959" y="749"/>
                  </a:lnTo>
                  <a:lnTo>
                    <a:pt x="3957" y="750"/>
                  </a:lnTo>
                  <a:lnTo>
                    <a:pt x="3957" y="750"/>
                  </a:lnTo>
                  <a:lnTo>
                    <a:pt x="3957" y="750"/>
                  </a:lnTo>
                  <a:lnTo>
                    <a:pt x="3957" y="750"/>
                  </a:lnTo>
                  <a:lnTo>
                    <a:pt x="3956" y="750"/>
                  </a:lnTo>
                  <a:lnTo>
                    <a:pt x="3956" y="752"/>
                  </a:lnTo>
                  <a:lnTo>
                    <a:pt x="3950" y="757"/>
                  </a:lnTo>
                  <a:lnTo>
                    <a:pt x="3945" y="763"/>
                  </a:lnTo>
                  <a:lnTo>
                    <a:pt x="3940" y="768"/>
                  </a:lnTo>
                  <a:lnTo>
                    <a:pt x="3921" y="766"/>
                  </a:lnTo>
                  <a:lnTo>
                    <a:pt x="3905" y="766"/>
                  </a:lnTo>
                  <a:lnTo>
                    <a:pt x="3886" y="768"/>
                  </a:lnTo>
                  <a:lnTo>
                    <a:pt x="3886" y="778"/>
                  </a:lnTo>
                  <a:lnTo>
                    <a:pt x="3889" y="780"/>
                  </a:lnTo>
                  <a:lnTo>
                    <a:pt x="3889" y="782"/>
                  </a:lnTo>
                  <a:lnTo>
                    <a:pt x="3891" y="784"/>
                  </a:lnTo>
                  <a:lnTo>
                    <a:pt x="3893" y="787"/>
                  </a:lnTo>
                  <a:lnTo>
                    <a:pt x="3912" y="780"/>
                  </a:lnTo>
                  <a:lnTo>
                    <a:pt x="3931" y="775"/>
                  </a:lnTo>
                  <a:lnTo>
                    <a:pt x="3931" y="784"/>
                  </a:lnTo>
                  <a:lnTo>
                    <a:pt x="3928" y="784"/>
                  </a:lnTo>
                  <a:lnTo>
                    <a:pt x="3922" y="787"/>
                  </a:lnTo>
                  <a:lnTo>
                    <a:pt x="3915" y="791"/>
                  </a:lnTo>
                  <a:lnTo>
                    <a:pt x="3908" y="794"/>
                  </a:lnTo>
                  <a:lnTo>
                    <a:pt x="3914" y="806"/>
                  </a:lnTo>
                  <a:lnTo>
                    <a:pt x="3921" y="817"/>
                  </a:lnTo>
                  <a:lnTo>
                    <a:pt x="3924" y="827"/>
                  </a:lnTo>
                  <a:lnTo>
                    <a:pt x="3928" y="845"/>
                  </a:lnTo>
                  <a:lnTo>
                    <a:pt x="3924" y="845"/>
                  </a:lnTo>
                  <a:lnTo>
                    <a:pt x="3924" y="848"/>
                  </a:lnTo>
                  <a:lnTo>
                    <a:pt x="3921" y="846"/>
                  </a:lnTo>
                  <a:lnTo>
                    <a:pt x="3919" y="846"/>
                  </a:lnTo>
                  <a:lnTo>
                    <a:pt x="3919" y="846"/>
                  </a:lnTo>
                  <a:lnTo>
                    <a:pt x="3919" y="845"/>
                  </a:lnTo>
                  <a:lnTo>
                    <a:pt x="3917" y="845"/>
                  </a:lnTo>
                  <a:lnTo>
                    <a:pt x="3907" y="834"/>
                  </a:lnTo>
                  <a:lnTo>
                    <a:pt x="3898" y="822"/>
                  </a:lnTo>
                  <a:lnTo>
                    <a:pt x="3889" y="810"/>
                  </a:lnTo>
                  <a:lnTo>
                    <a:pt x="3889" y="848"/>
                  </a:lnTo>
                  <a:lnTo>
                    <a:pt x="3874" y="848"/>
                  </a:lnTo>
                  <a:lnTo>
                    <a:pt x="3874" y="846"/>
                  </a:lnTo>
                  <a:lnTo>
                    <a:pt x="3872" y="846"/>
                  </a:lnTo>
                  <a:lnTo>
                    <a:pt x="3872" y="846"/>
                  </a:lnTo>
                  <a:lnTo>
                    <a:pt x="3872" y="846"/>
                  </a:lnTo>
                  <a:lnTo>
                    <a:pt x="3872" y="845"/>
                  </a:lnTo>
                  <a:lnTo>
                    <a:pt x="3870" y="845"/>
                  </a:lnTo>
                  <a:lnTo>
                    <a:pt x="3872" y="832"/>
                  </a:lnTo>
                  <a:lnTo>
                    <a:pt x="3870" y="825"/>
                  </a:lnTo>
                  <a:lnTo>
                    <a:pt x="3867" y="819"/>
                  </a:lnTo>
                  <a:lnTo>
                    <a:pt x="3863" y="810"/>
                  </a:lnTo>
                  <a:lnTo>
                    <a:pt x="3863" y="801"/>
                  </a:lnTo>
                  <a:lnTo>
                    <a:pt x="3868" y="791"/>
                  </a:lnTo>
                  <a:lnTo>
                    <a:pt x="3875" y="777"/>
                  </a:lnTo>
                  <a:lnTo>
                    <a:pt x="3882" y="764"/>
                  </a:lnTo>
                  <a:lnTo>
                    <a:pt x="3889" y="754"/>
                  </a:lnTo>
                  <a:lnTo>
                    <a:pt x="3893" y="749"/>
                  </a:lnTo>
                  <a:lnTo>
                    <a:pt x="3910" y="754"/>
                  </a:lnTo>
                  <a:lnTo>
                    <a:pt x="3921" y="754"/>
                  </a:lnTo>
                  <a:lnTo>
                    <a:pt x="3929" y="752"/>
                  </a:lnTo>
                  <a:lnTo>
                    <a:pt x="3940" y="749"/>
                  </a:lnTo>
                  <a:lnTo>
                    <a:pt x="3950" y="743"/>
                  </a:lnTo>
                  <a:lnTo>
                    <a:pt x="3952" y="743"/>
                  </a:lnTo>
                  <a:close/>
                  <a:moveTo>
                    <a:pt x="3989" y="740"/>
                  </a:moveTo>
                  <a:lnTo>
                    <a:pt x="3996" y="743"/>
                  </a:lnTo>
                  <a:lnTo>
                    <a:pt x="3999" y="745"/>
                  </a:lnTo>
                  <a:lnTo>
                    <a:pt x="4003" y="749"/>
                  </a:lnTo>
                  <a:lnTo>
                    <a:pt x="4004" y="752"/>
                  </a:lnTo>
                  <a:lnTo>
                    <a:pt x="4004" y="759"/>
                  </a:lnTo>
                  <a:lnTo>
                    <a:pt x="4004" y="768"/>
                  </a:lnTo>
                  <a:lnTo>
                    <a:pt x="4001" y="770"/>
                  </a:lnTo>
                  <a:lnTo>
                    <a:pt x="3999" y="771"/>
                  </a:lnTo>
                  <a:lnTo>
                    <a:pt x="3999" y="773"/>
                  </a:lnTo>
                  <a:lnTo>
                    <a:pt x="3999" y="775"/>
                  </a:lnTo>
                  <a:lnTo>
                    <a:pt x="3999" y="777"/>
                  </a:lnTo>
                  <a:lnTo>
                    <a:pt x="3999" y="778"/>
                  </a:lnTo>
                  <a:lnTo>
                    <a:pt x="3998" y="780"/>
                  </a:lnTo>
                  <a:lnTo>
                    <a:pt x="3994" y="784"/>
                  </a:lnTo>
                  <a:lnTo>
                    <a:pt x="3994" y="775"/>
                  </a:lnTo>
                  <a:lnTo>
                    <a:pt x="3987" y="764"/>
                  </a:lnTo>
                  <a:lnTo>
                    <a:pt x="3987" y="752"/>
                  </a:lnTo>
                  <a:lnTo>
                    <a:pt x="3989" y="740"/>
                  </a:lnTo>
                  <a:close/>
                  <a:moveTo>
                    <a:pt x="3533" y="691"/>
                  </a:moveTo>
                  <a:lnTo>
                    <a:pt x="3566" y="695"/>
                  </a:lnTo>
                  <a:lnTo>
                    <a:pt x="3579" y="710"/>
                  </a:lnTo>
                  <a:lnTo>
                    <a:pt x="3593" y="719"/>
                  </a:lnTo>
                  <a:lnTo>
                    <a:pt x="3607" y="728"/>
                  </a:lnTo>
                  <a:lnTo>
                    <a:pt x="3624" y="736"/>
                  </a:lnTo>
                  <a:lnTo>
                    <a:pt x="3629" y="740"/>
                  </a:lnTo>
                  <a:lnTo>
                    <a:pt x="3629" y="742"/>
                  </a:lnTo>
                  <a:lnTo>
                    <a:pt x="3631" y="742"/>
                  </a:lnTo>
                  <a:lnTo>
                    <a:pt x="3638" y="749"/>
                  </a:lnTo>
                  <a:lnTo>
                    <a:pt x="3650" y="763"/>
                  </a:lnTo>
                  <a:lnTo>
                    <a:pt x="3661" y="778"/>
                  </a:lnTo>
                  <a:lnTo>
                    <a:pt x="3673" y="796"/>
                  </a:lnTo>
                  <a:lnTo>
                    <a:pt x="3690" y="810"/>
                  </a:lnTo>
                  <a:lnTo>
                    <a:pt x="3687" y="827"/>
                  </a:lnTo>
                  <a:lnTo>
                    <a:pt x="3687" y="848"/>
                  </a:lnTo>
                  <a:lnTo>
                    <a:pt x="3701" y="850"/>
                  </a:lnTo>
                  <a:lnTo>
                    <a:pt x="3710" y="853"/>
                  </a:lnTo>
                  <a:lnTo>
                    <a:pt x="3716" y="859"/>
                  </a:lnTo>
                  <a:lnTo>
                    <a:pt x="3725" y="864"/>
                  </a:lnTo>
                  <a:lnTo>
                    <a:pt x="3736" y="864"/>
                  </a:lnTo>
                  <a:lnTo>
                    <a:pt x="3744" y="860"/>
                  </a:lnTo>
                  <a:lnTo>
                    <a:pt x="3751" y="857"/>
                  </a:lnTo>
                  <a:lnTo>
                    <a:pt x="3758" y="855"/>
                  </a:lnTo>
                  <a:lnTo>
                    <a:pt x="3774" y="860"/>
                  </a:lnTo>
                  <a:lnTo>
                    <a:pt x="3792" y="867"/>
                  </a:lnTo>
                  <a:lnTo>
                    <a:pt x="3809" y="876"/>
                  </a:lnTo>
                  <a:lnTo>
                    <a:pt x="3825" y="883"/>
                  </a:lnTo>
                  <a:lnTo>
                    <a:pt x="3823" y="883"/>
                  </a:lnTo>
                  <a:lnTo>
                    <a:pt x="3821" y="885"/>
                  </a:lnTo>
                  <a:lnTo>
                    <a:pt x="3821" y="885"/>
                  </a:lnTo>
                  <a:lnTo>
                    <a:pt x="3819" y="885"/>
                  </a:lnTo>
                  <a:lnTo>
                    <a:pt x="3816" y="887"/>
                  </a:lnTo>
                  <a:lnTo>
                    <a:pt x="3806" y="890"/>
                  </a:lnTo>
                  <a:lnTo>
                    <a:pt x="3786" y="890"/>
                  </a:lnTo>
                  <a:lnTo>
                    <a:pt x="3764" y="887"/>
                  </a:lnTo>
                  <a:lnTo>
                    <a:pt x="3741" y="881"/>
                  </a:lnTo>
                  <a:lnTo>
                    <a:pt x="3716" y="876"/>
                  </a:lnTo>
                  <a:lnTo>
                    <a:pt x="3697" y="871"/>
                  </a:lnTo>
                  <a:lnTo>
                    <a:pt x="3682" y="864"/>
                  </a:lnTo>
                  <a:lnTo>
                    <a:pt x="3675" y="860"/>
                  </a:lnTo>
                  <a:lnTo>
                    <a:pt x="3678" y="857"/>
                  </a:lnTo>
                  <a:lnTo>
                    <a:pt x="3678" y="857"/>
                  </a:lnTo>
                  <a:lnTo>
                    <a:pt x="3680" y="855"/>
                  </a:lnTo>
                  <a:lnTo>
                    <a:pt x="3682" y="852"/>
                  </a:lnTo>
                  <a:lnTo>
                    <a:pt x="3661" y="846"/>
                  </a:lnTo>
                  <a:lnTo>
                    <a:pt x="3643" y="836"/>
                  </a:lnTo>
                  <a:lnTo>
                    <a:pt x="3627" y="820"/>
                  </a:lnTo>
                  <a:lnTo>
                    <a:pt x="3615" y="803"/>
                  </a:lnTo>
                  <a:lnTo>
                    <a:pt x="3603" y="784"/>
                  </a:lnTo>
                  <a:lnTo>
                    <a:pt x="3593" y="764"/>
                  </a:lnTo>
                  <a:lnTo>
                    <a:pt x="3582" y="749"/>
                  </a:lnTo>
                  <a:lnTo>
                    <a:pt x="3572" y="736"/>
                  </a:lnTo>
                  <a:lnTo>
                    <a:pt x="3561" y="728"/>
                  </a:lnTo>
                  <a:lnTo>
                    <a:pt x="3549" y="717"/>
                  </a:lnTo>
                  <a:lnTo>
                    <a:pt x="3538" y="707"/>
                  </a:lnTo>
                  <a:lnTo>
                    <a:pt x="3533" y="691"/>
                  </a:lnTo>
                  <a:close/>
                  <a:moveTo>
                    <a:pt x="3832" y="672"/>
                  </a:moveTo>
                  <a:lnTo>
                    <a:pt x="3842" y="675"/>
                  </a:lnTo>
                  <a:lnTo>
                    <a:pt x="3854" y="682"/>
                  </a:lnTo>
                  <a:lnTo>
                    <a:pt x="3865" y="693"/>
                  </a:lnTo>
                  <a:lnTo>
                    <a:pt x="3870" y="702"/>
                  </a:lnTo>
                  <a:lnTo>
                    <a:pt x="3865" y="705"/>
                  </a:lnTo>
                  <a:lnTo>
                    <a:pt x="3860" y="710"/>
                  </a:lnTo>
                  <a:lnTo>
                    <a:pt x="3854" y="714"/>
                  </a:lnTo>
                  <a:lnTo>
                    <a:pt x="3847" y="717"/>
                  </a:lnTo>
                  <a:lnTo>
                    <a:pt x="3853" y="733"/>
                  </a:lnTo>
                  <a:lnTo>
                    <a:pt x="3860" y="745"/>
                  </a:lnTo>
                  <a:lnTo>
                    <a:pt x="3867" y="759"/>
                  </a:lnTo>
                  <a:lnTo>
                    <a:pt x="3861" y="761"/>
                  </a:lnTo>
                  <a:lnTo>
                    <a:pt x="3858" y="761"/>
                  </a:lnTo>
                  <a:lnTo>
                    <a:pt x="3856" y="761"/>
                  </a:lnTo>
                  <a:lnTo>
                    <a:pt x="3856" y="761"/>
                  </a:lnTo>
                  <a:lnTo>
                    <a:pt x="3854" y="763"/>
                  </a:lnTo>
                  <a:lnTo>
                    <a:pt x="3853" y="764"/>
                  </a:lnTo>
                  <a:lnTo>
                    <a:pt x="3851" y="768"/>
                  </a:lnTo>
                  <a:lnTo>
                    <a:pt x="3842" y="784"/>
                  </a:lnTo>
                  <a:lnTo>
                    <a:pt x="3837" y="803"/>
                  </a:lnTo>
                  <a:lnTo>
                    <a:pt x="3828" y="820"/>
                  </a:lnTo>
                  <a:lnTo>
                    <a:pt x="3823" y="824"/>
                  </a:lnTo>
                  <a:lnTo>
                    <a:pt x="3818" y="824"/>
                  </a:lnTo>
                  <a:lnTo>
                    <a:pt x="3812" y="825"/>
                  </a:lnTo>
                  <a:lnTo>
                    <a:pt x="3806" y="825"/>
                  </a:lnTo>
                  <a:lnTo>
                    <a:pt x="3795" y="819"/>
                  </a:lnTo>
                  <a:lnTo>
                    <a:pt x="3785" y="817"/>
                  </a:lnTo>
                  <a:lnTo>
                    <a:pt x="3772" y="817"/>
                  </a:lnTo>
                  <a:lnTo>
                    <a:pt x="3760" y="815"/>
                  </a:lnTo>
                  <a:lnTo>
                    <a:pt x="3748" y="810"/>
                  </a:lnTo>
                  <a:lnTo>
                    <a:pt x="3736" y="794"/>
                  </a:lnTo>
                  <a:lnTo>
                    <a:pt x="3727" y="773"/>
                  </a:lnTo>
                  <a:lnTo>
                    <a:pt x="3725" y="749"/>
                  </a:lnTo>
                  <a:lnTo>
                    <a:pt x="3734" y="745"/>
                  </a:lnTo>
                  <a:lnTo>
                    <a:pt x="3741" y="745"/>
                  </a:lnTo>
                  <a:lnTo>
                    <a:pt x="3748" y="747"/>
                  </a:lnTo>
                  <a:lnTo>
                    <a:pt x="3755" y="743"/>
                  </a:lnTo>
                  <a:lnTo>
                    <a:pt x="3764" y="729"/>
                  </a:lnTo>
                  <a:lnTo>
                    <a:pt x="3786" y="726"/>
                  </a:lnTo>
                  <a:lnTo>
                    <a:pt x="3790" y="723"/>
                  </a:lnTo>
                  <a:lnTo>
                    <a:pt x="3793" y="719"/>
                  </a:lnTo>
                  <a:lnTo>
                    <a:pt x="3793" y="717"/>
                  </a:lnTo>
                  <a:lnTo>
                    <a:pt x="3795" y="716"/>
                  </a:lnTo>
                  <a:lnTo>
                    <a:pt x="3795" y="714"/>
                  </a:lnTo>
                  <a:lnTo>
                    <a:pt x="3795" y="712"/>
                  </a:lnTo>
                  <a:lnTo>
                    <a:pt x="3797" y="710"/>
                  </a:lnTo>
                  <a:lnTo>
                    <a:pt x="3797" y="710"/>
                  </a:lnTo>
                  <a:lnTo>
                    <a:pt x="3800" y="710"/>
                  </a:lnTo>
                  <a:lnTo>
                    <a:pt x="3806" y="710"/>
                  </a:lnTo>
                  <a:lnTo>
                    <a:pt x="3812" y="710"/>
                  </a:lnTo>
                  <a:lnTo>
                    <a:pt x="3816" y="698"/>
                  </a:lnTo>
                  <a:lnTo>
                    <a:pt x="3821" y="689"/>
                  </a:lnTo>
                  <a:lnTo>
                    <a:pt x="3826" y="681"/>
                  </a:lnTo>
                  <a:lnTo>
                    <a:pt x="3832" y="672"/>
                  </a:lnTo>
                  <a:close/>
                  <a:moveTo>
                    <a:pt x="3329" y="649"/>
                  </a:moveTo>
                  <a:lnTo>
                    <a:pt x="3339" y="656"/>
                  </a:lnTo>
                  <a:lnTo>
                    <a:pt x="3345" y="668"/>
                  </a:lnTo>
                  <a:lnTo>
                    <a:pt x="3345" y="686"/>
                  </a:lnTo>
                  <a:lnTo>
                    <a:pt x="3345" y="688"/>
                  </a:lnTo>
                  <a:lnTo>
                    <a:pt x="3346" y="688"/>
                  </a:lnTo>
                  <a:lnTo>
                    <a:pt x="3348" y="689"/>
                  </a:lnTo>
                  <a:lnTo>
                    <a:pt x="3348" y="689"/>
                  </a:lnTo>
                  <a:lnTo>
                    <a:pt x="3348" y="691"/>
                  </a:lnTo>
                  <a:lnTo>
                    <a:pt x="3348" y="695"/>
                  </a:lnTo>
                  <a:lnTo>
                    <a:pt x="3345" y="695"/>
                  </a:lnTo>
                  <a:lnTo>
                    <a:pt x="3341" y="696"/>
                  </a:lnTo>
                  <a:lnTo>
                    <a:pt x="3339" y="700"/>
                  </a:lnTo>
                  <a:lnTo>
                    <a:pt x="3336" y="702"/>
                  </a:lnTo>
                  <a:lnTo>
                    <a:pt x="3334" y="702"/>
                  </a:lnTo>
                  <a:lnTo>
                    <a:pt x="3332" y="700"/>
                  </a:lnTo>
                  <a:lnTo>
                    <a:pt x="3331" y="700"/>
                  </a:lnTo>
                  <a:lnTo>
                    <a:pt x="3331" y="700"/>
                  </a:lnTo>
                  <a:lnTo>
                    <a:pt x="3329" y="698"/>
                  </a:lnTo>
                  <a:lnTo>
                    <a:pt x="3322" y="684"/>
                  </a:lnTo>
                  <a:lnTo>
                    <a:pt x="3322" y="663"/>
                  </a:lnTo>
                  <a:lnTo>
                    <a:pt x="3324" y="660"/>
                  </a:lnTo>
                  <a:lnTo>
                    <a:pt x="3326" y="658"/>
                  </a:lnTo>
                  <a:lnTo>
                    <a:pt x="3327" y="654"/>
                  </a:lnTo>
                  <a:lnTo>
                    <a:pt x="3329" y="649"/>
                  </a:lnTo>
                  <a:close/>
                  <a:moveTo>
                    <a:pt x="3956" y="628"/>
                  </a:moveTo>
                  <a:lnTo>
                    <a:pt x="3964" y="637"/>
                  </a:lnTo>
                  <a:lnTo>
                    <a:pt x="3970" y="647"/>
                  </a:lnTo>
                  <a:lnTo>
                    <a:pt x="3970" y="663"/>
                  </a:lnTo>
                  <a:lnTo>
                    <a:pt x="3971" y="667"/>
                  </a:lnTo>
                  <a:lnTo>
                    <a:pt x="3973" y="667"/>
                  </a:lnTo>
                  <a:lnTo>
                    <a:pt x="3973" y="668"/>
                  </a:lnTo>
                  <a:lnTo>
                    <a:pt x="3973" y="668"/>
                  </a:lnTo>
                  <a:lnTo>
                    <a:pt x="3971" y="668"/>
                  </a:lnTo>
                  <a:lnTo>
                    <a:pt x="3970" y="672"/>
                  </a:lnTo>
                  <a:lnTo>
                    <a:pt x="3970" y="675"/>
                  </a:lnTo>
                  <a:lnTo>
                    <a:pt x="3968" y="675"/>
                  </a:lnTo>
                  <a:lnTo>
                    <a:pt x="3968" y="677"/>
                  </a:lnTo>
                  <a:lnTo>
                    <a:pt x="3968" y="677"/>
                  </a:lnTo>
                  <a:lnTo>
                    <a:pt x="3968" y="677"/>
                  </a:lnTo>
                  <a:lnTo>
                    <a:pt x="3966" y="677"/>
                  </a:lnTo>
                  <a:lnTo>
                    <a:pt x="3963" y="679"/>
                  </a:lnTo>
                  <a:lnTo>
                    <a:pt x="3961" y="675"/>
                  </a:lnTo>
                  <a:lnTo>
                    <a:pt x="3961" y="674"/>
                  </a:lnTo>
                  <a:lnTo>
                    <a:pt x="3961" y="674"/>
                  </a:lnTo>
                  <a:lnTo>
                    <a:pt x="3961" y="674"/>
                  </a:lnTo>
                  <a:lnTo>
                    <a:pt x="3959" y="674"/>
                  </a:lnTo>
                  <a:lnTo>
                    <a:pt x="3957" y="674"/>
                  </a:lnTo>
                  <a:lnTo>
                    <a:pt x="3956" y="672"/>
                  </a:lnTo>
                  <a:lnTo>
                    <a:pt x="3956" y="675"/>
                  </a:lnTo>
                  <a:lnTo>
                    <a:pt x="3957" y="677"/>
                  </a:lnTo>
                  <a:lnTo>
                    <a:pt x="3959" y="679"/>
                  </a:lnTo>
                  <a:lnTo>
                    <a:pt x="3961" y="681"/>
                  </a:lnTo>
                  <a:lnTo>
                    <a:pt x="3961" y="681"/>
                  </a:lnTo>
                  <a:lnTo>
                    <a:pt x="3959" y="682"/>
                  </a:lnTo>
                  <a:lnTo>
                    <a:pt x="3959" y="684"/>
                  </a:lnTo>
                  <a:lnTo>
                    <a:pt x="3959" y="686"/>
                  </a:lnTo>
                  <a:lnTo>
                    <a:pt x="3959" y="691"/>
                  </a:lnTo>
                  <a:lnTo>
                    <a:pt x="3950" y="691"/>
                  </a:lnTo>
                  <a:lnTo>
                    <a:pt x="3950" y="686"/>
                  </a:lnTo>
                  <a:lnTo>
                    <a:pt x="3945" y="684"/>
                  </a:lnTo>
                  <a:lnTo>
                    <a:pt x="3940" y="681"/>
                  </a:lnTo>
                  <a:lnTo>
                    <a:pt x="3938" y="677"/>
                  </a:lnTo>
                  <a:lnTo>
                    <a:pt x="3936" y="672"/>
                  </a:lnTo>
                  <a:lnTo>
                    <a:pt x="3935" y="667"/>
                  </a:lnTo>
                  <a:lnTo>
                    <a:pt x="3931" y="660"/>
                  </a:lnTo>
                  <a:lnTo>
                    <a:pt x="3926" y="663"/>
                  </a:lnTo>
                  <a:lnTo>
                    <a:pt x="3919" y="667"/>
                  </a:lnTo>
                  <a:lnTo>
                    <a:pt x="3912" y="668"/>
                  </a:lnTo>
                  <a:lnTo>
                    <a:pt x="3905" y="672"/>
                  </a:lnTo>
                  <a:lnTo>
                    <a:pt x="3905" y="663"/>
                  </a:lnTo>
                  <a:lnTo>
                    <a:pt x="3907" y="661"/>
                  </a:lnTo>
                  <a:lnTo>
                    <a:pt x="3907" y="661"/>
                  </a:lnTo>
                  <a:lnTo>
                    <a:pt x="3907" y="660"/>
                  </a:lnTo>
                  <a:lnTo>
                    <a:pt x="3908" y="660"/>
                  </a:lnTo>
                  <a:lnTo>
                    <a:pt x="3908" y="656"/>
                  </a:lnTo>
                  <a:lnTo>
                    <a:pt x="3922" y="651"/>
                  </a:lnTo>
                  <a:lnTo>
                    <a:pt x="3935" y="647"/>
                  </a:lnTo>
                  <a:lnTo>
                    <a:pt x="3947" y="640"/>
                  </a:lnTo>
                  <a:lnTo>
                    <a:pt x="3956" y="628"/>
                  </a:lnTo>
                  <a:close/>
                  <a:moveTo>
                    <a:pt x="1243" y="628"/>
                  </a:moveTo>
                  <a:lnTo>
                    <a:pt x="1245" y="633"/>
                  </a:lnTo>
                  <a:lnTo>
                    <a:pt x="1245" y="635"/>
                  </a:lnTo>
                  <a:lnTo>
                    <a:pt x="1245" y="637"/>
                  </a:lnTo>
                  <a:lnTo>
                    <a:pt x="1245" y="637"/>
                  </a:lnTo>
                  <a:lnTo>
                    <a:pt x="1247" y="639"/>
                  </a:lnTo>
                  <a:lnTo>
                    <a:pt x="1248" y="639"/>
                  </a:lnTo>
                  <a:lnTo>
                    <a:pt x="1252" y="640"/>
                  </a:lnTo>
                  <a:lnTo>
                    <a:pt x="1252" y="633"/>
                  </a:lnTo>
                  <a:lnTo>
                    <a:pt x="1243" y="628"/>
                  </a:lnTo>
                  <a:close/>
                  <a:moveTo>
                    <a:pt x="3870" y="609"/>
                  </a:moveTo>
                  <a:lnTo>
                    <a:pt x="3874" y="613"/>
                  </a:lnTo>
                  <a:lnTo>
                    <a:pt x="3875" y="613"/>
                  </a:lnTo>
                  <a:lnTo>
                    <a:pt x="3877" y="613"/>
                  </a:lnTo>
                  <a:lnTo>
                    <a:pt x="3877" y="614"/>
                  </a:lnTo>
                  <a:lnTo>
                    <a:pt x="3877" y="614"/>
                  </a:lnTo>
                  <a:lnTo>
                    <a:pt x="3877" y="618"/>
                  </a:lnTo>
                  <a:lnTo>
                    <a:pt x="3879" y="621"/>
                  </a:lnTo>
                  <a:lnTo>
                    <a:pt x="3868" y="630"/>
                  </a:lnTo>
                  <a:lnTo>
                    <a:pt x="3861" y="639"/>
                  </a:lnTo>
                  <a:lnTo>
                    <a:pt x="3853" y="646"/>
                  </a:lnTo>
                  <a:lnTo>
                    <a:pt x="3840" y="653"/>
                  </a:lnTo>
                  <a:lnTo>
                    <a:pt x="3840" y="649"/>
                  </a:lnTo>
                  <a:lnTo>
                    <a:pt x="3851" y="637"/>
                  </a:lnTo>
                  <a:lnTo>
                    <a:pt x="3863" y="625"/>
                  </a:lnTo>
                  <a:lnTo>
                    <a:pt x="3870" y="609"/>
                  </a:lnTo>
                  <a:close/>
                  <a:moveTo>
                    <a:pt x="1371" y="517"/>
                  </a:moveTo>
                  <a:lnTo>
                    <a:pt x="1378" y="518"/>
                  </a:lnTo>
                  <a:lnTo>
                    <a:pt x="1386" y="522"/>
                  </a:lnTo>
                  <a:lnTo>
                    <a:pt x="1383" y="524"/>
                  </a:lnTo>
                  <a:lnTo>
                    <a:pt x="1381" y="527"/>
                  </a:lnTo>
                  <a:lnTo>
                    <a:pt x="1378" y="529"/>
                  </a:lnTo>
                  <a:lnTo>
                    <a:pt x="1372" y="529"/>
                  </a:lnTo>
                  <a:lnTo>
                    <a:pt x="1367" y="527"/>
                  </a:lnTo>
                  <a:lnTo>
                    <a:pt x="1362" y="527"/>
                  </a:lnTo>
                  <a:lnTo>
                    <a:pt x="1357" y="527"/>
                  </a:lnTo>
                  <a:lnTo>
                    <a:pt x="1351" y="529"/>
                  </a:lnTo>
                  <a:lnTo>
                    <a:pt x="1351" y="518"/>
                  </a:lnTo>
                  <a:lnTo>
                    <a:pt x="1364" y="517"/>
                  </a:lnTo>
                  <a:lnTo>
                    <a:pt x="1371" y="517"/>
                  </a:lnTo>
                  <a:close/>
                  <a:moveTo>
                    <a:pt x="3912" y="506"/>
                  </a:moveTo>
                  <a:lnTo>
                    <a:pt x="3912" y="524"/>
                  </a:lnTo>
                  <a:lnTo>
                    <a:pt x="3910" y="536"/>
                  </a:lnTo>
                  <a:lnTo>
                    <a:pt x="3907" y="546"/>
                  </a:lnTo>
                  <a:lnTo>
                    <a:pt x="3905" y="564"/>
                  </a:lnTo>
                  <a:lnTo>
                    <a:pt x="3908" y="564"/>
                  </a:lnTo>
                  <a:lnTo>
                    <a:pt x="3908" y="567"/>
                  </a:lnTo>
                  <a:lnTo>
                    <a:pt x="3915" y="567"/>
                  </a:lnTo>
                  <a:lnTo>
                    <a:pt x="3919" y="567"/>
                  </a:lnTo>
                  <a:lnTo>
                    <a:pt x="3922" y="567"/>
                  </a:lnTo>
                  <a:lnTo>
                    <a:pt x="3926" y="569"/>
                  </a:lnTo>
                  <a:lnTo>
                    <a:pt x="3929" y="571"/>
                  </a:lnTo>
                  <a:lnTo>
                    <a:pt x="3936" y="572"/>
                  </a:lnTo>
                  <a:lnTo>
                    <a:pt x="3940" y="585"/>
                  </a:lnTo>
                  <a:lnTo>
                    <a:pt x="3947" y="593"/>
                  </a:lnTo>
                  <a:lnTo>
                    <a:pt x="3956" y="602"/>
                  </a:lnTo>
                  <a:lnTo>
                    <a:pt x="3963" y="614"/>
                  </a:lnTo>
                  <a:lnTo>
                    <a:pt x="3957" y="616"/>
                  </a:lnTo>
                  <a:lnTo>
                    <a:pt x="3954" y="618"/>
                  </a:lnTo>
                  <a:lnTo>
                    <a:pt x="3952" y="618"/>
                  </a:lnTo>
                  <a:lnTo>
                    <a:pt x="3952" y="620"/>
                  </a:lnTo>
                  <a:lnTo>
                    <a:pt x="3952" y="621"/>
                  </a:lnTo>
                  <a:lnTo>
                    <a:pt x="3952" y="621"/>
                  </a:lnTo>
                  <a:lnTo>
                    <a:pt x="3952" y="623"/>
                  </a:lnTo>
                  <a:lnTo>
                    <a:pt x="3949" y="623"/>
                  </a:lnTo>
                  <a:lnTo>
                    <a:pt x="3943" y="625"/>
                  </a:lnTo>
                  <a:lnTo>
                    <a:pt x="3942" y="621"/>
                  </a:lnTo>
                  <a:lnTo>
                    <a:pt x="3942" y="621"/>
                  </a:lnTo>
                  <a:lnTo>
                    <a:pt x="3942" y="620"/>
                  </a:lnTo>
                  <a:lnTo>
                    <a:pt x="3942" y="620"/>
                  </a:lnTo>
                  <a:lnTo>
                    <a:pt x="3940" y="620"/>
                  </a:lnTo>
                  <a:lnTo>
                    <a:pt x="3938" y="620"/>
                  </a:lnTo>
                  <a:lnTo>
                    <a:pt x="3936" y="618"/>
                  </a:lnTo>
                  <a:lnTo>
                    <a:pt x="3933" y="625"/>
                  </a:lnTo>
                  <a:lnTo>
                    <a:pt x="3931" y="630"/>
                  </a:lnTo>
                  <a:lnTo>
                    <a:pt x="3928" y="635"/>
                  </a:lnTo>
                  <a:lnTo>
                    <a:pt x="3922" y="637"/>
                  </a:lnTo>
                  <a:lnTo>
                    <a:pt x="3917" y="640"/>
                  </a:lnTo>
                  <a:lnTo>
                    <a:pt x="3917" y="637"/>
                  </a:lnTo>
                  <a:lnTo>
                    <a:pt x="3914" y="633"/>
                  </a:lnTo>
                  <a:lnTo>
                    <a:pt x="3914" y="630"/>
                  </a:lnTo>
                  <a:lnTo>
                    <a:pt x="3914" y="628"/>
                  </a:lnTo>
                  <a:lnTo>
                    <a:pt x="3914" y="627"/>
                  </a:lnTo>
                  <a:lnTo>
                    <a:pt x="3914" y="627"/>
                  </a:lnTo>
                  <a:lnTo>
                    <a:pt x="3914" y="625"/>
                  </a:lnTo>
                  <a:lnTo>
                    <a:pt x="3912" y="623"/>
                  </a:lnTo>
                  <a:lnTo>
                    <a:pt x="3910" y="623"/>
                  </a:lnTo>
                  <a:lnTo>
                    <a:pt x="3905" y="621"/>
                  </a:lnTo>
                  <a:lnTo>
                    <a:pt x="3905" y="616"/>
                  </a:lnTo>
                  <a:lnTo>
                    <a:pt x="3905" y="611"/>
                  </a:lnTo>
                  <a:lnTo>
                    <a:pt x="3907" y="607"/>
                  </a:lnTo>
                  <a:lnTo>
                    <a:pt x="3907" y="606"/>
                  </a:lnTo>
                  <a:lnTo>
                    <a:pt x="3908" y="604"/>
                  </a:lnTo>
                  <a:lnTo>
                    <a:pt x="3912" y="604"/>
                  </a:lnTo>
                  <a:lnTo>
                    <a:pt x="3917" y="602"/>
                  </a:lnTo>
                  <a:lnTo>
                    <a:pt x="3924" y="602"/>
                  </a:lnTo>
                  <a:lnTo>
                    <a:pt x="3924" y="614"/>
                  </a:lnTo>
                  <a:lnTo>
                    <a:pt x="3936" y="614"/>
                  </a:lnTo>
                  <a:lnTo>
                    <a:pt x="3936" y="611"/>
                  </a:lnTo>
                  <a:lnTo>
                    <a:pt x="3938" y="607"/>
                  </a:lnTo>
                  <a:lnTo>
                    <a:pt x="3940" y="606"/>
                  </a:lnTo>
                  <a:lnTo>
                    <a:pt x="3940" y="604"/>
                  </a:lnTo>
                  <a:lnTo>
                    <a:pt x="3942" y="602"/>
                  </a:lnTo>
                  <a:lnTo>
                    <a:pt x="3943" y="599"/>
                  </a:lnTo>
                  <a:lnTo>
                    <a:pt x="3940" y="599"/>
                  </a:lnTo>
                  <a:lnTo>
                    <a:pt x="3922" y="585"/>
                  </a:lnTo>
                  <a:lnTo>
                    <a:pt x="3902" y="576"/>
                  </a:lnTo>
                  <a:lnTo>
                    <a:pt x="3902" y="583"/>
                  </a:lnTo>
                  <a:lnTo>
                    <a:pt x="3900" y="588"/>
                  </a:lnTo>
                  <a:lnTo>
                    <a:pt x="3898" y="593"/>
                  </a:lnTo>
                  <a:lnTo>
                    <a:pt x="3898" y="599"/>
                  </a:lnTo>
                  <a:lnTo>
                    <a:pt x="3896" y="597"/>
                  </a:lnTo>
                  <a:lnTo>
                    <a:pt x="3895" y="595"/>
                  </a:lnTo>
                  <a:lnTo>
                    <a:pt x="3895" y="595"/>
                  </a:lnTo>
                  <a:lnTo>
                    <a:pt x="3895" y="593"/>
                  </a:lnTo>
                  <a:lnTo>
                    <a:pt x="3893" y="592"/>
                  </a:lnTo>
                  <a:lnTo>
                    <a:pt x="3888" y="579"/>
                  </a:lnTo>
                  <a:lnTo>
                    <a:pt x="3882" y="564"/>
                  </a:lnTo>
                  <a:lnTo>
                    <a:pt x="3881" y="544"/>
                  </a:lnTo>
                  <a:lnTo>
                    <a:pt x="3882" y="527"/>
                  </a:lnTo>
                  <a:lnTo>
                    <a:pt x="3889" y="510"/>
                  </a:lnTo>
                  <a:lnTo>
                    <a:pt x="3895" y="508"/>
                  </a:lnTo>
                  <a:lnTo>
                    <a:pt x="3900" y="506"/>
                  </a:lnTo>
                  <a:lnTo>
                    <a:pt x="3905" y="506"/>
                  </a:lnTo>
                  <a:lnTo>
                    <a:pt x="3912" y="506"/>
                  </a:lnTo>
                  <a:close/>
                  <a:moveTo>
                    <a:pt x="1306" y="506"/>
                  </a:moveTo>
                  <a:lnTo>
                    <a:pt x="1313" y="506"/>
                  </a:lnTo>
                  <a:lnTo>
                    <a:pt x="1320" y="508"/>
                  </a:lnTo>
                  <a:lnTo>
                    <a:pt x="1327" y="508"/>
                  </a:lnTo>
                  <a:lnTo>
                    <a:pt x="1332" y="510"/>
                  </a:lnTo>
                  <a:lnTo>
                    <a:pt x="1332" y="518"/>
                  </a:lnTo>
                  <a:lnTo>
                    <a:pt x="1306" y="518"/>
                  </a:lnTo>
                  <a:lnTo>
                    <a:pt x="1306" y="506"/>
                  </a:lnTo>
                  <a:close/>
                  <a:moveTo>
                    <a:pt x="1159" y="506"/>
                  </a:moveTo>
                  <a:lnTo>
                    <a:pt x="1168" y="508"/>
                  </a:lnTo>
                  <a:lnTo>
                    <a:pt x="1173" y="511"/>
                  </a:lnTo>
                  <a:lnTo>
                    <a:pt x="1180" y="515"/>
                  </a:lnTo>
                  <a:lnTo>
                    <a:pt x="1186" y="518"/>
                  </a:lnTo>
                  <a:lnTo>
                    <a:pt x="1186" y="522"/>
                  </a:lnTo>
                  <a:lnTo>
                    <a:pt x="1179" y="522"/>
                  </a:lnTo>
                  <a:lnTo>
                    <a:pt x="1173" y="524"/>
                  </a:lnTo>
                  <a:lnTo>
                    <a:pt x="1168" y="525"/>
                  </a:lnTo>
                  <a:lnTo>
                    <a:pt x="1165" y="524"/>
                  </a:lnTo>
                  <a:lnTo>
                    <a:pt x="1158" y="524"/>
                  </a:lnTo>
                  <a:lnTo>
                    <a:pt x="1152" y="522"/>
                  </a:lnTo>
                  <a:lnTo>
                    <a:pt x="1152" y="510"/>
                  </a:lnTo>
                  <a:lnTo>
                    <a:pt x="1154" y="510"/>
                  </a:lnTo>
                  <a:lnTo>
                    <a:pt x="1156" y="508"/>
                  </a:lnTo>
                  <a:lnTo>
                    <a:pt x="1158" y="508"/>
                  </a:lnTo>
                  <a:lnTo>
                    <a:pt x="1158" y="508"/>
                  </a:lnTo>
                  <a:lnTo>
                    <a:pt x="1159" y="506"/>
                  </a:lnTo>
                  <a:close/>
                  <a:moveTo>
                    <a:pt x="1220" y="490"/>
                  </a:moveTo>
                  <a:lnTo>
                    <a:pt x="1241" y="492"/>
                  </a:lnTo>
                  <a:lnTo>
                    <a:pt x="1259" y="496"/>
                  </a:lnTo>
                  <a:lnTo>
                    <a:pt x="1273" y="501"/>
                  </a:lnTo>
                  <a:lnTo>
                    <a:pt x="1290" y="506"/>
                  </a:lnTo>
                  <a:lnTo>
                    <a:pt x="1290" y="515"/>
                  </a:lnTo>
                  <a:lnTo>
                    <a:pt x="1283" y="515"/>
                  </a:lnTo>
                  <a:lnTo>
                    <a:pt x="1280" y="517"/>
                  </a:lnTo>
                  <a:lnTo>
                    <a:pt x="1275" y="518"/>
                  </a:lnTo>
                  <a:lnTo>
                    <a:pt x="1271" y="520"/>
                  </a:lnTo>
                  <a:lnTo>
                    <a:pt x="1268" y="522"/>
                  </a:lnTo>
                  <a:lnTo>
                    <a:pt x="1262" y="522"/>
                  </a:lnTo>
                  <a:lnTo>
                    <a:pt x="1262" y="520"/>
                  </a:lnTo>
                  <a:lnTo>
                    <a:pt x="1262" y="518"/>
                  </a:lnTo>
                  <a:lnTo>
                    <a:pt x="1261" y="517"/>
                  </a:lnTo>
                  <a:lnTo>
                    <a:pt x="1259" y="515"/>
                  </a:lnTo>
                  <a:lnTo>
                    <a:pt x="1257" y="513"/>
                  </a:lnTo>
                  <a:lnTo>
                    <a:pt x="1255" y="515"/>
                  </a:lnTo>
                  <a:lnTo>
                    <a:pt x="1252" y="525"/>
                  </a:lnTo>
                  <a:lnTo>
                    <a:pt x="1247" y="525"/>
                  </a:lnTo>
                  <a:lnTo>
                    <a:pt x="1234" y="524"/>
                  </a:lnTo>
                  <a:lnTo>
                    <a:pt x="1220" y="522"/>
                  </a:lnTo>
                  <a:lnTo>
                    <a:pt x="1210" y="522"/>
                  </a:lnTo>
                  <a:lnTo>
                    <a:pt x="1205" y="510"/>
                  </a:lnTo>
                  <a:lnTo>
                    <a:pt x="1214" y="510"/>
                  </a:lnTo>
                  <a:lnTo>
                    <a:pt x="1220" y="510"/>
                  </a:lnTo>
                  <a:lnTo>
                    <a:pt x="1227" y="508"/>
                  </a:lnTo>
                  <a:lnTo>
                    <a:pt x="1233" y="506"/>
                  </a:lnTo>
                  <a:lnTo>
                    <a:pt x="1229" y="504"/>
                  </a:lnTo>
                  <a:lnTo>
                    <a:pt x="1226" y="501"/>
                  </a:lnTo>
                  <a:lnTo>
                    <a:pt x="1224" y="499"/>
                  </a:lnTo>
                  <a:lnTo>
                    <a:pt x="1222" y="496"/>
                  </a:lnTo>
                  <a:lnTo>
                    <a:pt x="1220" y="490"/>
                  </a:lnTo>
                  <a:close/>
                  <a:moveTo>
                    <a:pt x="100" y="452"/>
                  </a:moveTo>
                  <a:lnTo>
                    <a:pt x="116" y="457"/>
                  </a:lnTo>
                  <a:lnTo>
                    <a:pt x="128" y="464"/>
                  </a:lnTo>
                  <a:lnTo>
                    <a:pt x="142" y="471"/>
                  </a:lnTo>
                  <a:lnTo>
                    <a:pt x="142" y="475"/>
                  </a:lnTo>
                  <a:lnTo>
                    <a:pt x="138" y="475"/>
                  </a:lnTo>
                  <a:lnTo>
                    <a:pt x="126" y="483"/>
                  </a:lnTo>
                  <a:lnTo>
                    <a:pt x="114" y="485"/>
                  </a:lnTo>
                  <a:lnTo>
                    <a:pt x="103" y="487"/>
                  </a:lnTo>
                  <a:lnTo>
                    <a:pt x="91" y="490"/>
                  </a:lnTo>
                  <a:lnTo>
                    <a:pt x="91" y="487"/>
                  </a:lnTo>
                  <a:lnTo>
                    <a:pt x="88" y="487"/>
                  </a:lnTo>
                  <a:lnTo>
                    <a:pt x="91" y="478"/>
                  </a:lnTo>
                  <a:lnTo>
                    <a:pt x="91" y="469"/>
                  </a:lnTo>
                  <a:lnTo>
                    <a:pt x="91" y="457"/>
                  </a:lnTo>
                  <a:lnTo>
                    <a:pt x="95" y="455"/>
                  </a:lnTo>
                  <a:lnTo>
                    <a:pt x="96" y="455"/>
                  </a:lnTo>
                  <a:lnTo>
                    <a:pt x="96" y="454"/>
                  </a:lnTo>
                  <a:lnTo>
                    <a:pt x="98" y="454"/>
                  </a:lnTo>
                  <a:lnTo>
                    <a:pt x="100" y="452"/>
                  </a:lnTo>
                  <a:close/>
                  <a:moveTo>
                    <a:pt x="1098" y="441"/>
                  </a:moveTo>
                  <a:lnTo>
                    <a:pt x="1126" y="447"/>
                  </a:lnTo>
                  <a:lnTo>
                    <a:pt x="1151" y="455"/>
                  </a:lnTo>
                  <a:lnTo>
                    <a:pt x="1170" y="464"/>
                  </a:lnTo>
                  <a:lnTo>
                    <a:pt x="1189" y="473"/>
                  </a:lnTo>
                  <a:lnTo>
                    <a:pt x="1210" y="483"/>
                  </a:lnTo>
                  <a:lnTo>
                    <a:pt x="1210" y="490"/>
                  </a:lnTo>
                  <a:lnTo>
                    <a:pt x="1201" y="490"/>
                  </a:lnTo>
                  <a:lnTo>
                    <a:pt x="1191" y="494"/>
                  </a:lnTo>
                  <a:lnTo>
                    <a:pt x="1179" y="497"/>
                  </a:lnTo>
                  <a:lnTo>
                    <a:pt x="1166" y="499"/>
                  </a:lnTo>
                  <a:lnTo>
                    <a:pt x="1168" y="496"/>
                  </a:lnTo>
                  <a:lnTo>
                    <a:pt x="1168" y="492"/>
                  </a:lnTo>
                  <a:lnTo>
                    <a:pt x="1168" y="490"/>
                  </a:lnTo>
                  <a:lnTo>
                    <a:pt x="1168" y="489"/>
                  </a:lnTo>
                  <a:lnTo>
                    <a:pt x="1168" y="487"/>
                  </a:lnTo>
                  <a:lnTo>
                    <a:pt x="1166" y="483"/>
                  </a:lnTo>
                  <a:lnTo>
                    <a:pt x="1140" y="476"/>
                  </a:lnTo>
                  <a:lnTo>
                    <a:pt x="1116" y="464"/>
                  </a:lnTo>
                  <a:lnTo>
                    <a:pt x="1090" y="452"/>
                  </a:lnTo>
                  <a:lnTo>
                    <a:pt x="1084" y="457"/>
                  </a:lnTo>
                  <a:lnTo>
                    <a:pt x="1081" y="462"/>
                  </a:lnTo>
                  <a:lnTo>
                    <a:pt x="1076" y="468"/>
                  </a:lnTo>
                  <a:lnTo>
                    <a:pt x="1070" y="466"/>
                  </a:lnTo>
                  <a:lnTo>
                    <a:pt x="1063" y="462"/>
                  </a:lnTo>
                  <a:lnTo>
                    <a:pt x="1060" y="461"/>
                  </a:lnTo>
                  <a:lnTo>
                    <a:pt x="1067" y="461"/>
                  </a:lnTo>
                  <a:lnTo>
                    <a:pt x="1072" y="454"/>
                  </a:lnTo>
                  <a:lnTo>
                    <a:pt x="1077" y="450"/>
                  </a:lnTo>
                  <a:lnTo>
                    <a:pt x="1083" y="445"/>
                  </a:lnTo>
                  <a:lnTo>
                    <a:pt x="1088" y="445"/>
                  </a:lnTo>
                  <a:lnTo>
                    <a:pt x="1091" y="443"/>
                  </a:lnTo>
                  <a:lnTo>
                    <a:pt x="1095" y="443"/>
                  </a:lnTo>
                  <a:lnTo>
                    <a:pt x="1098" y="441"/>
                  </a:lnTo>
                  <a:close/>
                  <a:moveTo>
                    <a:pt x="77" y="433"/>
                  </a:moveTo>
                  <a:lnTo>
                    <a:pt x="91" y="438"/>
                  </a:lnTo>
                  <a:lnTo>
                    <a:pt x="91" y="441"/>
                  </a:lnTo>
                  <a:lnTo>
                    <a:pt x="88" y="441"/>
                  </a:lnTo>
                  <a:lnTo>
                    <a:pt x="77" y="445"/>
                  </a:lnTo>
                  <a:lnTo>
                    <a:pt x="67" y="445"/>
                  </a:lnTo>
                  <a:lnTo>
                    <a:pt x="58" y="445"/>
                  </a:lnTo>
                  <a:lnTo>
                    <a:pt x="58" y="438"/>
                  </a:lnTo>
                  <a:lnTo>
                    <a:pt x="63" y="436"/>
                  </a:lnTo>
                  <a:lnTo>
                    <a:pt x="68" y="436"/>
                  </a:lnTo>
                  <a:lnTo>
                    <a:pt x="72" y="435"/>
                  </a:lnTo>
                  <a:lnTo>
                    <a:pt x="77" y="433"/>
                  </a:lnTo>
                  <a:close/>
                  <a:moveTo>
                    <a:pt x="0" y="417"/>
                  </a:moveTo>
                  <a:lnTo>
                    <a:pt x="6" y="419"/>
                  </a:lnTo>
                  <a:lnTo>
                    <a:pt x="13" y="419"/>
                  </a:lnTo>
                  <a:lnTo>
                    <a:pt x="16" y="419"/>
                  </a:lnTo>
                  <a:lnTo>
                    <a:pt x="21" y="421"/>
                  </a:lnTo>
                  <a:lnTo>
                    <a:pt x="27" y="422"/>
                  </a:lnTo>
                  <a:lnTo>
                    <a:pt x="27" y="429"/>
                  </a:lnTo>
                  <a:lnTo>
                    <a:pt x="23" y="429"/>
                  </a:lnTo>
                  <a:lnTo>
                    <a:pt x="18" y="431"/>
                  </a:lnTo>
                  <a:lnTo>
                    <a:pt x="13" y="433"/>
                  </a:lnTo>
                  <a:lnTo>
                    <a:pt x="7" y="433"/>
                  </a:lnTo>
                  <a:lnTo>
                    <a:pt x="0" y="433"/>
                  </a:lnTo>
                  <a:lnTo>
                    <a:pt x="0" y="417"/>
                  </a:lnTo>
                  <a:close/>
                  <a:moveTo>
                    <a:pt x="1152" y="414"/>
                  </a:moveTo>
                  <a:lnTo>
                    <a:pt x="1158" y="417"/>
                  </a:lnTo>
                  <a:lnTo>
                    <a:pt x="1161" y="421"/>
                  </a:lnTo>
                  <a:lnTo>
                    <a:pt x="1165" y="424"/>
                  </a:lnTo>
                  <a:lnTo>
                    <a:pt x="1166" y="429"/>
                  </a:lnTo>
                  <a:lnTo>
                    <a:pt x="1166" y="438"/>
                  </a:lnTo>
                  <a:lnTo>
                    <a:pt x="1159" y="438"/>
                  </a:lnTo>
                  <a:lnTo>
                    <a:pt x="1158" y="433"/>
                  </a:lnTo>
                  <a:lnTo>
                    <a:pt x="1156" y="431"/>
                  </a:lnTo>
                  <a:lnTo>
                    <a:pt x="1154" y="428"/>
                  </a:lnTo>
                  <a:lnTo>
                    <a:pt x="1152" y="424"/>
                  </a:lnTo>
                  <a:lnTo>
                    <a:pt x="1152" y="421"/>
                  </a:lnTo>
                  <a:lnTo>
                    <a:pt x="1152" y="414"/>
                  </a:lnTo>
                  <a:close/>
                  <a:moveTo>
                    <a:pt x="3905" y="407"/>
                  </a:moveTo>
                  <a:lnTo>
                    <a:pt x="3908" y="410"/>
                  </a:lnTo>
                  <a:lnTo>
                    <a:pt x="3910" y="414"/>
                  </a:lnTo>
                  <a:lnTo>
                    <a:pt x="3912" y="417"/>
                  </a:lnTo>
                  <a:lnTo>
                    <a:pt x="3912" y="422"/>
                  </a:lnTo>
                  <a:lnTo>
                    <a:pt x="3912" y="429"/>
                  </a:lnTo>
                  <a:lnTo>
                    <a:pt x="3898" y="464"/>
                  </a:lnTo>
                  <a:lnTo>
                    <a:pt x="3891" y="455"/>
                  </a:lnTo>
                  <a:lnTo>
                    <a:pt x="3888" y="447"/>
                  </a:lnTo>
                  <a:lnTo>
                    <a:pt x="3886" y="433"/>
                  </a:lnTo>
                  <a:lnTo>
                    <a:pt x="3905" y="407"/>
                  </a:lnTo>
                  <a:close/>
                  <a:moveTo>
                    <a:pt x="1144" y="391"/>
                  </a:moveTo>
                  <a:lnTo>
                    <a:pt x="1166" y="391"/>
                  </a:lnTo>
                  <a:lnTo>
                    <a:pt x="1168" y="394"/>
                  </a:lnTo>
                  <a:lnTo>
                    <a:pt x="1172" y="396"/>
                  </a:lnTo>
                  <a:lnTo>
                    <a:pt x="1172" y="398"/>
                  </a:lnTo>
                  <a:lnTo>
                    <a:pt x="1173" y="400"/>
                  </a:lnTo>
                  <a:lnTo>
                    <a:pt x="1173" y="401"/>
                  </a:lnTo>
                  <a:lnTo>
                    <a:pt x="1172" y="403"/>
                  </a:lnTo>
                  <a:lnTo>
                    <a:pt x="1172" y="407"/>
                  </a:lnTo>
                  <a:lnTo>
                    <a:pt x="1166" y="403"/>
                  </a:lnTo>
                  <a:lnTo>
                    <a:pt x="1161" y="401"/>
                  </a:lnTo>
                  <a:lnTo>
                    <a:pt x="1156" y="401"/>
                  </a:lnTo>
                  <a:lnTo>
                    <a:pt x="1152" y="400"/>
                  </a:lnTo>
                  <a:lnTo>
                    <a:pt x="1149" y="400"/>
                  </a:lnTo>
                  <a:lnTo>
                    <a:pt x="1145" y="398"/>
                  </a:lnTo>
                  <a:lnTo>
                    <a:pt x="1144" y="394"/>
                  </a:lnTo>
                  <a:lnTo>
                    <a:pt x="1144" y="391"/>
                  </a:lnTo>
                  <a:close/>
                  <a:moveTo>
                    <a:pt x="4017" y="326"/>
                  </a:moveTo>
                  <a:lnTo>
                    <a:pt x="4020" y="328"/>
                  </a:lnTo>
                  <a:lnTo>
                    <a:pt x="4022" y="328"/>
                  </a:lnTo>
                  <a:lnTo>
                    <a:pt x="4022" y="328"/>
                  </a:lnTo>
                  <a:lnTo>
                    <a:pt x="4022" y="330"/>
                  </a:lnTo>
                  <a:lnTo>
                    <a:pt x="4022" y="330"/>
                  </a:lnTo>
                  <a:lnTo>
                    <a:pt x="4024" y="333"/>
                  </a:lnTo>
                  <a:lnTo>
                    <a:pt x="4024" y="337"/>
                  </a:lnTo>
                  <a:lnTo>
                    <a:pt x="4022" y="342"/>
                  </a:lnTo>
                  <a:lnTo>
                    <a:pt x="4018" y="347"/>
                  </a:lnTo>
                  <a:lnTo>
                    <a:pt x="4017" y="352"/>
                  </a:lnTo>
                  <a:lnTo>
                    <a:pt x="4008" y="352"/>
                  </a:lnTo>
                  <a:lnTo>
                    <a:pt x="4008" y="340"/>
                  </a:lnTo>
                  <a:lnTo>
                    <a:pt x="4011" y="339"/>
                  </a:lnTo>
                  <a:lnTo>
                    <a:pt x="4013" y="335"/>
                  </a:lnTo>
                  <a:lnTo>
                    <a:pt x="4015" y="332"/>
                  </a:lnTo>
                  <a:lnTo>
                    <a:pt x="4017" y="326"/>
                  </a:lnTo>
                  <a:close/>
                  <a:moveTo>
                    <a:pt x="3970" y="279"/>
                  </a:moveTo>
                  <a:lnTo>
                    <a:pt x="3982" y="279"/>
                  </a:lnTo>
                  <a:lnTo>
                    <a:pt x="3982" y="291"/>
                  </a:lnTo>
                  <a:lnTo>
                    <a:pt x="3966" y="291"/>
                  </a:lnTo>
                  <a:lnTo>
                    <a:pt x="3966" y="283"/>
                  </a:lnTo>
                  <a:lnTo>
                    <a:pt x="3970" y="283"/>
                  </a:lnTo>
                  <a:lnTo>
                    <a:pt x="3970" y="279"/>
                  </a:lnTo>
                  <a:close/>
                  <a:moveTo>
                    <a:pt x="2699" y="246"/>
                  </a:moveTo>
                  <a:lnTo>
                    <a:pt x="2708" y="246"/>
                  </a:lnTo>
                  <a:lnTo>
                    <a:pt x="2704" y="251"/>
                  </a:lnTo>
                  <a:lnTo>
                    <a:pt x="2701" y="255"/>
                  </a:lnTo>
                  <a:lnTo>
                    <a:pt x="2697" y="258"/>
                  </a:lnTo>
                  <a:lnTo>
                    <a:pt x="2694" y="262"/>
                  </a:lnTo>
                  <a:lnTo>
                    <a:pt x="2688" y="265"/>
                  </a:lnTo>
                  <a:lnTo>
                    <a:pt x="2685" y="265"/>
                  </a:lnTo>
                  <a:lnTo>
                    <a:pt x="2685" y="267"/>
                  </a:lnTo>
                  <a:lnTo>
                    <a:pt x="2683" y="267"/>
                  </a:lnTo>
                  <a:lnTo>
                    <a:pt x="2680" y="267"/>
                  </a:lnTo>
                  <a:lnTo>
                    <a:pt x="2676" y="269"/>
                  </a:lnTo>
                  <a:lnTo>
                    <a:pt x="2673" y="256"/>
                  </a:lnTo>
                  <a:lnTo>
                    <a:pt x="2680" y="255"/>
                  </a:lnTo>
                  <a:lnTo>
                    <a:pt x="2687" y="251"/>
                  </a:lnTo>
                  <a:lnTo>
                    <a:pt x="2694" y="249"/>
                  </a:lnTo>
                  <a:lnTo>
                    <a:pt x="2699" y="246"/>
                  </a:lnTo>
                  <a:close/>
                  <a:moveTo>
                    <a:pt x="2554" y="241"/>
                  </a:moveTo>
                  <a:lnTo>
                    <a:pt x="2563" y="244"/>
                  </a:lnTo>
                  <a:lnTo>
                    <a:pt x="2573" y="248"/>
                  </a:lnTo>
                  <a:lnTo>
                    <a:pt x="2585" y="251"/>
                  </a:lnTo>
                  <a:lnTo>
                    <a:pt x="2592" y="256"/>
                  </a:lnTo>
                  <a:lnTo>
                    <a:pt x="2564" y="256"/>
                  </a:lnTo>
                  <a:lnTo>
                    <a:pt x="2561" y="255"/>
                  </a:lnTo>
                  <a:lnTo>
                    <a:pt x="2559" y="255"/>
                  </a:lnTo>
                  <a:lnTo>
                    <a:pt x="2556" y="253"/>
                  </a:lnTo>
                  <a:lnTo>
                    <a:pt x="2549" y="253"/>
                  </a:lnTo>
                  <a:lnTo>
                    <a:pt x="2549" y="249"/>
                  </a:lnTo>
                  <a:lnTo>
                    <a:pt x="2551" y="248"/>
                  </a:lnTo>
                  <a:lnTo>
                    <a:pt x="2552" y="246"/>
                  </a:lnTo>
                  <a:lnTo>
                    <a:pt x="2552" y="246"/>
                  </a:lnTo>
                  <a:lnTo>
                    <a:pt x="2552" y="244"/>
                  </a:lnTo>
                  <a:lnTo>
                    <a:pt x="2554" y="241"/>
                  </a:lnTo>
                  <a:close/>
                  <a:moveTo>
                    <a:pt x="2242" y="173"/>
                  </a:moveTo>
                  <a:lnTo>
                    <a:pt x="2266" y="173"/>
                  </a:lnTo>
                  <a:lnTo>
                    <a:pt x="2266" y="176"/>
                  </a:lnTo>
                  <a:lnTo>
                    <a:pt x="2261" y="178"/>
                  </a:lnTo>
                  <a:lnTo>
                    <a:pt x="2259" y="180"/>
                  </a:lnTo>
                  <a:lnTo>
                    <a:pt x="2256" y="181"/>
                  </a:lnTo>
                  <a:lnTo>
                    <a:pt x="2252" y="183"/>
                  </a:lnTo>
                  <a:lnTo>
                    <a:pt x="2247" y="183"/>
                  </a:lnTo>
                  <a:lnTo>
                    <a:pt x="2242" y="173"/>
                  </a:lnTo>
                  <a:close/>
                  <a:moveTo>
                    <a:pt x="2612" y="153"/>
                  </a:moveTo>
                  <a:lnTo>
                    <a:pt x="2610" y="155"/>
                  </a:lnTo>
                  <a:lnTo>
                    <a:pt x="2608" y="157"/>
                  </a:lnTo>
                  <a:lnTo>
                    <a:pt x="2606" y="157"/>
                  </a:lnTo>
                  <a:lnTo>
                    <a:pt x="2606" y="159"/>
                  </a:lnTo>
                  <a:lnTo>
                    <a:pt x="2605" y="160"/>
                  </a:lnTo>
                  <a:lnTo>
                    <a:pt x="2603" y="164"/>
                  </a:lnTo>
                  <a:lnTo>
                    <a:pt x="2606" y="164"/>
                  </a:lnTo>
                  <a:lnTo>
                    <a:pt x="2612" y="162"/>
                  </a:lnTo>
                  <a:lnTo>
                    <a:pt x="2615" y="160"/>
                  </a:lnTo>
                  <a:lnTo>
                    <a:pt x="2619" y="159"/>
                  </a:lnTo>
                  <a:lnTo>
                    <a:pt x="2622" y="157"/>
                  </a:lnTo>
                  <a:lnTo>
                    <a:pt x="2626" y="153"/>
                  </a:lnTo>
                  <a:lnTo>
                    <a:pt x="2612" y="153"/>
                  </a:lnTo>
                  <a:close/>
                  <a:moveTo>
                    <a:pt x="2362" y="153"/>
                  </a:moveTo>
                  <a:lnTo>
                    <a:pt x="2364" y="169"/>
                  </a:lnTo>
                  <a:lnTo>
                    <a:pt x="2366" y="188"/>
                  </a:lnTo>
                  <a:lnTo>
                    <a:pt x="2357" y="188"/>
                  </a:lnTo>
                  <a:lnTo>
                    <a:pt x="2355" y="190"/>
                  </a:lnTo>
                  <a:lnTo>
                    <a:pt x="2352" y="190"/>
                  </a:lnTo>
                  <a:lnTo>
                    <a:pt x="2348" y="190"/>
                  </a:lnTo>
                  <a:lnTo>
                    <a:pt x="2343" y="192"/>
                  </a:lnTo>
                  <a:lnTo>
                    <a:pt x="2341" y="178"/>
                  </a:lnTo>
                  <a:lnTo>
                    <a:pt x="2341" y="164"/>
                  </a:lnTo>
                  <a:lnTo>
                    <a:pt x="2343" y="157"/>
                  </a:lnTo>
                  <a:lnTo>
                    <a:pt x="2346" y="155"/>
                  </a:lnTo>
                  <a:lnTo>
                    <a:pt x="2350" y="153"/>
                  </a:lnTo>
                  <a:lnTo>
                    <a:pt x="2355" y="153"/>
                  </a:lnTo>
                  <a:lnTo>
                    <a:pt x="2362" y="153"/>
                  </a:lnTo>
                  <a:close/>
                  <a:moveTo>
                    <a:pt x="2353" y="119"/>
                  </a:moveTo>
                  <a:lnTo>
                    <a:pt x="2362" y="119"/>
                  </a:lnTo>
                  <a:lnTo>
                    <a:pt x="2360" y="126"/>
                  </a:lnTo>
                  <a:lnTo>
                    <a:pt x="2360" y="131"/>
                  </a:lnTo>
                  <a:lnTo>
                    <a:pt x="2360" y="136"/>
                  </a:lnTo>
                  <a:lnTo>
                    <a:pt x="2359" y="140"/>
                  </a:lnTo>
                  <a:lnTo>
                    <a:pt x="2357" y="145"/>
                  </a:lnTo>
                  <a:lnTo>
                    <a:pt x="2350" y="145"/>
                  </a:lnTo>
                  <a:lnTo>
                    <a:pt x="2350" y="138"/>
                  </a:lnTo>
                  <a:lnTo>
                    <a:pt x="2352" y="131"/>
                  </a:lnTo>
                  <a:lnTo>
                    <a:pt x="2352" y="124"/>
                  </a:lnTo>
                  <a:lnTo>
                    <a:pt x="2353" y="119"/>
                  </a:lnTo>
                  <a:close/>
                  <a:moveTo>
                    <a:pt x="4193" y="71"/>
                  </a:moveTo>
                  <a:lnTo>
                    <a:pt x="4202" y="84"/>
                  </a:lnTo>
                  <a:lnTo>
                    <a:pt x="4210" y="91"/>
                  </a:lnTo>
                  <a:lnTo>
                    <a:pt x="4221" y="94"/>
                  </a:lnTo>
                  <a:lnTo>
                    <a:pt x="4228" y="98"/>
                  </a:lnTo>
                  <a:lnTo>
                    <a:pt x="4235" y="103"/>
                  </a:lnTo>
                  <a:lnTo>
                    <a:pt x="4237" y="106"/>
                  </a:lnTo>
                  <a:lnTo>
                    <a:pt x="4238" y="110"/>
                  </a:lnTo>
                  <a:lnTo>
                    <a:pt x="4238" y="113"/>
                  </a:lnTo>
                  <a:lnTo>
                    <a:pt x="4238" y="119"/>
                  </a:lnTo>
                  <a:lnTo>
                    <a:pt x="4226" y="122"/>
                  </a:lnTo>
                  <a:lnTo>
                    <a:pt x="4217" y="129"/>
                  </a:lnTo>
                  <a:lnTo>
                    <a:pt x="4210" y="136"/>
                  </a:lnTo>
                  <a:lnTo>
                    <a:pt x="4200" y="141"/>
                  </a:lnTo>
                  <a:lnTo>
                    <a:pt x="4196" y="136"/>
                  </a:lnTo>
                  <a:lnTo>
                    <a:pt x="4193" y="134"/>
                  </a:lnTo>
                  <a:lnTo>
                    <a:pt x="4190" y="133"/>
                  </a:lnTo>
                  <a:lnTo>
                    <a:pt x="4186" y="134"/>
                  </a:lnTo>
                  <a:lnTo>
                    <a:pt x="4183" y="136"/>
                  </a:lnTo>
                  <a:lnTo>
                    <a:pt x="4181" y="140"/>
                  </a:lnTo>
                  <a:lnTo>
                    <a:pt x="4177" y="141"/>
                  </a:lnTo>
                  <a:lnTo>
                    <a:pt x="4183" y="162"/>
                  </a:lnTo>
                  <a:lnTo>
                    <a:pt x="4184" y="178"/>
                  </a:lnTo>
                  <a:lnTo>
                    <a:pt x="4184" y="190"/>
                  </a:lnTo>
                  <a:lnTo>
                    <a:pt x="4183" y="202"/>
                  </a:lnTo>
                  <a:lnTo>
                    <a:pt x="4179" y="215"/>
                  </a:lnTo>
                  <a:lnTo>
                    <a:pt x="4176" y="232"/>
                  </a:lnTo>
                  <a:lnTo>
                    <a:pt x="4174" y="253"/>
                  </a:lnTo>
                  <a:lnTo>
                    <a:pt x="4151" y="265"/>
                  </a:lnTo>
                  <a:lnTo>
                    <a:pt x="4125" y="277"/>
                  </a:lnTo>
                  <a:lnTo>
                    <a:pt x="4100" y="288"/>
                  </a:lnTo>
                  <a:lnTo>
                    <a:pt x="4095" y="279"/>
                  </a:lnTo>
                  <a:lnTo>
                    <a:pt x="4090" y="272"/>
                  </a:lnTo>
                  <a:lnTo>
                    <a:pt x="4088" y="279"/>
                  </a:lnTo>
                  <a:lnTo>
                    <a:pt x="4088" y="283"/>
                  </a:lnTo>
                  <a:lnTo>
                    <a:pt x="4087" y="288"/>
                  </a:lnTo>
                  <a:lnTo>
                    <a:pt x="4085" y="291"/>
                  </a:lnTo>
                  <a:lnTo>
                    <a:pt x="4080" y="291"/>
                  </a:lnTo>
                  <a:lnTo>
                    <a:pt x="4076" y="291"/>
                  </a:lnTo>
                  <a:lnTo>
                    <a:pt x="4074" y="293"/>
                  </a:lnTo>
                  <a:lnTo>
                    <a:pt x="4073" y="293"/>
                  </a:lnTo>
                  <a:lnTo>
                    <a:pt x="4071" y="295"/>
                  </a:lnTo>
                  <a:lnTo>
                    <a:pt x="4069" y="297"/>
                  </a:lnTo>
                  <a:lnTo>
                    <a:pt x="4064" y="297"/>
                  </a:lnTo>
                  <a:lnTo>
                    <a:pt x="4059" y="298"/>
                  </a:lnTo>
                  <a:lnTo>
                    <a:pt x="4057" y="295"/>
                  </a:lnTo>
                  <a:lnTo>
                    <a:pt x="4057" y="290"/>
                  </a:lnTo>
                  <a:lnTo>
                    <a:pt x="4057" y="288"/>
                  </a:lnTo>
                  <a:lnTo>
                    <a:pt x="4057" y="284"/>
                  </a:lnTo>
                  <a:lnTo>
                    <a:pt x="4057" y="283"/>
                  </a:lnTo>
                  <a:lnTo>
                    <a:pt x="4053" y="283"/>
                  </a:lnTo>
                  <a:lnTo>
                    <a:pt x="4050" y="281"/>
                  </a:lnTo>
                  <a:lnTo>
                    <a:pt x="4043" y="279"/>
                  </a:lnTo>
                  <a:lnTo>
                    <a:pt x="4043" y="283"/>
                  </a:lnTo>
                  <a:lnTo>
                    <a:pt x="4046" y="288"/>
                  </a:lnTo>
                  <a:lnTo>
                    <a:pt x="4050" y="290"/>
                  </a:lnTo>
                  <a:lnTo>
                    <a:pt x="4050" y="293"/>
                  </a:lnTo>
                  <a:lnTo>
                    <a:pt x="4050" y="298"/>
                  </a:lnTo>
                  <a:lnTo>
                    <a:pt x="4052" y="307"/>
                  </a:lnTo>
                  <a:lnTo>
                    <a:pt x="4046" y="312"/>
                  </a:lnTo>
                  <a:lnTo>
                    <a:pt x="4043" y="319"/>
                  </a:lnTo>
                  <a:lnTo>
                    <a:pt x="4039" y="326"/>
                  </a:lnTo>
                  <a:lnTo>
                    <a:pt x="4027" y="326"/>
                  </a:lnTo>
                  <a:lnTo>
                    <a:pt x="4025" y="312"/>
                  </a:lnTo>
                  <a:lnTo>
                    <a:pt x="4024" y="305"/>
                  </a:lnTo>
                  <a:lnTo>
                    <a:pt x="4020" y="298"/>
                  </a:lnTo>
                  <a:lnTo>
                    <a:pt x="4017" y="288"/>
                  </a:lnTo>
                  <a:lnTo>
                    <a:pt x="4027" y="288"/>
                  </a:lnTo>
                  <a:lnTo>
                    <a:pt x="4039" y="272"/>
                  </a:lnTo>
                  <a:lnTo>
                    <a:pt x="4055" y="258"/>
                  </a:lnTo>
                  <a:lnTo>
                    <a:pt x="4074" y="249"/>
                  </a:lnTo>
                  <a:lnTo>
                    <a:pt x="4081" y="248"/>
                  </a:lnTo>
                  <a:lnTo>
                    <a:pt x="4088" y="248"/>
                  </a:lnTo>
                  <a:lnTo>
                    <a:pt x="4094" y="249"/>
                  </a:lnTo>
                  <a:lnTo>
                    <a:pt x="4097" y="249"/>
                  </a:lnTo>
                  <a:lnTo>
                    <a:pt x="4100" y="249"/>
                  </a:lnTo>
                  <a:lnTo>
                    <a:pt x="4104" y="244"/>
                  </a:lnTo>
                  <a:lnTo>
                    <a:pt x="4107" y="239"/>
                  </a:lnTo>
                  <a:lnTo>
                    <a:pt x="4109" y="234"/>
                  </a:lnTo>
                  <a:lnTo>
                    <a:pt x="4111" y="230"/>
                  </a:lnTo>
                  <a:lnTo>
                    <a:pt x="4114" y="225"/>
                  </a:lnTo>
                  <a:lnTo>
                    <a:pt x="4120" y="222"/>
                  </a:lnTo>
                  <a:lnTo>
                    <a:pt x="4121" y="225"/>
                  </a:lnTo>
                  <a:lnTo>
                    <a:pt x="4123" y="227"/>
                  </a:lnTo>
                  <a:lnTo>
                    <a:pt x="4125" y="227"/>
                  </a:lnTo>
                  <a:lnTo>
                    <a:pt x="4125" y="227"/>
                  </a:lnTo>
                  <a:lnTo>
                    <a:pt x="4127" y="227"/>
                  </a:lnTo>
                  <a:lnTo>
                    <a:pt x="4128" y="225"/>
                  </a:lnTo>
                  <a:lnTo>
                    <a:pt x="4142" y="213"/>
                  </a:lnTo>
                  <a:lnTo>
                    <a:pt x="4151" y="202"/>
                  </a:lnTo>
                  <a:lnTo>
                    <a:pt x="4155" y="190"/>
                  </a:lnTo>
                  <a:lnTo>
                    <a:pt x="4158" y="176"/>
                  </a:lnTo>
                  <a:lnTo>
                    <a:pt x="4163" y="164"/>
                  </a:lnTo>
                  <a:lnTo>
                    <a:pt x="4174" y="148"/>
                  </a:lnTo>
                  <a:lnTo>
                    <a:pt x="4167" y="148"/>
                  </a:lnTo>
                  <a:lnTo>
                    <a:pt x="4162" y="145"/>
                  </a:lnTo>
                  <a:lnTo>
                    <a:pt x="4160" y="141"/>
                  </a:lnTo>
                  <a:lnTo>
                    <a:pt x="4158" y="138"/>
                  </a:lnTo>
                  <a:lnTo>
                    <a:pt x="4158" y="131"/>
                  </a:lnTo>
                  <a:lnTo>
                    <a:pt x="4158" y="122"/>
                  </a:lnTo>
                  <a:lnTo>
                    <a:pt x="4160" y="120"/>
                  </a:lnTo>
                  <a:lnTo>
                    <a:pt x="4160" y="120"/>
                  </a:lnTo>
                  <a:lnTo>
                    <a:pt x="4162" y="119"/>
                  </a:lnTo>
                  <a:lnTo>
                    <a:pt x="4162" y="117"/>
                  </a:lnTo>
                  <a:lnTo>
                    <a:pt x="4162" y="115"/>
                  </a:lnTo>
                  <a:lnTo>
                    <a:pt x="4169" y="113"/>
                  </a:lnTo>
                  <a:lnTo>
                    <a:pt x="4174" y="113"/>
                  </a:lnTo>
                  <a:lnTo>
                    <a:pt x="4177" y="112"/>
                  </a:lnTo>
                  <a:lnTo>
                    <a:pt x="4181" y="112"/>
                  </a:lnTo>
                  <a:lnTo>
                    <a:pt x="4181" y="94"/>
                  </a:lnTo>
                  <a:lnTo>
                    <a:pt x="4184" y="80"/>
                  </a:lnTo>
                  <a:lnTo>
                    <a:pt x="4193" y="71"/>
                  </a:lnTo>
                  <a:close/>
                  <a:moveTo>
                    <a:pt x="2414" y="68"/>
                  </a:moveTo>
                  <a:lnTo>
                    <a:pt x="2413" y="70"/>
                  </a:lnTo>
                  <a:lnTo>
                    <a:pt x="2411" y="70"/>
                  </a:lnTo>
                  <a:lnTo>
                    <a:pt x="2409" y="70"/>
                  </a:lnTo>
                  <a:lnTo>
                    <a:pt x="2409" y="71"/>
                  </a:lnTo>
                  <a:lnTo>
                    <a:pt x="2407" y="71"/>
                  </a:lnTo>
                  <a:lnTo>
                    <a:pt x="2404" y="75"/>
                  </a:lnTo>
                  <a:lnTo>
                    <a:pt x="2400" y="77"/>
                  </a:lnTo>
                  <a:lnTo>
                    <a:pt x="2400" y="78"/>
                  </a:lnTo>
                  <a:lnTo>
                    <a:pt x="2400" y="82"/>
                  </a:lnTo>
                  <a:lnTo>
                    <a:pt x="2400" y="85"/>
                  </a:lnTo>
                  <a:lnTo>
                    <a:pt x="2400" y="91"/>
                  </a:lnTo>
                  <a:lnTo>
                    <a:pt x="2414" y="105"/>
                  </a:lnTo>
                  <a:lnTo>
                    <a:pt x="2427" y="120"/>
                  </a:lnTo>
                  <a:lnTo>
                    <a:pt x="2439" y="138"/>
                  </a:lnTo>
                  <a:lnTo>
                    <a:pt x="2453" y="138"/>
                  </a:lnTo>
                  <a:lnTo>
                    <a:pt x="2453" y="148"/>
                  </a:lnTo>
                  <a:lnTo>
                    <a:pt x="2467" y="153"/>
                  </a:lnTo>
                  <a:lnTo>
                    <a:pt x="2477" y="160"/>
                  </a:lnTo>
                  <a:lnTo>
                    <a:pt x="2488" y="169"/>
                  </a:lnTo>
                  <a:lnTo>
                    <a:pt x="2488" y="173"/>
                  </a:lnTo>
                  <a:lnTo>
                    <a:pt x="2484" y="173"/>
                  </a:lnTo>
                  <a:lnTo>
                    <a:pt x="2481" y="173"/>
                  </a:lnTo>
                  <a:lnTo>
                    <a:pt x="2477" y="173"/>
                  </a:lnTo>
                  <a:lnTo>
                    <a:pt x="2475" y="173"/>
                  </a:lnTo>
                  <a:lnTo>
                    <a:pt x="2472" y="171"/>
                  </a:lnTo>
                  <a:lnTo>
                    <a:pt x="2467" y="169"/>
                  </a:lnTo>
                  <a:lnTo>
                    <a:pt x="2462" y="169"/>
                  </a:lnTo>
                  <a:lnTo>
                    <a:pt x="2462" y="174"/>
                  </a:lnTo>
                  <a:lnTo>
                    <a:pt x="2463" y="178"/>
                  </a:lnTo>
                  <a:lnTo>
                    <a:pt x="2465" y="181"/>
                  </a:lnTo>
                  <a:lnTo>
                    <a:pt x="2465" y="183"/>
                  </a:lnTo>
                  <a:lnTo>
                    <a:pt x="2467" y="187"/>
                  </a:lnTo>
                  <a:lnTo>
                    <a:pt x="2468" y="192"/>
                  </a:lnTo>
                  <a:lnTo>
                    <a:pt x="2463" y="195"/>
                  </a:lnTo>
                  <a:lnTo>
                    <a:pt x="2460" y="199"/>
                  </a:lnTo>
                  <a:lnTo>
                    <a:pt x="2456" y="204"/>
                  </a:lnTo>
                  <a:lnTo>
                    <a:pt x="2453" y="211"/>
                  </a:lnTo>
                  <a:lnTo>
                    <a:pt x="2442" y="211"/>
                  </a:lnTo>
                  <a:lnTo>
                    <a:pt x="2442" y="234"/>
                  </a:lnTo>
                  <a:lnTo>
                    <a:pt x="2434" y="234"/>
                  </a:lnTo>
                  <a:lnTo>
                    <a:pt x="2425" y="227"/>
                  </a:lnTo>
                  <a:lnTo>
                    <a:pt x="2414" y="223"/>
                  </a:lnTo>
                  <a:lnTo>
                    <a:pt x="2406" y="218"/>
                  </a:lnTo>
                  <a:lnTo>
                    <a:pt x="2400" y="206"/>
                  </a:lnTo>
                  <a:lnTo>
                    <a:pt x="2414" y="208"/>
                  </a:lnTo>
                  <a:lnTo>
                    <a:pt x="2428" y="206"/>
                  </a:lnTo>
                  <a:lnTo>
                    <a:pt x="2439" y="202"/>
                  </a:lnTo>
                  <a:lnTo>
                    <a:pt x="2446" y="195"/>
                  </a:lnTo>
                  <a:lnTo>
                    <a:pt x="2448" y="194"/>
                  </a:lnTo>
                  <a:lnTo>
                    <a:pt x="2448" y="192"/>
                  </a:lnTo>
                  <a:lnTo>
                    <a:pt x="2449" y="190"/>
                  </a:lnTo>
                  <a:lnTo>
                    <a:pt x="2449" y="187"/>
                  </a:lnTo>
                  <a:lnTo>
                    <a:pt x="2449" y="183"/>
                  </a:lnTo>
                  <a:lnTo>
                    <a:pt x="2423" y="164"/>
                  </a:lnTo>
                  <a:lnTo>
                    <a:pt x="2395" y="145"/>
                  </a:lnTo>
                  <a:lnTo>
                    <a:pt x="2386" y="134"/>
                  </a:lnTo>
                  <a:lnTo>
                    <a:pt x="2378" y="124"/>
                  </a:lnTo>
                  <a:lnTo>
                    <a:pt x="2371" y="112"/>
                  </a:lnTo>
                  <a:lnTo>
                    <a:pt x="2360" y="101"/>
                  </a:lnTo>
                  <a:lnTo>
                    <a:pt x="2346" y="96"/>
                  </a:lnTo>
                  <a:lnTo>
                    <a:pt x="2334" y="106"/>
                  </a:lnTo>
                  <a:lnTo>
                    <a:pt x="2318" y="115"/>
                  </a:lnTo>
                  <a:lnTo>
                    <a:pt x="2299" y="119"/>
                  </a:lnTo>
                  <a:lnTo>
                    <a:pt x="2297" y="115"/>
                  </a:lnTo>
                  <a:lnTo>
                    <a:pt x="2296" y="112"/>
                  </a:lnTo>
                  <a:lnTo>
                    <a:pt x="2294" y="110"/>
                  </a:lnTo>
                  <a:lnTo>
                    <a:pt x="2290" y="110"/>
                  </a:lnTo>
                  <a:lnTo>
                    <a:pt x="2289" y="110"/>
                  </a:lnTo>
                  <a:lnTo>
                    <a:pt x="2285" y="112"/>
                  </a:lnTo>
                  <a:lnTo>
                    <a:pt x="2276" y="119"/>
                  </a:lnTo>
                  <a:lnTo>
                    <a:pt x="2273" y="129"/>
                  </a:lnTo>
                  <a:lnTo>
                    <a:pt x="2271" y="140"/>
                  </a:lnTo>
                  <a:lnTo>
                    <a:pt x="2266" y="148"/>
                  </a:lnTo>
                  <a:lnTo>
                    <a:pt x="2247" y="148"/>
                  </a:lnTo>
                  <a:lnTo>
                    <a:pt x="2240" y="157"/>
                  </a:lnTo>
                  <a:lnTo>
                    <a:pt x="2235" y="167"/>
                  </a:lnTo>
                  <a:lnTo>
                    <a:pt x="2231" y="180"/>
                  </a:lnTo>
                  <a:lnTo>
                    <a:pt x="2229" y="181"/>
                  </a:lnTo>
                  <a:lnTo>
                    <a:pt x="2229" y="185"/>
                  </a:lnTo>
                  <a:lnTo>
                    <a:pt x="2231" y="187"/>
                  </a:lnTo>
                  <a:lnTo>
                    <a:pt x="2233" y="188"/>
                  </a:lnTo>
                  <a:lnTo>
                    <a:pt x="2236" y="192"/>
                  </a:lnTo>
                  <a:lnTo>
                    <a:pt x="2238" y="195"/>
                  </a:lnTo>
                  <a:lnTo>
                    <a:pt x="2233" y="195"/>
                  </a:lnTo>
                  <a:lnTo>
                    <a:pt x="2231" y="197"/>
                  </a:lnTo>
                  <a:lnTo>
                    <a:pt x="2229" y="197"/>
                  </a:lnTo>
                  <a:lnTo>
                    <a:pt x="2228" y="199"/>
                  </a:lnTo>
                  <a:lnTo>
                    <a:pt x="2226" y="201"/>
                  </a:lnTo>
                  <a:lnTo>
                    <a:pt x="2222" y="202"/>
                  </a:lnTo>
                  <a:lnTo>
                    <a:pt x="2222" y="206"/>
                  </a:lnTo>
                  <a:lnTo>
                    <a:pt x="2222" y="206"/>
                  </a:lnTo>
                  <a:lnTo>
                    <a:pt x="2222" y="208"/>
                  </a:lnTo>
                  <a:lnTo>
                    <a:pt x="2222" y="208"/>
                  </a:lnTo>
                  <a:lnTo>
                    <a:pt x="2222" y="209"/>
                  </a:lnTo>
                  <a:lnTo>
                    <a:pt x="2222" y="215"/>
                  </a:lnTo>
                  <a:lnTo>
                    <a:pt x="2210" y="216"/>
                  </a:lnTo>
                  <a:lnTo>
                    <a:pt x="2205" y="220"/>
                  </a:lnTo>
                  <a:lnTo>
                    <a:pt x="2201" y="223"/>
                  </a:lnTo>
                  <a:lnTo>
                    <a:pt x="2198" y="229"/>
                  </a:lnTo>
                  <a:lnTo>
                    <a:pt x="2193" y="234"/>
                  </a:lnTo>
                  <a:lnTo>
                    <a:pt x="2187" y="236"/>
                  </a:lnTo>
                  <a:lnTo>
                    <a:pt x="2184" y="236"/>
                  </a:lnTo>
                  <a:lnTo>
                    <a:pt x="2179" y="234"/>
                  </a:lnTo>
                  <a:lnTo>
                    <a:pt x="2175" y="232"/>
                  </a:lnTo>
                  <a:lnTo>
                    <a:pt x="2172" y="230"/>
                  </a:lnTo>
                  <a:lnTo>
                    <a:pt x="2170" y="230"/>
                  </a:lnTo>
                  <a:lnTo>
                    <a:pt x="2167" y="232"/>
                  </a:lnTo>
                  <a:lnTo>
                    <a:pt x="2163" y="234"/>
                  </a:lnTo>
                  <a:lnTo>
                    <a:pt x="2160" y="236"/>
                  </a:lnTo>
                  <a:lnTo>
                    <a:pt x="2154" y="237"/>
                  </a:lnTo>
                  <a:lnTo>
                    <a:pt x="2154" y="246"/>
                  </a:lnTo>
                  <a:lnTo>
                    <a:pt x="2203" y="253"/>
                  </a:lnTo>
                  <a:lnTo>
                    <a:pt x="2217" y="246"/>
                  </a:lnTo>
                  <a:lnTo>
                    <a:pt x="2231" y="237"/>
                  </a:lnTo>
                  <a:lnTo>
                    <a:pt x="2242" y="230"/>
                  </a:lnTo>
                  <a:lnTo>
                    <a:pt x="2257" y="227"/>
                  </a:lnTo>
                  <a:lnTo>
                    <a:pt x="2280" y="223"/>
                  </a:lnTo>
                  <a:lnTo>
                    <a:pt x="2304" y="222"/>
                  </a:lnTo>
                  <a:lnTo>
                    <a:pt x="2331" y="222"/>
                  </a:lnTo>
                  <a:lnTo>
                    <a:pt x="2353" y="222"/>
                  </a:lnTo>
                  <a:lnTo>
                    <a:pt x="2372" y="223"/>
                  </a:lnTo>
                  <a:lnTo>
                    <a:pt x="2381" y="225"/>
                  </a:lnTo>
                  <a:lnTo>
                    <a:pt x="2385" y="225"/>
                  </a:lnTo>
                  <a:lnTo>
                    <a:pt x="2379" y="241"/>
                  </a:lnTo>
                  <a:lnTo>
                    <a:pt x="2376" y="258"/>
                  </a:lnTo>
                  <a:lnTo>
                    <a:pt x="2372" y="276"/>
                  </a:lnTo>
                  <a:lnTo>
                    <a:pt x="2378" y="279"/>
                  </a:lnTo>
                  <a:lnTo>
                    <a:pt x="2379" y="283"/>
                  </a:lnTo>
                  <a:lnTo>
                    <a:pt x="2383" y="286"/>
                  </a:lnTo>
                  <a:lnTo>
                    <a:pt x="2385" y="288"/>
                  </a:lnTo>
                  <a:lnTo>
                    <a:pt x="2388" y="291"/>
                  </a:lnTo>
                  <a:lnTo>
                    <a:pt x="2400" y="295"/>
                  </a:lnTo>
                  <a:lnTo>
                    <a:pt x="2414" y="295"/>
                  </a:lnTo>
                  <a:lnTo>
                    <a:pt x="2428" y="297"/>
                  </a:lnTo>
                  <a:lnTo>
                    <a:pt x="2442" y="304"/>
                  </a:lnTo>
                  <a:lnTo>
                    <a:pt x="2446" y="318"/>
                  </a:lnTo>
                  <a:lnTo>
                    <a:pt x="2453" y="321"/>
                  </a:lnTo>
                  <a:lnTo>
                    <a:pt x="2463" y="325"/>
                  </a:lnTo>
                  <a:lnTo>
                    <a:pt x="2477" y="328"/>
                  </a:lnTo>
                  <a:lnTo>
                    <a:pt x="2489" y="332"/>
                  </a:lnTo>
                  <a:lnTo>
                    <a:pt x="2496" y="333"/>
                  </a:lnTo>
                  <a:lnTo>
                    <a:pt x="2498" y="323"/>
                  </a:lnTo>
                  <a:lnTo>
                    <a:pt x="2502" y="314"/>
                  </a:lnTo>
                  <a:lnTo>
                    <a:pt x="2505" y="305"/>
                  </a:lnTo>
                  <a:lnTo>
                    <a:pt x="2516" y="298"/>
                  </a:lnTo>
                  <a:lnTo>
                    <a:pt x="2531" y="295"/>
                  </a:lnTo>
                  <a:lnTo>
                    <a:pt x="2545" y="298"/>
                  </a:lnTo>
                  <a:lnTo>
                    <a:pt x="2559" y="305"/>
                  </a:lnTo>
                  <a:lnTo>
                    <a:pt x="2573" y="311"/>
                  </a:lnTo>
                  <a:lnTo>
                    <a:pt x="2580" y="312"/>
                  </a:lnTo>
                  <a:lnTo>
                    <a:pt x="2594" y="314"/>
                  </a:lnTo>
                  <a:lnTo>
                    <a:pt x="2608" y="318"/>
                  </a:lnTo>
                  <a:lnTo>
                    <a:pt x="2622" y="319"/>
                  </a:lnTo>
                  <a:lnTo>
                    <a:pt x="2633" y="321"/>
                  </a:lnTo>
                  <a:lnTo>
                    <a:pt x="2638" y="323"/>
                  </a:lnTo>
                  <a:lnTo>
                    <a:pt x="2641" y="321"/>
                  </a:lnTo>
                  <a:lnTo>
                    <a:pt x="2643" y="318"/>
                  </a:lnTo>
                  <a:lnTo>
                    <a:pt x="2645" y="316"/>
                  </a:lnTo>
                  <a:lnTo>
                    <a:pt x="2648" y="312"/>
                  </a:lnTo>
                  <a:lnTo>
                    <a:pt x="2652" y="311"/>
                  </a:lnTo>
                  <a:lnTo>
                    <a:pt x="2655" y="311"/>
                  </a:lnTo>
                  <a:lnTo>
                    <a:pt x="2660" y="311"/>
                  </a:lnTo>
                  <a:lnTo>
                    <a:pt x="2673" y="314"/>
                  </a:lnTo>
                  <a:lnTo>
                    <a:pt x="2683" y="319"/>
                  </a:lnTo>
                  <a:lnTo>
                    <a:pt x="2695" y="318"/>
                  </a:lnTo>
                  <a:lnTo>
                    <a:pt x="2708" y="314"/>
                  </a:lnTo>
                  <a:lnTo>
                    <a:pt x="2709" y="300"/>
                  </a:lnTo>
                  <a:lnTo>
                    <a:pt x="2716" y="283"/>
                  </a:lnTo>
                  <a:lnTo>
                    <a:pt x="2722" y="267"/>
                  </a:lnTo>
                  <a:lnTo>
                    <a:pt x="2725" y="253"/>
                  </a:lnTo>
                  <a:lnTo>
                    <a:pt x="2722" y="241"/>
                  </a:lnTo>
                  <a:lnTo>
                    <a:pt x="2720" y="237"/>
                  </a:lnTo>
                  <a:lnTo>
                    <a:pt x="2720" y="234"/>
                  </a:lnTo>
                  <a:lnTo>
                    <a:pt x="2718" y="232"/>
                  </a:lnTo>
                  <a:lnTo>
                    <a:pt x="2716" y="230"/>
                  </a:lnTo>
                  <a:lnTo>
                    <a:pt x="2713" y="230"/>
                  </a:lnTo>
                  <a:lnTo>
                    <a:pt x="2709" y="230"/>
                  </a:lnTo>
                  <a:lnTo>
                    <a:pt x="2702" y="230"/>
                  </a:lnTo>
                  <a:lnTo>
                    <a:pt x="2694" y="237"/>
                  </a:lnTo>
                  <a:lnTo>
                    <a:pt x="2687" y="239"/>
                  </a:lnTo>
                  <a:lnTo>
                    <a:pt x="2680" y="237"/>
                  </a:lnTo>
                  <a:lnTo>
                    <a:pt x="2673" y="234"/>
                  </a:lnTo>
                  <a:lnTo>
                    <a:pt x="2664" y="230"/>
                  </a:lnTo>
                  <a:lnTo>
                    <a:pt x="2659" y="229"/>
                  </a:lnTo>
                  <a:lnTo>
                    <a:pt x="2655" y="230"/>
                  </a:lnTo>
                  <a:lnTo>
                    <a:pt x="2650" y="232"/>
                  </a:lnTo>
                  <a:lnTo>
                    <a:pt x="2648" y="236"/>
                  </a:lnTo>
                  <a:lnTo>
                    <a:pt x="2645" y="239"/>
                  </a:lnTo>
                  <a:lnTo>
                    <a:pt x="2641" y="241"/>
                  </a:lnTo>
                  <a:lnTo>
                    <a:pt x="2626" y="237"/>
                  </a:lnTo>
                  <a:lnTo>
                    <a:pt x="2610" y="227"/>
                  </a:lnTo>
                  <a:lnTo>
                    <a:pt x="2598" y="211"/>
                  </a:lnTo>
                  <a:lnTo>
                    <a:pt x="2592" y="195"/>
                  </a:lnTo>
                  <a:lnTo>
                    <a:pt x="2592" y="192"/>
                  </a:lnTo>
                  <a:lnTo>
                    <a:pt x="2592" y="188"/>
                  </a:lnTo>
                  <a:lnTo>
                    <a:pt x="2592" y="185"/>
                  </a:lnTo>
                  <a:lnTo>
                    <a:pt x="2592" y="181"/>
                  </a:lnTo>
                  <a:lnTo>
                    <a:pt x="2592" y="178"/>
                  </a:lnTo>
                  <a:lnTo>
                    <a:pt x="2594" y="174"/>
                  </a:lnTo>
                  <a:lnTo>
                    <a:pt x="2596" y="169"/>
                  </a:lnTo>
                  <a:lnTo>
                    <a:pt x="2592" y="166"/>
                  </a:lnTo>
                  <a:lnTo>
                    <a:pt x="2589" y="164"/>
                  </a:lnTo>
                  <a:lnTo>
                    <a:pt x="2587" y="162"/>
                  </a:lnTo>
                  <a:lnTo>
                    <a:pt x="2585" y="160"/>
                  </a:lnTo>
                  <a:lnTo>
                    <a:pt x="2582" y="159"/>
                  </a:lnTo>
                  <a:lnTo>
                    <a:pt x="2577" y="157"/>
                  </a:lnTo>
                  <a:lnTo>
                    <a:pt x="2575" y="155"/>
                  </a:lnTo>
                  <a:lnTo>
                    <a:pt x="2573" y="155"/>
                  </a:lnTo>
                  <a:lnTo>
                    <a:pt x="2571" y="153"/>
                  </a:lnTo>
                  <a:lnTo>
                    <a:pt x="2568" y="153"/>
                  </a:lnTo>
                  <a:lnTo>
                    <a:pt x="2564" y="153"/>
                  </a:lnTo>
                  <a:lnTo>
                    <a:pt x="2564" y="157"/>
                  </a:lnTo>
                  <a:lnTo>
                    <a:pt x="2561" y="157"/>
                  </a:lnTo>
                  <a:lnTo>
                    <a:pt x="2561" y="162"/>
                  </a:lnTo>
                  <a:lnTo>
                    <a:pt x="2563" y="166"/>
                  </a:lnTo>
                  <a:lnTo>
                    <a:pt x="2563" y="167"/>
                  </a:lnTo>
                  <a:lnTo>
                    <a:pt x="2563" y="169"/>
                  </a:lnTo>
                  <a:lnTo>
                    <a:pt x="2561" y="171"/>
                  </a:lnTo>
                  <a:lnTo>
                    <a:pt x="2559" y="171"/>
                  </a:lnTo>
                  <a:lnTo>
                    <a:pt x="2556" y="171"/>
                  </a:lnTo>
                  <a:lnTo>
                    <a:pt x="2549" y="173"/>
                  </a:lnTo>
                  <a:lnTo>
                    <a:pt x="2547" y="169"/>
                  </a:lnTo>
                  <a:lnTo>
                    <a:pt x="2545" y="167"/>
                  </a:lnTo>
                  <a:lnTo>
                    <a:pt x="2545" y="166"/>
                  </a:lnTo>
                  <a:lnTo>
                    <a:pt x="2542" y="164"/>
                  </a:lnTo>
                  <a:lnTo>
                    <a:pt x="2542" y="169"/>
                  </a:lnTo>
                  <a:lnTo>
                    <a:pt x="2551" y="180"/>
                  </a:lnTo>
                  <a:lnTo>
                    <a:pt x="2558" y="195"/>
                  </a:lnTo>
                  <a:lnTo>
                    <a:pt x="2561" y="211"/>
                  </a:lnTo>
                  <a:lnTo>
                    <a:pt x="2556" y="215"/>
                  </a:lnTo>
                  <a:lnTo>
                    <a:pt x="2552" y="216"/>
                  </a:lnTo>
                  <a:lnTo>
                    <a:pt x="2551" y="220"/>
                  </a:lnTo>
                  <a:lnTo>
                    <a:pt x="2549" y="223"/>
                  </a:lnTo>
                  <a:lnTo>
                    <a:pt x="2549" y="225"/>
                  </a:lnTo>
                  <a:lnTo>
                    <a:pt x="2547" y="229"/>
                  </a:lnTo>
                  <a:lnTo>
                    <a:pt x="2545" y="230"/>
                  </a:lnTo>
                  <a:lnTo>
                    <a:pt x="2540" y="232"/>
                  </a:lnTo>
                  <a:lnTo>
                    <a:pt x="2535" y="234"/>
                  </a:lnTo>
                  <a:lnTo>
                    <a:pt x="2533" y="232"/>
                  </a:lnTo>
                  <a:lnTo>
                    <a:pt x="2531" y="232"/>
                  </a:lnTo>
                  <a:lnTo>
                    <a:pt x="2531" y="232"/>
                  </a:lnTo>
                  <a:lnTo>
                    <a:pt x="2530" y="230"/>
                  </a:lnTo>
                  <a:lnTo>
                    <a:pt x="2526" y="230"/>
                  </a:lnTo>
                  <a:lnTo>
                    <a:pt x="2510" y="183"/>
                  </a:lnTo>
                  <a:lnTo>
                    <a:pt x="2507" y="181"/>
                  </a:lnTo>
                  <a:lnTo>
                    <a:pt x="2503" y="178"/>
                  </a:lnTo>
                  <a:lnTo>
                    <a:pt x="2498" y="174"/>
                  </a:lnTo>
                  <a:lnTo>
                    <a:pt x="2495" y="173"/>
                  </a:lnTo>
                  <a:lnTo>
                    <a:pt x="2491" y="169"/>
                  </a:lnTo>
                  <a:lnTo>
                    <a:pt x="2489" y="159"/>
                  </a:lnTo>
                  <a:lnTo>
                    <a:pt x="2491" y="150"/>
                  </a:lnTo>
                  <a:lnTo>
                    <a:pt x="2493" y="143"/>
                  </a:lnTo>
                  <a:lnTo>
                    <a:pt x="2493" y="136"/>
                  </a:lnTo>
                  <a:lnTo>
                    <a:pt x="2488" y="131"/>
                  </a:lnTo>
                  <a:lnTo>
                    <a:pt x="2475" y="122"/>
                  </a:lnTo>
                  <a:lnTo>
                    <a:pt x="2465" y="117"/>
                  </a:lnTo>
                  <a:lnTo>
                    <a:pt x="2456" y="115"/>
                  </a:lnTo>
                  <a:lnTo>
                    <a:pt x="2448" y="110"/>
                  </a:lnTo>
                  <a:lnTo>
                    <a:pt x="2441" y="99"/>
                  </a:lnTo>
                  <a:lnTo>
                    <a:pt x="2434" y="80"/>
                  </a:lnTo>
                  <a:lnTo>
                    <a:pt x="2420" y="84"/>
                  </a:lnTo>
                  <a:lnTo>
                    <a:pt x="2418" y="78"/>
                  </a:lnTo>
                  <a:lnTo>
                    <a:pt x="2418" y="75"/>
                  </a:lnTo>
                  <a:lnTo>
                    <a:pt x="2416" y="71"/>
                  </a:lnTo>
                  <a:lnTo>
                    <a:pt x="2414" y="68"/>
                  </a:lnTo>
                  <a:close/>
                  <a:moveTo>
                    <a:pt x="1217" y="64"/>
                  </a:moveTo>
                  <a:lnTo>
                    <a:pt x="1215" y="68"/>
                  </a:lnTo>
                  <a:lnTo>
                    <a:pt x="1212" y="71"/>
                  </a:lnTo>
                  <a:lnTo>
                    <a:pt x="1210" y="73"/>
                  </a:lnTo>
                  <a:lnTo>
                    <a:pt x="1208" y="75"/>
                  </a:lnTo>
                  <a:lnTo>
                    <a:pt x="1208" y="77"/>
                  </a:lnTo>
                  <a:lnTo>
                    <a:pt x="1210" y="78"/>
                  </a:lnTo>
                  <a:lnTo>
                    <a:pt x="1214" y="80"/>
                  </a:lnTo>
                  <a:lnTo>
                    <a:pt x="1215" y="75"/>
                  </a:lnTo>
                  <a:lnTo>
                    <a:pt x="1215" y="73"/>
                  </a:lnTo>
                  <a:lnTo>
                    <a:pt x="1217" y="70"/>
                  </a:lnTo>
                  <a:lnTo>
                    <a:pt x="1219" y="68"/>
                  </a:lnTo>
                  <a:lnTo>
                    <a:pt x="1220" y="64"/>
                  </a:lnTo>
                  <a:lnTo>
                    <a:pt x="1217" y="64"/>
                  </a:lnTo>
                  <a:close/>
                  <a:moveTo>
                    <a:pt x="2654" y="49"/>
                  </a:moveTo>
                  <a:lnTo>
                    <a:pt x="2650" y="57"/>
                  </a:lnTo>
                  <a:lnTo>
                    <a:pt x="2643" y="70"/>
                  </a:lnTo>
                  <a:lnTo>
                    <a:pt x="2634" y="84"/>
                  </a:lnTo>
                  <a:lnTo>
                    <a:pt x="2626" y="98"/>
                  </a:lnTo>
                  <a:lnTo>
                    <a:pt x="2619" y="110"/>
                  </a:lnTo>
                  <a:lnTo>
                    <a:pt x="2615" y="120"/>
                  </a:lnTo>
                  <a:lnTo>
                    <a:pt x="2615" y="126"/>
                  </a:lnTo>
                  <a:lnTo>
                    <a:pt x="2617" y="133"/>
                  </a:lnTo>
                  <a:lnTo>
                    <a:pt x="2617" y="136"/>
                  </a:lnTo>
                  <a:lnTo>
                    <a:pt x="2619" y="140"/>
                  </a:lnTo>
                  <a:lnTo>
                    <a:pt x="2622" y="141"/>
                  </a:lnTo>
                  <a:lnTo>
                    <a:pt x="2626" y="143"/>
                  </a:lnTo>
                  <a:lnTo>
                    <a:pt x="2631" y="145"/>
                  </a:lnTo>
                  <a:lnTo>
                    <a:pt x="2645" y="150"/>
                  </a:lnTo>
                  <a:lnTo>
                    <a:pt x="2659" y="148"/>
                  </a:lnTo>
                  <a:lnTo>
                    <a:pt x="2671" y="143"/>
                  </a:lnTo>
                  <a:lnTo>
                    <a:pt x="2685" y="136"/>
                  </a:lnTo>
                  <a:lnTo>
                    <a:pt x="2699" y="134"/>
                  </a:lnTo>
                  <a:lnTo>
                    <a:pt x="2713" y="134"/>
                  </a:lnTo>
                  <a:lnTo>
                    <a:pt x="2722" y="140"/>
                  </a:lnTo>
                  <a:lnTo>
                    <a:pt x="2729" y="145"/>
                  </a:lnTo>
                  <a:lnTo>
                    <a:pt x="2737" y="148"/>
                  </a:lnTo>
                  <a:lnTo>
                    <a:pt x="2758" y="152"/>
                  </a:lnTo>
                  <a:lnTo>
                    <a:pt x="2779" y="150"/>
                  </a:lnTo>
                  <a:lnTo>
                    <a:pt x="2798" y="145"/>
                  </a:lnTo>
                  <a:lnTo>
                    <a:pt x="2804" y="134"/>
                  </a:lnTo>
                  <a:lnTo>
                    <a:pt x="2798" y="134"/>
                  </a:lnTo>
                  <a:lnTo>
                    <a:pt x="2790" y="120"/>
                  </a:lnTo>
                  <a:lnTo>
                    <a:pt x="2776" y="108"/>
                  </a:lnTo>
                  <a:lnTo>
                    <a:pt x="2756" y="96"/>
                  </a:lnTo>
                  <a:lnTo>
                    <a:pt x="2737" y="85"/>
                  </a:lnTo>
                  <a:lnTo>
                    <a:pt x="2722" y="80"/>
                  </a:lnTo>
                  <a:lnTo>
                    <a:pt x="2713" y="87"/>
                  </a:lnTo>
                  <a:lnTo>
                    <a:pt x="2701" y="92"/>
                  </a:lnTo>
                  <a:lnTo>
                    <a:pt x="2692" y="91"/>
                  </a:lnTo>
                  <a:lnTo>
                    <a:pt x="2687" y="84"/>
                  </a:lnTo>
                  <a:lnTo>
                    <a:pt x="2680" y="77"/>
                  </a:lnTo>
                  <a:lnTo>
                    <a:pt x="2676" y="68"/>
                  </a:lnTo>
                  <a:lnTo>
                    <a:pt x="2688" y="64"/>
                  </a:lnTo>
                  <a:lnTo>
                    <a:pt x="2687" y="63"/>
                  </a:lnTo>
                  <a:lnTo>
                    <a:pt x="2685" y="63"/>
                  </a:lnTo>
                  <a:lnTo>
                    <a:pt x="2685" y="63"/>
                  </a:lnTo>
                  <a:lnTo>
                    <a:pt x="2683" y="63"/>
                  </a:lnTo>
                  <a:lnTo>
                    <a:pt x="2680" y="61"/>
                  </a:lnTo>
                  <a:lnTo>
                    <a:pt x="2674" y="56"/>
                  </a:lnTo>
                  <a:lnTo>
                    <a:pt x="2669" y="54"/>
                  </a:lnTo>
                  <a:lnTo>
                    <a:pt x="2662" y="51"/>
                  </a:lnTo>
                  <a:lnTo>
                    <a:pt x="2654" y="49"/>
                  </a:lnTo>
                  <a:close/>
                  <a:moveTo>
                    <a:pt x="2933" y="45"/>
                  </a:moveTo>
                  <a:lnTo>
                    <a:pt x="2922" y="54"/>
                  </a:lnTo>
                  <a:lnTo>
                    <a:pt x="2910" y="59"/>
                  </a:lnTo>
                  <a:lnTo>
                    <a:pt x="2898" y="64"/>
                  </a:lnTo>
                  <a:lnTo>
                    <a:pt x="2887" y="73"/>
                  </a:lnTo>
                  <a:lnTo>
                    <a:pt x="2880" y="84"/>
                  </a:lnTo>
                  <a:lnTo>
                    <a:pt x="2877" y="99"/>
                  </a:lnTo>
                  <a:lnTo>
                    <a:pt x="2882" y="115"/>
                  </a:lnTo>
                  <a:lnTo>
                    <a:pt x="2893" y="131"/>
                  </a:lnTo>
                  <a:lnTo>
                    <a:pt x="2903" y="147"/>
                  </a:lnTo>
                  <a:lnTo>
                    <a:pt x="2915" y="160"/>
                  </a:lnTo>
                  <a:lnTo>
                    <a:pt x="2922" y="173"/>
                  </a:lnTo>
                  <a:lnTo>
                    <a:pt x="2910" y="173"/>
                  </a:lnTo>
                  <a:lnTo>
                    <a:pt x="2910" y="195"/>
                  </a:lnTo>
                  <a:lnTo>
                    <a:pt x="2914" y="211"/>
                  </a:lnTo>
                  <a:lnTo>
                    <a:pt x="2924" y="220"/>
                  </a:lnTo>
                  <a:lnTo>
                    <a:pt x="2942" y="223"/>
                  </a:lnTo>
                  <a:lnTo>
                    <a:pt x="2968" y="222"/>
                  </a:lnTo>
                  <a:lnTo>
                    <a:pt x="2966" y="202"/>
                  </a:lnTo>
                  <a:lnTo>
                    <a:pt x="2962" y="190"/>
                  </a:lnTo>
                  <a:lnTo>
                    <a:pt x="2957" y="180"/>
                  </a:lnTo>
                  <a:lnTo>
                    <a:pt x="2955" y="169"/>
                  </a:lnTo>
                  <a:lnTo>
                    <a:pt x="2957" y="153"/>
                  </a:lnTo>
                  <a:lnTo>
                    <a:pt x="2961" y="155"/>
                  </a:lnTo>
                  <a:lnTo>
                    <a:pt x="2964" y="155"/>
                  </a:lnTo>
                  <a:lnTo>
                    <a:pt x="2968" y="155"/>
                  </a:lnTo>
                  <a:lnTo>
                    <a:pt x="2971" y="155"/>
                  </a:lnTo>
                  <a:lnTo>
                    <a:pt x="2976" y="153"/>
                  </a:lnTo>
                  <a:lnTo>
                    <a:pt x="2973" y="150"/>
                  </a:lnTo>
                  <a:lnTo>
                    <a:pt x="2969" y="148"/>
                  </a:lnTo>
                  <a:lnTo>
                    <a:pt x="2968" y="147"/>
                  </a:lnTo>
                  <a:lnTo>
                    <a:pt x="2964" y="143"/>
                  </a:lnTo>
                  <a:lnTo>
                    <a:pt x="2961" y="141"/>
                  </a:lnTo>
                  <a:lnTo>
                    <a:pt x="2959" y="143"/>
                  </a:lnTo>
                  <a:lnTo>
                    <a:pt x="2959" y="147"/>
                  </a:lnTo>
                  <a:lnTo>
                    <a:pt x="2957" y="150"/>
                  </a:lnTo>
                  <a:lnTo>
                    <a:pt x="2957" y="152"/>
                  </a:lnTo>
                  <a:lnTo>
                    <a:pt x="2955" y="153"/>
                  </a:lnTo>
                  <a:lnTo>
                    <a:pt x="2954" y="152"/>
                  </a:lnTo>
                  <a:lnTo>
                    <a:pt x="2952" y="148"/>
                  </a:lnTo>
                  <a:lnTo>
                    <a:pt x="2947" y="140"/>
                  </a:lnTo>
                  <a:lnTo>
                    <a:pt x="2942" y="131"/>
                  </a:lnTo>
                  <a:lnTo>
                    <a:pt x="2943" y="127"/>
                  </a:lnTo>
                  <a:lnTo>
                    <a:pt x="2945" y="127"/>
                  </a:lnTo>
                  <a:lnTo>
                    <a:pt x="2947" y="126"/>
                  </a:lnTo>
                  <a:lnTo>
                    <a:pt x="2948" y="122"/>
                  </a:lnTo>
                  <a:lnTo>
                    <a:pt x="2933" y="113"/>
                  </a:lnTo>
                  <a:lnTo>
                    <a:pt x="2921" y="99"/>
                  </a:lnTo>
                  <a:lnTo>
                    <a:pt x="2914" y="84"/>
                  </a:lnTo>
                  <a:lnTo>
                    <a:pt x="2933" y="82"/>
                  </a:lnTo>
                  <a:lnTo>
                    <a:pt x="2947" y="77"/>
                  </a:lnTo>
                  <a:lnTo>
                    <a:pt x="2954" y="64"/>
                  </a:lnTo>
                  <a:lnTo>
                    <a:pt x="2957" y="49"/>
                  </a:lnTo>
                  <a:lnTo>
                    <a:pt x="2952" y="47"/>
                  </a:lnTo>
                  <a:lnTo>
                    <a:pt x="2947" y="47"/>
                  </a:lnTo>
                  <a:lnTo>
                    <a:pt x="2942" y="45"/>
                  </a:lnTo>
                  <a:lnTo>
                    <a:pt x="2933" y="45"/>
                  </a:lnTo>
                  <a:close/>
                  <a:moveTo>
                    <a:pt x="2746" y="42"/>
                  </a:moveTo>
                  <a:lnTo>
                    <a:pt x="2732" y="49"/>
                  </a:lnTo>
                  <a:lnTo>
                    <a:pt x="2715" y="54"/>
                  </a:lnTo>
                  <a:lnTo>
                    <a:pt x="2715" y="68"/>
                  </a:lnTo>
                  <a:lnTo>
                    <a:pt x="2722" y="70"/>
                  </a:lnTo>
                  <a:lnTo>
                    <a:pt x="2730" y="71"/>
                  </a:lnTo>
                  <a:lnTo>
                    <a:pt x="2741" y="71"/>
                  </a:lnTo>
                  <a:lnTo>
                    <a:pt x="2741" y="64"/>
                  </a:lnTo>
                  <a:lnTo>
                    <a:pt x="2744" y="59"/>
                  </a:lnTo>
                  <a:lnTo>
                    <a:pt x="2746" y="54"/>
                  </a:lnTo>
                  <a:lnTo>
                    <a:pt x="2746" y="49"/>
                  </a:lnTo>
                  <a:lnTo>
                    <a:pt x="2746" y="45"/>
                  </a:lnTo>
                  <a:lnTo>
                    <a:pt x="2746" y="42"/>
                  </a:lnTo>
                  <a:close/>
                  <a:moveTo>
                    <a:pt x="1390" y="33"/>
                  </a:moveTo>
                  <a:lnTo>
                    <a:pt x="1393" y="42"/>
                  </a:lnTo>
                  <a:lnTo>
                    <a:pt x="1395" y="54"/>
                  </a:lnTo>
                  <a:lnTo>
                    <a:pt x="1397" y="64"/>
                  </a:lnTo>
                  <a:lnTo>
                    <a:pt x="1395" y="66"/>
                  </a:lnTo>
                  <a:lnTo>
                    <a:pt x="1393" y="66"/>
                  </a:lnTo>
                  <a:lnTo>
                    <a:pt x="1392" y="66"/>
                  </a:lnTo>
                  <a:lnTo>
                    <a:pt x="1392" y="68"/>
                  </a:lnTo>
                  <a:lnTo>
                    <a:pt x="1390" y="68"/>
                  </a:lnTo>
                  <a:lnTo>
                    <a:pt x="1383" y="68"/>
                  </a:lnTo>
                  <a:lnTo>
                    <a:pt x="1381" y="66"/>
                  </a:lnTo>
                  <a:lnTo>
                    <a:pt x="1381" y="64"/>
                  </a:lnTo>
                  <a:lnTo>
                    <a:pt x="1381" y="63"/>
                  </a:lnTo>
                  <a:lnTo>
                    <a:pt x="1379" y="63"/>
                  </a:lnTo>
                  <a:lnTo>
                    <a:pt x="1378" y="61"/>
                  </a:lnTo>
                  <a:lnTo>
                    <a:pt x="1390" y="33"/>
                  </a:lnTo>
                  <a:close/>
                  <a:moveTo>
                    <a:pt x="1002" y="0"/>
                  </a:moveTo>
                  <a:lnTo>
                    <a:pt x="994" y="12"/>
                  </a:lnTo>
                  <a:lnTo>
                    <a:pt x="985" y="23"/>
                  </a:lnTo>
                  <a:lnTo>
                    <a:pt x="980" y="38"/>
                  </a:lnTo>
                  <a:lnTo>
                    <a:pt x="990" y="37"/>
                  </a:lnTo>
                  <a:lnTo>
                    <a:pt x="997" y="40"/>
                  </a:lnTo>
                  <a:lnTo>
                    <a:pt x="1002" y="45"/>
                  </a:lnTo>
                  <a:lnTo>
                    <a:pt x="1009" y="54"/>
                  </a:lnTo>
                  <a:lnTo>
                    <a:pt x="1011" y="47"/>
                  </a:lnTo>
                  <a:lnTo>
                    <a:pt x="1011" y="42"/>
                  </a:lnTo>
                  <a:lnTo>
                    <a:pt x="1013" y="38"/>
                  </a:lnTo>
                  <a:lnTo>
                    <a:pt x="1013" y="33"/>
                  </a:lnTo>
                  <a:lnTo>
                    <a:pt x="1022" y="33"/>
                  </a:lnTo>
                  <a:lnTo>
                    <a:pt x="1027" y="45"/>
                  </a:lnTo>
                  <a:lnTo>
                    <a:pt x="1035" y="49"/>
                  </a:lnTo>
                  <a:lnTo>
                    <a:pt x="1042" y="52"/>
                  </a:lnTo>
                  <a:lnTo>
                    <a:pt x="1049" y="56"/>
                  </a:lnTo>
                  <a:lnTo>
                    <a:pt x="1056" y="64"/>
                  </a:lnTo>
                  <a:lnTo>
                    <a:pt x="1049" y="75"/>
                  </a:lnTo>
                  <a:lnTo>
                    <a:pt x="1041" y="87"/>
                  </a:lnTo>
                  <a:lnTo>
                    <a:pt x="1034" y="103"/>
                  </a:lnTo>
                  <a:lnTo>
                    <a:pt x="1028" y="117"/>
                  </a:lnTo>
                  <a:lnTo>
                    <a:pt x="1028" y="126"/>
                  </a:lnTo>
                  <a:lnTo>
                    <a:pt x="1030" y="131"/>
                  </a:lnTo>
                  <a:lnTo>
                    <a:pt x="1030" y="134"/>
                  </a:lnTo>
                  <a:lnTo>
                    <a:pt x="1032" y="136"/>
                  </a:lnTo>
                  <a:lnTo>
                    <a:pt x="1034" y="138"/>
                  </a:lnTo>
                  <a:lnTo>
                    <a:pt x="1035" y="140"/>
                  </a:lnTo>
                  <a:lnTo>
                    <a:pt x="1041" y="141"/>
                  </a:lnTo>
                  <a:lnTo>
                    <a:pt x="1041" y="138"/>
                  </a:lnTo>
                  <a:lnTo>
                    <a:pt x="1044" y="131"/>
                  </a:lnTo>
                  <a:lnTo>
                    <a:pt x="1049" y="120"/>
                  </a:lnTo>
                  <a:lnTo>
                    <a:pt x="1055" y="106"/>
                  </a:lnTo>
                  <a:lnTo>
                    <a:pt x="1060" y="94"/>
                  </a:lnTo>
                  <a:lnTo>
                    <a:pt x="1065" y="84"/>
                  </a:lnTo>
                  <a:lnTo>
                    <a:pt x="1067" y="77"/>
                  </a:lnTo>
                  <a:lnTo>
                    <a:pt x="1079" y="77"/>
                  </a:lnTo>
                  <a:lnTo>
                    <a:pt x="1081" y="96"/>
                  </a:lnTo>
                  <a:lnTo>
                    <a:pt x="1081" y="113"/>
                  </a:lnTo>
                  <a:lnTo>
                    <a:pt x="1081" y="134"/>
                  </a:lnTo>
                  <a:lnTo>
                    <a:pt x="1083" y="157"/>
                  </a:lnTo>
                  <a:lnTo>
                    <a:pt x="1105" y="160"/>
                  </a:lnTo>
                  <a:lnTo>
                    <a:pt x="1114" y="147"/>
                  </a:lnTo>
                  <a:lnTo>
                    <a:pt x="1130" y="138"/>
                  </a:lnTo>
                  <a:lnTo>
                    <a:pt x="1147" y="129"/>
                  </a:lnTo>
                  <a:lnTo>
                    <a:pt x="1165" y="122"/>
                  </a:lnTo>
                  <a:lnTo>
                    <a:pt x="1182" y="115"/>
                  </a:lnTo>
                  <a:lnTo>
                    <a:pt x="1198" y="106"/>
                  </a:lnTo>
                  <a:lnTo>
                    <a:pt x="1205" y="96"/>
                  </a:lnTo>
                  <a:lnTo>
                    <a:pt x="1201" y="96"/>
                  </a:lnTo>
                  <a:lnTo>
                    <a:pt x="1200" y="92"/>
                  </a:lnTo>
                  <a:lnTo>
                    <a:pt x="1200" y="91"/>
                  </a:lnTo>
                  <a:lnTo>
                    <a:pt x="1198" y="89"/>
                  </a:lnTo>
                  <a:lnTo>
                    <a:pt x="1198" y="89"/>
                  </a:lnTo>
                  <a:lnTo>
                    <a:pt x="1196" y="89"/>
                  </a:lnTo>
                  <a:lnTo>
                    <a:pt x="1194" y="89"/>
                  </a:lnTo>
                  <a:lnTo>
                    <a:pt x="1191" y="87"/>
                  </a:lnTo>
                  <a:lnTo>
                    <a:pt x="1184" y="92"/>
                  </a:lnTo>
                  <a:lnTo>
                    <a:pt x="1172" y="99"/>
                  </a:lnTo>
                  <a:lnTo>
                    <a:pt x="1158" y="110"/>
                  </a:lnTo>
                  <a:lnTo>
                    <a:pt x="1140" y="119"/>
                  </a:lnTo>
                  <a:lnTo>
                    <a:pt x="1124" y="129"/>
                  </a:lnTo>
                  <a:lnTo>
                    <a:pt x="1109" y="136"/>
                  </a:lnTo>
                  <a:lnTo>
                    <a:pt x="1098" y="140"/>
                  </a:lnTo>
                  <a:lnTo>
                    <a:pt x="1095" y="141"/>
                  </a:lnTo>
                  <a:lnTo>
                    <a:pt x="1093" y="140"/>
                  </a:lnTo>
                  <a:lnTo>
                    <a:pt x="1091" y="138"/>
                  </a:lnTo>
                  <a:lnTo>
                    <a:pt x="1091" y="136"/>
                  </a:lnTo>
                  <a:lnTo>
                    <a:pt x="1091" y="134"/>
                  </a:lnTo>
                  <a:lnTo>
                    <a:pt x="1090" y="131"/>
                  </a:lnTo>
                  <a:lnTo>
                    <a:pt x="1095" y="122"/>
                  </a:lnTo>
                  <a:lnTo>
                    <a:pt x="1095" y="115"/>
                  </a:lnTo>
                  <a:lnTo>
                    <a:pt x="1093" y="110"/>
                  </a:lnTo>
                  <a:lnTo>
                    <a:pt x="1091" y="101"/>
                  </a:lnTo>
                  <a:lnTo>
                    <a:pt x="1095" y="91"/>
                  </a:lnTo>
                  <a:lnTo>
                    <a:pt x="1097" y="89"/>
                  </a:lnTo>
                  <a:lnTo>
                    <a:pt x="1098" y="87"/>
                  </a:lnTo>
                  <a:lnTo>
                    <a:pt x="1100" y="85"/>
                  </a:lnTo>
                  <a:lnTo>
                    <a:pt x="1102" y="85"/>
                  </a:lnTo>
                  <a:lnTo>
                    <a:pt x="1104" y="85"/>
                  </a:lnTo>
                  <a:lnTo>
                    <a:pt x="1105" y="84"/>
                  </a:lnTo>
                  <a:lnTo>
                    <a:pt x="1107" y="82"/>
                  </a:lnTo>
                  <a:lnTo>
                    <a:pt x="1107" y="78"/>
                  </a:lnTo>
                  <a:lnTo>
                    <a:pt x="1109" y="73"/>
                  </a:lnTo>
                  <a:lnTo>
                    <a:pt x="1109" y="64"/>
                  </a:lnTo>
                  <a:lnTo>
                    <a:pt x="1100" y="59"/>
                  </a:lnTo>
                  <a:lnTo>
                    <a:pt x="1091" y="57"/>
                  </a:lnTo>
                  <a:lnTo>
                    <a:pt x="1084" y="57"/>
                  </a:lnTo>
                  <a:lnTo>
                    <a:pt x="1076" y="54"/>
                  </a:lnTo>
                  <a:lnTo>
                    <a:pt x="1063" y="45"/>
                  </a:lnTo>
                  <a:lnTo>
                    <a:pt x="1055" y="37"/>
                  </a:lnTo>
                  <a:lnTo>
                    <a:pt x="1049" y="26"/>
                  </a:lnTo>
                  <a:lnTo>
                    <a:pt x="1042" y="16"/>
                  </a:lnTo>
                  <a:lnTo>
                    <a:pt x="1034" y="9"/>
                  </a:lnTo>
                  <a:lnTo>
                    <a:pt x="1020" y="2"/>
                  </a:lnTo>
                  <a:lnTo>
                    <a:pt x="1002"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14" name="Freeform 9">
              <a:extLst>
                <a:ext uri="{FF2B5EF4-FFF2-40B4-BE49-F238E27FC236}">
                  <a16:creationId xmlns:a16="http://schemas.microsoft.com/office/drawing/2014/main" id="{735AC350-C62C-4F99-B83E-2F75A304D664}"/>
                </a:ext>
              </a:extLst>
            </p:cNvPr>
            <p:cNvSpPr>
              <a:spLocks noEditPoints="1"/>
            </p:cNvSpPr>
            <p:nvPr/>
          </p:nvSpPr>
          <p:spPr bwMode="auto">
            <a:xfrm>
              <a:off x="635000" y="2108200"/>
              <a:ext cx="7697788" cy="3846513"/>
            </a:xfrm>
            <a:custGeom>
              <a:avLst/>
              <a:gdLst>
                <a:gd name="T0" fmla="*/ 1599 w 4849"/>
                <a:gd name="T1" fmla="*/ 786 h 2423"/>
                <a:gd name="T2" fmla="*/ 1536 w 4849"/>
                <a:gd name="T3" fmla="*/ 779 h 2423"/>
                <a:gd name="T4" fmla="*/ 529 w 4849"/>
                <a:gd name="T5" fmla="*/ 651 h 2423"/>
                <a:gd name="T6" fmla="*/ 4301 w 4849"/>
                <a:gd name="T7" fmla="*/ 791 h 2423"/>
                <a:gd name="T8" fmla="*/ 2510 w 4849"/>
                <a:gd name="T9" fmla="*/ 575 h 2423"/>
                <a:gd name="T10" fmla="*/ 2579 w 4849"/>
                <a:gd name="T11" fmla="*/ 552 h 2423"/>
                <a:gd name="T12" fmla="*/ 2649 w 4849"/>
                <a:gd name="T13" fmla="*/ 522 h 2423"/>
                <a:gd name="T14" fmla="*/ 2347 w 4849"/>
                <a:gd name="T15" fmla="*/ 611 h 2423"/>
                <a:gd name="T16" fmla="*/ 2304 w 4849"/>
                <a:gd name="T17" fmla="*/ 615 h 2423"/>
                <a:gd name="T18" fmla="*/ 2269 w 4849"/>
                <a:gd name="T19" fmla="*/ 580 h 2423"/>
                <a:gd name="T20" fmla="*/ 1234 w 4849"/>
                <a:gd name="T21" fmla="*/ 424 h 2423"/>
                <a:gd name="T22" fmla="*/ 1297 w 4849"/>
                <a:gd name="T23" fmla="*/ 367 h 2423"/>
                <a:gd name="T24" fmla="*/ 1178 w 4849"/>
                <a:gd name="T25" fmla="*/ 307 h 2423"/>
                <a:gd name="T26" fmla="*/ 1171 w 4849"/>
                <a:gd name="T27" fmla="*/ 369 h 2423"/>
                <a:gd name="T28" fmla="*/ 2044 w 4849"/>
                <a:gd name="T29" fmla="*/ 365 h 2423"/>
                <a:gd name="T30" fmla="*/ 2082 w 4849"/>
                <a:gd name="T31" fmla="*/ 288 h 2423"/>
                <a:gd name="T32" fmla="*/ 1297 w 4849"/>
                <a:gd name="T33" fmla="*/ 215 h 2423"/>
                <a:gd name="T34" fmla="*/ 2979 w 4849"/>
                <a:gd name="T35" fmla="*/ 177 h 2423"/>
                <a:gd name="T36" fmla="*/ 4833 w 4849"/>
                <a:gd name="T37" fmla="*/ 109 h 2423"/>
                <a:gd name="T38" fmla="*/ 1082 w 4849"/>
                <a:gd name="T39" fmla="*/ 131 h 2423"/>
                <a:gd name="T40" fmla="*/ 1167 w 4849"/>
                <a:gd name="T41" fmla="*/ 154 h 2423"/>
                <a:gd name="T42" fmla="*/ 1197 w 4849"/>
                <a:gd name="T43" fmla="*/ 273 h 2423"/>
                <a:gd name="T44" fmla="*/ 1078 w 4849"/>
                <a:gd name="T45" fmla="*/ 379 h 2423"/>
                <a:gd name="T46" fmla="*/ 1164 w 4849"/>
                <a:gd name="T47" fmla="*/ 582 h 2423"/>
                <a:gd name="T48" fmla="*/ 1281 w 4849"/>
                <a:gd name="T49" fmla="*/ 575 h 2423"/>
                <a:gd name="T50" fmla="*/ 1386 w 4849"/>
                <a:gd name="T51" fmla="*/ 484 h 2423"/>
                <a:gd name="T52" fmla="*/ 1501 w 4849"/>
                <a:gd name="T53" fmla="*/ 564 h 2423"/>
                <a:gd name="T54" fmla="*/ 1396 w 4849"/>
                <a:gd name="T55" fmla="*/ 721 h 2423"/>
                <a:gd name="T56" fmla="*/ 1459 w 4849"/>
                <a:gd name="T57" fmla="*/ 798 h 2423"/>
                <a:gd name="T58" fmla="*/ 1298 w 4849"/>
                <a:gd name="T59" fmla="*/ 955 h 2423"/>
                <a:gd name="T60" fmla="*/ 1124 w 4849"/>
                <a:gd name="T61" fmla="*/ 1077 h 2423"/>
                <a:gd name="T62" fmla="*/ 1085 w 4849"/>
                <a:gd name="T63" fmla="*/ 1234 h 2423"/>
                <a:gd name="T64" fmla="*/ 1194 w 4849"/>
                <a:gd name="T65" fmla="*/ 1320 h 2423"/>
                <a:gd name="T66" fmla="*/ 1361 w 4849"/>
                <a:gd name="T67" fmla="*/ 1344 h 2423"/>
                <a:gd name="T68" fmla="*/ 1616 w 4849"/>
                <a:gd name="T69" fmla="*/ 1421 h 2423"/>
                <a:gd name="T70" fmla="*/ 1866 w 4849"/>
                <a:gd name="T71" fmla="*/ 1604 h 2423"/>
                <a:gd name="T72" fmla="*/ 1647 w 4849"/>
                <a:gd name="T73" fmla="*/ 1966 h 2423"/>
                <a:gd name="T74" fmla="*/ 1496 w 4849"/>
                <a:gd name="T75" fmla="*/ 2105 h 2423"/>
                <a:gd name="T76" fmla="*/ 1431 w 4849"/>
                <a:gd name="T77" fmla="*/ 2215 h 2423"/>
                <a:gd name="T78" fmla="*/ 1396 w 4849"/>
                <a:gd name="T79" fmla="*/ 2371 h 2423"/>
                <a:gd name="T80" fmla="*/ 1302 w 4849"/>
                <a:gd name="T81" fmla="*/ 2315 h 2423"/>
                <a:gd name="T82" fmla="*/ 1270 w 4849"/>
                <a:gd name="T83" fmla="*/ 1667 h 2423"/>
                <a:gd name="T84" fmla="*/ 1269 w 4849"/>
                <a:gd name="T85" fmla="*/ 1400 h 2423"/>
                <a:gd name="T86" fmla="*/ 1056 w 4849"/>
                <a:gd name="T87" fmla="*/ 1288 h 2423"/>
                <a:gd name="T88" fmla="*/ 813 w 4849"/>
                <a:gd name="T89" fmla="*/ 1102 h 2423"/>
                <a:gd name="T90" fmla="*/ 818 w 4849"/>
                <a:gd name="T91" fmla="*/ 1171 h 2423"/>
                <a:gd name="T92" fmla="*/ 642 w 4849"/>
                <a:gd name="T93" fmla="*/ 939 h 2423"/>
                <a:gd name="T94" fmla="*/ 639 w 4849"/>
                <a:gd name="T95" fmla="*/ 739 h 2423"/>
                <a:gd name="T96" fmla="*/ 490 w 4849"/>
                <a:gd name="T97" fmla="*/ 522 h 2423"/>
                <a:gd name="T98" fmla="*/ 141 w 4849"/>
                <a:gd name="T99" fmla="*/ 576 h 2423"/>
                <a:gd name="T100" fmla="*/ 115 w 4849"/>
                <a:gd name="T101" fmla="*/ 482 h 2423"/>
                <a:gd name="T102" fmla="*/ 85 w 4849"/>
                <a:gd name="T103" fmla="*/ 334 h 2423"/>
                <a:gd name="T104" fmla="*/ 110 w 4849"/>
                <a:gd name="T105" fmla="*/ 255 h 2423"/>
                <a:gd name="T106" fmla="*/ 234 w 4849"/>
                <a:gd name="T107" fmla="*/ 107 h 2423"/>
                <a:gd name="T108" fmla="*/ 499 w 4849"/>
                <a:gd name="T109" fmla="*/ 136 h 2423"/>
                <a:gd name="T110" fmla="*/ 632 w 4849"/>
                <a:gd name="T111" fmla="*/ 149 h 2423"/>
                <a:gd name="T112" fmla="*/ 771 w 4849"/>
                <a:gd name="T113" fmla="*/ 218 h 2423"/>
                <a:gd name="T114" fmla="*/ 979 w 4849"/>
                <a:gd name="T115" fmla="*/ 222 h 2423"/>
                <a:gd name="T116" fmla="*/ 918 w 4849"/>
                <a:gd name="T117" fmla="*/ 131 h 2423"/>
                <a:gd name="T118" fmla="*/ 733 w 4849"/>
                <a:gd name="T119" fmla="*/ 157 h 2423"/>
                <a:gd name="T120" fmla="*/ 776 w 4849"/>
                <a:gd name="T121" fmla="*/ 42 h 2423"/>
                <a:gd name="T122" fmla="*/ 902 w 4849"/>
                <a:gd name="T123" fmla="*/ 28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49" h="2423">
                  <a:moveTo>
                    <a:pt x="1469" y="711"/>
                  </a:moveTo>
                  <a:lnTo>
                    <a:pt x="1482" y="712"/>
                  </a:lnTo>
                  <a:lnTo>
                    <a:pt x="1490" y="714"/>
                  </a:lnTo>
                  <a:lnTo>
                    <a:pt x="1501" y="718"/>
                  </a:lnTo>
                  <a:lnTo>
                    <a:pt x="1501" y="726"/>
                  </a:lnTo>
                  <a:lnTo>
                    <a:pt x="1497" y="726"/>
                  </a:lnTo>
                  <a:lnTo>
                    <a:pt x="1494" y="728"/>
                  </a:lnTo>
                  <a:lnTo>
                    <a:pt x="1490" y="728"/>
                  </a:lnTo>
                  <a:lnTo>
                    <a:pt x="1487" y="728"/>
                  </a:lnTo>
                  <a:lnTo>
                    <a:pt x="1482" y="730"/>
                  </a:lnTo>
                  <a:lnTo>
                    <a:pt x="1478" y="725"/>
                  </a:lnTo>
                  <a:lnTo>
                    <a:pt x="1476" y="723"/>
                  </a:lnTo>
                  <a:lnTo>
                    <a:pt x="1475" y="719"/>
                  </a:lnTo>
                  <a:lnTo>
                    <a:pt x="1473" y="716"/>
                  </a:lnTo>
                  <a:lnTo>
                    <a:pt x="1469" y="711"/>
                  </a:lnTo>
                  <a:close/>
                  <a:moveTo>
                    <a:pt x="1551" y="691"/>
                  </a:moveTo>
                  <a:lnTo>
                    <a:pt x="1562" y="691"/>
                  </a:lnTo>
                  <a:lnTo>
                    <a:pt x="1562" y="705"/>
                  </a:lnTo>
                  <a:lnTo>
                    <a:pt x="1562" y="718"/>
                  </a:lnTo>
                  <a:lnTo>
                    <a:pt x="1564" y="728"/>
                  </a:lnTo>
                  <a:lnTo>
                    <a:pt x="1565" y="740"/>
                  </a:lnTo>
                  <a:lnTo>
                    <a:pt x="1585" y="740"/>
                  </a:lnTo>
                  <a:lnTo>
                    <a:pt x="1585" y="760"/>
                  </a:lnTo>
                  <a:lnTo>
                    <a:pt x="1593" y="760"/>
                  </a:lnTo>
                  <a:lnTo>
                    <a:pt x="1595" y="761"/>
                  </a:lnTo>
                  <a:lnTo>
                    <a:pt x="1597" y="761"/>
                  </a:lnTo>
                  <a:lnTo>
                    <a:pt x="1599" y="761"/>
                  </a:lnTo>
                  <a:lnTo>
                    <a:pt x="1600" y="761"/>
                  </a:lnTo>
                  <a:lnTo>
                    <a:pt x="1602" y="761"/>
                  </a:lnTo>
                  <a:lnTo>
                    <a:pt x="1604" y="763"/>
                  </a:lnTo>
                  <a:lnTo>
                    <a:pt x="1602" y="774"/>
                  </a:lnTo>
                  <a:lnTo>
                    <a:pt x="1599" y="786"/>
                  </a:lnTo>
                  <a:lnTo>
                    <a:pt x="1597" y="798"/>
                  </a:lnTo>
                  <a:lnTo>
                    <a:pt x="1593" y="798"/>
                  </a:lnTo>
                  <a:lnTo>
                    <a:pt x="1592" y="794"/>
                  </a:lnTo>
                  <a:lnTo>
                    <a:pt x="1592" y="793"/>
                  </a:lnTo>
                  <a:lnTo>
                    <a:pt x="1592" y="791"/>
                  </a:lnTo>
                  <a:lnTo>
                    <a:pt x="1590" y="789"/>
                  </a:lnTo>
                  <a:lnTo>
                    <a:pt x="1590" y="787"/>
                  </a:lnTo>
                  <a:lnTo>
                    <a:pt x="1588" y="791"/>
                  </a:lnTo>
                  <a:lnTo>
                    <a:pt x="1586" y="791"/>
                  </a:lnTo>
                  <a:lnTo>
                    <a:pt x="1586" y="793"/>
                  </a:lnTo>
                  <a:lnTo>
                    <a:pt x="1586" y="793"/>
                  </a:lnTo>
                  <a:lnTo>
                    <a:pt x="1586" y="793"/>
                  </a:lnTo>
                  <a:lnTo>
                    <a:pt x="1585" y="793"/>
                  </a:lnTo>
                  <a:lnTo>
                    <a:pt x="1581" y="794"/>
                  </a:lnTo>
                  <a:lnTo>
                    <a:pt x="1581" y="787"/>
                  </a:lnTo>
                  <a:lnTo>
                    <a:pt x="1583" y="786"/>
                  </a:lnTo>
                  <a:lnTo>
                    <a:pt x="1583" y="784"/>
                  </a:lnTo>
                  <a:lnTo>
                    <a:pt x="1585" y="782"/>
                  </a:lnTo>
                  <a:lnTo>
                    <a:pt x="1585" y="779"/>
                  </a:lnTo>
                  <a:lnTo>
                    <a:pt x="1585" y="775"/>
                  </a:lnTo>
                  <a:lnTo>
                    <a:pt x="1581" y="775"/>
                  </a:lnTo>
                  <a:lnTo>
                    <a:pt x="1574" y="782"/>
                  </a:lnTo>
                  <a:lnTo>
                    <a:pt x="1567" y="789"/>
                  </a:lnTo>
                  <a:lnTo>
                    <a:pt x="1558" y="794"/>
                  </a:lnTo>
                  <a:lnTo>
                    <a:pt x="1558" y="789"/>
                  </a:lnTo>
                  <a:lnTo>
                    <a:pt x="1558" y="784"/>
                  </a:lnTo>
                  <a:lnTo>
                    <a:pt x="1558" y="782"/>
                  </a:lnTo>
                  <a:lnTo>
                    <a:pt x="1557" y="781"/>
                  </a:lnTo>
                  <a:lnTo>
                    <a:pt x="1553" y="779"/>
                  </a:lnTo>
                  <a:lnTo>
                    <a:pt x="1548" y="779"/>
                  </a:lnTo>
                  <a:lnTo>
                    <a:pt x="1539" y="779"/>
                  </a:lnTo>
                  <a:lnTo>
                    <a:pt x="1536" y="779"/>
                  </a:lnTo>
                  <a:lnTo>
                    <a:pt x="1532" y="779"/>
                  </a:lnTo>
                  <a:lnTo>
                    <a:pt x="1527" y="777"/>
                  </a:lnTo>
                  <a:lnTo>
                    <a:pt x="1522" y="777"/>
                  </a:lnTo>
                  <a:lnTo>
                    <a:pt x="1517" y="775"/>
                  </a:lnTo>
                  <a:lnTo>
                    <a:pt x="1513" y="772"/>
                  </a:lnTo>
                  <a:lnTo>
                    <a:pt x="1523" y="758"/>
                  </a:lnTo>
                  <a:lnTo>
                    <a:pt x="1534" y="737"/>
                  </a:lnTo>
                  <a:lnTo>
                    <a:pt x="1541" y="714"/>
                  </a:lnTo>
                  <a:lnTo>
                    <a:pt x="1551" y="691"/>
                  </a:lnTo>
                  <a:close/>
                  <a:moveTo>
                    <a:pt x="1220" y="630"/>
                  </a:moveTo>
                  <a:lnTo>
                    <a:pt x="1235" y="630"/>
                  </a:lnTo>
                  <a:lnTo>
                    <a:pt x="1235" y="637"/>
                  </a:lnTo>
                  <a:lnTo>
                    <a:pt x="1232" y="637"/>
                  </a:lnTo>
                  <a:lnTo>
                    <a:pt x="1230" y="639"/>
                  </a:lnTo>
                  <a:lnTo>
                    <a:pt x="1229" y="639"/>
                  </a:lnTo>
                  <a:lnTo>
                    <a:pt x="1227" y="639"/>
                  </a:lnTo>
                  <a:lnTo>
                    <a:pt x="1225" y="641"/>
                  </a:lnTo>
                  <a:lnTo>
                    <a:pt x="1220" y="641"/>
                  </a:lnTo>
                  <a:lnTo>
                    <a:pt x="1220" y="630"/>
                  </a:lnTo>
                  <a:close/>
                  <a:moveTo>
                    <a:pt x="515" y="622"/>
                  </a:moveTo>
                  <a:lnTo>
                    <a:pt x="522" y="622"/>
                  </a:lnTo>
                  <a:lnTo>
                    <a:pt x="525" y="623"/>
                  </a:lnTo>
                  <a:lnTo>
                    <a:pt x="529" y="625"/>
                  </a:lnTo>
                  <a:lnTo>
                    <a:pt x="534" y="625"/>
                  </a:lnTo>
                  <a:lnTo>
                    <a:pt x="541" y="625"/>
                  </a:lnTo>
                  <a:lnTo>
                    <a:pt x="543" y="639"/>
                  </a:lnTo>
                  <a:lnTo>
                    <a:pt x="546" y="650"/>
                  </a:lnTo>
                  <a:lnTo>
                    <a:pt x="548" y="664"/>
                  </a:lnTo>
                  <a:lnTo>
                    <a:pt x="541" y="664"/>
                  </a:lnTo>
                  <a:lnTo>
                    <a:pt x="537" y="658"/>
                  </a:lnTo>
                  <a:lnTo>
                    <a:pt x="534" y="655"/>
                  </a:lnTo>
                  <a:lnTo>
                    <a:pt x="529" y="651"/>
                  </a:lnTo>
                  <a:lnTo>
                    <a:pt x="525" y="648"/>
                  </a:lnTo>
                  <a:lnTo>
                    <a:pt x="522" y="643"/>
                  </a:lnTo>
                  <a:lnTo>
                    <a:pt x="518" y="637"/>
                  </a:lnTo>
                  <a:lnTo>
                    <a:pt x="516" y="634"/>
                  </a:lnTo>
                  <a:lnTo>
                    <a:pt x="515" y="630"/>
                  </a:lnTo>
                  <a:lnTo>
                    <a:pt x="515" y="627"/>
                  </a:lnTo>
                  <a:lnTo>
                    <a:pt x="515" y="622"/>
                  </a:lnTo>
                  <a:close/>
                  <a:moveTo>
                    <a:pt x="4304" y="609"/>
                  </a:moveTo>
                  <a:lnTo>
                    <a:pt x="4306" y="611"/>
                  </a:lnTo>
                  <a:lnTo>
                    <a:pt x="4306" y="611"/>
                  </a:lnTo>
                  <a:lnTo>
                    <a:pt x="4306" y="611"/>
                  </a:lnTo>
                  <a:lnTo>
                    <a:pt x="4306" y="613"/>
                  </a:lnTo>
                  <a:lnTo>
                    <a:pt x="4307" y="613"/>
                  </a:lnTo>
                  <a:lnTo>
                    <a:pt x="4307" y="615"/>
                  </a:lnTo>
                  <a:lnTo>
                    <a:pt x="4313" y="627"/>
                  </a:lnTo>
                  <a:lnTo>
                    <a:pt x="4313" y="643"/>
                  </a:lnTo>
                  <a:lnTo>
                    <a:pt x="4313" y="658"/>
                  </a:lnTo>
                  <a:lnTo>
                    <a:pt x="4316" y="676"/>
                  </a:lnTo>
                  <a:lnTo>
                    <a:pt x="4321" y="693"/>
                  </a:lnTo>
                  <a:lnTo>
                    <a:pt x="4330" y="712"/>
                  </a:lnTo>
                  <a:lnTo>
                    <a:pt x="4335" y="733"/>
                  </a:lnTo>
                  <a:lnTo>
                    <a:pt x="4311" y="730"/>
                  </a:lnTo>
                  <a:lnTo>
                    <a:pt x="4311" y="746"/>
                  </a:lnTo>
                  <a:lnTo>
                    <a:pt x="4314" y="758"/>
                  </a:lnTo>
                  <a:lnTo>
                    <a:pt x="4316" y="770"/>
                  </a:lnTo>
                  <a:lnTo>
                    <a:pt x="4320" y="787"/>
                  </a:lnTo>
                  <a:lnTo>
                    <a:pt x="4314" y="787"/>
                  </a:lnTo>
                  <a:lnTo>
                    <a:pt x="4311" y="787"/>
                  </a:lnTo>
                  <a:lnTo>
                    <a:pt x="4306" y="789"/>
                  </a:lnTo>
                  <a:lnTo>
                    <a:pt x="4304" y="789"/>
                  </a:lnTo>
                  <a:lnTo>
                    <a:pt x="4301" y="791"/>
                  </a:lnTo>
                  <a:lnTo>
                    <a:pt x="4301" y="791"/>
                  </a:lnTo>
                  <a:lnTo>
                    <a:pt x="4297" y="781"/>
                  </a:lnTo>
                  <a:lnTo>
                    <a:pt x="4295" y="761"/>
                  </a:lnTo>
                  <a:lnTo>
                    <a:pt x="4295" y="739"/>
                  </a:lnTo>
                  <a:lnTo>
                    <a:pt x="4295" y="714"/>
                  </a:lnTo>
                  <a:lnTo>
                    <a:pt x="4295" y="691"/>
                  </a:lnTo>
                  <a:lnTo>
                    <a:pt x="4292" y="676"/>
                  </a:lnTo>
                  <a:lnTo>
                    <a:pt x="4292" y="637"/>
                  </a:lnTo>
                  <a:lnTo>
                    <a:pt x="4295" y="632"/>
                  </a:lnTo>
                  <a:lnTo>
                    <a:pt x="4297" y="629"/>
                  </a:lnTo>
                  <a:lnTo>
                    <a:pt x="4299" y="625"/>
                  </a:lnTo>
                  <a:lnTo>
                    <a:pt x="4301" y="622"/>
                  </a:lnTo>
                  <a:lnTo>
                    <a:pt x="4302" y="616"/>
                  </a:lnTo>
                  <a:lnTo>
                    <a:pt x="4304" y="609"/>
                  </a:lnTo>
                  <a:close/>
                  <a:moveTo>
                    <a:pt x="2253" y="595"/>
                  </a:moveTo>
                  <a:lnTo>
                    <a:pt x="2257" y="616"/>
                  </a:lnTo>
                  <a:lnTo>
                    <a:pt x="2255" y="637"/>
                  </a:lnTo>
                  <a:lnTo>
                    <a:pt x="2250" y="660"/>
                  </a:lnTo>
                  <a:lnTo>
                    <a:pt x="2236" y="667"/>
                  </a:lnTo>
                  <a:lnTo>
                    <a:pt x="2223" y="671"/>
                  </a:lnTo>
                  <a:lnTo>
                    <a:pt x="2204" y="672"/>
                  </a:lnTo>
                  <a:lnTo>
                    <a:pt x="2204" y="664"/>
                  </a:lnTo>
                  <a:lnTo>
                    <a:pt x="2209" y="651"/>
                  </a:lnTo>
                  <a:lnTo>
                    <a:pt x="2209" y="636"/>
                  </a:lnTo>
                  <a:lnTo>
                    <a:pt x="2208" y="618"/>
                  </a:lnTo>
                  <a:lnTo>
                    <a:pt x="2218" y="609"/>
                  </a:lnTo>
                  <a:lnTo>
                    <a:pt x="2227" y="602"/>
                  </a:lnTo>
                  <a:lnTo>
                    <a:pt x="2237" y="597"/>
                  </a:lnTo>
                  <a:lnTo>
                    <a:pt x="2253" y="595"/>
                  </a:lnTo>
                  <a:close/>
                  <a:moveTo>
                    <a:pt x="2503" y="568"/>
                  </a:moveTo>
                  <a:lnTo>
                    <a:pt x="2506" y="571"/>
                  </a:lnTo>
                  <a:lnTo>
                    <a:pt x="2508" y="573"/>
                  </a:lnTo>
                  <a:lnTo>
                    <a:pt x="2510" y="575"/>
                  </a:lnTo>
                  <a:lnTo>
                    <a:pt x="2510" y="578"/>
                  </a:lnTo>
                  <a:lnTo>
                    <a:pt x="2510" y="582"/>
                  </a:lnTo>
                  <a:lnTo>
                    <a:pt x="2511" y="587"/>
                  </a:lnTo>
                  <a:lnTo>
                    <a:pt x="2510" y="590"/>
                  </a:lnTo>
                  <a:lnTo>
                    <a:pt x="2508" y="592"/>
                  </a:lnTo>
                  <a:lnTo>
                    <a:pt x="2508" y="594"/>
                  </a:lnTo>
                  <a:lnTo>
                    <a:pt x="2508" y="595"/>
                  </a:lnTo>
                  <a:lnTo>
                    <a:pt x="2508" y="597"/>
                  </a:lnTo>
                  <a:lnTo>
                    <a:pt x="2506" y="599"/>
                  </a:lnTo>
                  <a:lnTo>
                    <a:pt x="2504" y="601"/>
                  </a:lnTo>
                  <a:lnTo>
                    <a:pt x="2503" y="601"/>
                  </a:lnTo>
                  <a:lnTo>
                    <a:pt x="2501" y="601"/>
                  </a:lnTo>
                  <a:lnTo>
                    <a:pt x="2499" y="602"/>
                  </a:lnTo>
                  <a:lnTo>
                    <a:pt x="2496" y="602"/>
                  </a:lnTo>
                  <a:lnTo>
                    <a:pt x="2490" y="590"/>
                  </a:lnTo>
                  <a:lnTo>
                    <a:pt x="2487" y="585"/>
                  </a:lnTo>
                  <a:lnTo>
                    <a:pt x="2487" y="583"/>
                  </a:lnTo>
                  <a:lnTo>
                    <a:pt x="2489" y="582"/>
                  </a:lnTo>
                  <a:lnTo>
                    <a:pt x="2496" y="578"/>
                  </a:lnTo>
                  <a:lnTo>
                    <a:pt x="2503" y="568"/>
                  </a:lnTo>
                  <a:close/>
                  <a:moveTo>
                    <a:pt x="2583" y="529"/>
                  </a:moveTo>
                  <a:lnTo>
                    <a:pt x="2588" y="531"/>
                  </a:lnTo>
                  <a:lnTo>
                    <a:pt x="2590" y="531"/>
                  </a:lnTo>
                  <a:lnTo>
                    <a:pt x="2592" y="531"/>
                  </a:lnTo>
                  <a:lnTo>
                    <a:pt x="2593" y="533"/>
                  </a:lnTo>
                  <a:lnTo>
                    <a:pt x="2595" y="533"/>
                  </a:lnTo>
                  <a:lnTo>
                    <a:pt x="2592" y="538"/>
                  </a:lnTo>
                  <a:lnTo>
                    <a:pt x="2590" y="543"/>
                  </a:lnTo>
                  <a:lnTo>
                    <a:pt x="2588" y="548"/>
                  </a:lnTo>
                  <a:lnTo>
                    <a:pt x="2585" y="554"/>
                  </a:lnTo>
                  <a:lnTo>
                    <a:pt x="2579" y="557"/>
                  </a:lnTo>
                  <a:lnTo>
                    <a:pt x="2579" y="552"/>
                  </a:lnTo>
                  <a:lnTo>
                    <a:pt x="2578" y="552"/>
                  </a:lnTo>
                  <a:lnTo>
                    <a:pt x="2578" y="550"/>
                  </a:lnTo>
                  <a:lnTo>
                    <a:pt x="2578" y="550"/>
                  </a:lnTo>
                  <a:lnTo>
                    <a:pt x="2578" y="548"/>
                  </a:lnTo>
                  <a:lnTo>
                    <a:pt x="2576" y="545"/>
                  </a:lnTo>
                  <a:lnTo>
                    <a:pt x="2579" y="541"/>
                  </a:lnTo>
                  <a:lnTo>
                    <a:pt x="2581" y="538"/>
                  </a:lnTo>
                  <a:lnTo>
                    <a:pt x="2583" y="534"/>
                  </a:lnTo>
                  <a:lnTo>
                    <a:pt x="2583" y="529"/>
                  </a:lnTo>
                  <a:close/>
                  <a:moveTo>
                    <a:pt x="246" y="526"/>
                  </a:moveTo>
                  <a:lnTo>
                    <a:pt x="251" y="534"/>
                  </a:lnTo>
                  <a:lnTo>
                    <a:pt x="251" y="541"/>
                  </a:lnTo>
                  <a:lnTo>
                    <a:pt x="246" y="550"/>
                  </a:lnTo>
                  <a:lnTo>
                    <a:pt x="239" y="555"/>
                  </a:lnTo>
                  <a:lnTo>
                    <a:pt x="232" y="559"/>
                  </a:lnTo>
                  <a:lnTo>
                    <a:pt x="230" y="561"/>
                  </a:lnTo>
                  <a:lnTo>
                    <a:pt x="227" y="557"/>
                  </a:lnTo>
                  <a:lnTo>
                    <a:pt x="225" y="554"/>
                  </a:lnTo>
                  <a:lnTo>
                    <a:pt x="223" y="548"/>
                  </a:lnTo>
                  <a:lnTo>
                    <a:pt x="223" y="543"/>
                  </a:lnTo>
                  <a:lnTo>
                    <a:pt x="221" y="538"/>
                  </a:lnTo>
                  <a:lnTo>
                    <a:pt x="234" y="533"/>
                  </a:lnTo>
                  <a:lnTo>
                    <a:pt x="237" y="531"/>
                  </a:lnTo>
                  <a:lnTo>
                    <a:pt x="242" y="529"/>
                  </a:lnTo>
                  <a:lnTo>
                    <a:pt x="246" y="526"/>
                  </a:lnTo>
                  <a:close/>
                  <a:moveTo>
                    <a:pt x="2646" y="503"/>
                  </a:moveTo>
                  <a:lnTo>
                    <a:pt x="2660" y="510"/>
                  </a:lnTo>
                  <a:lnTo>
                    <a:pt x="2660" y="515"/>
                  </a:lnTo>
                  <a:lnTo>
                    <a:pt x="2656" y="515"/>
                  </a:lnTo>
                  <a:lnTo>
                    <a:pt x="2655" y="517"/>
                  </a:lnTo>
                  <a:lnTo>
                    <a:pt x="2651" y="519"/>
                  </a:lnTo>
                  <a:lnTo>
                    <a:pt x="2649" y="522"/>
                  </a:lnTo>
                  <a:lnTo>
                    <a:pt x="2646" y="520"/>
                  </a:lnTo>
                  <a:lnTo>
                    <a:pt x="2644" y="520"/>
                  </a:lnTo>
                  <a:lnTo>
                    <a:pt x="2644" y="520"/>
                  </a:lnTo>
                  <a:lnTo>
                    <a:pt x="2642" y="519"/>
                  </a:lnTo>
                  <a:lnTo>
                    <a:pt x="2641" y="519"/>
                  </a:lnTo>
                  <a:lnTo>
                    <a:pt x="2641" y="515"/>
                  </a:lnTo>
                  <a:lnTo>
                    <a:pt x="2641" y="512"/>
                  </a:lnTo>
                  <a:lnTo>
                    <a:pt x="2641" y="510"/>
                  </a:lnTo>
                  <a:lnTo>
                    <a:pt x="2641" y="510"/>
                  </a:lnTo>
                  <a:lnTo>
                    <a:pt x="2642" y="506"/>
                  </a:lnTo>
                  <a:lnTo>
                    <a:pt x="2646" y="503"/>
                  </a:lnTo>
                  <a:close/>
                  <a:moveTo>
                    <a:pt x="2272" y="494"/>
                  </a:moveTo>
                  <a:lnTo>
                    <a:pt x="2290" y="496"/>
                  </a:lnTo>
                  <a:lnTo>
                    <a:pt x="2304" y="499"/>
                  </a:lnTo>
                  <a:lnTo>
                    <a:pt x="2300" y="506"/>
                  </a:lnTo>
                  <a:lnTo>
                    <a:pt x="2298" y="512"/>
                  </a:lnTo>
                  <a:lnTo>
                    <a:pt x="2295" y="517"/>
                  </a:lnTo>
                  <a:lnTo>
                    <a:pt x="2291" y="522"/>
                  </a:lnTo>
                  <a:lnTo>
                    <a:pt x="2300" y="522"/>
                  </a:lnTo>
                  <a:lnTo>
                    <a:pt x="2304" y="519"/>
                  </a:lnTo>
                  <a:lnTo>
                    <a:pt x="2305" y="517"/>
                  </a:lnTo>
                  <a:lnTo>
                    <a:pt x="2309" y="515"/>
                  </a:lnTo>
                  <a:lnTo>
                    <a:pt x="2314" y="515"/>
                  </a:lnTo>
                  <a:lnTo>
                    <a:pt x="2314" y="522"/>
                  </a:lnTo>
                  <a:lnTo>
                    <a:pt x="2319" y="534"/>
                  </a:lnTo>
                  <a:lnTo>
                    <a:pt x="2316" y="545"/>
                  </a:lnTo>
                  <a:lnTo>
                    <a:pt x="2311" y="554"/>
                  </a:lnTo>
                  <a:lnTo>
                    <a:pt x="2307" y="561"/>
                  </a:lnTo>
                  <a:lnTo>
                    <a:pt x="2316" y="569"/>
                  </a:lnTo>
                  <a:lnTo>
                    <a:pt x="2325" y="582"/>
                  </a:lnTo>
                  <a:lnTo>
                    <a:pt x="2337" y="595"/>
                  </a:lnTo>
                  <a:lnTo>
                    <a:pt x="2347" y="611"/>
                  </a:lnTo>
                  <a:lnTo>
                    <a:pt x="2356" y="629"/>
                  </a:lnTo>
                  <a:lnTo>
                    <a:pt x="2363" y="644"/>
                  </a:lnTo>
                  <a:lnTo>
                    <a:pt x="2365" y="657"/>
                  </a:lnTo>
                  <a:lnTo>
                    <a:pt x="2361" y="669"/>
                  </a:lnTo>
                  <a:lnTo>
                    <a:pt x="2353" y="676"/>
                  </a:lnTo>
                  <a:lnTo>
                    <a:pt x="2342" y="683"/>
                  </a:lnTo>
                  <a:lnTo>
                    <a:pt x="2325" y="690"/>
                  </a:lnTo>
                  <a:lnTo>
                    <a:pt x="2304" y="695"/>
                  </a:lnTo>
                  <a:lnTo>
                    <a:pt x="2285" y="700"/>
                  </a:lnTo>
                  <a:lnTo>
                    <a:pt x="2269" y="702"/>
                  </a:lnTo>
                  <a:lnTo>
                    <a:pt x="2269" y="698"/>
                  </a:lnTo>
                  <a:lnTo>
                    <a:pt x="2279" y="683"/>
                  </a:lnTo>
                  <a:lnTo>
                    <a:pt x="2288" y="667"/>
                  </a:lnTo>
                  <a:lnTo>
                    <a:pt x="2283" y="667"/>
                  </a:lnTo>
                  <a:lnTo>
                    <a:pt x="2279" y="667"/>
                  </a:lnTo>
                  <a:lnTo>
                    <a:pt x="2276" y="665"/>
                  </a:lnTo>
                  <a:lnTo>
                    <a:pt x="2276" y="664"/>
                  </a:lnTo>
                  <a:lnTo>
                    <a:pt x="2274" y="662"/>
                  </a:lnTo>
                  <a:lnTo>
                    <a:pt x="2274" y="658"/>
                  </a:lnTo>
                  <a:lnTo>
                    <a:pt x="2272" y="653"/>
                  </a:lnTo>
                  <a:lnTo>
                    <a:pt x="2285" y="650"/>
                  </a:lnTo>
                  <a:lnTo>
                    <a:pt x="2281" y="646"/>
                  </a:lnTo>
                  <a:lnTo>
                    <a:pt x="2281" y="644"/>
                  </a:lnTo>
                  <a:lnTo>
                    <a:pt x="2279" y="643"/>
                  </a:lnTo>
                  <a:lnTo>
                    <a:pt x="2279" y="643"/>
                  </a:lnTo>
                  <a:lnTo>
                    <a:pt x="2279" y="641"/>
                  </a:lnTo>
                  <a:lnTo>
                    <a:pt x="2281" y="637"/>
                  </a:lnTo>
                  <a:lnTo>
                    <a:pt x="2283" y="630"/>
                  </a:lnTo>
                  <a:lnTo>
                    <a:pt x="2288" y="625"/>
                  </a:lnTo>
                  <a:lnTo>
                    <a:pt x="2291" y="622"/>
                  </a:lnTo>
                  <a:lnTo>
                    <a:pt x="2298" y="618"/>
                  </a:lnTo>
                  <a:lnTo>
                    <a:pt x="2304" y="615"/>
                  </a:lnTo>
                  <a:lnTo>
                    <a:pt x="2302" y="611"/>
                  </a:lnTo>
                  <a:lnTo>
                    <a:pt x="2302" y="609"/>
                  </a:lnTo>
                  <a:lnTo>
                    <a:pt x="2302" y="609"/>
                  </a:lnTo>
                  <a:lnTo>
                    <a:pt x="2300" y="608"/>
                  </a:lnTo>
                  <a:lnTo>
                    <a:pt x="2300" y="606"/>
                  </a:lnTo>
                  <a:lnTo>
                    <a:pt x="2298" y="602"/>
                  </a:lnTo>
                  <a:lnTo>
                    <a:pt x="2297" y="602"/>
                  </a:lnTo>
                  <a:lnTo>
                    <a:pt x="2297" y="601"/>
                  </a:lnTo>
                  <a:lnTo>
                    <a:pt x="2297" y="601"/>
                  </a:lnTo>
                  <a:lnTo>
                    <a:pt x="2297" y="601"/>
                  </a:lnTo>
                  <a:lnTo>
                    <a:pt x="2295" y="601"/>
                  </a:lnTo>
                  <a:lnTo>
                    <a:pt x="2291" y="599"/>
                  </a:lnTo>
                  <a:lnTo>
                    <a:pt x="2288" y="597"/>
                  </a:lnTo>
                  <a:lnTo>
                    <a:pt x="2286" y="597"/>
                  </a:lnTo>
                  <a:lnTo>
                    <a:pt x="2283" y="597"/>
                  </a:lnTo>
                  <a:lnTo>
                    <a:pt x="2279" y="595"/>
                  </a:lnTo>
                  <a:lnTo>
                    <a:pt x="2276" y="595"/>
                  </a:lnTo>
                  <a:lnTo>
                    <a:pt x="2276" y="594"/>
                  </a:lnTo>
                  <a:lnTo>
                    <a:pt x="2274" y="592"/>
                  </a:lnTo>
                  <a:lnTo>
                    <a:pt x="2274" y="590"/>
                  </a:lnTo>
                  <a:lnTo>
                    <a:pt x="2274" y="587"/>
                  </a:lnTo>
                  <a:lnTo>
                    <a:pt x="2272" y="583"/>
                  </a:lnTo>
                  <a:lnTo>
                    <a:pt x="2274" y="582"/>
                  </a:lnTo>
                  <a:lnTo>
                    <a:pt x="2274" y="580"/>
                  </a:lnTo>
                  <a:lnTo>
                    <a:pt x="2276" y="578"/>
                  </a:lnTo>
                  <a:lnTo>
                    <a:pt x="2276" y="576"/>
                  </a:lnTo>
                  <a:lnTo>
                    <a:pt x="2276" y="573"/>
                  </a:lnTo>
                  <a:lnTo>
                    <a:pt x="2272" y="573"/>
                  </a:lnTo>
                  <a:lnTo>
                    <a:pt x="2271" y="576"/>
                  </a:lnTo>
                  <a:lnTo>
                    <a:pt x="2271" y="578"/>
                  </a:lnTo>
                  <a:lnTo>
                    <a:pt x="2271" y="580"/>
                  </a:lnTo>
                  <a:lnTo>
                    <a:pt x="2269" y="580"/>
                  </a:lnTo>
                  <a:lnTo>
                    <a:pt x="2267" y="582"/>
                  </a:lnTo>
                  <a:lnTo>
                    <a:pt x="2265" y="583"/>
                  </a:lnTo>
                  <a:lnTo>
                    <a:pt x="2262" y="566"/>
                  </a:lnTo>
                  <a:lnTo>
                    <a:pt x="2258" y="550"/>
                  </a:lnTo>
                  <a:lnTo>
                    <a:pt x="2257" y="538"/>
                  </a:lnTo>
                  <a:lnTo>
                    <a:pt x="2260" y="529"/>
                  </a:lnTo>
                  <a:lnTo>
                    <a:pt x="2265" y="520"/>
                  </a:lnTo>
                  <a:lnTo>
                    <a:pt x="2271" y="510"/>
                  </a:lnTo>
                  <a:lnTo>
                    <a:pt x="2272" y="494"/>
                  </a:lnTo>
                  <a:close/>
                  <a:moveTo>
                    <a:pt x="29" y="458"/>
                  </a:moveTo>
                  <a:lnTo>
                    <a:pt x="49" y="458"/>
                  </a:lnTo>
                  <a:lnTo>
                    <a:pt x="49" y="465"/>
                  </a:lnTo>
                  <a:lnTo>
                    <a:pt x="45" y="465"/>
                  </a:lnTo>
                  <a:lnTo>
                    <a:pt x="45" y="468"/>
                  </a:lnTo>
                  <a:lnTo>
                    <a:pt x="40" y="466"/>
                  </a:lnTo>
                  <a:lnTo>
                    <a:pt x="36" y="463"/>
                  </a:lnTo>
                  <a:lnTo>
                    <a:pt x="33" y="461"/>
                  </a:lnTo>
                  <a:lnTo>
                    <a:pt x="29" y="458"/>
                  </a:lnTo>
                  <a:close/>
                  <a:moveTo>
                    <a:pt x="1239" y="403"/>
                  </a:moveTo>
                  <a:lnTo>
                    <a:pt x="1244" y="407"/>
                  </a:lnTo>
                  <a:lnTo>
                    <a:pt x="1249" y="412"/>
                  </a:lnTo>
                  <a:lnTo>
                    <a:pt x="1253" y="419"/>
                  </a:lnTo>
                  <a:lnTo>
                    <a:pt x="1255" y="426"/>
                  </a:lnTo>
                  <a:lnTo>
                    <a:pt x="1251" y="426"/>
                  </a:lnTo>
                  <a:lnTo>
                    <a:pt x="1248" y="428"/>
                  </a:lnTo>
                  <a:lnTo>
                    <a:pt x="1246" y="428"/>
                  </a:lnTo>
                  <a:lnTo>
                    <a:pt x="1241" y="430"/>
                  </a:lnTo>
                  <a:lnTo>
                    <a:pt x="1235" y="430"/>
                  </a:lnTo>
                  <a:lnTo>
                    <a:pt x="1235" y="426"/>
                  </a:lnTo>
                  <a:lnTo>
                    <a:pt x="1234" y="426"/>
                  </a:lnTo>
                  <a:lnTo>
                    <a:pt x="1234" y="424"/>
                  </a:lnTo>
                  <a:lnTo>
                    <a:pt x="1234" y="424"/>
                  </a:lnTo>
                  <a:lnTo>
                    <a:pt x="1232" y="423"/>
                  </a:lnTo>
                  <a:lnTo>
                    <a:pt x="1234" y="419"/>
                  </a:lnTo>
                  <a:lnTo>
                    <a:pt x="1234" y="417"/>
                  </a:lnTo>
                  <a:lnTo>
                    <a:pt x="1234" y="417"/>
                  </a:lnTo>
                  <a:lnTo>
                    <a:pt x="1234" y="416"/>
                  </a:lnTo>
                  <a:lnTo>
                    <a:pt x="1235" y="414"/>
                  </a:lnTo>
                  <a:lnTo>
                    <a:pt x="1239" y="403"/>
                  </a:lnTo>
                  <a:close/>
                  <a:moveTo>
                    <a:pt x="1209" y="391"/>
                  </a:moveTo>
                  <a:lnTo>
                    <a:pt x="1213" y="395"/>
                  </a:lnTo>
                  <a:lnTo>
                    <a:pt x="1215" y="397"/>
                  </a:lnTo>
                  <a:lnTo>
                    <a:pt x="1215" y="398"/>
                  </a:lnTo>
                  <a:lnTo>
                    <a:pt x="1216" y="402"/>
                  </a:lnTo>
                  <a:lnTo>
                    <a:pt x="1216" y="405"/>
                  </a:lnTo>
                  <a:lnTo>
                    <a:pt x="1216" y="410"/>
                  </a:lnTo>
                  <a:lnTo>
                    <a:pt x="1213" y="410"/>
                  </a:lnTo>
                  <a:lnTo>
                    <a:pt x="1213" y="414"/>
                  </a:lnTo>
                  <a:lnTo>
                    <a:pt x="1206" y="412"/>
                  </a:lnTo>
                  <a:lnTo>
                    <a:pt x="1199" y="410"/>
                  </a:lnTo>
                  <a:lnTo>
                    <a:pt x="1194" y="407"/>
                  </a:lnTo>
                  <a:lnTo>
                    <a:pt x="1190" y="407"/>
                  </a:lnTo>
                  <a:lnTo>
                    <a:pt x="1190" y="403"/>
                  </a:lnTo>
                  <a:lnTo>
                    <a:pt x="1197" y="400"/>
                  </a:lnTo>
                  <a:lnTo>
                    <a:pt x="1204" y="397"/>
                  </a:lnTo>
                  <a:lnTo>
                    <a:pt x="1209" y="391"/>
                  </a:lnTo>
                  <a:close/>
                  <a:moveTo>
                    <a:pt x="1286" y="360"/>
                  </a:moveTo>
                  <a:lnTo>
                    <a:pt x="1290" y="362"/>
                  </a:lnTo>
                  <a:lnTo>
                    <a:pt x="1290" y="362"/>
                  </a:lnTo>
                  <a:lnTo>
                    <a:pt x="1291" y="363"/>
                  </a:lnTo>
                  <a:lnTo>
                    <a:pt x="1291" y="363"/>
                  </a:lnTo>
                  <a:lnTo>
                    <a:pt x="1293" y="365"/>
                  </a:lnTo>
                  <a:lnTo>
                    <a:pt x="1297" y="365"/>
                  </a:lnTo>
                  <a:lnTo>
                    <a:pt x="1297" y="367"/>
                  </a:lnTo>
                  <a:lnTo>
                    <a:pt x="1297" y="369"/>
                  </a:lnTo>
                  <a:lnTo>
                    <a:pt x="1295" y="370"/>
                  </a:lnTo>
                  <a:lnTo>
                    <a:pt x="1295" y="370"/>
                  </a:lnTo>
                  <a:lnTo>
                    <a:pt x="1293" y="372"/>
                  </a:lnTo>
                  <a:lnTo>
                    <a:pt x="1291" y="374"/>
                  </a:lnTo>
                  <a:lnTo>
                    <a:pt x="1290" y="374"/>
                  </a:lnTo>
                  <a:lnTo>
                    <a:pt x="1288" y="376"/>
                  </a:lnTo>
                  <a:lnTo>
                    <a:pt x="1286" y="376"/>
                  </a:lnTo>
                  <a:lnTo>
                    <a:pt x="1283" y="376"/>
                  </a:lnTo>
                  <a:lnTo>
                    <a:pt x="1283" y="370"/>
                  </a:lnTo>
                  <a:lnTo>
                    <a:pt x="1283" y="367"/>
                  </a:lnTo>
                  <a:lnTo>
                    <a:pt x="1284" y="365"/>
                  </a:lnTo>
                  <a:lnTo>
                    <a:pt x="1286" y="360"/>
                  </a:lnTo>
                  <a:close/>
                  <a:moveTo>
                    <a:pt x="0" y="341"/>
                  </a:moveTo>
                  <a:lnTo>
                    <a:pt x="17" y="344"/>
                  </a:lnTo>
                  <a:lnTo>
                    <a:pt x="29" y="349"/>
                  </a:lnTo>
                  <a:lnTo>
                    <a:pt x="38" y="360"/>
                  </a:lnTo>
                  <a:lnTo>
                    <a:pt x="35" y="363"/>
                  </a:lnTo>
                  <a:lnTo>
                    <a:pt x="31" y="363"/>
                  </a:lnTo>
                  <a:lnTo>
                    <a:pt x="29" y="365"/>
                  </a:lnTo>
                  <a:lnTo>
                    <a:pt x="28" y="367"/>
                  </a:lnTo>
                  <a:lnTo>
                    <a:pt x="22" y="369"/>
                  </a:lnTo>
                  <a:lnTo>
                    <a:pt x="19" y="365"/>
                  </a:lnTo>
                  <a:lnTo>
                    <a:pt x="14" y="362"/>
                  </a:lnTo>
                  <a:lnTo>
                    <a:pt x="10" y="358"/>
                  </a:lnTo>
                  <a:lnTo>
                    <a:pt x="5" y="356"/>
                  </a:lnTo>
                  <a:lnTo>
                    <a:pt x="3" y="355"/>
                  </a:lnTo>
                  <a:lnTo>
                    <a:pt x="0" y="351"/>
                  </a:lnTo>
                  <a:lnTo>
                    <a:pt x="0" y="348"/>
                  </a:lnTo>
                  <a:lnTo>
                    <a:pt x="0" y="341"/>
                  </a:lnTo>
                  <a:close/>
                  <a:moveTo>
                    <a:pt x="1178" y="299"/>
                  </a:moveTo>
                  <a:lnTo>
                    <a:pt x="1178" y="307"/>
                  </a:lnTo>
                  <a:lnTo>
                    <a:pt x="1180" y="311"/>
                  </a:lnTo>
                  <a:lnTo>
                    <a:pt x="1181" y="314"/>
                  </a:lnTo>
                  <a:lnTo>
                    <a:pt x="1181" y="320"/>
                  </a:lnTo>
                  <a:lnTo>
                    <a:pt x="1181" y="327"/>
                  </a:lnTo>
                  <a:lnTo>
                    <a:pt x="1201" y="327"/>
                  </a:lnTo>
                  <a:lnTo>
                    <a:pt x="1218" y="346"/>
                  </a:lnTo>
                  <a:lnTo>
                    <a:pt x="1235" y="365"/>
                  </a:lnTo>
                  <a:lnTo>
                    <a:pt x="1235" y="367"/>
                  </a:lnTo>
                  <a:lnTo>
                    <a:pt x="1234" y="369"/>
                  </a:lnTo>
                  <a:lnTo>
                    <a:pt x="1234" y="370"/>
                  </a:lnTo>
                  <a:lnTo>
                    <a:pt x="1234" y="370"/>
                  </a:lnTo>
                  <a:lnTo>
                    <a:pt x="1232" y="372"/>
                  </a:lnTo>
                  <a:lnTo>
                    <a:pt x="1229" y="376"/>
                  </a:lnTo>
                  <a:lnTo>
                    <a:pt x="1227" y="377"/>
                  </a:lnTo>
                  <a:lnTo>
                    <a:pt x="1225" y="379"/>
                  </a:lnTo>
                  <a:lnTo>
                    <a:pt x="1223" y="379"/>
                  </a:lnTo>
                  <a:lnTo>
                    <a:pt x="1218" y="379"/>
                  </a:lnTo>
                  <a:lnTo>
                    <a:pt x="1213" y="381"/>
                  </a:lnTo>
                  <a:lnTo>
                    <a:pt x="1213" y="376"/>
                  </a:lnTo>
                  <a:lnTo>
                    <a:pt x="1213" y="370"/>
                  </a:lnTo>
                  <a:lnTo>
                    <a:pt x="1213" y="367"/>
                  </a:lnTo>
                  <a:lnTo>
                    <a:pt x="1213" y="365"/>
                  </a:lnTo>
                  <a:lnTo>
                    <a:pt x="1209" y="362"/>
                  </a:lnTo>
                  <a:lnTo>
                    <a:pt x="1206" y="360"/>
                  </a:lnTo>
                  <a:lnTo>
                    <a:pt x="1201" y="356"/>
                  </a:lnTo>
                  <a:lnTo>
                    <a:pt x="1195" y="370"/>
                  </a:lnTo>
                  <a:lnTo>
                    <a:pt x="1185" y="379"/>
                  </a:lnTo>
                  <a:lnTo>
                    <a:pt x="1171" y="384"/>
                  </a:lnTo>
                  <a:lnTo>
                    <a:pt x="1171" y="379"/>
                  </a:lnTo>
                  <a:lnTo>
                    <a:pt x="1171" y="376"/>
                  </a:lnTo>
                  <a:lnTo>
                    <a:pt x="1173" y="372"/>
                  </a:lnTo>
                  <a:lnTo>
                    <a:pt x="1171" y="369"/>
                  </a:lnTo>
                  <a:lnTo>
                    <a:pt x="1169" y="365"/>
                  </a:lnTo>
                  <a:lnTo>
                    <a:pt x="1167" y="360"/>
                  </a:lnTo>
                  <a:lnTo>
                    <a:pt x="1162" y="358"/>
                  </a:lnTo>
                  <a:lnTo>
                    <a:pt x="1159" y="356"/>
                  </a:lnTo>
                  <a:lnTo>
                    <a:pt x="1155" y="356"/>
                  </a:lnTo>
                  <a:lnTo>
                    <a:pt x="1152" y="355"/>
                  </a:lnTo>
                  <a:lnTo>
                    <a:pt x="1150" y="355"/>
                  </a:lnTo>
                  <a:lnTo>
                    <a:pt x="1146" y="353"/>
                  </a:lnTo>
                  <a:lnTo>
                    <a:pt x="1143" y="349"/>
                  </a:lnTo>
                  <a:lnTo>
                    <a:pt x="1153" y="337"/>
                  </a:lnTo>
                  <a:lnTo>
                    <a:pt x="1160" y="323"/>
                  </a:lnTo>
                  <a:lnTo>
                    <a:pt x="1167" y="309"/>
                  </a:lnTo>
                  <a:lnTo>
                    <a:pt x="1178" y="299"/>
                  </a:lnTo>
                  <a:close/>
                  <a:moveTo>
                    <a:pt x="2150" y="269"/>
                  </a:moveTo>
                  <a:lnTo>
                    <a:pt x="2152" y="273"/>
                  </a:lnTo>
                  <a:lnTo>
                    <a:pt x="2154" y="276"/>
                  </a:lnTo>
                  <a:lnTo>
                    <a:pt x="2155" y="278"/>
                  </a:lnTo>
                  <a:lnTo>
                    <a:pt x="2155" y="281"/>
                  </a:lnTo>
                  <a:lnTo>
                    <a:pt x="2157" y="285"/>
                  </a:lnTo>
                  <a:lnTo>
                    <a:pt x="2157" y="292"/>
                  </a:lnTo>
                  <a:lnTo>
                    <a:pt x="2157" y="297"/>
                  </a:lnTo>
                  <a:lnTo>
                    <a:pt x="2159" y="311"/>
                  </a:lnTo>
                  <a:lnTo>
                    <a:pt x="2161" y="327"/>
                  </a:lnTo>
                  <a:lnTo>
                    <a:pt x="2161" y="341"/>
                  </a:lnTo>
                  <a:lnTo>
                    <a:pt x="2141" y="351"/>
                  </a:lnTo>
                  <a:lnTo>
                    <a:pt x="2119" y="360"/>
                  </a:lnTo>
                  <a:lnTo>
                    <a:pt x="2098" y="370"/>
                  </a:lnTo>
                  <a:lnTo>
                    <a:pt x="2080" y="384"/>
                  </a:lnTo>
                  <a:lnTo>
                    <a:pt x="2075" y="381"/>
                  </a:lnTo>
                  <a:lnTo>
                    <a:pt x="2066" y="377"/>
                  </a:lnTo>
                  <a:lnTo>
                    <a:pt x="2054" y="370"/>
                  </a:lnTo>
                  <a:lnTo>
                    <a:pt x="2044" y="365"/>
                  </a:lnTo>
                  <a:lnTo>
                    <a:pt x="2035" y="360"/>
                  </a:lnTo>
                  <a:lnTo>
                    <a:pt x="2031" y="356"/>
                  </a:lnTo>
                  <a:lnTo>
                    <a:pt x="2033" y="355"/>
                  </a:lnTo>
                  <a:lnTo>
                    <a:pt x="2035" y="353"/>
                  </a:lnTo>
                  <a:lnTo>
                    <a:pt x="2035" y="353"/>
                  </a:lnTo>
                  <a:lnTo>
                    <a:pt x="2037" y="351"/>
                  </a:lnTo>
                  <a:lnTo>
                    <a:pt x="2037" y="349"/>
                  </a:lnTo>
                  <a:lnTo>
                    <a:pt x="2038" y="346"/>
                  </a:lnTo>
                  <a:lnTo>
                    <a:pt x="2033" y="342"/>
                  </a:lnTo>
                  <a:lnTo>
                    <a:pt x="2026" y="341"/>
                  </a:lnTo>
                  <a:lnTo>
                    <a:pt x="2021" y="337"/>
                  </a:lnTo>
                  <a:lnTo>
                    <a:pt x="2016" y="334"/>
                  </a:lnTo>
                  <a:lnTo>
                    <a:pt x="2019" y="334"/>
                  </a:lnTo>
                  <a:lnTo>
                    <a:pt x="2023" y="330"/>
                  </a:lnTo>
                  <a:lnTo>
                    <a:pt x="2024" y="328"/>
                  </a:lnTo>
                  <a:lnTo>
                    <a:pt x="2026" y="328"/>
                  </a:lnTo>
                  <a:lnTo>
                    <a:pt x="2028" y="327"/>
                  </a:lnTo>
                  <a:lnTo>
                    <a:pt x="2033" y="327"/>
                  </a:lnTo>
                  <a:lnTo>
                    <a:pt x="2038" y="327"/>
                  </a:lnTo>
                  <a:lnTo>
                    <a:pt x="2038" y="314"/>
                  </a:lnTo>
                  <a:lnTo>
                    <a:pt x="2012" y="314"/>
                  </a:lnTo>
                  <a:lnTo>
                    <a:pt x="2007" y="304"/>
                  </a:lnTo>
                  <a:lnTo>
                    <a:pt x="2016" y="297"/>
                  </a:lnTo>
                  <a:lnTo>
                    <a:pt x="2023" y="290"/>
                  </a:lnTo>
                  <a:lnTo>
                    <a:pt x="2031" y="287"/>
                  </a:lnTo>
                  <a:lnTo>
                    <a:pt x="2045" y="283"/>
                  </a:lnTo>
                  <a:lnTo>
                    <a:pt x="2051" y="288"/>
                  </a:lnTo>
                  <a:lnTo>
                    <a:pt x="2054" y="294"/>
                  </a:lnTo>
                  <a:lnTo>
                    <a:pt x="2058" y="297"/>
                  </a:lnTo>
                  <a:lnTo>
                    <a:pt x="2061" y="304"/>
                  </a:lnTo>
                  <a:lnTo>
                    <a:pt x="2072" y="295"/>
                  </a:lnTo>
                  <a:lnTo>
                    <a:pt x="2082" y="288"/>
                  </a:lnTo>
                  <a:lnTo>
                    <a:pt x="2096" y="283"/>
                  </a:lnTo>
                  <a:lnTo>
                    <a:pt x="2098" y="288"/>
                  </a:lnTo>
                  <a:lnTo>
                    <a:pt x="2101" y="290"/>
                  </a:lnTo>
                  <a:lnTo>
                    <a:pt x="2101" y="292"/>
                  </a:lnTo>
                  <a:lnTo>
                    <a:pt x="2103" y="292"/>
                  </a:lnTo>
                  <a:lnTo>
                    <a:pt x="2105" y="292"/>
                  </a:lnTo>
                  <a:lnTo>
                    <a:pt x="2108" y="292"/>
                  </a:lnTo>
                  <a:lnTo>
                    <a:pt x="2117" y="287"/>
                  </a:lnTo>
                  <a:lnTo>
                    <a:pt x="2122" y="281"/>
                  </a:lnTo>
                  <a:lnTo>
                    <a:pt x="2129" y="276"/>
                  </a:lnTo>
                  <a:lnTo>
                    <a:pt x="2136" y="271"/>
                  </a:lnTo>
                  <a:lnTo>
                    <a:pt x="2150" y="269"/>
                  </a:lnTo>
                  <a:close/>
                  <a:moveTo>
                    <a:pt x="1302" y="206"/>
                  </a:moveTo>
                  <a:lnTo>
                    <a:pt x="1305" y="208"/>
                  </a:lnTo>
                  <a:lnTo>
                    <a:pt x="1307" y="210"/>
                  </a:lnTo>
                  <a:lnTo>
                    <a:pt x="1309" y="210"/>
                  </a:lnTo>
                  <a:lnTo>
                    <a:pt x="1311" y="211"/>
                  </a:lnTo>
                  <a:lnTo>
                    <a:pt x="1311" y="213"/>
                  </a:lnTo>
                  <a:lnTo>
                    <a:pt x="1311" y="215"/>
                  </a:lnTo>
                  <a:lnTo>
                    <a:pt x="1312" y="218"/>
                  </a:lnTo>
                  <a:lnTo>
                    <a:pt x="1316" y="224"/>
                  </a:lnTo>
                  <a:lnTo>
                    <a:pt x="1318" y="229"/>
                  </a:lnTo>
                  <a:lnTo>
                    <a:pt x="1319" y="234"/>
                  </a:lnTo>
                  <a:lnTo>
                    <a:pt x="1321" y="241"/>
                  </a:lnTo>
                  <a:lnTo>
                    <a:pt x="1316" y="243"/>
                  </a:lnTo>
                  <a:lnTo>
                    <a:pt x="1311" y="245"/>
                  </a:lnTo>
                  <a:lnTo>
                    <a:pt x="1305" y="245"/>
                  </a:lnTo>
                  <a:lnTo>
                    <a:pt x="1297" y="246"/>
                  </a:lnTo>
                  <a:lnTo>
                    <a:pt x="1295" y="238"/>
                  </a:lnTo>
                  <a:lnTo>
                    <a:pt x="1293" y="229"/>
                  </a:lnTo>
                  <a:lnTo>
                    <a:pt x="1293" y="218"/>
                  </a:lnTo>
                  <a:lnTo>
                    <a:pt x="1297" y="215"/>
                  </a:lnTo>
                  <a:lnTo>
                    <a:pt x="1298" y="211"/>
                  </a:lnTo>
                  <a:lnTo>
                    <a:pt x="1302" y="206"/>
                  </a:lnTo>
                  <a:close/>
                  <a:moveTo>
                    <a:pt x="1604" y="177"/>
                  </a:moveTo>
                  <a:lnTo>
                    <a:pt x="1611" y="180"/>
                  </a:lnTo>
                  <a:lnTo>
                    <a:pt x="1618" y="184"/>
                  </a:lnTo>
                  <a:lnTo>
                    <a:pt x="1621" y="187"/>
                  </a:lnTo>
                  <a:lnTo>
                    <a:pt x="1626" y="191"/>
                  </a:lnTo>
                  <a:lnTo>
                    <a:pt x="1632" y="196"/>
                  </a:lnTo>
                  <a:lnTo>
                    <a:pt x="1630" y="199"/>
                  </a:lnTo>
                  <a:lnTo>
                    <a:pt x="1630" y="199"/>
                  </a:lnTo>
                  <a:lnTo>
                    <a:pt x="1630" y="201"/>
                  </a:lnTo>
                  <a:lnTo>
                    <a:pt x="1628" y="201"/>
                  </a:lnTo>
                  <a:lnTo>
                    <a:pt x="1628" y="203"/>
                  </a:lnTo>
                  <a:lnTo>
                    <a:pt x="1625" y="206"/>
                  </a:lnTo>
                  <a:lnTo>
                    <a:pt x="1625" y="208"/>
                  </a:lnTo>
                  <a:lnTo>
                    <a:pt x="1623" y="208"/>
                  </a:lnTo>
                  <a:lnTo>
                    <a:pt x="1621" y="208"/>
                  </a:lnTo>
                  <a:lnTo>
                    <a:pt x="1619" y="210"/>
                  </a:lnTo>
                  <a:lnTo>
                    <a:pt x="1616" y="211"/>
                  </a:lnTo>
                  <a:lnTo>
                    <a:pt x="1611" y="206"/>
                  </a:lnTo>
                  <a:lnTo>
                    <a:pt x="1606" y="201"/>
                  </a:lnTo>
                  <a:lnTo>
                    <a:pt x="1599" y="196"/>
                  </a:lnTo>
                  <a:lnTo>
                    <a:pt x="1593" y="192"/>
                  </a:lnTo>
                  <a:lnTo>
                    <a:pt x="1597" y="180"/>
                  </a:lnTo>
                  <a:lnTo>
                    <a:pt x="1600" y="180"/>
                  </a:lnTo>
                  <a:lnTo>
                    <a:pt x="1602" y="178"/>
                  </a:lnTo>
                  <a:lnTo>
                    <a:pt x="1602" y="178"/>
                  </a:lnTo>
                  <a:lnTo>
                    <a:pt x="1602" y="178"/>
                  </a:lnTo>
                  <a:lnTo>
                    <a:pt x="1604" y="177"/>
                  </a:lnTo>
                  <a:close/>
                  <a:moveTo>
                    <a:pt x="2963" y="170"/>
                  </a:moveTo>
                  <a:lnTo>
                    <a:pt x="2979" y="170"/>
                  </a:lnTo>
                  <a:lnTo>
                    <a:pt x="2979" y="177"/>
                  </a:lnTo>
                  <a:lnTo>
                    <a:pt x="2976" y="177"/>
                  </a:lnTo>
                  <a:lnTo>
                    <a:pt x="2972" y="180"/>
                  </a:lnTo>
                  <a:lnTo>
                    <a:pt x="2970" y="180"/>
                  </a:lnTo>
                  <a:lnTo>
                    <a:pt x="2967" y="180"/>
                  </a:lnTo>
                  <a:lnTo>
                    <a:pt x="2967" y="178"/>
                  </a:lnTo>
                  <a:lnTo>
                    <a:pt x="2965" y="175"/>
                  </a:lnTo>
                  <a:lnTo>
                    <a:pt x="2965" y="173"/>
                  </a:lnTo>
                  <a:lnTo>
                    <a:pt x="2963" y="171"/>
                  </a:lnTo>
                  <a:lnTo>
                    <a:pt x="2963" y="170"/>
                  </a:lnTo>
                  <a:close/>
                  <a:moveTo>
                    <a:pt x="989" y="149"/>
                  </a:moveTo>
                  <a:lnTo>
                    <a:pt x="1005" y="159"/>
                  </a:lnTo>
                  <a:lnTo>
                    <a:pt x="1019" y="171"/>
                  </a:lnTo>
                  <a:lnTo>
                    <a:pt x="1033" y="184"/>
                  </a:lnTo>
                  <a:lnTo>
                    <a:pt x="1028" y="184"/>
                  </a:lnTo>
                  <a:lnTo>
                    <a:pt x="1024" y="189"/>
                  </a:lnTo>
                  <a:lnTo>
                    <a:pt x="1021" y="191"/>
                  </a:lnTo>
                  <a:lnTo>
                    <a:pt x="1016" y="191"/>
                  </a:lnTo>
                  <a:lnTo>
                    <a:pt x="1010" y="192"/>
                  </a:lnTo>
                  <a:lnTo>
                    <a:pt x="1002" y="192"/>
                  </a:lnTo>
                  <a:lnTo>
                    <a:pt x="995" y="185"/>
                  </a:lnTo>
                  <a:lnTo>
                    <a:pt x="988" y="180"/>
                  </a:lnTo>
                  <a:lnTo>
                    <a:pt x="979" y="177"/>
                  </a:lnTo>
                  <a:lnTo>
                    <a:pt x="979" y="173"/>
                  </a:lnTo>
                  <a:lnTo>
                    <a:pt x="995" y="164"/>
                  </a:lnTo>
                  <a:lnTo>
                    <a:pt x="993" y="161"/>
                  </a:lnTo>
                  <a:lnTo>
                    <a:pt x="991" y="159"/>
                  </a:lnTo>
                  <a:lnTo>
                    <a:pt x="991" y="156"/>
                  </a:lnTo>
                  <a:lnTo>
                    <a:pt x="989" y="149"/>
                  </a:lnTo>
                  <a:close/>
                  <a:moveTo>
                    <a:pt x="4822" y="100"/>
                  </a:moveTo>
                  <a:lnTo>
                    <a:pt x="4826" y="105"/>
                  </a:lnTo>
                  <a:lnTo>
                    <a:pt x="4829" y="109"/>
                  </a:lnTo>
                  <a:lnTo>
                    <a:pt x="4833" y="109"/>
                  </a:lnTo>
                  <a:lnTo>
                    <a:pt x="4835" y="110"/>
                  </a:lnTo>
                  <a:lnTo>
                    <a:pt x="4836" y="110"/>
                  </a:lnTo>
                  <a:lnTo>
                    <a:pt x="4840" y="110"/>
                  </a:lnTo>
                  <a:lnTo>
                    <a:pt x="4842" y="110"/>
                  </a:lnTo>
                  <a:lnTo>
                    <a:pt x="4843" y="110"/>
                  </a:lnTo>
                  <a:lnTo>
                    <a:pt x="4847" y="112"/>
                  </a:lnTo>
                  <a:lnTo>
                    <a:pt x="4849" y="115"/>
                  </a:lnTo>
                  <a:lnTo>
                    <a:pt x="4842" y="121"/>
                  </a:lnTo>
                  <a:lnTo>
                    <a:pt x="4835" y="126"/>
                  </a:lnTo>
                  <a:lnTo>
                    <a:pt x="4800" y="129"/>
                  </a:lnTo>
                  <a:lnTo>
                    <a:pt x="4800" y="115"/>
                  </a:lnTo>
                  <a:lnTo>
                    <a:pt x="4805" y="110"/>
                  </a:lnTo>
                  <a:lnTo>
                    <a:pt x="4810" y="107"/>
                  </a:lnTo>
                  <a:lnTo>
                    <a:pt x="4815" y="103"/>
                  </a:lnTo>
                  <a:lnTo>
                    <a:pt x="4822" y="100"/>
                  </a:lnTo>
                  <a:close/>
                  <a:moveTo>
                    <a:pt x="1063" y="72"/>
                  </a:moveTo>
                  <a:lnTo>
                    <a:pt x="1064" y="79"/>
                  </a:lnTo>
                  <a:lnTo>
                    <a:pt x="1064" y="84"/>
                  </a:lnTo>
                  <a:lnTo>
                    <a:pt x="1066" y="86"/>
                  </a:lnTo>
                  <a:lnTo>
                    <a:pt x="1068" y="88"/>
                  </a:lnTo>
                  <a:lnTo>
                    <a:pt x="1070" y="89"/>
                  </a:lnTo>
                  <a:lnTo>
                    <a:pt x="1073" y="93"/>
                  </a:lnTo>
                  <a:lnTo>
                    <a:pt x="1075" y="96"/>
                  </a:lnTo>
                  <a:lnTo>
                    <a:pt x="1073" y="100"/>
                  </a:lnTo>
                  <a:lnTo>
                    <a:pt x="1071" y="105"/>
                  </a:lnTo>
                  <a:lnTo>
                    <a:pt x="1070" y="109"/>
                  </a:lnTo>
                  <a:lnTo>
                    <a:pt x="1068" y="112"/>
                  </a:lnTo>
                  <a:lnTo>
                    <a:pt x="1066" y="119"/>
                  </a:lnTo>
                  <a:lnTo>
                    <a:pt x="1073" y="121"/>
                  </a:lnTo>
                  <a:lnTo>
                    <a:pt x="1077" y="124"/>
                  </a:lnTo>
                  <a:lnTo>
                    <a:pt x="1080" y="128"/>
                  </a:lnTo>
                  <a:lnTo>
                    <a:pt x="1082" y="131"/>
                  </a:lnTo>
                  <a:lnTo>
                    <a:pt x="1082" y="138"/>
                  </a:lnTo>
                  <a:lnTo>
                    <a:pt x="1082" y="145"/>
                  </a:lnTo>
                  <a:lnTo>
                    <a:pt x="1077" y="149"/>
                  </a:lnTo>
                  <a:lnTo>
                    <a:pt x="1073" y="152"/>
                  </a:lnTo>
                  <a:lnTo>
                    <a:pt x="1071" y="157"/>
                  </a:lnTo>
                  <a:lnTo>
                    <a:pt x="1070" y="163"/>
                  </a:lnTo>
                  <a:lnTo>
                    <a:pt x="1066" y="170"/>
                  </a:lnTo>
                  <a:lnTo>
                    <a:pt x="1091" y="170"/>
                  </a:lnTo>
                  <a:lnTo>
                    <a:pt x="1091" y="185"/>
                  </a:lnTo>
                  <a:lnTo>
                    <a:pt x="1094" y="199"/>
                  </a:lnTo>
                  <a:lnTo>
                    <a:pt x="1105" y="199"/>
                  </a:lnTo>
                  <a:lnTo>
                    <a:pt x="1110" y="194"/>
                  </a:lnTo>
                  <a:lnTo>
                    <a:pt x="1115" y="189"/>
                  </a:lnTo>
                  <a:lnTo>
                    <a:pt x="1120" y="184"/>
                  </a:lnTo>
                  <a:lnTo>
                    <a:pt x="1129" y="180"/>
                  </a:lnTo>
                  <a:lnTo>
                    <a:pt x="1129" y="191"/>
                  </a:lnTo>
                  <a:lnTo>
                    <a:pt x="1127" y="205"/>
                  </a:lnTo>
                  <a:lnTo>
                    <a:pt x="1126" y="217"/>
                  </a:lnTo>
                  <a:lnTo>
                    <a:pt x="1126" y="225"/>
                  </a:lnTo>
                  <a:lnTo>
                    <a:pt x="1124" y="231"/>
                  </a:lnTo>
                  <a:lnTo>
                    <a:pt x="1127" y="234"/>
                  </a:lnTo>
                  <a:lnTo>
                    <a:pt x="1129" y="236"/>
                  </a:lnTo>
                  <a:lnTo>
                    <a:pt x="1131" y="238"/>
                  </a:lnTo>
                  <a:lnTo>
                    <a:pt x="1134" y="239"/>
                  </a:lnTo>
                  <a:lnTo>
                    <a:pt x="1139" y="241"/>
                  </a:lnTo>
                  <a:lnTo>
                    <a:pt x="1148" y="227"/>
                  </a:lnTo>
                  <a:lnTo>
                    <a:pt x="1155" y="211"/>
                  </a:lnTo>
                  <a:lnTo>
                    <a:pt x="1155" y="199"/>
                  </a:lnTo>
                  <a:lnTo>
                    <a:pt x="1153" y="187"/>
                  </a:lnTo>
                  <a:lnTo>
                    <a:pt x="1153" y="175"/>
                  </a:lnTo>
                  <a:lnTo>
                    <a:pt x="1157" y="163"/>
                  </a:lnTo>
                  <a:lnTo>
                    <a:pt x="1167" y="154"/>
                  </a:lnTo>
                  <a:lnTo>
                    <a:pt x="1171" y="150"/>
                  </a:lnTo>
                  <a:lnTo>
                    <a:pt x="1174" y="150"/>
                  </a:lnTo>
                  <a:lnTo>
                    <a:pt x="1178" y="152"/>
                  </a:lnTo>
                  <a:lnTo>
                    <a:pt x="1181" y="154"/>
                  </a:lnTo>
                  <a:lnTo>
                    <a:pt x="1183" y="157"/>
                  </a:lnTo>
                  <a:lnTo>
                    <a:pt x="1187" y="161"/>
                  </a:lnTo>
                  <a:lnTo>
                    <a:pt x="1188" y="164"/>
                  </a:lnTo>
                  <a:lnTo>
                    <a:pt x="1192" y="166"/>
                  </a:lnTo>
                  <a:lnTo>
                    <a:pt x="1194" y="170"/>
                  </a:lnTo>
                  <a:lnTo>
                    <a:pt x="1201" y="170"/>
                  </a:lnTo>
                  <a:lnTo>
                    <a:pt x="1209" y="166"/>
                  </a:lnTo>
                  <a:lnTo>
                    <a:pt x="1218" y="164"/>
                  </a:lnTo>
                  <a:lnTo>
                    <a:pt x="1225" y="170"/>
                  </a:lnTo>
                  <a:lnTo>
                    <a:pt x="1225" y="184"/>
                  </a:lnTo>
                  <a:lnTo>
                    <a:pt x="1225" y="191"/>
                  </a:lnTo>
                  <a:lnTo>
                    <a:pt x="1223" y="203"/>
                  </a:lnTo>
                  <a:lnTo>
                    <a:pt x="1222" y="218"/>
                  </a:lnTo>
                  <a:lnTo>
                    <a:pt x="1218" y="236"/>
                  </a:lnTo>
                  <a:lnTo>
                    <a:pt x="1215" y="250"/>
                  </a:lnTo>
                  <a:lnTo>
                    <a:pt x="1213" y="260"/>
                  </a:lnTo>
                  <a:lnTo>
                    <a:pt x="1206" y="260"/>
                  </a:lnTo>
                  <a:lnTo>
                    <a:pt x="1202" y="259"/>
                  </a:lnTo>
                  <a:lnTo>
                    <a:pt x="1199" y="257"/>
                  </a:lnTo>
                  <a:lnTo>
                    <a:pt x="1195" y="255"/>
                  </a:lnTo>
                  <a:lnTo>
                    <a:pt x="1190" y="253"/>
                  </a:lnTo>
                  <a:lnTo>
                    <a:pt x="1190" y="257"/>
                  </a:lnTo>
                  <a:lnTo>
                    <a:pt x="1192" y="259"/>
                  </a:lnTo>
                  <a:lnTo>
                    <a:pt x="1194" y="260"/>
                  </a:lnTo>
                  <a:lnTo>
                    <a:pt x="1195" y="262"/>
                  </a:lnTo>
                  <a:lnTo>
                    <a:pt x="1195" y="264"/>
                  </a:lnTo>
                  <a:lnTo>
                    <a:pt x="1197" y="267"/>
                  </a:lnTo>
                  <a:lnTo>
                    <a:pt x="1197" y="273"/>
                  </a:lnTo>
                  <a:lnTo>
                    <a:pt x="1148" y="276"/>
                  </a:lnTo>
                  <a:lnTo>
                    <a:pt x="1148" y="280"/>
                  </a:lnTo>
                  <a:lnTo>
                    <a:pt x="1152" y="290"/>
                  </a:lnTo>
                  <a:lnTo>
                    <a:pt x="1150" y="301"/>
                  </a:lnTo>
                  <a:lnTo>
                    <a:pt x="1148" y="318"/>
                  </a:lnTo>
                  <a:lnTo>
                    <a:pt x="1139" y="318"/>
                  </a:lnTo>
                  <a:lnTo>
                    <a:pt x="1127" y="311"/>
                  </a:lnTo>
                  <a:lnTo>
                    <a:pt x="1110" y="307"/>
                  </a:lnTo>
                  <a:lnTo>
                    <a:pt x="1110" y="311"/>
                  </a:lnTo>
                  <a:lnTo>
                    <a:pt x="1113" y="311"/>
                  </a:lnTo>
                  <a:lnTo>
                    <a:pt x="1117" y="314"/>
                  </a:lnTo>
                  <a:lnTo>
                    <a:pt x="1119" y="316"/>
                  </a:lnTo>
                  <a:lnTo>
                    <a:pt x="1120" y="318"/>
                  </a:lnTo>
                  <a:lnTo>
                    <a:pt x="1122" y="320"/>
                  </a:lnTo>
                  <a:lnTo>
                    <a:pt x="1124" y="325"/>
                  </a:lnTo>
                  <a:lnTo>
                    <a:pt x="1124" y="330"/>
                  </a:lnTo>
                  <a:lnTo>
                    <a:pt x="1122" y="334"/>
                  </a:lnTo>
                  <a:lnTo>
                    <a:pt x="1119" y="337"/>
                  </a:lnTo>
                  <a:lnTo>
                    <a:pt x="1117" y="341"/>
                  </a:lnTo>
                  <a:lnTo>
                    <a:pt x="1108" y="348"/>
                  </a:lnTo>
                  <a:lnTo>
                    <a:pt x="1101" y="355"/>
                  </a:lnTo>
                  <a:lnTo>
                    <a:pt x="1098" y="363"/>
                  </a:lnTo>
                  <a:lnTo>
                    <a:pt x="1094" y="376"/>
                  </a:lnTo>
                  <a:lnTo>
                    <a:pt x="1087" y="376"/>
                  </a:lnTo>
                  <a:lnTo>
                    <a:pt x="1082" y="374"/>
                  </a:lnTo>
                  <a:lnTo>
                    <a:pt x="1077" y="372"/>
                  </a:lnTo>
                  <a:lnTo>
                    <a:pt x="1073" y="370"/>
                  </a:lnTo>
                  <a:lnTo>
                    <a:pt x="1066" y="369"/>
                  </a:lnTo>
                  <a:lnTo>
                    <a:pt x="1066" y="372"/>
                  </a:lnTo>
                  <a:lnTo>
                    <a:pt x="1075" y="372"/>
                  </a:lnTo>
                  <a:lnTo>
                    <a:pt x="1077" y="376"/>
                  </a:lnTo>
                  <a:lnTo>
                    <a:pt x="1078" y="379"/>
                  </a:lnTo>
                  <a:lnTo>
                    <a:pt x="1080" y="381"/>
                  </a:lnTo>
                  <a:lnTo>
                    <a:pt x="1080" y="384"/>
                  </a:lnTo>
                  <a:lnTo>
                    <a:pt x="1082" y="390"/>
                  </a:lnTo>
                  <a:lnTo>
                    <a:pt x="1082" y="395"/>
                  </a:lnTo>
                  <a:lnTo>
                    <a:pt x="1066" y="400"/>
                  </a:lnTo>
                  <a:lnTo>
                    <a:pt x="1052" y="409"/>
                  </a:lnTo>
                  <a:lnTo>
                    <a:pt x="1043" y="419"/>
                  </a:lnTo>
                  <a:lnTo>
                    <a:pt x="1037" y="435"/>
                  </a:lnTo>
                  <a:lnTo>
                    <a:pt x="1037" y="458"/>
                  </a:lnTo>
                  <a:lnTo>
                    <a:pt x="1043" y="472"/>
                  </a:lnTo>
                  <a:lnTo>
                    <a:pt x="1047" y="491"/>
                  </a:lnTo>
                  <a:lnTo>
                    <a:pt x="1047" y="510"/>
                  </a:lnTo>
                  <a:lnTo>
                    <a:pt x="1066" y="510"/>
                  </a:lnTo>
                  <a:lnTo>
                    <a:pt x="1066" y="519"/>
                  </a:lnTo>
                  <a:lnTo>
                    <a:pt x="1070" y="522"/>
                  </a:lnTo>
                  <a:lnTo>
                    <a:pt x="1070" y="526"/>
                  </a:lnTo>
                  <a:lnTo>
                    <a:pt x="1070" y="529"/>
                  </a:lnTo>
                  <a:lnTo>
                    <a:pt x="1070" y="531"/>
                  </a:lnTo>
                  <a:lnTo>
                    <a:pt x="1070" y="533"/>
                  </a:lnTo>
                  <a:lnTo>
                    <a:pt x="1070" y="534"/>
                  </a:lnTo>
                  <a:lnTo>
                    <a:pt x="1071" y="536"/>
                  </a:lnTo>
                  <a:lnTo>
                    <a:pt x="1077" y="536"/>
                  </a:lnTo>
                  <a:lnTo>
                    <a:pt x="1082" y="538"/>
                  </a:lnTo>
                  <a:lnTo>
                    <a:pt x="1094" y="536"/>
                  </a:lnTo>
                  <a:lnTo>
                    <a:pt x="1106" y="541"/>
                  </a:lnTo>
                  <a:lnTo>
                    <a:pt x="1119" y="550"/>
                  </a:lnTo>
                  <a:lnTo>
                    <a:pt x="1131" y="562"/>
                  </a:lnTo>
                  <a:lnTo>
                    <a:pt x="1141" y="573"/>
                  </a:lnTo>
                  <a:lnTo>
                    <a:pt x="1152" y="580"/>
                  </a:lnTo>
                  <a:lnTo>
                    <a:pt x="1157" y="582"/>
                  </a:lnTo>
                  <a:lnTo>
                    <a:pt x="1160" y="583"/>
                  </a:lnTo>
                  <a:lnTo>
                    <a:pt x="1164" y="582"/>
                  </a:lnTo>
                  <a:lnTo>
                    <a:pt x="1167" y="582"/>
                  </a:lnTo>
                  <a:lnTo>
                    <a:pt x="1169" y="580"/>
                  </a:lnTo>
                  <a:lnTo>
                    <a:pt x="1173" y="578"/>
                  </a:lnTo>
                  <a:lnTo>
                    <a:pt x="1174" y="576"/>
                  </a:lnTo>
                  <a:lnTo>
                    <a:pt x="1178" y="576"/>
                  </a:lnTo>
                  <a:lnTo>
                    <a:pt x="1206" y="583"/>
                  </a:lnTo>
                  <a:lnTo>
                    <a:pt x="1209" y="602"/>
                  </a:lnTo>
                  <a:lnTo>
                    <a:pt x="1213" y="616"/>
                  </a:lnTo>
                  <a:lnTo>
                    <a:pt x="1215" y="627"/>
                  </a:lnTo>
                  <a:lnTo>
                    <a:pt x="1216" y="637"/>
                  </a:lnTo>
                  <a:lnTo>
                    <a:pt x="1220" y="648"/>
                  </a:lnTo>
                  <a:lnTo>
                    <a:pt x="1229" y="660"/>
                  </a:lnTo>
                  <a:lnTo>
                    <a:pt x="1239" y="676"/>
                  </a:lnTo>
                  <a:lnTo>
                    <a:pt x="1242" y="674"/>
                  </a:lnTo>
                  <a:lnTo>
                    <a:pt x="1244" y="674"/>
                  </a:lnTo>
                  <a:lnTo>
                    <a:pt x="1244" y="674"/>
                  </a:lnTo>
                  <a:lnTo>
                    <a:pt x="1246" y="672"/>
                  </a:lnTo>
                  <a:lnTo>
                    <a:pt x="1248" y="672"/>
                  </a:lnTo>
                  <a:lnTo>
                    <a:pt x="1251" y="671"/>
                  </a:lnTo>
                  <a:lnTo>
                    <a:pt x="1253" y="671"/>
                  </a:lnTo>
                  <a:lnTo>
                    <a:pt x="1253" y="669"/>
                  </a:lnTo>
                  <a:lnTo>
                    <a:pt x="1253" y="669"/>
                  </a:lnTo>
                  <a:lnTo>
                    <a:pt x="1253" y="669"/>
                  </a:lnTo>
                  <a:lnTo>
                    <a:pt x="1253" y="667"/>
                  </a:lnTo>
                  <a:lnTo>
                    <a:pt x="1255" y="664"/>
                  </a:lnTo>
                  <a:lnTo>
                    <a:pt x="1255" y="653"/>
                  </a:lnTo>
                  <a:lnTo>
                    <a:pt x="1253" y="639"/>
                  </a:lnTo>
                  <a:lnTo>
                    <a:pt x="1249" y="622"/>
                  </a:lnTo>
                  <a:lnTo>
                    <a:pt x="1244" y="606"/>
                  </a:lnTo>
                  <a:lnTo>
                    <a:pt x="1258" y="599"/>
                  </a:lnTo>
                  <a:lnTo>
                    <a:pt x="1272" y="589"/>
                  </a:lnTo>
                  <a:lnTo>
                    <a:pt x="1281" y="575"/>
                  </a:lnTo>
                  <a:lnTo>
                    <a:pt x="1286" y="557"/>
                  </a:lnTo>
                  <a:lnTo>
                    <a:pt x="1288" y="547"/>
                  </a:lnTo>
                  <a:lnTo>
                    <a:pt x="1286" y="531"/>
                  </a:lnTo>
                  <a:lnTo>
                    <a:pt x="1286" y="515"/>
                  </a:lnTo>
                  <a:lnTo>
                    <a:pt x="1279" y="512"/>
                  </a:lnTo>
                  <a:lnTo>
                    <a:pt x="1276" y="510"/>
                  </a:lnTo>
                  <a:lnTo>
                    <a:pt x="1272" y="508"/>
                  </a:lnTo>
                  <a:lnTo>
                    <a:pt x="1269" y="505"/>
                  </a:lnTo>
                  <a:lnTo>
                    <a:pt x="1267" y="499"/>
                  </a:lnTo>
                  <a:lnTo>
                    <a:pt x="1274" y="487"/>
                  </a:lnTo>
                  <a:lnTo>
                    <a:pt x="1277" y="473"/>
                  </a:lnTo>
                  <a:lnTo>
                    <a:pt x="1274" y="458"/>
                  </a:lnTo>
                  <a:lnTo>
                    <a:pt x="1270" y="442"/>
                  </a:lnTo>
                  <a:lnTo>
                    <a:pt x="1265" y="424"/>
                  </a:lnTo>
                  <a:lnTo>
                    <a:pt x="1263" y="407"/>
                  </a:lnTo>
                  <a:lnTo>
                    <a:pt x="1267" y="407"/>
                  </a:lnTo>
                  <a:lnTo>
                    <a:pt x="1267" y="403"/>
                  </a:lnTo>
                  <a:lnTo>
                    <a:pt x="1291" y="407"/>
                  </a:lnTo>
                  <a:lnTo>
                    <a:pt x="1312" y="407"/>
                  </a:lnTo>
                  <a:lnTo>
                    <a:pt x="1335" y="403"/>
                  </a:lnTo>
                  <a:lnTo>
                    <a:pt x="1340" y="412"/>
                  </a:lnTo>
                  <a:lnTo>
                    <a:pt x="1345" y="424"/>
                  </a:lnTo>
                  <a:lnTo>
                    <a:pt x="1351" y="433"/>
                  </a:lnTo>
                  <a:lnTo>
                    <a:pt x="1356" y="437"/>
                  </a:lnTo>
                  <a:lnTo>
                    <a:pt x="1359" y="438"/>
                  </a:lnTo>
                  <a:lnTo>
                    <a:pt x="1365" y="438"/>
                  </a:lnTo>
                  <a:lnTo>
                    <a:pt x="1370" y="440"/>
                  </a:lnTo>
                  <a:lnTo>
                    <a:pt x="1375" y="442"/>
                  </a:lnTo>
                  <a:lnTo>
                    <a:pt x="1379" y="445"/>
                  </a:lnTo>
                  <a:lnTo>
                    <a:pt x="1380" y="454"/>
                  </a:lnTo>
                  <a:lnTo>
                    <a:pt x="1384" y="470"/>
                  </a:lnTo>
                  <a:lnTo>
                    <a:pt x="1386" y="484"/>
                  </a:lnTo>
                  <a:lnTo>
                    <a:pt x="1389" y="494"/>
                  </a:lnTo>
                  <a:lnTo>
                    <a:pt x="1391" y="496"/>
                  </a:lnTo>
                  <a:lnTo>
                    <a:pt x="1394" y="499"/>
                  </a:lnTo>
                  <a:lnTo>
                    <a:pt x="1398" y="501"/>
                  </a:lnTo>
                  <a:lnTo>
                    <a:pt x="1401" y="505"/>
                  </a:lnTo>
                  <a:lnTo>
                    <a:pt x="1407" y="506"/>
                  </a:lnTo>
                  <a:lnTo>
                    <a:pt x="1408" y="510"/>
                  </a:lnTo>
                  <a:lnTo>
                    <a:pt x="1422" y="499"/>
                  </a:lnTo>
                  <a:lnTo>
                    <a:pt x="1433" y="486"/>
                  </a:lnTo>
                  <a:lnTo>
                    <a:pt x="1441" y="472"/>
                  </a:lnTo>
                  <a:lnTo>
                    <a:pt x="1455" y="461"/>
                  </a:lnTo>
                  <a:lnTo>
                    <a:pt x="1457" y="473"/>
                  </a:lnTo>
                  <a:lnTo>
                    <a:pt x="1462" y="480"/>
                  </a:lnTo>
                  <a:lnTo>
                    <a:pt x="1469" y="487"/>
                  </a:lnTo>
                  <a:lnTo>
                    <a:pt x="1476" y="494"/>
                  </a:lnTo>
                  <a:lnTo>
                    <a:pt x="1482" y="503"/>
                  </a:lnTo>
                  <a:lnTo>
                    <a:pt x="1482" y="506"/>
                  </a:lnTo>
                  <a:lnTo>
                    <a:pt x="1482" y="510"/>
                  </a:lnTo>
                  <a:lnTo>
                    <a:pt x="1480" y="512"/>
                  </a:lnTo>
                  <a:lnTo>
                    <a:pt x="1480" y="515"/>
                  </a:lnTo>
                  <a:lnTo>
                    <a:pt x="1478" y="519"/>
                  </a:lnTo>
                  <a:lnTo>
                    <a:pt x="1480" y="522"/>
                  </a:lnTo>
                  <a:lnTo>
                    <a:pt x="1482" y="526"/>
                  </a:lnTo>
                  <a:lnTo>
                    <a:pt x="1483" y="527"/>
                  </a:lnTo>
                  <a:lnTo>
                    <a:pt x="1487" y="527"/>
                  </a:lnTo>
                  <a:lnTo>
                    <a:pt x="1490" y="527"/>
                  </a:lnTo>
                  <a:lnTo>
                    <a:pt x="1492" y="527"/>
                  </a:lnTo>
                  <a:lnTo>
                    <a:pt x="1496" y="527"/>
                  </a:lnTo>
                  <a:lnTo>
                    <a:pt x="1497" y="529"/>
                  </a:lnTo>
                  <a:lnTo>
                    <a:pt x="1503" y="543"/>
                  </a:lnTo>
                  <a:lnTo>
                    <a:pt x="1503" y="554"/>
                  </a:lnTo>
                  <a:lnTo>
                    <a:pt x="1501" y="564"/>
                  </a:lnTo>
                  <a:lnTo>
                    <a:pt x="1504" y="573"/>
                  </a:lnTo>
                  <a:lnTo>
                    <a:pt x="1517" y="583"/>
                  </a:lnTo>
                  <a:lnTo>
                    <a:pt x="1506" y="604"/>
                  </a:lnTo>
                  <a:lnTo>
                    <a:pt x="1494" y="622"/>
                  </a:lnTo>
                  <a:lnTo>
                    <a:pt x="1497" y="622"/>
                  </a:lnTo>
                  <a:lnTo>
                    <a:pt x="1508" y="611"/>
                  </a:lnTo>
                  <a:lnTo>
                    <a:pt x="1518" y="602"/>
                  </a:lnTo>
                  <a:lnTo>
                    <a:pt x="1527" y="592"/>
                  </a:lnTo>
                  <a:lnTo>
                    <a:pt x="1539" y="595"/>
                  </a:lnTo>
                  <a:lnTo>
                    <a:pt x="1546" y="602"/>
                  </a:lnTo>
                  <a:lnTo>
                    <a:pt x="1553" y="611"/>
                  </a:lnTo>
                  <a:lnTo>
                    <a:pt x="1555" y="625"/>
                  </a:lnTo>
                  <a:lnTo>
                    <a:pt x="1571" y="625"/>
                  </a:lnTo>
                  <a:lnTo>
                    <a:pt x="1571" y="630"/>
                  </a:lnTo>
                  <a:lnTo>
                    <a:pt x="1572" y="634"/>
                  </a:lnTo>
                  <a:lnTo>
                    <a:pt x="1572" y="639"/>
                  </a:lnTo>
                  <a:lnTo>
                    <a:pt x="1574" y="644"/>
                  </a:lnTo>
                  <a:lnTo>
                    <a:pt x="1572" y="650"/>
                  </a:lnTo>
                  <a:lnTo>
                    <a:pt x="1572" y="653"/>
                  </a:lnTo>
                  <a:lnTo>
                    <a:pt x="1572" y="657"/>
                  </a:lnTo>
                  <a:lnTo>
                    <a:pt x="1574" y="658"/>
                  </a:lnTo>
                  <a:lnTo>
                    <a:pt x="1574" y="662"/>
                  </a:lnTo>
                  <a:lnTo>
                    <a:pt x="1574" y="664"/>
                  </a:lnTo>
                  <a:lnTo>
                    <a:pt x="1574" y="667"/>
                  </a:lnTo>
                  <a:lnTo>
                    <a:pt x="1555" y="681"/>
                  </a:lnTo>
                  <a:lnTo>
                    <a:pt x="1534" y="690"/>
                  </a:lnTo>
                  <a:lnTo>
                    <a:pt x="1510" y="695"/>
                  </a:lnTo>
                  <a:lnTo>
                    <a:pt x="1485" y="698"/>
                  </a:lnTo>
                  <a:lnTo>
                    <a:pt x="1461" y="702"/>
                  </a:lnTo>
                  <a:lnTo>
                    <a:pt x="1436" y="705"/>
                  </a:lnTo>
                  <a:lnTo>
                    <a:pt x="1415" y="712"/>
                  </a:lnTo>
                  <a:lnTo>
                    <a:pt x="1396" y="721"/>
                  </a:lnTo>
                  <a:lnTo>
                    <a:pt x="1382" y="737"/>
                  </a:lnTo>
                  <a:lnTo>
                    <a:pt x="1386" y="737"/>
                  </a:lnTo>
                  <a:lnTo>
                    <a:pt x="1403" y="725"/>
                  </a:lnTo>
                  <a:lnTo>
                    <a:pt x="1424" y="716"/>
                  </a:lnTo>
                  <a:lnTo>
                    <a:pt x="1447" y="711"/>
                  </a:lnTo>
                  <a:lnTo>
                    <a:pt x="1448" y="714"/>
                  </a:lnTo>
                  <a:lnTo>
                    <a:pt x="1450" y="718"/>
                  </a:lnTo>
                  <a:lnTo>
                    <a:pt x="1452" y="719"/>
                  </a:lnTo>
                  <a:lnTo>
                    <a:pt x="1455" y="721"/>
                  </a:lnTo>
                  <a:lnTo>
                    <a:pt x="1459" y="723"/>
                  </a:lnTo>
                  <a:lnTo>
                    <a:pt x="1462" y="726"/>
                  </a:lnTo>
                  <a:lnTo>
                    <a:pt x="1457" y="735"/>
                  </a:lnTo>
                  <a:lnTo>
                    <a:pt x="1454" y="742"/>
                  </a:lnTo>
                  <a:lnTo>
                    <a:pt x="1452" y="749"/>
                  </a:lnTo>
                  <a:lnTo>
                    <a:pt x="1450" y="760"/>
                  </a:lnTo>
                  <a:lnTo>
                    <a:pt x="1464" y="767"/>
                  </a:lnTo>
                  <a:lnTo>
                    <a:pt x="1473" y="777"/>
                  </a:lnTo>
                  <a:lnTo>
                    <a:pt x="1480" y="787"/>
                  </a:lnTo>
                  <a:lnTo>
                    <a:pt x="1489" y="798"/>
                  </a:lnTo>
                  <a:lnTo>
                    <a:pt x="1489" y="801"/>
                  </a:lnTo>
                  <a:lnTo>
                    <a:pt x="1489" y="803"/>
                  </a:lnTo>
                  <a:lnTo>
                    <a:pt x="1487" y="803"/>
                  </a:lnTo>
                  <a:lnTo>
                    <a:pt x="1487" y="805"/>
                  </a:lnTo>
                  <a:lnTo>
                    <a:pt x="1485" y="807"/>
                  </a:lnTo>
                  <a:lnTo>
                    <a:pt x="1475" y="819"/>
                  </a:lnTo>
                  <a:lnTo>
                    <a:pt x="1461" y="829"/>
                  </a:lnTo>
                  <a:lnTo>
                    <a:pt x="1443" y="836"/>
                  </a:lnTo>
                  <a:lnTo>
                    <a:pt x="1443" y="821"/>
                  </a:lnTo>
                  <a:lnTo>
                    <a:pt x="1452" y="815"/>
                  </a:lnTo>
                  <a:lnTo>
                    <a:pt x="1459" y="810"/>
                  </a:lnTo>
                  <a:lnTo>
                    <a:pt x="1466" y="801"/>
                  </a:lnTo>
                  <a:lnTo>
                    <a:pt x="1459" y="798"/>
                  </a:lnTo>
                  <a:lnTo>
                    <a:pt x="1459" y="794"/>
                  </a:lnTo>
                  <a:lnTo>
                    <a:pt x="1457" y="794"/>
                  </a:lnTo>
                  <a:lnTo>
                    <a:pt x="1455" y="794"/>
                  </a:lnTo>
                  <a:lnTo>
                    <a:pt x="1455" y="794"/>
                  </a:lnTo>
                  <a:lnTo>
                    <a:pt x="1455" y="796"/>
                  </a:lnTo>
                  <a:lnTo>
                    <a:pt x="1455" y="798"/>
                  </a:lnTo>
                  <a:lnTo>
                    <a:pt x="1455" y="798"/>
                  </a:lnTo>
                  <a:lnTo>
                    <a:pt x="1443" y="807"/>
                  </a:lnTo>
                  <a:lnTo>
                    <a:pt x="1427" y="814"/>
                  </a:lnTo>
                  <a:lnTo>
                    <a:pt x="1414" y="819"/>
                  </a:lnTo>
                  <a:lnTo>
                    <a:pt x="1400" y="826"/>
                  </a:lnTo>
                  <a:lnTo>
                    <a:pt x="1387" y="835"/>
                  </a:lnTo>
                  <a:lnTo>
                    <a:pt x="1379" y="847"/>
                  </a:lnTo>
                  <a:lnTo>
                    <a:pt x="1373" y="864"/>
                  </a:lnTo>
                  <a:lnTo>
                    <a:pt x="1379" y="866"/>
                  </a:lnTo>
                  <a:lnTo>
                    <a:pt x="1386" y="868"/>
                  </a:lnTo>
                  <a:lnTo>
                    <a:pt x="1389" y="871"/>
                  </a:lnTo>
                  <a:lnTo>
                    <a:pt x="1382" y="871"/>
                  </a:lnTo>
                  <a:lnTo>
                    <a:pt x="1372" y="880"/>
                  </a:lnTo>
                  <a:lnTo>
                    <a:pt x="1358" y="883"/>
                  </a:lnTo>
                  <a:lnTo>
                    <a:pt x="1345" y="885"/>
                  </a:lnTo>
                  <a:lnTo>
                    <a:pt x="1331" y="887"/>
                  </a:lnTo>
                  <a:lnTo>
                    <a:pt x="1321" y="915"/>
                  </a:lnTo>
                  <a:lnTo>
                    <a:pt x="1309" y="945"/>
                  </a:lnTo>
                  <a:lnTo>
                    <a:pt x="1305" y="941"/>
                  </a:lnTo>
                  <a:lnTo>
                    <a:pt x="1304" y="939"/>
                  </a:lnTo>
                  <a:lnTo>
                    <a:pt x="1300" y="938"/>
                  </a:lnTo>
                  <a:lnTo>
                    <a:pt x="1298" y="936"/>
                  </a:lnTo>
                  <a:lnTo>
                    <a:pt x="1293" y="932"/>
                  </a:lnTo>
                  <a:lnTo>
                    <a:pt x="1293" y="941"/>
                  </a:lnTo>
                  <a:lnTo>
                    <a:pt x="1295" y="945"/>
                  </a:lnTo>
                  <a:lnTo>
                    <a:pt x="1298" y="955"/>
                  </a:lnTo>
                  <a:lnTo>
                    <a:pt x="1302" y="967"/>
                  </a:lnTo>
                  <a:lnTo>
                    <a:pt x="1305" y="978"/>
                  </a:lnTo>
                  <a:lnTo>
                    <a:pt x="1305" y="983"/>
                  </a:lnTo>
                  <a:lnTo>
                    <a:pt x="1291" y="992"/>
                  </a:lnTo>
                  <a:lnTo>
                    <a:pt x="1276" y="1000"/>
                  </a:lnTo>
                  <a:lnTo>
                    <a:pt x="1260" y="1011"/>
                  </a:lnTo>
                  <a:lnTo>
                    <a:pt x="1244" y="1021"/>
                  </a:lnTo>
                  <a:lnTo>
                    <a:pt x="1234" y="1035"/>
                  </a:lnTo>
                  <a:lnTo>
                    <a:pt x="1229" y="1053"/>
                  </a:lnTo>
                  <a:lnTo>
                    <a:pt x="1223" y="1067"/>
                  </a:lnTo>
                  <a:lnTo>
                    <a:pt x="1225" y="1084"/>
                  </a:lnTo>
                  <a:lnTo>
                    <a:pt x="1230" y="1103"/>
                  </a:lnTo>
                  <a:lnTo>
                    <a:pt x="1237" y="1123"/>
                  </a:lnTo>
                  <a:lnTo>
                    <a:pt x="1244" y="1142"/>
                  </a:lnTo>
                  <a:lnTo>
                    <a:pt x="1248" y="1159"/>
                  </a:lnTo>
                  <a:lnTo>
                    <a:pt x="1244" y="1159"/>
                  </a:lnTo>
                  <a:lnTo>
                    <a:pt x="1244" y="1163"/>
                  </a:lnTo>
                  <a:lnTo>
                    <a:pt x="1232" y="1159"/>
                  </a:lnTo>
                  <a:lnTo>
                    <a:pt x="1227" y="1144"/>
                  </a:lnTo>
                  <a:lnTo>
                    <a:pt x="1218" y="1124"/>
                  </a:lnTo>
                  <a:lnTo>
                    <a:pt x="1208" y="1103"/>
                  </a:lnTo>
                  <a:lnTo>
                    <a:pt x="1197" y="1088"/>
                  </a:lnTo>
                  <a:lnTo>
                    <a:pt x="1187" y="1079"/>
                  </a:lnTo>
                  <a:lnTo>
                    <a:pt x="1174" y="1077"/>
                  </a:lnTo>
                  <a:lnTo>
                    <a:pt x="1159" y="1070"/>
                  </a:lnTo>
                  <a:lnTo>
                    <a:pt x="1141" y="1063"/>
                  </a:lnTo>
                  <a:lnTo>
                    <a:pt x="1120" y="1060"/>
                  </a:lnTo>
                  <a:lnTo>
                    <a:pt x="1120" y="1063"/>
                  </a:lnTo>
                  <a:lnTo>
                    <a:pt x="1117" y="1063"/>
                  </a:lnTo>
                  <a:lnTo>
                    <a:pt x="1119" y="1069"/>
                  </a:lnTo>
                  <a:lnTo>
                    <a:pt x="1122" y="1074"/>
                  </a:lnTo>
                  <a:lnTo>
                    <a:pt x="1124" y="1077"/>
                  </a:lnTo>
                  <a:lnTo>
                    <a:pt x="1126" y="1081"/>
                  </a:lnTo>
                  <a:lnTo>
                    <a:pt x="1129" y="1086"/>
                  </a:lnTo>
                  <a:lnTo>
                    <a:pt x="1113" y="1086"/>
                  </a:lnTo>
                  <a:lnTo>
                    <a:pt x="1101" y="1081"/>
                  </a:lnTo>
                  <a:lnTo>
                    <a:pt x="1085" y="1077"/>
                  </a:lnTo>
                  <a:lnTo>
                    <a:pt x="1070" y="1077"/>
                  </a:lnTo>
                  <a:lnTo>
                    <a:pt x="1054" y="1079"/>
                  </a:lnTo>
                  <a:lnTo>
                    <a:pt x="1043" y="1082"/>
                  </a:lnTo>
                  <a:lnTo>
                    <a:pt x="1031" y="1088"/>
                  </a:lnTo>
                  <a:lnTo>
                    <a:pt x="1021" y="1095"/>
                  </a:lnTo>
                  <a:lnTo>
                    <a:pt x="1014" y="1105"/>
                  </a:lnTo>
                  <a:lnTo>
                    <a:pt x="1010" y="1114"/>
                  </a:lnTo>
                  <a:lnTo>
                    <a:pt x="1012" y="1121"/>
                  </a:lnTo>
                  <a:lnTo>
                    <a:pt x="1012" y="1130"/>
                  </a:lnTo>
                  <a:lnTo>
                    <a:pt x="1009" y="1140"/>
                  </a:lnTo>
                  <a:lnTo>
                    <a:pt x="1002" y="1163"/>
                  </a:lnTo>
                  <a:lnTo>
                    <a:pt x="1002" y="1180"/>
                  </a:lnTo>
                  <a:lnTo>
                    <a:pt x="1003" y="1198"/>
                  </a:lnTo>
                  <a:lnTo>
                    <a:pt x="1010" y="1215"/>
                  </a:lnTo>
                  <a:lnTo>
                    <a:pt x="1021" y="1236"/>
                  </a:lnTo>
                  <a:lnTo>
                    <a:pt x="1033" y="1238"/>
                  </a:lnTo>
                  <a:lnTo>
                    <a:pt x="1040" y="1240"/>
                  </a:lnTo>
                  <a:lnTo>
                    <a:pt x="1043" y="1243"/>
                  </a:lnTo>
                  <a:lnTo>
                    <a:pt x="1047" y="1245"/>
                  </a:lnTo>
                  <a:lnTo>
                    <a:pt x="1052" y="1247"/>
                  </a:lnTo>
                  <a:lnTo>
                    <a:pt x="1061" y="1243"/>
                  </a:lnTo>
                  <a:lnTo>
                    <a:pt x="1075" y="1236"/>
                  </a:lnTo>
                  <a:lnTo>
                    <a:pt x="1078" y="1234"/>
                  </a:lnTo>
                  <a:lnTo>
                    <a:pt x="1080" y="1234"/>
                  </a:lnTo>
                  <a:lnTo>
                    <a:pt x="1084" y="1234"/>
                  </a:lnTo>
                  <a:lnTo>
                    <a:pt x="1084" y="1234"/>
                  </a:lnTo>
                  <a:lnTo>
                    <a:pt x="1085" y="1234"/>
                  </a:lnTo>
                  <a:lnTo>
                    <a:pt x="1087" y="1234"/>
                  </a:lnTo>
                  <a:lnTo>
                    <a:pt x="1087" y="1233"/>
                  </a:lnTo>
                  <a:lnTo>
                    <a:pt x="1091" y="1229"/>
                  </a:lnTo>
                  <a:lnTo>
                    <a:pt x="1092" y="1224"/>
                  </a:lnTo>
                  <a:lnTo>
                    <a:pt x="1094" y="1219"/>
                  </a:lnTo>
                  <a:lnTo>
                    <a:pt x="1096" y="1213"/>
                  </a:lnTo>
                  <a:lnTo>
                    <a:pt x="1098" y="1210"/>
                  </a:lnTo>
                  <a:lnTo>
                    <a:pt x="1106" y="1201"/>
                  </a:lnTo>
                  <a:lnTo>
                    <a:pt x="1117" y="1196"/>
                  </a:lnTo>
                  <a:lnTo>
                    <a:pt x="1133" y="1194"/>
                  </a:lnTo>
                  <a:lnTo>
                    <a:pt x="1134" y="1198"/>
                  </a:lnTo>
                  <a:lnTo>
                    <a:pt x="1136" y="1199"/>
                  </a:lnTo>
                  <a:lnTo>
                    <a:pt x="1136" y="1201"/>
                  </a:lnTo>
                  <a:lnTo>
                    <a:pt x="1138" y="1201"/>
                  </a:lnTo>
                  <a:lnTo>
                    <a:pt x="1138" y="1199"/>
                  </a:lnTo>
                  <a:lnTo>
                    <a:pt x="1139" y="1199"/>
                  </a:lnTo>
                  <a:lnTo>
                    <a:pt x="1143" y="1199"/>
                  </a:lnTo>
                  <a:lnTo>
                    <a:pt x="1148" y="1198"/>
                  </a:lnTo>
                  <a:lnTo>
                    <a:pt x="1148" y="1213"/>
                  </a:lnTo>
                  <a:lnTo>
                    <a:pt x="1141" y="1220"/>
                  </a:lnTo>
                  <a:lnTo>
                    <a:pt x="1136" y="1233"/>
                  </a:lnTo>
                  <a:lnTo>
                    <a:pt x="1131" y="1250"/>
                  </a:lnTo>
                  <a:lnTo>
                    <a:pt x="1126" y="1266"/>
                  </a:lnTo>
                  <a:lnTo>
                    <a:pt x="1120" y="1278"/>
                  </a:lnTo>
                  <a:lnTo>
                    <a:pt x="1138" y="1278"/>
                  </a:lnTo>
                  <a:lnTo>
                    <a:pt x="1153" y="1276"/>
                  </a:lnTo>
                  <a:lnTo>
                    <a:pt x="1167" y="1276"/>
                  </a:lnTo>
                  <a:lnTo>
                    <a:pt x="1180" y="1278"/>
                  </a:lnTo>
                  <a:lnTo>
                    <a:pt x="1188" y="1283"/>
                  </a:lnTo>
                  <a:lnTo>
                    <a:pt x="1195" y="1294"/>
                  </a:lnTo>
                  <a:lnTo>
                    <a:pt x="1197" y="1309"/>
                  </a:lnTo>
                  <a:lnTo>
                    <a:pt x="1194" y="1320"/>
                  </a:lnTo>
                  <a:lnTo>
                    <a:pt x="1190" y="1334"/>
                  </a:lnTo>
                  <a:lnTo>
                    <a:pt x="1190" y="1348"/>
                  </a:lnTo>
                  <a:lnTo>
                    <a:pt x="1199" y="1357"/>
                  </a:lnTo>
                  <a:lnTo>
                    <a:pt x="1204" y="1363"/>
                  </a:lnTo>
                  <a:lnTo>
                    <a:pt x="1211" y="1370"/>
                  </a:lnTo>
                  <a:lnTo>
                    <a:pt x="1222" y="1376"/>
                  </a:lnTo>
                  <a:lnTo>
                    <a:pt x="1235" y="1379"/>
                  </a:lnTo>
                  <a:lnTo>
                    <a:pt x="1242" y="1370"/>
                  </a:lnTo>
                  <a:lnTo>
                    <a:pt x="1251" y="1367"/>
                  </a:lnTo>
                  <a:lnTo>
                    <a:pt x="1267" y="1367"/>
                  </a:lnTo>
                  <a:lnTo>
                    <a:pt x="1269" y="1370"/>
                  </a:lnTo>
                  <a:lnTo>
                    <a:pt x="1272" y="1374"/>
                  </a:lnTo>
                  <a:lnTo>
                    <a:pt x="1274" y="1376"/>
                  </a:lnTo>
                  <a:lnTo>
                    <a:pt x="1276" y="1376"/>
                  </a:lnTo>
                  <a:lnTo>
                    <a:pt x="1281" y="1377"/>
                  </a:lnTo>
                  <a:lnTo>
                    <a:pt x="1286" y="1379"/>
                  </a:lnTo>
                  <a:lnTo>
                    <a:pt x="1293" y="1365"/>
                  </a:lnTo>
                  <a:lnTo>
                    <a:pt x="1302" y="1355"/>
                  </a:lnTo>
                  <a:lnTo>
                    <a:pt x="1312" y="1346"/>
                  </a:lnTo>
                  <a:lnTo>
                    <a:pt x="1325" y="1339"/>
                  </a:lnTo>
                  <a:lnTo>
                    <a:pt x="1344" y="1336"/>
                  </a:lnTo>
                  <a:lnTo>
                    <a:pt x="1347" y="1334"/>
                  </a:lnTo>
                  <a:lnTo>
                    <a:pt x="1349" y="1334"/>
                  </a:lnTo>
                  <a:lnTo>
                    <a:pt x="1352" y="1334"/>
                  </a:lnTo>
                  <a:lnTo>
                    <a:pt x="1354" y="1334"/>
                  </a:lnTo>
                  <a:lnTo>
                    <a:pt x="1358" y="1336"/>
                  </a:lnTo>
                  <a:lnTo>
                    <a:pt x="1363" y="1336"/>
                  </a:lnTo>
                  <a:lnTo>
                    <a:pt x="1361" y="1339"/>
                  </a:lnTo>
                  <a:lnTo>
                    <a:pt x="1361" y="1343"/>
                  </a:lnTo>
                  <a:lnTo>
                    <a:pt x="1359" y="1343"/>
                  </a:lnTo>
                  <a:lnTo>
                    <a:pt x="1359" y="1344"/>
                  </a:lnTo>
                  <a:lnTo>
                    <a:pt x="1361" y="1344"/>
                  </a:lnTo>
                  <a:lnTo>
                    <a:pt x="1363" y="1346"/>
                  </a:lnTo>
                  <a:lnTo>
                    <a:pt x="1366" y="1348"/>
                  </a:lnTo>
                  <a:lnTo>
                    <a:pt x="1366" y="1344"/>
                  </a:lnTo>
                  <a:lnTo>
                    <a:pt x="1370" y="1341"/>
                  </a:lnTo>
                  <a:lnTo>
                    <a:pt x="1372" y="1339"/>
                  </a:lnTo>
                  <a:lnTo>
                    <a:pt x="1373" y="1337"/>
                  </a:lnTo>
                  <a:lnTo>
                    <a:pt x="1375" y="1336"/>
                  </a:lnTo>
                  <a:lnTo>
                    <a:pt x="1379" y="1334"/>
                  </a:lnTo>
                  <a:lnTo>
                    <a:pt x="1382" y="1332"/>
                  </a:lnTo>
                  <a:lnTo>
                    <a:pt x="1398" y="1346"/>
                  </a:lnTo>
                  <a:lnTo>
                    <a:pt x="1419" y="1353"/>
                  </a:lnTo>
                  <a:lnTo>
                    <a:pt x="1440" y="1355"/>
                  </a:lnTo>
                  <a:lnTo>
                    <a:pt x="1464" y="1353"/>
                  </a:lnTo>
                  <a:lnTo>
                    <a:pt x="1489" y="1351"/>
                  </a:lnTo>
                  <a:lnTo>
                    <a:pt x="1489" y="1355"/>
                  </a:lnTo>
                  <a:lnTo>
                    <a:pt x="1489" y="1357"/>
                  </a:lnTo>
                  <a:lnTo>
                    <a:pt x="1487" y="1358"/>
                  </a:lnTo>
                  <a:lnTo>
                    <a:pt x="1487" y="1358"/>
                  </a:lnTo>
                  <a:lnTo>
                    <a:pt x="1487" y="1360"/>
                  </a:lnTo>
                  <a:lnTo>
                    <a:pt x="1485" y="1363"/>
                  </a:lnTo>
                  <a:lnTo>
                    <a:pt x="1497" y="1367"/>
                  </a:lnTo>
                  <a:lnTo>
                    <a:pt x="1504" y="1372"/>
                  </a:lnTo>
                  <a:lnTo>
                    <a:pt x="1511" y="1377"/>
                  </a:lnTo>
                  <a:lnTo>
                    <a:pt x="1523" y="1383"/>
                  </a:lnTo>
                  <a:lnTo>
                    <a:pt x="1523" y="1393"/>
                  </a:lnTo>
                  <a:lnTo>
                    <a:pt x="1536" y="1397"/>
                  </a:lnTo>
                  <a:lnTo>
                    <a:pt x="1544" y="1398"/>
                  </a:lnTo>
                  <a:lnTo>
                    <a:pt x="1551" y="1405"/>
                  </a:lnTo>
                  <a:lnTo>
                    <a:pt x="1555" y="1416"/>
                  </a:lnTo>
                  <a:lnTo>
                    <a:pt x="1576" y="1418"/>
                  </a:lnTo>
                  <a:lnTo>
                    <a:pt x="1593" y="1419"/>
                  </a:lnTo>
                  <a:lnTo>
                    <a:pt x="1616" y="1421"/>
                  </a:lnTo>
                  <a:lnTo>
                    <a:pt x="1632" y="1442"/>
                  </a:lnTo>
                  <a:lnTo>
                    <a:pt x="1651" y="1461"/>
                  </a:lnTo>
                  <a:lnTo>
                    <a:pt x="1672" y="1477"/>
                  </a:lnTo>
                  <a:lnTo>
                    <a:pt x="1696" y="1489"/>
                  </a:lnTo>
                  <a:lnTo>
                    <a:pt x="1695" y="1496"/>
                  </a:lnTo>
                  <a:lnTo>
                    <a:pt x="1691" y="1500"/>
                  </a:lnTo>
                  <a:lnTo>
                    <a:pt x="1688" y="1505"/>
                  </a:lnTo>
                  <a:lnTo>
                    <a:pt x="1684" y="1508"/>
                  </a:lnTo>
                  <a:lnTo>
                    <a:pt x="1681" y="1514"/>
                  </a:lnTo>
                  <a:lnTo>
                    <a:pt x="1703" y="1514"/>
                  </a:lnTo>
                  <a:lnTo>
                    <a:pt x="1724" y="1521"/>
                  </a:lnTo>
                  <a:lnTo>
                    <a:pt x="1728" y="1533"/>
                  </a:lnTo>
                  <a:lnTo>
                    <a:pt x="1733" y="1531"/>
                  </a:lnTo>
                  <a:lnTo>
                    <a:pt x="1736" y="1529"/>
                  </a:lnTo>
                  <a:lnTo>
                    <a:pt x="1742" y="1531"/>
                  </a:lnTo>
                  <a:lnTo>
                    <a:pt x="1743" y="1531"/>
                  </a:lnTo>
                  <a:lnTo>
                    <a:pt x="1747" y="1533"/>
                  </a:lnTo>
                  <a:lnTo>
                    <a:pt x="1750" y="1535"/>
                  </a:lnTo>
                  <a:lnTo>
                    <a:pt x="1754" y="1536"/>
                  </a:lnTo>
                  <a:lnTo>
                    <a:pt x="1808" y="1540"/>
                  </a:lnTo>
                  <a:lnTo>
                    <a:pt x="1813" y="1545"/>
                  </a:lnTo>
                  <a:lnTo>
                    <a:pt x="1817" y="1555"/>
                  </a:lnTo>
                  <a:lnTo>
                    <a:pt x="1818" y="1564"/>
                  </a:lnTo>
                  <a:lnTo>
                    <a:pt x="1824" y="1571"/>
                  </a:lnTo>
                  <a:lnTo>
                    <a:pt x="1832" y="1573"/>
                  </a:lnTo>
                  <a:lnTo>
                    <a:pt x="1841" y="1573"/>
                  </a:lnTo>
                  <a:lnTo>
                    <a:pt x="1848" y="1571"/>
                  </a:lnTo>
                  <a:lnTo>
                    <a:pt x="1853" y="1578"/>
                  </a:lnTo>
                  <a:lnTo>
                    <a:pt x="1859" y="1583"/>
                  </a:lnTo>
                  <a:lnTo>
                    <a:pt x="1862" y="1589"/>
                  </a:lnTo>
                  <a:lnTo>
                    <a:pt x="1864" y="1596"/>
                  </a:lnTo>
                  <a:lnTo>
                    <a:pt x="1866" y="1604"/>
                  </a:lnTo>
                  <a:lnTo>
                    <a:pt x="1853" y="1620"/>
                  </a:lnTo>
                  <a:lnTo>
                    <a:pt x="1839" y="1639"/>
                  </a:lnTo>
                  <a:lnTo>
                    <a:pt x="1825" y="1660"/>
                  </a:lnTo>
                  <a:lnTo>
                    <a:pt x="1813" y="1681"/>
                  </a:lnTo>
                  <a:lnTo>
                    <a:pt x="1805" y="1697"/>
                  </a:lnTo>
                  <a:lnTo>
                    <a:pt x="1805" y="1707"/>
                  </a:lnTo>
                  <a:lnTo>
                    <a:pt x="1806" y="1721"/>
                  </a:lnTo>
                  <a:lnTo>
                    <a:pt x="1810" y="1737"/>
                  </a:lnTo>
                  <a:lnTo>
                    <a:pt x="1808" y="1751"/>
                  </a:lnTo>
                  <a:lnTo>
                    <a:pt x="1805" y="1760"/>
                  </a:lnTo>
                  <a:lnTo>
                    <a:pt x="1798" y="1774"/>
                  </a:lnTo>
                  <a:lnTo>
                    <a:pt x="1789" y="1789"/>
                  </a:lnTo>
                  <a:lnTo>
                    <a:pt x="1780" y="1805"/>
                  </a:lnTo>
                  <a:lnTo>
                    <a:pt x="1771" y="1817"/>
                  </a:lnTo>
                  <a:lnTo>
                    <a:pt x="1766" y="1824"/>
                  </a:lnTo>
                  <a:lnTo>
                    <a:pt x="1756" y="1828"/>
                  </a:lnTo>
                  <a:lnTo>
                    <a:pt x="1740" y="1830"/>
                  </a:lnTo>
                  <a:lnTo>
                    <a:pt x="1724" y="1831"/>
                  </a:lnTo>
                  <a:lnTo>
                    <a:pt x="1709" y="1835"/>
                  </a:lnTo>
                  <a:lnTo>
                    <a:pt x="1695" y="1840"/>
                  </a:lnTo>
                  <a:lnTo>
                    <a:pt x="1686" y="1850"/>
                  </a:lnTo>
                  <a:lnTo>
                    <a:pt x="1682" y="1856"/>
                  </a:lnTo>
                  <a:lnTo>
                    <a:pt x="1682" y="1859"/>
                  </a:lnTo>
                  <a:lnTo>
                    <a:pt x="1682" y="1863"/>
                  </a:lnTo>
                  <a:lnTo>
                    <a:pt x="1684" y="1868"/>
                  </a:lnTo>
                  <a:lnTo>
                    <a:pt x="1686" y="1873"/>
                  </a:lnTo>
                  <a:lnTo>
                    <a:pt x="1674" y="1873"/>
                  </a:lnTo>
                  <a:lnTo>
                    <a:pt x="1672" y="1896"/>
                  </a:lnTo>
                  <a:lnTo>
                    <a:pt x="1668" y="1915"/>
                  </a:lnTo>
                  <a:lnTo>
                    <a:pt x="1661" y="1931"/>
                  </a:lnTo>
                  <a:lnTo>
                    <a:pt x="1654" y="1946"/>
                  </a:lnTo>
                  <a:lnTo>
                    <a:pt x="1647" y="1966"/>
                  </a:lnTo>
                  <a:lnTo>
                    <a:pt x="1642" y="1966"/>
                  </a:lnTo>
                  <a:lnTo>
                    <a:pt x="1642" y="1959"/>
                  </a:lnTo>
                  <a:lnTo>
                    <a:pt x="1642" y="1955"/>
                  </a:lnTo>
                  <a:lnTo>
                    <a:pt x="1640" y="1950"/>
                  </a:lnTo>
                  <a:lnTo>
                    <a:pt x="1639" y="1946"/>
                  </a:lnTo>
                  <a:lnTo>
                    <a:pt x="1637" y="1948"/>
                  </a:lnTo>
                  <a:lnTo>
                    <a:pt x="1637" y="1948"/>
                  </a:lnTo>
                  <a:lnTo>
                    <a:pt x="1635" y="1948"/>
                  </a:lnTo>
                  <a:lnTo>
                    <a:pt x="1633" y="1950"/>
                  </a:lnTo>
                  <a:lnTo>
                    <a:pt x="1632" y="1950"/>
                  </a:lnTo>
                  <a:lnTo>
                    <a:pt x="1623" y="1971"/>
                  </a:lnTo>
                  <a:lnTo>
                    <a:pt x="1613" y="1985"/>
                  </a:lnTo>
                  <a:lnTo>
                    <a:pt x="1602" y="1997"/>
                  </a:lnTo>
                  <a:lnTo>
                    <a:pt x="1590" y="2011"/>
                  </a:lnTo>
                  <a:lnTo>
                    <a:pt x="1565" y="2006"/>
                  </a:lnTo>
                  <a:lnTo>
                    <a:pt x="1543" y="2001"/>
                  </a:lnTo>
                  <a:lnTo>
                    <a:pt x="1543" y="2008"/>
                  </a:lnTo>
                  <a:lnTo>
                    <a:pt x="1555" y="2015"/>
                  </a:lnTo>
                  <a:lnTo>
                    <a:pt x="1560" y="2025"/>
                  </a:lnTo>
                  <a:lnTo>
                    <a:pt x="1562" y="2035"/>
                  </a:lnTo>
                  <a:lnTo>
                    <a:pt x="1560" y="2048"/>
                  </a:lnTo>
                  <a:lnTo>
                    <a:pt x="1558" y="2062"/>
                  </a:lnTo>
                  <a:lnTo>
                    <a:pt x="1527" y="2063"/>
                  </a:lnTo>
                  <a:lnTo>
                    <a:pt x="1501" y="2070"/>
                  </a:lnTo>
                  <a:lnTo>
                    <a:pt x="1499" y="2074"/>
                  </a:lnTo>
                  <a:lnTo>
                    <a:pt x="1497" y="2079"/>
                  </a:lnTo>
                  <a:lnTo>
                    <a:pt x="1497" y="2086"/>
                  </a:lnTo>
                  <a:lnTo>
                    <a:pt x="1497" y="2093"/>
                  </a:lnTo>
                  <a:lnTo>
                    <a:pt x="1496" y="2097"/>
                  </a:lnTo>
                  <a:lnTo>
                    <a:pt x="1496" y="2098"/>
                  </a:lnTo>
                  <a:lnTo>
                    <a:pt x="1496" y="2102"/>
                  </a:lnTo>
                  <a:lnTo>
                    <a:pt x="1496" y="2105"/>
                  </a:lnTo>
                  <a:lnTo>
                    <a:pt x="1497" y="2112"/>
                  </a:lnTo>
                  <a:lnTo>
                    <a:pt x="1489" y="2112"/>
                  </a:lnTo>
                  <a:lnTo>
                    <a:pt x="1478" y="2114"/>
                  </a:lnTo>
                  <a:lnTo>
                    <a:pt x="1464" y="2114"/>
                  </a:lnTo>
                  <a:lnTo>
                    <a:pt x="1450" y="2116"/>
                  </a:lnTo>
                  <a:lnTo>
                    <a:pt x="1450" y="2123"/>
                  </a:lnTo>
                  <a:lnTo>
                    <a:pt x="1457" y="2126"/>
                  </a:lnTo>
                  <a:lnTo>
                    <a:pt x="1462" y="2130"/>
                  </a:lnTo>
                  <a:lnTo>
                    <a:pt x="1466" y="2131"/>
                  </a:lnTo>
                  <a:lnTo>
                    <a:pt x="1469" y="2133"/>
                  </a:lnTo>
                  <a:lnTo>
                    <a:pt x="1473" y="2137"/>
                  </a:lnTo>
                  <a:lnTo>
                    <a:pt x="1475" y="2140"/>
                  </a:lnTo>
                  <a:lnTo>
                    <a:pt x="1478" y="2145"/>
                  </a:lnTo>
                  <a:lnTo>
                    <a:pt x="1471" y="2147"/>
                  </a:lnTo>
                  <a:lnTo>
                    <a:pt x="1466" y="2149"/>
                  </a:lnTo>
                  <a:lnTo>
                    <a:pt x="1461" y="2151"/>
                  </a:lnTo>
                  <a:lnTo>
                    <a:pt x="1457" y="2152"/>
                  </a:lnTo>
                  <a:lnTo>
                    <a:pt x="1455" y="2158"/>
                  </a:lnTo>
                  <a:lnTo>
                    <a:pt x="1450" y="2168"/>
                  </a:lnTo>
                  <a:lnTo>
                    <a:pt x="1447" y="2179"/>
                  </a:lnTo>
                  <a:lnTo>
                    <a:pt x="1443" y="2189"/>
                  </a:lnTo>
                  <a:lnTo>
                    <a:pt x="1440" y="2191"/>
                  </a:lnTo>
                  <a:lnTo>
                    <a:pt x="1438" y="2191"/>
                  </a:lnTo>
                  <a:lnTo>
                    <a:pt x="1433" y="2193"/>
                  </a:lnTo>
                  <a:lnTo>
                    <a:pt x="1427" y="2193"/>
                  </a:lnTo>
                  <a:lnTo>
                    <a:pt x="1427" y="2198"/>
                  </a:lnTo>
                  <a:lnTo>
                    <a:pt x="1427" y="2201"/>
                  </a:lnTo>
                  <a:lnTo>
                    <a:pt x="1427" y="2203"/>
                  </a:lnTo>
                  <a:lnTo>
                    <a:pt x="1426" y="2205"/>
                  </a:lnTo>
                  <a:lnTo>
                    <a:pt x="1427" y="2207"/>
                  </a:lnTo>
                  <a:lnTo>
                    <a:pt x="1427" y="2208"/>
                  </a:lnTo>
                  <a:lnTo>
                    <a:pt x="1431" y="2215"/>
                  </a:lnTo>
                  <a:lnTo>
                    <a:pt x="1434" y="2221"/>
                  </a:lnTo>
                  <a:lnTo>
                    <a:pt x="1440" y="2224"/>
                  </a:lnTo>
                  <a:lnTo>
                    <a:pt x="1445" y="2227"/>
                  </a:lnTo>
                  <a:lnTo>
                    <a:pt x="1450" y="2231"/>
                  </a:lnTo>
                  <a:lnTo>
                    <a:pt x="1447" y="2243"/>
                  </a:lnTo>
                  <a:lnTo>
                    <a:pt x="1433" y="2250"/>
                  </a:lnTo>
                  <a:lnTo>
                    <a:pt x="1419" y="2264"/>
                  </a:lnTo>
                  <a:lnTo>
                    <a:pt x="1407" y="2282"/>
                  </a:lnTo>
                  <a:lnTo>
                    <a:pt x="1398" y="2299"/>
                  </a:lnTo>
                  <a:lnTo>
                    <a:pt x="1393" y="2315"/>
                  </a:lnTo>
                  <a:lnTo>
                    <a:pt x="1398" y="2320"/>
                  </a:lnTo>
                  <a:lnTo>
                    <a:pt x="1403" y="2325"/>
                  </a:lnTo>
                  <a:lnTo>
                    <a:pt x="1407" y="2330"/>
                  </a:lnTo>
                  <a:lnTo>
                    <a:pt x="1408" y="2339"/>
                  </a:lnTo>
                  <a:lnTo>
                    <a:pt x="1400" y="2341"/>
                  </a:lnTo>
                  <a:lnTo>
                    <a:pt x="1387" y="2348"/>
                  </a:lnTo>
                  <a:lnTo>
                    <a:pt x="1375" y="2358"/>
                  </a:lnTo>
                  <a:lnTo>
                    <a:pt x="1366" y="2369"/>
                  </a:lnTo>
                  <a:lnTo>
                    <a:pt x="1365" y="2372"/>
                  </a:lnTo>
                  <a:lnTo>
                    <a:pt x="1363" y="2376"/>
                  </a:lnTo>
                  <a:lnTo>
                    <a:pt x="1363" y="2379"/>
                  </a:lnTo>
                  <a:lnTo>
                    <a:pt x="1363" y="2385"/>
                  </a:lnTo>
                  <a:lnTo>
                    <a:pt x="1366" y="2385"/>
                  </a:lnTo>
                  <a:lnTo>
                    <a:pt x="1366" y="2381"/>
                  </a:lnTo>
                  <a:lnTo>
                    <a:pt x="1377" y="2369"/>
                  </a:lnTo>
                  <a:lnTo>
                    <a:pt x="1386" y="2357"/>
                  </a:lnTo>
                  <a:lnTo>
                    <a:pt x="1389" y="2358"/>
                  </a:lnTo>
                  <a:lnTo>
                    <a:pt x="1391" y="2358"/>
                  </a:lnTo>
                  <a:lnTo>
                    <a:pt x="1391" y="2360"/>
                  </a:lnTo>
                  <a:lnTo>
                    <a:pt x="1391" y="2360"/>
                  </a:lnTo>
                  <a:lnTo>
                    <a:pt x="1393" y="2362"/>
                  </a:lnTo>
                  <a:lnTo>
                    <a:pt x="1396" y="2371"/>
                  </a:lnTo>
                  <a:lnTo>
                    <a:pt x="1398" y="2381"/>
                  </a:lnTo>
                  <a:lnTo>
                    <a:pt x="1400" y="2393"/>
                  </a:lnTo>
                  <a:lnTo>
                    <a:pt x="1401" y="2404"/>
                  </a:lnTo>
                  <a:lnTo>
                    <a:pt x="1407" y="2404"/>
                  </a:lnTo>
                  <a:lnTo>
                    <a:pt x="1408" y="2404"/>
                  </a:lnTo>
                  <a:lnTo>
                    <a:pt x="1412" y="2404"/>
                  </a:lnTo>
                  <a:lnTo>
                    <a:pt x="1412" y="2406"/>
                  </a:lnTo>
                  <a:lnTo>
                    <a:pt x="1414" y="2406"/>
                  </a:lnTo>
                  <a:lnTo>
                    <a:pt x="1414" y="2407"/>
                  </a:lnTo>
                  <a:lnTo>
                    <a:pt x="1417" y="2411"/>
                  </a:lnTo>
                  <a:lnTo>
                    <a:pt x="1414" y="2413"/>
                  </a:lnTo>
                  <a:lnTo>
                    <a:pt x="1412" y="2414"/>
                  </a:lnTo>
                  <a:lnTo>
                    <a:pt x="1412" y="2416"/>
                  </a:lnTo>
                  <a:lnTo>
                    <a:pt x="1410" y="2416"/>
                  </a:lnTo>
                  <a:lnTo>
                    <a:pt x="1408" y="2418"/>
                  </a:lnTo>
                  <a:lnTo>
                    <a:pt x="1405" y="2419"/>
                  </a:lnTo>
                  <a:lnTo>
                    <a:pt x="1389" y="2423"/>
                  </a:lnTo>
                  <a:lnTo>
                    <a:pt x="1373" y="2419"/>
                  </a:lnTo>
                  <a:lnTo>
                    <a:pt x="1358" y="2411"/>
                  </a:lnTo>
                  <a:lnTo>
                    <a:pt x="1342" y="2399"/>
                  </a:lnTo>
                  <a:lnTo>
                    <a:pt x="1328" y="2385"/>
                  </a:lnTo>
                  <a:lnTo>
                    <a:pt x="1318" y="2371"/>
                  </a:lnTo>
                  <a:lnTo>
                    <a:pt x="1312" y="2357"/>
                  </a:lnTo>
                  <a:lnTo>
                    <a:pt x="1316" y="2357"/>
                  </a:lnTo>
                  <a:lnTo>
                    <a:pt x="1328" y="2369"/>
                  </a:lnTo>
                  <a:lnTo>
                    <a:pt x="1340" y="2379"/>
                  </a:lnTo>
                  <a:lnTo>
                    <a:pt x="1354" y="2388"/>
                  </a:lnTo>
                  <a:lnTo>
                    <a:pt x="1354" y="2381"/>
                  </a:lnTo>
                  <a:lnTo>
                    <a:pt x="1335" y="2371"/>
                  </a:lnTo>
                  <a:lnTo>
                    <a:pt x="1319" y="2357"/>
                  </a:lnTo>
                  <a:lnTo>
                    <a:pt x="1309" y="2337"/>
                  </a:lnTo>
                  <a:lnTo>
                    <a:pt x="1302" y="2315"/>
                  </a:lnTo>
                  <a:lnTo>
                    <a:pt x="1298" y="2292"/>
                  </a:lnTo>
                  <a:lnTo>
                    <a:pt x="1300" y="2266"/>
                  </a:lnTo>
                  <a:lnTo>
                    <a:pt x="1302" y="2241"/>
                  </a:lnTo>
                  <a:lnTo>
                    <a:pt x="1307" y="2219"/>
                  </a:lnTo>
                  <a:lnTo>
                    <a:pt x="1314" y="2198"/>
                  </a:lnTo>
                  <a:lnTo>
                    <a:pt x="1321" y="2180"/>
                  </a:lnTo>
                  <a:lnTo>
                    <a:pt x="1331" y="2180"/>
                  </a:lnTo>
                  <a:lnTo>
                    <a:pt x="1340" y="2145"/>
                  </a:lnTo>
                  <a:lnTo>
                    <a:pt x="1335" y="2145"/>
                  </a:lnTo>
                  <a:lnTo>
                    <a:pt x="1335" y="2142"/>
                  </a:lnTo>
                  <a:lnTo>
                    <a:pt x="1331" y="2145"/>
                  </a:lnTo>
                  <a:lnTo>
                    <a:pt x="1328" y="2149"/>
                  </a:lnTo>
                  <a:lnTo>
                    <a:pt x="1326" y="2152"/>
                  </a:lnTo>
                  <a:lnTo>
                    <a:pt x="1323" y="2156"/>
                  </a:lnTo>
                  <a:lnTo>
                    <a:pt x="1316" y="2158"/>
                  </a:lnTo>
                  <a:lnTo>
                    <a:pt x="1316" y="2154"/>
                  </a:lnTo>
                  <a:lnTo>
                    <a:pt x="1328" y="2081"/>
                  </a:lnTo>
                  <a:lnTo>
                    <a:pt x="1326" y="2074"/>
                  </a:lnTo>
                  <a:lnTo>
                    <a:pt x="1323" y="2062"/>
                  </a:lnTo>
                  <a:lnTo>
                    <a:pt x="1325" y="2051"/>
                  </a:lnTo>
                  <a:lnTo>
                    <a:pt x="1337" y="2009"/>
                  </a:lnTo>
                  <a:lnTo>
                    <a:pt x="1347" y="1966"/>
                  </a:lnTo>
                  <a:lnTo>
                    <a:pt x="1356" y="1919"/>
                  </a:lnTo>
                  <a:lnTo>
                    <a:pt x="1366" y="1873"/>
                  </a:lnTo>
                  <a:lnTo>
                    <a:pt x="1372" y="1843"/>
                  </a:lnTo>
                  <a:lnTo>
                    <a:pt x="1373" y="1812"/>
                  </a:lnTo>
                  <a:lnTo>
                    <a:pt x="1375" y="1782"/>
                  </a:lnTo>
                  <a:lnTo>
                    <a:pt x="1379" y="1754"/>
                  </a:lnTo>
                  <a:lnTo>
                    <a:pt x="1344" y="1741"/>
                  </a:lnTo>
                  <a:lnTo>
                    <a:pt x="1314" y="1721"/>
                  </a:lnTo>
                  <a:lnTo>
                    <a:pt x="1290" y="1695"/>
                  </a:lnTo>
                  <a:lnTo>
                    <a:pt x="1270" y="1667"/>
                  </a:lnTo>
                  <a:lnTo>
                    <a:pt x="1263" y="1651"/>
                  </a:lnTo>
                  <a:lnTo>
                    <a:pt x="1258" y="1636"/>
                  </a:lnTo>
                  <a:lnTo>
                    <a:pt x="1253" y="1618"/>
                  </a:lnTo>
                  <a:lnTo>
                    <a:pt x="1246" y="1604"/>
                  </a:lnTo>
                  <a:lnTo>
                    <a:pt x="1235" y="1594"/>
                  </a:lnTo>
                  <a:lnTo>
                    <a:pt x="1232" y="1590"/>
                  </a:lnTo>
                  <a:lnTo>
                    <a:pt x="1227" y="1590"/>
                  </a:lnTo>
                  <a:lnTo>
                    <a:pt x="1223" y="1589"/>
                  </a:lnTo>
                  <a:lnTo>
                    <a:pt x="1220" y="1585"/>
                  </a:lnTo>
                  <a:lnTo>
                    <a:pt x="1216" y="1582"/>
                  </a:lnTo>
                  <a:lnTo>
                    <a:pt x="1220" y="1575"/>
                  </a:lnTo>
                  <a:lnTo>
                    <a:pt x="1220" y="1569"/>
                  </a:lnTo>
                  <a:lnTo>
                    <a:pt x="1220" y="1562"/>
                  </a:lnTo>
                  <a:lnTo>
                    <a:pt x="1220" y="1555"/>
                  </a:lnTo>
                  <a:lnTo>
                    <a:pt x="1229" y="1550"/>
                  </a:lnTo>
                  <a:lnTo>
                    <a:pt x="1235" y="1545"/>
                  </a:lnTo>
                  <a:lnTo>
                    <a:pt x="1244" y="1540"/>
                  </a:lnTo>
                  <a:lnTo>
                    <a:pt x="1244" y="1536"/>
                  </a:lnTo>
                  <a:lnTo>
                    <a:pt x="1235" y="1536"/>
                  </a:lnTo>
                  <a:lnTo>
                    <a:pt x="1230" y="1535"/>
                  </a:lnTo>
                  <a:lnTo>
                    <a:pt x="1225" y="1535"/>
                  </a:lnTo>
                  <a:lnTo>
                    <a:pt x="1220" y="1533"/>
                  </a:lnTo>
                  <a:lnTo>
                    <a:pt x="1227" y="1517"/>
                  </a:lnTo>
                  <a:lnTo>
                    <a:pt x="1232" y="1501"/>
                  </a:lnTo>
                  <a:lnTo>
                    <a:pt x="1239" y="1486"/>
                  </a:lnTo>
                  <a:lnTo>
                    <a:pt x="1251" y="1473"/>
                  </a:lnTo>
                  <a:lnTo>
                    <a:pt x="1265" y="1461"/>
                  </a:lnTo>
                  <a:lnTo>
                    <a:pt x="1277" y="1447"/>
                  </a:lnTo>
                  <a:lnTo>
                    <a:pt x="1276" y="1437"/>
                  </a:lnTo>
                  <a:lnTo>
                    <a:pt x="1276" y="1423"/>
                  </a:lnTo>
                  <a:lnTo>
                    <a:pt x="1274" y="1409"/>
                  </a:lnTo>
                  <a:lnTo>
                    <a:pt x="1269" y="1400"/>
                  </a:lnTo>
                  <a:lnTo>
                    <a:pt x="1262" y="1390"/>
                  </a:lnTo>
                  <a:lnTo>
                    <a:pt x="1255" y="1379"/>
                  </a:lnTo>
                  <a:lnTo>
                    <a:pt x="1248" y="1379"/>
                  </a:lnTo>
                  <a:lnTo>
                    <a:pt x="1246" y="1381"/>
                  </a:lnTo>
                  <a:lnTo>
                    <a:pt x="1244" y="1383"/>
                  </a:lnTo>
                  <a:lnTo>
                    <a:pt x="1242" y="1384"/>
                  </a:lnTo>
                  <a:lnTo>
                    <a:pt x="1239" y="1386"/>
                  </a:lnTo>
                  <a:lnTo>
                    <a:pt x="1241" y="1390"/>
                  </a:lnTo>
                  <a:lnTo>
                    <a:pt x="1241" y="1393"/>
                  </a:lnTo>
                  <a:lnTo>
                    <a:pt x="1241" y="1393"/>
                  </a:lnTo>
                  <a:lnTo>
                    <a:pt x="1241" y="1395"/>
                  </a:lnTo>
                  <a:lnTo>
                    <a:pt x="1241" y="1395"/>
                  </a:lnTo>
                  <a:lnTo>
                    <a:pt x="1239" y="1398"/>
                  </a:lnTo>
                  <a:lnTo>
                    <a:pt x="1237" y="1398"/>
                  </a:lnTo>
                  <a:lnTo>
                    <a:pt x="1235" y="1400"/>
                  </a:lnTo>
                  <a:lnTo>
                    <a:pt x="1234" y="1400"/>
                  </a:lnTo>
                  <a:lnTo>
                    <a:pt x="1232" y="1400"/>
                  </a:lnTo>
                  <a:lnTo>
                    <a:pt x="1229" y="1402"/>
                  </a:lnTo>
                  <a:lnTo>
                    <a:pt x="1220" y="1395"/>
                  </a:lnTo>
                  <a:lnTo>
                    <a:pt x="1204" y="1386"/>
                  </a:lnTo>
                  <a:lnTo>
                    <a:pt x="1188" y="1377"/>
                  </a:lnTo>
                  <a:lnTo>
                    <a:pt x="1173" y="1370"/>
                  </a:lnTo>
                  <a:lnTo>
                    <a:pt x="1162" y="1367"/>
                  </a:lnTo>
                  <a:lnTo>
                    <a:pt x="1153" y="1346"/>
                  </a:lnTo>
                  <a:lnTo>
                    <a:pt x="1145" y="1334"/>
                  </a:lnTo>
                  <a:lnTo>
                    <a:pt x="1136" y="1325"/>
                  </a:lnTo>
                  <a:lnTo>
                    <a:pt x="1127" y="1322"/>
                  </a:lnTo>
                  <a:lnTo>
                    <a:pt x="1113" y="1318"/>
                  </a:lnTo>
                  <a:lnTo>
                    <a:pt x="1098" y="1313"/>
                  </a:lnTo>
                  <a:lnTo>
                    <a:pt x="1078" y="1306"/>
                  </a:lnTo>
                  <a:lnTo>
                    <a:pt x="1066" y="1297"/>
                  </a:lnTo>
                  <a:lnTo>
                    <a:pt x="1056" y="1288"/>
                  </a:lnTo>
                  <a:lnTo>
                    <a:pt x="1040" y="1281"/>
                  </a:lnTo>
                  <a:lnTo>
                    <a:pt x="1030" y="1281"/>
                  </a:lnTo>
                  <a:lnTo>
                    <a:pt x="1023" y="1285"/>
                  </a:lnTo>
                  <a:lnTo>
                    <a:pt x="1017" y="1288"/>
                  </a:lnTo>
                  <a:lnTo>
                    <a:pt x="1010" y="1292"/>
                  </a:lnTo>
                  <a:lnTo>
                    <a:pt x="1002" y="1290"/>
                  </a:lnTo>
                  <a:lnTo>
                    <a:pt x="998" y="1288"/>
                  </a:lnTo>
                  <a:lnTo>
                    <a:pt x="995" y="1285"/>
                  </a:lnTo>
                  <a:lnTo>
                    <a:pt x="991" y="1281"/>
                  </a:lnTo>
                  <a:lnTo>
                    <a:pt x="986" y="1276"/>
                  </a:lnTo>
                  <a:lnTo>
                    <a:pt x="982" y="1273"/>
                  </a:lnTo>
                  <a:lnTo>
                    <a:pt x="979" y="1271"/>
                  </a:lnTo>
                  <a:lnTo>
                    <a:pt x="956" y="1267"/>
                  </a:lnTo>
                  <a:lnTo>
                    <a:pt x="953" y="1264"/>
                  </a:lnTo>
                  <a:lnTo>
                    <a:pt x="949" y="1261"/>
                  </a:lnTo>
                  <a:lnTo>
                    <a:pt x="946" y="1257"/>
                  </a:lnTo>
                  <a:lnTo>
                    <a:pt x="942" y="1254"/>
                  </a:lnTo>
                  <a:lnTo>
                    <a:pt x="941" y="1252"/>
                  </a:lnTo>
                  <a:lnTo>
                    <a:pt x="921" y="1255"/>
                  </a:lnTo>
                  <a:lnTo>
                    <a:pt x="918" y="1254"/>
                  </a:lnTo>
                  <a:lnTo>
                    <a:pt x="913" y="1247"/>
                  </a:lnTo>
                  <a:lnTo>
                    <a:pt x="904" y="1240"/>
                  </a:lnTo>
                  <a:lnTo>
                    <a:pt x="897" y="1231"/>
                  </a:lnTo>
                  <a:lnTo>
                    <a:pt x="890" y="1224"/>
                  </a:lnTo>
                  <a:lnTo>
                    <a:pt x="886" y="1220"/>
                  </a:lnTo>
                  <a:lnTo>
                    <a:pt x="893" y="1198"/>
                  </a:lnTo>
                  <a:lnTo>
                    <a:pt x="874" y="1177"/>
                  </a:lnTo>
                  <a:lnTo>
                    <a:pt x="857" y="1154"/>
                  </a:lnTo>
                  <a:lnTo>
                    <a:pt x="839" y="1130"/>
                  </a:lnTo>
                  <a:lnTo>
                    <a:pt x="822" y="1105"/>
                  </a:lnTo>
                  <a:lnTo>
                    <a:pt x="818" y="1103"/>
                  </a:lnTo>
                  <a:lnTo>
                    <a:pt x="813" y="1102"/>
                  </a:lnTo>
                  <a:lnTo>
                    <a:pt x="810" y="1102"/>
                  </a:lnTo>
                  <a:lnTo>
                    <a:pt x="804" y="1100"/>
                  </a:lnTo>
                  <a:lnTo>
                    <a:pt x="803" y="1098"/>
                  </a:lnTo>
                  <a:lnTo>
                    <a:pt x="796" y="1089"/>
                  </a:lnTo>
                  <a:lnTo>
                    <a:pt x="792" y="1079"/>
                  </a:lnTo>
                  <a:lnTo>
                    <a:pt x="789" y="1069"/>
                  </a:lnTo>
                  <a:lnTo>
                    <a:pt x="783" y="1058"/>
                  </a:lnTo>
                  <a:lnTo>
                    <a:pt x="775" y="1053"/>
                  </a:lnTo>
                  <a:lnTo>
                    <a:pt x="771" y="1049"/>
                  </a:lnTo>
                  <a:lnTo>
                    <a:pt x="768" y="1046"/>
                  </a:lnTo>
                  <a:lnTo>
                    <a:pt x="764" y="1044"/>
                  </a:lnTo>
                  <a:lnTo>
                    <a:pt x="764" y="1063"/>
                  </a:lnTo>
                  <a:lnTo>
                    <a:pt x="769" y="1070"/>
                  </a:lnTo>
                  <a:lnTo>
                    <a:pt x="780" y="1082"/>
                  </a:lnTo>
                  <a:lnTo>
                    <a:pt x="790" y="1096"/>
                  </a:lnTo>
                  <a:lnTo>
                    <a:pt x="803" y="1114"/>
                  </a:lnTo>
                  <a:lnTo>
                    <a:pt x="813" y="1131"/>
                  </a:lnTo>
                  <a:lnTo>
                    <a:pt x="824" y="1149"/>
                  </a:lnTo>
                  <a:lnTo>
                    <a:pt x="832" y="1165"/>
                  </a:lnTo>
                  <a:lnTo>
                    <a:pt x="836" y="1175"/>
                  </a:lnTo>
                  <a:lnTo>
                    <a:pt x="836" y="1182"/>
                  </a:lnTo>
                  <a:lnTo>
                    <a:pt x="834" y="1185"/>
                  </a:lnTo>
                  <a:lnTo>
                    <a:pt x="832" y="1187"/>
                  </a:lnTo>
                  <a:lnTo>
                    <a:pt x="832" y="1189"/>
                  </a:lnTo>
                  <a:lnTo>
                    <a:pt x="829" y="1191"/>
                  </a:lnTo>
                  <a:lnTo>
                    <a:pt x="829" y="1184"/>
                  </a:lnTo>
                  <a:lnTo>
                    <a:pt x="827" y="1178"/>
                  </a:lnTo>
                  <a:lnTo>
                    <a:pt x="827" y="1175"/>
                  </a:lnTo>
                  <a:lnTo>
                    <a:pt x="825" y="1171"/>
                  </a:lnTo>
                  <a:lnTo>
                    <a:pt x="822" y="1171"/>
                  </a:lnTo>
                  <a:lnTo>
                    <a:pt x="820" y="1171"/>
                  </a:lnTo>
                  <a:lnTo>
                    <a:pt x="818" y="1171"/>
                  </a:lnTo>
                  <a:lnTo>
                    <a:pt x="817" y="1171"/>
                  </a:lnTo>
                  <a:lnTo>
                    <a:pt x="815" y="1171"/>
                  </a:lnTo>
                  <a:lnTo>
                    <a:pt x="810" y="1171"/>
                  </a:lnTo>
                  <a:lnTo>
                    <a:pt x="806" y="1159"/>
                  </a:lnTo>
                  <a:lnTo>
                    <a:pt x="803" y="1147"/>
                  </a:lnTo>
                  <a:lnTo>
                    <a:pt x="797" y="1137"/>
                  </a:lnTo>
                  <a:lnTo>
                    <a:pt x="789" y="1128"/>
                  </a:lnTo>
                  <a:lnTo>
                    <a:pt x="778" y="1121"/>
                  </a:lnTo>
                  <a:lnTo>
                    <a:pt x="768" y="1114"/>
                  </a:lnTo>
                  <a:lnTo>
                    <a:pt x="759" y="1102"/>
                  </a:lnTo>
                  <a:lnTo>
                    <a:pt x="762" y="1100"/>
                  </a:lnTo>
                  <a:lnTo>
                    <a:pt x="764" y="1100"/>
                  </a:lnTo>
                  <a:lnTo>
                    <a:pt x="764" y="1100"/>
                  </a:lnTo>
                  <a:lnTo>
                    <a:pt x="766" y="1100"/>
                  </a:lnTo>
                  <a:lnTo>
                    <a:pt x="766" y="1098"/>
                  </a:lnTo>
                  <a:lnTo>
                    <a:pt x="766" y="1096"/>
                  </a:lnTo>
                  <a:lnTo>
                    <a:pt x="768" y="1095"/>
                  </a:lnTo>
                  <a:lnTo>
                    <a:pt x="755" y="1086"/>
                  </a:lnTo>
                  <a:lnTo>
                    <a:pt x="749" y="1075"/>
                  </a:lnTo>
                  <a:lnTo>
                    <a:pt x="743" y="1063"/>
                  </a:lnTo>
                  <a:lnTo>
                    <a:pt x="740" y="1049"/>
                  </a:lnTo>
                  <a:lnTo>
                    <a:pt x="733" y="1037"/>
                  </a:lnTo>
                  <a:lnTo>
                    <a:pt x="724" y="1027"/>
                  </a:lnTo>
                  <a:lnTo>
                    <a:pt x="714" y="1021"/>
                  </a:lnTo>
                  <a:lnTo>
                    <a:pt x="701" y="1016"/>
                  </a:lnTo>
                  <a:lnTo>
                    <a:pt x="691" y="1009"/>
                  </a:lnTo>
                  <a:lnTo>
                    <a:pt x="684" y="1000"/>
                  </a:lnTo>
                  <a:lnTo>
                    <a:pt x="680" y="990"/>
                  </a:lnTo>
                  <a:lnTo>
                    <a:pt x="675" y="979"/>
                  </a:lnTo>
                  <a:lnTo>
                    <a:pt x="663" y="962"/>
                  </a:lnTo>
                  <a:lnTo>
                    <a:pt x="653" y="950"/>
                  </a:lnTo>
                  <a:lnTo>
                    <a:pt x="642" y="939"/>
                  </a:lnTo>
                  <a:lnTo>
                    <a:pt x="635" y="927"/>
                  </a:lnTo>
                  <a:lnTo>
                    <a:pt x="630" y="911"/>
                  </a:lnTo>
                  <a:lnTo>
                    <a:pt x="626" y="890"/>
                  </a:lnTo>
                  <a:lnTo>
                    <a:pt x="625" y="861"/>
                  </a:lnTo>
                  <a:lnTo>
                    <a:pt x="625" y="854"/>
                  </a:lnTo>
                  <a:lnTo>
                    <a:pt x="626" y="840"/>
                  </a:lnTo>
                  <a:lnTo>
                    <a:pt x="626" y="821"/>
                  </a:lnTo>
                  <a:lnTo>
                    <a:pt x="626" y="798"/>
                  </a:lnTo>
                  <a:lnTo>
                    <a:pt x="626" y="777"/>
                  </a:lnTo>
                  <a:lnTo>
                    <a:pt x="628" y="760"/>
                  </a:lnTo>
                  <a:lnTo>
                    <a:pt x="630" y="749"/>
                  </a:lnTo>
                  <a:lnTo>
                    <a:pt x="635" y="747"/>
                  </a:lnTo>
                  <a:lnTo>
                    <a:pt x="639" y="747"/>
                  </a:lnTo>
                  <a:lnTo>
                    <a:pt x="642" y="747"/>
                  </a:lnTo>
                  <a:lnTo>
                    <a:pt x="646" y="747"/>
                  </a:lnTo>
                  <a:lnTo>
                    <a:pt x="649" y="749"/>
                  </a:lnTo>
                  <a:lnTo>
                    <a:pt x="651" y="753"/>
                  </a:lnTo>
                  <a:lnTo>
                    <a:pt x="654" y="756"/>
                  </a:lnTo>
                  <a:lnTo>
                    <a:pt x="656" y="760"/>
                  </a:lnTo>
                  <a:lnTo>
                    <a:pt x="656" y="740"/>
                  </a:lnTo>
                  <a:lnTo>
                    <a:pt x="644" y="726"/>
                  </a:lnTo>
                  <a:lnTo>
                    <a:pt x="630" y="712"/>
                  </a:lnTo>
                  <a:lnTo>
                    <a:pt x="614" y="702"/>
                  </a:lnTo>
                  <a:lnTo>
                    <a:pt x="614" y="711"/>
                  </a:lnTo>
                  <a:lnTo>
                    <a:pt x="621" y="716"/>
                  </a:lnTo>
                  <a:lnTo>
                    <a:pt x="628" y="721"/>
                  </a:lnTo>
                  <a:lnTo>
                    <a:pt x="635" y="726"/>
                  </a:lnTo>
                  <a:lnTo>
                    <a:pt x="640" y="733"/>
                  </a:lnTo>
                  <a:lnTo>
                    <a:pt x="640" y="737"/>
                  </a:lnTo>
                  <a:lnTo>
                    <a:pt x="639" y="737"/>
                  </a:lnTo>
                  <a:lnTo>
                    <a:pt x="639" y="739"/>
                  </a:lnTo>
                  <a:lnTo>
                    <a:pt x="639" y="739"/>
                  </a:lnTo>
                  <a:lnTo>
                    <a:pt x="637" y="740"/>
                  </a:lnTo>
                  <a:lnTo>
                    <a:pt x="633" y="742"/>
                  </a:lnTo>
                  <a:lnTo>
                    <a:pt x="632" y="744"/>
                  </a:lnTo>
                  <a:lnTo>
                    <a:pt x="626" y="744"/>
                  </a:lnTo>
                  <a:lnTo>
                    <a:pt x="621" y="744"/>
                  </a:lnTo>
                  <a:lnTo>
                    <a:pt x="619" y="744"/>
                  </a:lnTo>
                  <a:lnTo>
                    <a:pt x="619" y="742"/>
                  </a:lnTo>
                  <a:lnTo>
                    <a:pt x="618" y="742"/>
                  </a:lnTo>
                  <a:lnTo>
                    <a:pt x="618" y="742"/>
                  </a:lnTo>
                  <a:lnTo>
                    <a:pt x="614" y="740"/>
                  </a:lnTo>
                  <a:lnTo>
                    <a:pt x="602" y="725"/>
                  </a:lnTo>
                  <a:lnTo>
                    <a:pt x="591" y="709"/>
                  </a:lnTo>
                  <a:lnTo>
                    <a:pt x="583" y="691"/>
                  </a:lnTo>
                  <a:lnTo>
                    <a:pt x="591" y="691"/>
                  </a:lnTo>
                  <a:lnTo>
                    <a:pt x="595" y="693"/>
                  </a:lnTo>
                  <a:lnTo>
                    <a:pt x="598" y="693"/>
                  </a:lnTo>
                  <a:lnTo>
                    <a:pt x="602" y="693"/>
                  </a:lnTo>
                  <a:lnTo>
                    <a:pt x="605" y="691"/>
                  </a:lnTo>
                  <a:lnTo>
                    <a:pt x="591" y="686"/>
                  </a:lnTo>
                  <a:lnTo>
                    <a:pt x="583" y="678"/>
                  </a:lnTo>
                  <a:lnTo>
                    <a:pt x="576" y="667"/>
                  </a:lnTo>
                  <a:lnTo>
                    <a:pt x="570" y="655"/>
                  </a:lnTo>
                  <a:lnTo>
                    <a:pt x="567" y="643"/>
                  </a:lnTo>
                  <a:lnTo>
                    <a:pt x="562" y="632"/>
                  </a:lnTo>
                  <a:lnTo>
                    <a:pt x="555" y="623"/>
                  </a:lnTo>
                  <a:lnTo>
                    <a:pt x="544" y="618"/>
                  </a:lnTo>
                  <a:lnTo>
                    <a:pt x="548" y="595"/>
                  </a:lnTo>
                  <a:lnTo>
                    <a:pt x="536" y="582"/>
                  </a:lnTo>
                  <a:lnTo>
                    <a:pt x="525" y="566"/>
                  </a:lnTo>
                  <a:lnTo>
                    <a:pt x="516" y="550"/>
                  </a:lnTo>
                  <a:lnTo>
                    <a:pt x="504" y="534"/>
                  </a:lnTo>
                  <a:lnTo>
                    <a:pt x="490" y="522"/>
                  </a:lnTo>
                  <a:lnTo>
                    <a:pt x="471" y="513"/>
                  </a:lnTo>
                  <a:lnTo>
                    <a:pt x="448" y="508"/>
                  </a:lnTo>
                  <a:lnTo>
                    <a:pt x="429" y="499"/>
                  </a:lnTo>
                  <a:lnTo>
                    <a:pt x="415" y="487"/>
                  </a:lnTo>
                  <a:lnTo>
                    <a:pt x="399" y="473"/>
                  </a:lnTo>
                  <a:lnTo>
                    <a:pt x="384" y="465"/>
                  </a:lnTo>
                  <a:lnTo>
                    <a:pt x="352" y="465"/>
                  </a:lnTo>
                  <a:lnTo>
                    <a:pt x="342" y="459"/>
                  </a:lnTo>
                  <a:lnTo>
                    <a:pt x="333" y="452"/>
                  </a:lnTo>
                  <a:lnTo>
                    <a:pt x="323" y="447"/>
                  </a:lnTo>
                  <a:lnTo>
                    <a:pt x="307" y="445"/>
                  </a:lnTo>
                  <a:lnTo>
                    <a:pt x="307" y="468"/>
                  </a:lnTo>
                  <a:lnTo>
                    <a:pt x="289" y="477"/>
                  </a:lnTo>
                  <a:lnTo>
                    <a:pt x="274" y="486"/>
                  </a:lnTo>
                  <a:lnTo>
                    <a:pt x="253" y="491"/>
                  </a:lnTo>
                  <a:lnTo>
                    <a:pt x="258" y="475"/>
                  </a:lnTo>
                  <a:lnTo>
                    <a:pt x="265" y="459"/>
                  </a:lnTo>
                  <a:lnTo>
                    <a:pt x="275" y="445"/>
                  </a:lnTo>
                  <a:lnTo>
                    <a:pt x="284" y="430"/>
                  </a:lnTo>
                  <a:lnTo>
                    <a:pt x="275" y="430"/>
                  </a:lnTo>
                  <a:lnTo>
                    <a:pt x="275" y="433"/>
                  </a:lnTo>
                  <a:lnTo>
                    <a:pt x="262" y="444"/>
                  </a:lnTo>
                  <a:lnTo>
                    <a:pt x="251" y="458"/>
                  </a:lnTo>
                  <a:lnTo>
                    <a:pt x="244" y="473"/>
                  </a:lnTo>
                  <a:lnTo>
                    <a:pt x="239" y="489"/>
                  </a:lnTo>
                  <a:lnTo>
                    <a:pt x="232" y="506"/>
                  </a:lnTo>
                  <a:lnTo>
                    <a:pt x="221" y="522"/>
                  </a:lnTo>
                  <a:lnTo>
                    <a:pt x="214" y="529"/>
                  </a:lnTo>
                  <a:lnTo>
                    <a:pt x="200" y="540"/>
                  </a:lnTo>
                  <a:lnTo>
                    <a:pt x="183" y="550"/>
                  </a:lnTo>
                  <a:lnTo>
                    <a:pt x="162" y="562"/>
                  </a:lnTo>
                  <a:lnTo>
                    <a:pt x="141" y="576"/>
                  </a:lnTo>
                  <a:lnTo>
                    <a:pt x="120" y="589"/>
                  </a:lnTo>
                  <a:lnTo>
                    <a:pt x="99" y="599"/>
                  </a:lnTo>
                  <a:lnTo>
                    <a:pt x="83" y="606"/>
                  </a:lnTo>
                  <a:lnTo>
                    <a:pt x="73" y="609"/>
                  </a:lnTo>
                  <a:lnTo>
                    <a:pt x="73" y="606"/>
                  </a:lnTo>
                  <a:lnTo>
                    <a:pt x="77" y="606"/>
                  </a:lnTo>
                  <a:lnTo>
                    <a:pt x="89" y="594"/>
                  </a:lnTo>
                  <a:lnTo>
                    <a:pt x="104" y="583"/>
                  </a:lnTo>
                  <a:lnTo>
                    <a:pt x="122" y="573"/>
                  </a:lnTo>
                  <a:lnTo>
                    <a:pt x="139" y="562"/>
                  </a:lnTo>
                  <a:lnTo>
                    <a:pt x="155" y="550"/>
                  </a:lnTo>
                  <a:lnTo>
                    <a:pt x="167" y="536"/>
                  </a:lnTo>
                  <a:lnTo>
                    <a:pt x="176" y="520"/>
                  </a:lnTo>
                  <a:lnTo>
                    <a:pt x="179" y="499"/>
                  </a:lnTo>
                  <a:lnTo>
                    <a:pt x="166" y="503"/>
                  </a:lnTo>
                  <a:lnTo>
                    <a:pt x="157" y="506"/>
                  </a:lnTo>
                  <a:lnTo>
                    <a:pt x="145" y="510"/>
                  </a:lnTo>
                  <a:lnTo>
                    <a:pt x="145" y="506"/>
                  </a:lnTo>
                  <a:lnTo>
                    <a:pt x="145" y="503"/>
                  </a:lnTo>
                  <a:lnTo>
                    <a:pt x="145" y="503"/>
                  </a:lnTo>
                  <a:lnTo>
                    <a:pt x="143" y="501"/>
                  </a:lnTo>
                  <a:lnTo>
                    <a:pt x="143" y="501"/>
                  </a:lnTo>
                  <a:lnTo>
                    <a:pt x="141" y="501"/>
                  </a:lnTo>
                  <a:lnTo>
                    <a:pt x="138" y="499"/>
                  </a:lnTo>
                  <a:lnTo>
                    <a:pt x="136" y="501"/>
                  </a:lnTo>
                  <a:lnTo>
                    <a:pt x="134" y="503"/>
                  </a:lnTo>
                  <a:lnTo>
                    <a:pt x="132" y="505"/>
                  </a:lnTo>
                  <a:lnTo>
                    <a:pt x="131" y="505"/>
                  </a:lnTo>
                  <a:lnTo>
                    <a:pt x="127" y="506"/>
                  </a:lnTo>
                  <a:lnTo>
                    <a:pt x="122" y="506"/>
                  </a:lnTo>
                  <a:lnTo>
                    <a:pt x="120" y="496"/>
                  </a:lnTo>
                  <a:lnTo>
                    <a:pt x="115" y="482"/>
                  </a:lnTo>
                  <a:lnTo>
                    <a:pt x="111" y="472"/>
                  </a:lnTo>
                  <a:lnTo>
                    <a:pt x="108" y="475"/>
                  </a:lnTo>
                  <a:lnTo>
                    <a:pt x="106" y="477"/>
                  </a:lnTo>
                  <a:lnTo>
                    <a:pt x="104" y="477"/>
                  </a:lnTo>
                  <a:lnTo>
                    <a:pt x="101" y="477"/>
                  </a:lnTo>
                  <a:lnTo>
                    <a:pt x="99" y="475"/>
                  </a:lnTo>
                  <a:lnTo>
                    <a:pt x="82" y="463"/>
                  </a:lnTo>
                  <a:lnTo>
                    <a:pt x="68" y="445"/>
                  </a:lnTo>
                  <a:lnTo>
                    <a:pt x="57" y="426"/>
                  </a:lnTo>
                  <a:lnTo>
                    <a:pt x="63" y="416"/>
                  </a:lnTo>
                  <a:lnTo>
                    <a:pt x="68" y="403"/>
                  </a:lnTo>
                  <a:lnTo>
                    <a:pt x="73" y="393"/>
                  </a:lnTo>
                  <a:lnTo>
                    <a:pt x="80" y="384"/>
                  </a:lnTo>
                  <a:lnTo>
                    <a:pt x="92" y="377"/>
                  </a:lnTo>
                  <a:lnTo>
                    <a:pt x="103" y="374"/>
                  </a:lnTo>
                  <a:lnTo>
                    <a:pt x="113" y="369"/>
                  </a:lnTo>
                  <a:lnTo>
                    <a:pt x="120" y="362"/>
                  </a:lnTo>
                  <a:lnTo>
                    <a:pt x="125" y="351"/>
                  </a:lnTo>
                  <a:lnTo>
                    <a:pt x="125" y="334"/>
                  </a:lnTo>
                  <a:lnTo>
                    <a:pt x="127" y="332"/>
                  </a:lnTo>
                  <a:lnTo>
                    <a:pt x="129" y="332"/>
                  </a:lnTo>
                  <a:lnTo>
                    <a:pt x="129" y="330"/>
                  </a:lnTo>
                  <a:lnTo>
                    <a:pt x="129" y="328"/>
                  </a:lnTo>
                  <a:lnTo>
                    <a:pt x="131" y="327"/>
                  </a:lnTo>
                  <a:lnTo>
                    <a:pt x="115" y="327"/>
                  </a:lnTo>
                  <a:lnTo>
                    <a:pt x="111" y="330"/>
                  </a:lnTo>
                  <a:lnTo>
                    <a:pt x="110" y="332"/>
                  </a:lnTo>
                  <a:lnTo>
                    <a:pt x="108" y="334"/>
                  </a:lnTo>
                  <a:lnTo>
                    <a:pt x="104" y="335"/>
                  </a:lnTo>
                  <a:lnTo>
                    <a:pt x="101" y="337"/>
                  </a:lnTo>
                  <a:lnTo>
                    <a:pt x="96" y="337"/>
                  </a:lnTo>
                  <a:lnTo>
                    <a:pt x="85" y="334"/>
                  </a:lnTo>
                  <a:lnTo>
                    <a:pt x="70" y="328"/>
                  </a:lnTo>
                  <a:lnTo>
                    <a:pt x="52" y="325"/>
                  </a:lnTo>
                  <a:lnTo>
                    <a:pt x="38" y="318"/>
                  </a:lnTo>
                  <a:lnTo>
                    <a:pt x="35" y="292"/>
                  </a:lnTo>
                  <a:lnTo>
                    <a:pt x="42" y="292"/>
                  </a:lnTo>
                  <a:lnTo>
                    <a:pt x="45" y="290"/>
                  </a:lnTo>
                  <a:lnTo>
                    <a:pt x="50" y="288"/>
                  </a:lnTo>
                  <a:lnTo>
                    <a:pt x="54" y="287"/>
                  </a:lnTo>
                  <a:lnTo>
                    <a:pt x="57" y="287"/>
                  </a:lnTo>
                  <a:lnTo>
                    <a:pt x="61" y="283"/>
                  </a:lnTo>
                  <a:lnTo>
                    <a:pt x="64" y="280"/>
                  </a:lnTo>
                  <a:lnTo>
                    <a:pt x="63" y="278"/>
                  </a:lnTo>
                  <a:lnTo>
                    <a:pt x="63" y="278"/>
                  </a:lnTo>
                  <a:lnTo>
                    <a:pt x="63" y="276"/>
                  </a:lnTo>
                  <a:lnTo>
                    <a:pt x="63" y="276"/>
                  </a:lnTo>
                  <a:lnTo>
                    <a:pt x="61" y="273"/>
                  </a:lnTo>
                  <a:lnTo>
                    <a:pt x="77" y="273"/>
                  </a:lnTo>
                  <a:lnTo>
                    <a:pt x="78" y="271"/>
                  </a:lnTo>
                  <a:lnTo>
                    <a:pt x="80" y="271"/>
                  </a:lnTo>
                  <a:lnTo>
                    <a:pt x="82" y="269"/>
                  </a:lnTo>
                  <a:lnTo>
                    <a:pt x="83" y="269"/>
                  </a:lnTo>
                  <a:lnTo>
                    <a:pt x="87" y="269"/>
                  </a:lnTo>
                  <a:lnTo>
                    <a:pt x="92" y="274"/>
                  </a:lnTo>
                  <a:lnTo>
                    <a:pt x="97" y="278"/>
                  </a:lnTo>
                  <a:lnTo>
                    <a:pt x="103" y="283"/>
                  </a:lnTo>
                  <a:lnTo>
                    <a:pt x="106" y="288"/>
                  </a:lnTo>
                  <a:lnTo>
                    <a:pt x="118" y="283"/>
                  </a:lnTo>
                  <a:lnTo>
                    <a:pt x="118" y="276"/>
                  </a:lnTo>
                  <a:lnTo>
                    <a:pt x="115" y="271"/>
                  </a:lnTo>
                  <a:lnTo>
                    <a:pt x="113" y="266"/>
                  </a:lnTo>
                  <a:lnTo>
                    <a:pt x="111" y="260"/>
                  </a:lnTo>
                  <a:lnTo>
                    <a:pt x="110" y="255"/>
                  </a:lnTo>
                  <a:lnTo>
                    <a:pt x="106" y="250"/>
                  </a:lnTo>
                  <a:lnTo>
                    <a:pt x="94" y="236"/>
                  </a:lnTo>
                  <a:lnTo>
                    <a:pt x="80" y="225"/>
                  </a:lnTo>
                  <a:lnTo>
                    <a:pt x="64" y="215"/>
                  </a:lnTo>
                  <a:lnTo>
                    <a:pt x="50" y="205"/>
                  </a:lnTo>
                  <a:lnTo>
                    <a:pt x="42" y="189"/>
                  </a:lnTo>
                  <a:lnTo>
                    <a:pt x="45" y="184"/>
                  </a:lnTo>
                  <a:lnTo>
                    <a:pt x="47" y="178"/>
                  </a:lnTo>
                  <a:lnTo>
                    <a:pt x="49" y="173"/>
                  </a:lnTo>
                  <a:lnTo>
                    <a:pt x="70" y="175"/>
                  </a:lnTo>
                  <a:lnTo>
                    <a:pt x="90" y="173"/>
                  </a:lnTo>
                  <a:lnTo>
                    <a:pt x="106" y="164"/>
                  </a:lnTo>
                  <a:lnTo>
                    <a:pt x="111" y="152"/>
                  </a:lnTo>
                  <a:lnTo>
                    <a:pt x="115" y="140"/>
                  </a:lnTo>
                  <a:lnTo>
                    <a:pt x="118" y="129"/>
                  </a:lnTo>
                  <a:lnTo>
                    <a:pt x="131" y="119"/>
                  </a:lnTo>
                  <a:lnTo>
                    <a:pt x="148" y="110"/>
                  </a:lnTo>
                  <a:lnTo>
                    <a:pt x="167" y="105"/>
                  </a:lnTo>
                  <a:lnTo>
                    <a:pt x="183" y="98"/>
                  </a:lnTo>
                  <a:lnTo>
                    <a:pt x="199" y="88"/>
                  </a:lnTo>
                  <a:lnTo>
                    <a:pt x="204" y="91"/>
                  </a:lnTo>
                  <a:lnTo>
                    <a:pt x="207" y="93"/>
                  </a:lnTo>
                  <a:lnTo>
                    <a:pt x="207" y="96"/>
                  </a:lnTo>
                  <a:lnTo>
                    <a:pt x="209" y="98"/>
                  </a:lnTo>
                  <a:lnTo>
                    <a:pt x="209" y="102"/>
                  </a:lnTo>
                  <a:lnTo>
                    <a:pt x="211" y="103"/>
                  </a:lnTo>
                  <a:lnTo>
                    <a:pt x="214" y="107"/>
                  </a:lnTo>
                  <a:lnTo>
                    <a:pt x="218" y="110"/>
                  </a:lnTo>
                  <a:lnTo>
                    <a:pt x="223" y="110"/>
                  </a:lnTo>
                  <a:lnTo>
                    <a:pt x="227" y="110"/>
                  </a:lnTo>
                  <a:lnTo>
                    <a:pt x="230" y="109"/>
                  </a:lnTo>
                  <a:lnTo>
                    <a:pt x="234" y="107"/>
                  </a:lnTo>
                  <a:lnTo>
                    <a:pt x="237" y="107"/>
                  </a:lnTo>
                  <a:lnTo>
                    <a:pt x="241" y="107"/>
                  </a:lnTo>
                  <a:lnTo>
                    <a:pt x="244" y="109"/>
                  </a:lnTo>
                  <a:lnTo>
                    <a:pt x="248" y="112"/>
                  </a:lnTo>
                  <a:lnTo>
                    <a:pt x="253" y="117"/>
                  </a:lnTo>
                  <a:lnTo>
                    <a:pt x="256" y="121"/>
                  </a:lnTo>
                  <a:lnTo>
                    <a:pt x="260" y="124"/>
                  </a:lnTo>
                  <a:lnTo>
                    <a:pt x="265" y="126"/>
                  </a:lnTo>
                  <a:lnTo>
                    <a:pt x="270" y="128"/>
                  </a:lnTo>
                  <a:lnTo>
                    <a:pt x="275" y="126"/>
                  </a:lnTo>
                  <a:lnTo>
                    <a:pt x="279" y="126"/>
                  </a:lnTo>
                  <a:lnTo>
                    <a:pt x="282" y="124"/>
                  </a:lnTo>
                  <a:lnTo>
                    <a:pt x="288" y="122"/>
                  </a:lnTo>
                  <a:lnTo>
                    <a:pt x="291" y="122"/>
                  </a:lnTo>
                  <a:lnTo>
                    <a:pt x="302" y="126"/>
                  </a:lnTo>
                  <a:lnTo>
                    <a:pt x="317" y="131"/>
                  </a:lnTo>
                  <a:lnTo>
                    <a:pt x="331" y="138"/>
                  </a:lnTo>
                  <a:lnTo>
                    <a:pt x="345" y="142"/>
                  </a:lnTo>
                  <a:lnTo>
                    <a:pt x="375" y="138"/>
                  </a:lnTo>
                  <a:lnTo>
                    <a:pt x="394" y="147"/>
                  </a:lnTo>
                  <a:lnTo>
                    <a:pt x="412" y="159"/>
                  </a:lnTo>
                  <a:lnTo>
                    <a:pt x="429" y="170"/>
                  </a:lnTo>
                  <a:lnTo>
                    <a:pt x="448" y="180"/>
                  </a:lnTo>
                  <a:lnTo>
                    <a:pt x="471" y="184"/>
                  </a:lnTo>
                  <a:lnTo>
                    <a:pt x="471" y="177"/>
                  </a:lnTo>
                  <a:lnTo>
                    <a:pt x="466" y="171"/>
                  </a:lnTo>
                  <a:lnTo>
                    <a:pt x="461" y="164"/>
                  </a:lnTo>
                  <a:lnTo>
                    <a:pt x="455" y="157"/>
                  </a:lnTo>
                  <a:lnTo>
                    <a:pt x="452" y="149"/>
                  </a:lnTo>
                  <a:lnTo>
                    <a:pt x="473" y="147"/>
                  </a:lnTo>
                  <a:lnTo>
                    <a:pt x="487" y="143"/>
                  </a:lnTo>
                  <a:lnTo>
                    <a:pt x="499" y="136"/>
                  </a:lnTo>
                  <a:lnTo>
                    <a:pt x="509" y="129"/>
                  </a:lnTo>
                  <a:lnTo>
                    <a:pt x="520" y="121"/>
                  </a:lnTo>
                  <a:lnTo>
                    <a:pt x="532" y="115"/>
                  </a:lnTo>
                  <a:lnTo>
                    <a:pt x="548" y="112"/>
                  </a:lnTo>
                  <a:lnTo>
                    <a:pt x="551" y="114"/>
                  </a:lnTo>
                  <a:lnTo>
                    <a:pt x="557" y="115"/>
                  </a:lnTo>
                  <a:lnTo>
                    <a:pt x="560" y="117"/>
                  </a:lnTo>
                  <a:lnTo>
                    <a:pt x="563" y="119"/>
                  </a:lnTo>
                  <a:lnTo>
                    <a:pt x="557" y="119"/>
                  </a:lnTo>
                  <a:lnTo>
                    <a:pt x="539" y="133"/>
                  </a:lnTo>
                  <a:lnTo>
                    <a:pt x="520" y="145"/>
                  </a:lnTo>
                  <a:lnTo>
                    <a:pt x="499" y="154"/>
                  </a:lnTo>
                  <a:lnTo>
                    <a:pt x="499" y="161"/>
                  </a:lnTo>
                  <a:lnTo>
                    <a:pt x="518" y="164"/>
                  </a:lnTo>
                  <a:lnTo>
                    <a:pt x="527" y="154"/>
                  </a:lnTo>
                  <a:lnTo>
                    <a:pt x="536" y="149"/>
                  </a:lnTo>
                  <a:lnTo>
                    <a:pt x="548" y="147"/>
                  </a:lnTo>
                  <a:lnTo>
                    <a:pt x="560" y="147"/>
                  </a:lnTo>
                  <a:lnTo>
                    <a:pt x="576" y="145"/>
                  </a:lnTo>
                  <a:lnTo>
                    <a:pt x="577" y="140"/>
                  </a:lnTo>
                  <a:lnTo>
                    <a:pt x="579" y="135"/>
                  </a:lnTo>
                  <a:lnTo>
                    <a:pt x="583" y="129"/>
                  </a:lnTo>
                  <a:lnTo>
                    <a:pt x="586" y="126"/>
                  </a:lnTo>
                  <a:lnTo>
                    <a:pt x="591" y="138"/>
                  </a:lnTo>
                  <a:lnTo>
                    <a:pt x="597" y="147"/>
                  </a:lnTo>
                  <a:lnTo>
                    <a:pt x="605" y="154"/>
                  </a:lnTo>
                  <a:lnTo>
                    <a:pt x="618" y="157"/>
                  </a:lnTo>
                  <a:lnTo>
                    <a:pt x="621" y="154"/>
                  </a:lnTo>
                  <a:lnTo>
                    <a:pt x="623" y="152"/>
                  </a:lnTo>
                  <a:lnTo>
                    <a:pt x="626" y="150"/>
                  </a:lnTo>
                  <a:lnTo>
                    <a:pt x="628" y="149"/>
                  </a:lnTo>
                  <a:lnTo>
                    <a:pt x="632" y="149"/>
                  </a:lnTo>
                  <a:lnTo>
                    <a:pt x="633" y="149"/>
                  </a:lnTo>
                  <a:lnTo>
                    <a:pt x="637" y="154"/>
                  </a:lnTo>
                  <a:lnTo>
                    <a:pt x="639" y="157"/>
                  </a:lnTo>
                  <a:lnTo>
                    <a:pt x="640" y="161"/>
                  </a:lnTo>
                  <a:lnTo>
                    <a:pt x="646" y="159"/>
                  </a:lnTo>
                  <a:lnTo>
                    <a:pt x="651" y="156"/>
                  </a:lnTo>
                  <a:lnTo>
                    <a:pt x="654" y="152"/>
                  </a:lnTo>
                  <a:lnTo>
                    <a:pt x="659" y="150"/>
                  </a:lnTo>
                  <a:lnTo>
                    <a:pt x="663" y="149"/>
                  </a:lnTo>
                  <a:lnTo>
                    <a:pt x="682" y="154"/>
                  </a:lnTo>
                  <a:lnTo>
                    <a:pt x="698" y="166"/>
                  </a:lnTo>
                  <a:lnTo>
                    <a:pt x="714" y="178"/>
                  </a:lnTo>
                  <a:lnTo>
                    <a:pt x="729" y="189"/>
                  </a:lnTo>
                  <a:lnTo>
                    <a:pt x="735" y="189"/>
                  </a:lnTo>
                  <a:lnTo>
                    <a:pt x="740" y="189"/>
                  </a:lnTo>
                  <a:lnTo>
                    <a:pt x="743" y="187"/>
                  </a:lnTo>
                  <a:lnTo>
                    <a:pt x="749" y="185"/>
                  </a:lnTo>
                  <a:lnTo>
                    <a:pt x="752" y="184"/>
                  </a:lnTo>
                  <a:lnTo>
                    <a:pt x="755" y="184"/>
                  </a:lnTo>
                  <a:lnTo>
                    <a:pt x="759" y="187"/>
                  </a:lnTo>
                  <a:lnTo>
                    <a:pt x="762" y="191"/>
                  </a:lnTo>
                  <a:lnTo>
                    <a:pt x="766" y="196"/>
                  </a:lnTo>
                  <a:lnTo>
                    <a:pt x="769" y="203"/>
                  </a:lnTo>
                  <a:lnTo>
                    <a:pt x="771" y="206"/>
                  </a:lnTo>
                  <a:lnTo>
                    <a:pt x="768" y="208"/>
                  </a:lnTo>
                  <a:lnTo>
                    <a:pt x="764" y="210"/>
                  </a:lnTo>
                  <a:lnTo>
                    <a:pt x="764" y="210"/>
                  </a:lnTo>
                  <a:lnTo>
                    <a:pt x="762" y="211"/>
                  </a:lnTo>
                  <a:lnTo>
                    <a:pt x="762" y="213"/>
                  </a:lnTo>
                  <a:lnTo>
                    <a:pt x="761" y="215"/>
                  </a:lnTo>
                  <a:lnTo>
                    <a:pt x="759" y="218"/>
                  </a:lnTo>
                  <a:lnTo>
                    <a:pt x="771" y="218"/>
                  </a:lnTo>
                  <a:lnTo>
                    <a:pt x="787" y="220"/>
                  </a:lnTo>
                  <a:lnTo>
                    <a:pt x="803" y="220"/>
                  </a:lnTo>
                  <a:lnTo>
                    <a:pt x="817" y="220"/>
                  </a:lnTo>
                  <a:lnTo>
                    <a:pt x="825" y="222"/>
                  </a:lnTo>
                  <a:lnTo>
                    <a:pt x="834" y="232"/>
                  </a:lnTo>
                  <a:lnTo>
                    <a:pt x="843" y="243"/>
                  </a:lnTo>
                  <a:lnTo>
                    <a:pt x="851" y="253"/>
                  </a:lnTo>
                  <a:lnTo>
                    <a:pt x="851" y="218"/>
                  </a:lnTo>
                  <a:lnTo>
                    <a:pt x="860" y="218"/>
                  </a:lnTo>
                  <a:lnTo>
                    <a:pt x="867" y="218"/>
                  </a:lnTo>
                  <a:lnTo>
                    <a:pt x="872" y="217"/>
                  </a:lnTo>
                  <a:lnTo>
                    <a:pt x="879" y="215"/>
                  </a:lnTo>
                  <a:lnTo>
                    <a:pt x="879" y="211"/>
                  </a:lnTo>
                  <a:lnTo>
                    <a:pt x="848" y="211"/>
                  </a:lnTo>
                  <a:lnTo>
                    <a:pt x="846" y="206"/>
                  </a:lnTo>
                  <a:lnTo>
                    <a:pt x="845" y="205"/>
                  </a:lnTo>
                  <a:lnTo>
                    <a:pt x="843" y="201"/>
                  </a:lnTo>
                  <a:lnTo>
                    <a:pt x="841" y="198"/>
                  </a:lnTo>
                  <a:lnTo>
                    <a:pt x="841" y="192"/>
                  </a:lnTo>
                  <a:lnTo>
                    <a:pt x="845" y="192"/>
                  </a:lnTo>
                  <a:lnTo>
                    <a:pt x="845" y="189"/>
                  </a:lnTo>
                  <a:lnTo>
                    <a:pt x="890" y="184"/>
                  </a:lnTo>
                  <a:lnTo>
                    <a:pt x="890" y="196"/>
                  </a:lnTo>
                  <a:lnTo>
                    <a:pt x="895" y="199"/>
                  </a:lnTo>
                  <a:lnTo>
                    <a:pt x="899" y="205"/>
                  </a:lnTo>
                  <a:lnTo>
                    <a:pt x="902" y="208"/>
                  </a:lnTo>
                  <a:lnTo>
                    <a:pt x="906" y="215"/>
                  </a:lnTo>
                  <a:lnTo>
                    <a:pt x="925" y="215"/>
                  </a:lnTo>
                  <a:lnTo>
                    <a:pt x="937" y="218"/>
                  </a:lnTo>
                  <a:lnTo>
                    <a:pt x="949" y="220"/>
                  </a:lnTo>
                  <a:lnTo>
                    <a:pt x="961" y="222"/>
                  </a:lnTo>
                  <a:lnTo>
                    <a:pt x="979" y="222"/>
                  </a:lnTo>
                  <a:lnTo>
                    <a:pt x="981" y="220"/>
                  </a:lnTo>
                  <a:lnTo>
                    <a:pt x="982" y="218"/>
                  </a:lnTo>
                  <a:lnTo>
                    <a:pt x="984" y="217"/>
                  </a:lnTo>
                  <a:lnTo>
                    <a:pt x="986" y="215"/>
                  </a:lnTo>
                  <a:lnTo>
                    <a:pt x="986" y="203"/>
                  </a:lnTo>
                  <a:lnTo>
                    <a:pt x="1009" y="203"/>
                  </a:lnTo>
                  <a:lnTo>
                    <a:pt x="1016" y="218"/>
                  </a:lnTo>
                  <a:lnTo>
                    <a:pt x="1024" y="234"/>
                  </a:lnTo>
                  <a:lnTo>
                    <a:pt x="1026" y="227"/>
                  </a:lnTo>
                  <a:lnTo>
                    <a:pt x="1026" y="224"/>
                  </a:lnTo>
                  <a:lnTo>
                    <a:pt x="1028" y="218"/>
                  </a:lnTo>
                  <a:lnTo>
                    <a:pt x="1028" y="215"/>
                  </a:lnTo>
                  <a:lnTo>
                    <a:pt x="1040" y="215"/>
                  </a:lnTo>
                  <a:lnTo>
                    <a:pt x="1040" y="201"/>
                  </a:lnTo>
                  <a:lnTo>
                    <a:pt x="1040" y="185"/>
                  </a:lnTo>
                  <a:lnTo>
                    <a:pt x="1042" y="171"/>
                  </a:lnTo>
                  <a:lnTo>
                    <a:pt x="1040" y="164"/>
                  </a:lnTo>
                  <a:lnTo>
                    <a:pt x="1028" y="150"/>
                  </a:lnTo>
                  <a:lnTo>
                    <a:pt x="1019" y="135"/>
                  </a:lnTo>
                  <a:lnTo>
                    <a:pt x="1017" y="117"/>
                  </a:lnTo>
                  <a:lnTo>
                    <a:pt x="1021" y="100"/>
                  </a:lnTo>
                  <a:lnTo>
                    <a:pt x="1033" y="81"/>
                  </a:lnTo>
                  <a:lnTo>
                    <a:pt x="1042" y="77"/>
                  </a:lnTo>
                  <a:lnTo>
                    <a:pt x="1052" y="74"/>
                  </a:lnTo>
                  <a:lnTo>
                    <a:pt x="1063" y="72"/>
                  </a:lnTo>
                  <a:close/>
                  <a:moveTo>
                    <a:pt x="851" y="23"/>
                  </a:moveTo>
                  <a:lnTo>
                    <a:pt x="872" y="37"/>
                  </a:lnTo>
                  <a:lnTo>
                    <a:pt x="885" y="54"/>
                  </a:lnTo>
                  <a:lnTo>
                    <a:pt x="892" y="75"/>
                  </a:lnTo>
                  <a:lnTo>
                    <a:pt x="897" y="102"/>
                  </a:lnTo>
                  <a:lnTo>
                    <a:pt x="902" y="129"/>
                  </a:lnTo>
                  <a:lnTo>
                    <a:pt x="918" y="131"/>
                  </a:lnTo>
                  <a:lnTo>
                    <a:pt x="928" y="133"/>
                  </a:lnTo>
                  <a:lnTo>
                    <a:pt x="937" y="140"/>
                  </a:lnTo>
                  <a:lnTo>
                    <a:pt x="942" y="149"/>
                  </a:lnTo>
                  <a:lnTo>
                    <a:pt x="944" y="164"/>
                  </a:lnTo>
                  <a:lnTo>
                    <a:pt x="941" y="164"/>
                  </a:lnTo>
                  <a:lnTo>
                    <a:pt x="939" y="163"/>
                  </a:lnTo>
                  <a:lnTo>
                    <a:pt x="937" y="161"/>
                  </a:lnTo>
                  <a:lnTo>
                    <a:pt x="935" y="159"/>
                  </a:lnTo>
                  <a:lnTo>
                    <a:pt x="932" y="157"/>
                  </a:lnTo>
                  <a:lnTo>
                    <a:pt x="932" y="164"/>
                  </a:lnTo>
                  <a:lnTo>
                    <a:pt x="935" y="168"/>
                  </a:lnTo>
                  <a:lnTo>
                    <a:pt x="937" y="170"/>
                  </a:lnTo>
                  <a:lnTo>
                    <a:pt x="939" y="170"/>
                  </a:lnTo>
                  <a:lnTo>
                    <a:pt x="939" y="173"/>
                  </a:lnTo>
                  <a:lnTo>
                    <a:pt x="939" y="175"/>
                  </a:lnTo>
                  <a:lnTo>
                    <a:pt x="941" y="180"/>
                  </a:lnTo>
                  <a:lnTo>
                    <a:pt x="932" y="182"/>
                  </a:lnTo>
                  <a:lnTo>
                    <a:pt x="923" y="184"/>
                  </a:lnTo>
                  <a:lnTo>
                    <a:pt x="913" y="184"/>
                  </a:lnTo>
                  <a:lnTo>
                    <a:pt x="895" y="177"/>
                  </a:lnTo>
                  <a:lnTo>
                    <a:pt x="878" y="175"/>
                  </a:lnTo>
                  <a:lnTo>
                    <a:pt x="858" y="178"/>
                  </a:lnTo>
                  <a:lnTo>
                    <a:pt x="839" y="184"/>
                  </a:lnTo>
                  <a:lnTo>
                    <a:pt x="820" y="187"/>
                  </a:lnTo>
                  <a:lnTo>
                    <a:pt x="799" y="187"/>
                  </a:lnTo>
                  <a:lnTo>
                    <a:pt x="775" y="180"/>
                  </a:lnTo>
                  <a:lnTo>
                    <a:pt x="762" y="177"/>
                  </a:lnTo>
                  <a:lnTo>
                    <a:pt x="752" y="175"/>
                  </a:lnTo>
                  <a:lnTo>
                    <a:pt x="743" y="173"/>
                  </a:lnTo>
                  <a:lnTo>
                    <a:pt x="735" y="168"/>
                  </a:lnTo>
                  <a:lnTo>
                    <a:pt x="729" y="157"/>
                  </a:lnTo>
                  <a:lnTo>
                    <a:pt x="733" y="157"/>
                  </a:lnTo>
                  <a:lnTo>
                    <a:pt x="742" y="149"/>
                  </a:lnTo>
                  <a:lnTo>
                    <a:pt x="755" y="145"/>
                  </a:lnTo>
                  <a:lnTo>
                    <a:pt x="771" y="143"/>
                  </a:lnTo>
                  <a:lnTo>
                    <a:pt x="787" y="142"/>
                  </a:lnTo>
                  <a:lnTo>
                    <a:pt x="787" y="138"/>
                  </a:lnTo>
                  <a:lnTo>
                    <a:pt x="780" y="133"/>
                  </a:lnTo>
                  <a:lnTo>
                    <a:pt x="775" y="129"/>
                  </a:lnTo>
                  <a:lnTo>
                    <a:pt x="768" y="128"/>
                  </a:lnTo>
                  <a:lnTo>
                    <a:pt x="755" y="126"/>
                  </a:lnTo>
                  <a:lnTo>
                    <a:pt x="749" y="126"/>
                  </a:lnTo>
                  <a:lnTo>
                    <a:pt x="736" y="126"/>
                  </a:lnTo>
                  <a:lnTo>
                    <a:pt x="721" y="126"/>
                  </a:lnTo>
                  <a:lnTo>
                    <a:pt x="719" y="115"/>
                  </a:lnTo>
                  <a:lnTo>
                    <a:pt x="714" y="105"/>
                  </a:lnTo>
                  <a:lnTo>
                    <a:pt x="710" y="96"/>
                  </a:lnTo>
                  <a:lnTo>
                    <a:pt x="707" y="86"/>
                  </a:lnTo>
                  <a:lnTo>
                    <a:pt x="707" y="68"/>
                  </a:lnTo>
                  <a:lnTo>
                    <a:pt x="714" y="58"/>
                  </a:lnTo>
                  <a:lnTo>
                    <a:pt x="721" y="46"/>
                  </a:lnTo>
                  <a:lnTo>
                    <a:pt x="729" y="35"/>
                  </a:lnTo>
                  <a:lnTo>
                    <a:pt x="740" y="28"/>
                  </a:lnTo>
                  <a:lnTo>
                    <a:pt x="752" y="30"/>
                  </a:lnTo>
                  <a:lnTo>
                    <a:pt x="755" y="30"/>
                  </a:lnTo>
                  <a:lnTo>
                    <a:pt x="755" y="33"/>
                  </a:lnTo>
                  <a:lnTo>
                    <a:pt x="755" y="35"/>
                  </a:lnTo>
                  <a:lnTo>
                    <a:pt x="754" y="35"/>
                  </a:lnTo>
                  <a:lnTo>
                    <a:pt x="754" y="37"/>
                  </a:lnTo>
                  <a:lnTo>
                    <a:pt x="754" y="37"/>
                  </a:lnTo>
                  <a:lnTo>
                    <a:pt x="755" y="39"/>
                  </a:lnTo>
                  <a:lnTo>
                    <a:pt x="755" y="42"/>
                  </a:lnTo>
                  <a:lnTo>
                    <a:pt x="764" y="42"/>
                  </a:lnTo>
                  <a:lnTo>
                    <a:pt x="776" y="42"/>
                  </a:lnTo>
                  <a:lnTo>
                    <a:pt x="787" y="42"/>
                  </a:lnTo>
                  <a:lnTo>
                    <a:pt x="794" y="42"/>
                  </a:lnTo>
                  <a:lnTo>
                    <a:pt x="797" y="44"/>
                  </a:lnTo>
                  <a:lnTo>
                    <a:pt x="799" y="46"/>
                  </a:lnTo>
                  <a:lnTo>
                    <a:pt x="801" y="49"/>
                  </a:lnTo>
                  <a:lnTo>
                    <a:pt x="803" y="53"/>
                  </a:lnTo>
                  <a:lnTo>
                    <a:pt x="806" y="54"/>
                  </a:lnTo>
                  <a:lnTo>
                    <a:pt x="810" y="58"/>
                  </a:lnTo>
                  <a:lnTo>
                    <a:pt x="811" y="53"/>
                  </a:lnTo>
                  <a:lnTo>
                    <a:pt x="813" y="51"/>
                  </a:lnTo>
                  <a:lnTo>
                    <a:pt x="817" y="49"/>
                  </a:lnTo>
                  <a:lnTo>
                    <a:pt x="818" y="47"/>
                  </a:lnTo>
                  <a:lnTo>
                    <a:pt x="824" y="47"/>
                  </a:lnTo>
                  <a:lnTo>
                    <a:pt x="829" y="46"/>
                  </a:lnTo>
                  <a:lnTo>
                    <a:pt x="836" y="60"/>
                  </a:lnTo>
                  <a:lnTo>
                    <a:pt x="843" y="70"/>
                  </a:lnTo>
                  <a:lnTo>
                    <a:pt x="848" y="77"/>
                  </a:lnTo>
                  <a:lnTo>
                    <a:pt x="850" y="72"/>
                  </a:lnTo>
                  <a:lnTo>
                    <a:pt x="851" y="67"/>
                  </a:lnTo>
                  <a:lnTo>
                    <a:pt x="851" y="61"/>
                  </a:lnTo>
                  <a:lnTo>
                    <a:pt x="851" y="54"/>
                  </a:lnTo>
                  <a:lnTo>
                    <a:pt x="845" y="44"/>
                  </a:lnTo>
                  <a:lnTo>
                    <a:pt x="846" y="33"/>
                  </a:lnTo>
                  <a:lnTo>
                    <a:pt x="851" y="23"/>
                  </a:lnTo>
                  <a:close/>
                  <a:moveTo>
                    <a:pt x="871" y="7"/>
                  </a:moveTo>
                  <a:lnTo>
                    <a:pt x="879" y="7"/>
                  </a:lnTo>
                  <a:lnTo>
                    <a:pt x="886" y="9"/>
                  </a:lnTo>
                  <a:lnTo>
                    <a:pt x="893" y="11"/>
                  </a:lnTo>
                  <a:lnTo>
                    <a:pt x="899" y="14"/>
                  </a:lnTo>
                  <a:lnTo>
                    <a:pt x="900" y="19"/>
                  </a:lnTo>
                  <a:lnTo>
                    <a:pt x="900" y="23"/>
                  </a:lnTo>
                  <a:lnTo>
                    <a:pt x="902" y="28"/>
                  </a:lnTo>
                  <a:lnTo>
                    <a:pt x="902" y="35"/>
                  </a:lnTo>
                  <a:lnTo>
                    <a:pt x="897" y="35"/>
                  </a:lnTo>
                  <a:lnTo>
                    <a:pt x="893" y="37"/>
                  </a:lnTo>
                  <a:lnTo>
                    <a:pt x="888" y="37"/>
                  </a:lnTo>
                  <a:lnTo>
                    <a:pt x="883" y="39"/>
                  </a:lnTo>
                  <a:lnTo>
                    <a:pt x="874" y="30"/>
                  </a:lnTo>
                  <a:lnTo>
                    <a:pt x="864" y="23"/>
                  </a:lnTo>
                  <a:lnTo>
                    <a:pt x="871" y="7"/>
                  </a:lnTo>
                  <a:close/>
                  <a:moveTo>
                    <a:pt x="4266" y="0"/>
                  </a:moveTo>
                  <a:lnTo>
                    <a:pt x="4285" y="0"/>
                  </a:lnTo>
                  <a:lnTo>
                    <a:pt x="4301" y="4"/>
                  </a:lnTo>
                  <a:lnTo>
                    <a:pt x="4316" y="7"/>
                  </a:lnTo>
                  <a:lnTo>
                    <a:pt x="4320" y="23"/>
                  </a:lnTo>
                  <a:lnTo>
                    <a:pt x="4269" y="23"/>
                  </a:lnTo>
                  <a:lnTo>
                    <a:pt x="4267" y="18"/>
                  </a:lnTo>
                  <a:lnTo>
                    <a:pt x="4267" y="13"/>
                  </a:lnTo>
                  <a:lnTo>
                    <a:pt x="4266" y="7"/>
                  </a:lnTo>
                  <a:lnTo>
                    <a:pt x="4266"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16" name="Freeform 10">
              <a:extLst>
                <a:ext uri="{FF2B5EF4-FFF2-40B4-BE49-F238E27FC236}">
                  <a16:creationId xmlns:a16="http://schemas.microsoft.com/office/drawing/2014/main" id="{B8852F81-1CAE-4872-BB07-90E21A8BA3FC}"/>
                </a:ext>
              </a:extLst>
            </p:cNvPr>
            <p:cNvSpPr>
              <a:spLocks noEditPoints="1"/>
            </p:cNvSpPr>
            <p:nvPr/>
          </p:nvSpPr>
          <p:spPr bwMode="auto">
            <a:xfrm>
              <a:off x="1595438" y="1790700"/>
              <a:ext cx="6908800" cy="3509963"/>
            </a:xfrm>
            <a:custGeom>
              <a:avLst/>
              <a:gdLst>
                <a:gd name="T0" fmla="*/ 660 w 4352"/>
                <a:gd name="T1" fmla="*/ 268 h 2211"/>
                <a:gd name="T2" fmla="*/ 761 w 4352"/>
                <a:gd name="T3" fmla="*/ 293 h 2211"/>
                <a:gd name="T4" fmla="*/ 891 w 4352"/>
                <a:gd name="T5" fmla="*/ 513 h 2211"/>
                <a:gd name="T6" fmla="*/ 763 w 4352"/>
                <a:gd name="T7" fmla="*/ 572 h 2211"/>
                <a:gd name="T8" fmla="*/ 541 w 4352"/>
                <a:gd name="T9" fmla="*/ 326 h 2211"/>
                <a:gd name="T10" fmla="*/ 381 w 4352"/>
                <a:gd name="T11" fmla="*/ 211 h 2211"/>
                <a:gd name="T12" fmla="*/ 442 w 4352"/>
                <a:gd name="T13" fmla="*/ 265 h 2211"/>
                <a:gd name="T14" fmla="*/ 20 w 4352"/>
                <a:gd name="T15" fmla="*/ 288 h 2211"/>
                <a:gd name="T16" fmla="*/ 452 w 4352"/>
                <a:gd name="T17" fmla="*/ 157 h 2211"/>
                <a:gd name="T18" fmla="*/ 3751 w 4352"/>
                <a:gd name="T19" fmla="*/ 141 h 2211"/>
                <a:gd name="T20" fmla="*/ 320 w 4352"/>
                <a:gd name="T21" fmla="*/ 123 h 2211"/>
                <a:gd name="T22" fmla="*/ 299 w 4352"/>
                <a:gd name="T23" fmla="*/ 143 h 2211"/>
                <a:gd name="T24" fmla="*/ 163 w 4352"/>
                <a:gd name="T25" fmla="*/ 127 h 2211"/>
                <a:gd name="T26" fmla="*/ 140 w 4352"/>
                <a:gd name="T27" fmla="*/ 101 h 2211"/>
                <a:gd name="T28" fmla="*/ 3675 w 4352"/>
                <a:gd name="T29" fmla="*/ 153 h 2211"/>
                <a:gd name="T30" fmla="*/ 639 w 4352"/>
                <a:gd name="T31" fmla="*/ 162 h 2211"/>
                <a:gd name="T32" fmla="*/ 508 w 4352"/>
                <a:gd name="T33" fmla="*/ 150 h 2211"/>
                <a:gd name="T34" fmla="*/ 404 w 4352"/>
                <a:gd name="T35" fmla="*/ 89 h 2211"/>
                <a:gd name="T36" fmla="*/ 180 w 4352"/>
                <a:gd name="T37" fmla="*/ 82 h 2211"/>
                <a:gd name="T38" fmla="*/ 2683 w 4352"/>
                <a:gd name="T39" fmla="*/ 75 h 2211"/>
                <a:gd name="T40" fmla="*/ 2475 w 4352"/>
                <a:gd name="T41" fmla="*/ 199 h 2211"/>
                <a:gd name="T42" fmla="*/ 407 w 4352"/>
                <a:gd name="T43" fmla="*/ 52 h 2211"/>
                <a:gd name="T44" fmla="*/ 3303 w 4352"/>
                <a:gd name="T45" fmla="*/ 117 h 2211"/>
                <a:gd name="T46" fmla="*/ 3357 w 4352"/>
                <a:gd name="T47" fmla="*/ 195 h 2211"/>
                <a:gd name="T48" fmla="*/ 3540 w 4352"/>
                <a:gd name="T49" fmla="*/ 305 h 2211"/>
                <a:gd name="T50" fmla="*/ 3767 w 4352"/>
                <a:gd name="T51" fmla="*/ 261 h 2211"/>
                <a:gd name="T52" fmla="*/ 4073 w 4352"/>
                <a:gd name="T53" fmla="*/ 364 h 2211"/>
                <a:gd name="T54" fmla="*/ 4312 w 4352"/>
                <a:gd name="T55" fmla="*/ 511 h 2211"/>
                <a:gd name="T56" fmla="*/ 4193 w 4352"/>
                <a:gd name="T57" fmla="*/ 539 h 2211"/>
                <a:gd name="T58" fmla="*/ 4015 w 4352"/>
                <a:gd name="T59" fmla="*/ 677 h 2211"/>
                <a:gd name="T60" fmla="*/ 3874 w 4352"/>
                <a:gd name="T61" fmla="*/ 780 h 2211"/>
                <a:gd name="T62" fmla="*/ 3928 w 4352"/>
                <a:gd name="T63" fmla="*/ 640 h 2211"/>
                <a:gd name="T64" fmla="*/ 3622 w 4352"/>
                <a:gd name="T65" fmla="*/ 768 h 2211"/>
                <a:gd name="T66" fmla="*/ 3591 w 4352"/>
                <a:gd name="T67" fmla="*/ 1045 h 2211"/>
                <a:gd name="T68" fmla="*/ 3456 w 4352"/>
                <a:gd name="T69" fmla="*/ 1122 h 2211"/>
                <a:gd name="T70" fmla="*/ 3402 w 4352"/>
                <a:gd name="T71" fmla="*/ 1218 h 2211"/>
                <a:gd name="T72" fmla="*/ 3245 w 4352"/>
                <a:gd name="T73" fmla="*/ 1413 h 2211"/>
                <a:gd name="T74" fmla="*/ 3168 w 4352"/>
                <a:gd name="T75" fmla="*/ 1686 h 2211"/>
                <a:gd name="T76" fmla="*/ 2987 w 4352"/>
                <a:gd name="T77" fmla="*/ 1387 h 2211"/>
                <a:gd name="T78" fmla="*/ 2720 w 4352"/>
                <a:gd name="T79" fmla="*/ 1406 h 2211"/>
                <a:gd name="T80" fmla="*/ 2434 w 4352"/>
                <a:gd name="T81" fmla="*/ 1335 h 2211"/>
                <a:gd name="T82" fmla="*/ 2339 w 4352"/>
                <a:gd name="T83" fmla="*/ 1523 h 2211"/>
                <a:gd name="T84" fmla="*/ 2231 w 4352"/>
                <a:gd name="T85" fmla="*/ 1378 h 2211"/>
                <a:gd name="T86" fmla="*/ 2310 w 4352"/>
                <a:gd name="T87" fmla="*/ 1714 h 2211"/>
                <a:gd name="T88" fmla="*/ 2001 w 4352"/>
                <a:gd name="T89" fmla="*/ 2208 h 2211"/>
                <a:gd name="T90" fmla="*/ 1920 w 4352"/>
                <a:gd name="T91" fmla="*/ 1862 h 2211"/>
                <a:gd name="T92" fmla="*/ 1625 w 4352"/>
                <a:gd name="T93" fmla="*/ 1644 h 2211"/>
                <a:gd name="T94" fmla="*/ 1636 w 4352"/>
                <a:gd name="T95" fmla="*/ 1195 h 2211"/>
                <a:gd name="T96" fmla="*/ 1709 w 4352"/>
                <a:gd name="T97" fmla="*/ 1028 h 2211"/>
                <a:gd name="T98" fmla="*/ 1793 w 4352"/>
                <a:gd name="T99" fmla="*/ 865 h 2211"/>
                <a:gd name="T100" fmla="*/ 1973 w 4352"/>
                <a:gd name="T101" fmla="*/ 801 h 2211"/>
                <a:gd name="T102" fmla="*/ 2118 w 4352"/>
                <a:gd name="T103" fmla="*/ 659 h 2211"/>
                <a:gd name="T104" fmla="*/ 1997 w 4352"/>
                <a:gd name="T105" fmla="*/ 686 h 2211"/>
                <a:gd name="T106" fmla="*/ 1831 w 4352"/>
                <a:gd name="T107" fmla="*/ 577 h 2211"/>
                <a:gd name="T108" fmla="*/ 2041 w 4352"/>
                <a:gd name="T109" fmla="*/ 342 h 2211"/>
                <a:gd name="T110" fmla="*/ 2259 w 4352"/>
                <a:gd name="T111" fmla="*/ 391 h 2211"/>
                <a:gd name="T112" fmla="*/ 2278 w 4352"/>
                <a:gd name="T113" fmla="*/ 499 h 2211"/>
                <a:gd name="T114" fmla="*/ 2439 w 4352"/>
                <a:gd name="T115" fmla="*/ 387 h 2211"/>
                <a:gd name="T116" fmla="*/ 2566 w 4352"/>
                <a:gd name="T117" fmla="*/ 382 h 2211"/>
                <a:gd name="T118" fmla="*/ 2667 w 4352"/>
                <a:gd name="T119" fmla="*/ 261 h 2211"/>
                <a:gd name="T120" fmla="*/ 2737 w 4352"/>
                <a:gd name="T121" fmla="*/ 467 h 2211"/>
                <a:gd name="T122" fmla="*/ 2861 w 4352"/>
                <a:gd name="T123" fmla="*/ 275 h 2211"/>
                <a:gd name="T124" fmla="*/ 3161 w 4352"/>
                <a:gd name="T125" fmla="*/ 1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52" h="2211">
                  <a:moveTo>
                    <a:pt x="2697" y="200"/>
                  </a:moveTo>
                  <a:lnTo>
                    <a:pt x="2708" y="204"/>
                  </a:lnTo>
                  <a:lnTo>
                    <a:pt x="2708" y="211"/>
                  </a:lnTo>
                  <a:lnTo>
                    <a:pt x="2704" y="211"/>
                  </a:lnTo>
                  <a:lnTo>
                    <a:pt x="2702" y="213"/>
                  </a:lnTo>
                  <a:lnTo>
                    <a:pt x="2701" y="214"/>
                  </a:lnTo>
                  <a:lnTo>
                    <a:pt x="2699" y="214"/>
                  </a:lnTo>
                  <a:lnTo>
                    <a:pt x="2697" y="214"/>
                  </a:lnTo>
                  <a:lnTo>
                    <a:pt x="2694" y="214"/>
                  </a:lnTo>
                  <a:lnTo>
                    <a:pt x="2694" y="209"/>
                  </a:lnTo>
                  <a:lnTo>
                    <a:pt x="2694" y="206"/>
                  </a:lnTo>
                  <a:lnTo>
                    <a:pt x="2695" y="204"/>
                  </a:lnTo>
                  <a:lnTo>
                    <a:pt x="2697" y="200"/>
                  </a:lnTo>
                  <a:close/>
                  <a:moveTo>
                    <a:pt x="562" y="192"/>
                  </a:moveTo>
                  <a:lnTo>
                    <a:pt x="562" y="195"/>
                  </a:lnTo>
                  <a:lnTo>
                    <a:pt x="566" y="195"/>
                  </a:lnTo>
                  <a:lnTo>
                    <a:pt x="564" y="213"/>
                  </a:lnTo>
                  <a:lnTo>
                    <a:pt x="566" y="228"/>
                  </a:lnTo>
                  <a:lnTo>
                    <a:pt x="573" y="242"/>
                  </a:lnTo>
                  <a:lnTo>
                    <a:pt x="576" y="244"/>
                  </a:lnTo>
                  <a:lnTo>
                    <a:pt x="580" y="244"/>
                  </a:lnTo>
                  <a:lnTo>
                    <a:pt x="583" y="246"/>
                  </a:lnTo>
                  <a:lnTo>
                    <a:pt x="589" y="246"/>
                  </a:lnTo>
                  <a:lnTo>
                    <a:pt x="589" y="204"/>
                  </a:lnTo>
                  <a:lnTo>
                    <a:pt x="615" y="204"/>
                  </a:lnTo>
                  <a:lnTo>
                    <a:pt x="620" y="216"/>
                  </a:lnTo>
                  <a:lnTo>
                    <a:pt x="627" y="228"/>
                  </a:lnTo>
                  <a:lnTo>
                    <a:pt x="634" y="239"/>
                  </a:lnTo>
                  <a:lnTo>
                    <a:pt x="646" y="242"/>
                  </a:lnTo>
                  <a:lnTo>
                    <a:pt x="646" y="247"/>
                  </a:lnTo>
                  <a:lnTo>
                    <a:pt x="648" y="258"/>
                  </a:lnTo>
                  <a:lnTo>
                    <a:pt x="650" y="270"/>
                  </a:lnTo>
                  <a:lnTo>
                    <a:pt x="650" y="277"/>
                  </a:lnTo>
                  <a:lnTo>
                    <a:pt x="653" y="275"/>
                  </a:lnTo>
                  <a:lnTo>
                    <a:pt x="655" y="275"/>
                  </a:lnTo>
                  <a:lnTo>
                    <a:pt x="655" y="275"/>
                  </a:lnTo>
                  <a:lnTo>
                    <a:pt x="657" y="274"/>
                  </a:lnTo>
                  <a:lnTo>
                    <a:pt x="658" y="272"/>
                  </a:lnTo>
                  <a:lnTo>
                    <a:pt x="660" y="268"/>
                  </a:lnTo>
                  <a:lnTo>
                    <a:pt x="662" y="263"/>
                  </a:lnTo>
                  <a:lnTo>
                    <a:pt x="664" y="258"/>
                  </a:lnTo>
                  <a:lnTo>
                    <a:pt x="665" y="254"/>
                  </a:lnTo>
                  <a:lnTo>
                    <a:pt x="669" y="251"/>
                  </a:lnTo>
                  <a:lnTo>
                    <a:pt x="672" y="249"/>
                  </a:lnTo>
                  <a:lnTo>
                    <a:pt x="678" y="247"/>
                  </a:lnTo>
                  <a:lnTo>
                    <a:pt x="681" y="244"/>
                  </a:lnTo>
                  <a:lnTo>
                    <a:pt x="685" y="242"/>
                  </a:lnTo>
                  <a:lnTo>
                    <a:pt x="681" y="242"/>
                  </a:lnTo>
                  <a:lnTo>
                    <a:pt x="681" y="239"/>
                  </a:lnTo>
                  <a:lnTo>
                    <a:pt x="672" y="242"/>
                  </a:lnTo>
                  <a:lnTo>
                    <a:pt x="667" y="246"/>
                  </a:lnTo>
                  <a:lnTo>
                    <a:pt x="660" y="251"/>
                  </a:lnTo>
                  <a:lnTo>
                    <a:pt x="650" y="254"/>
                  </a:lnTo>
                  <a:lnTo>
                    <a:pt x="648" y="239"/>
                  </a:lnTo>
                  <a:lnTo>
                    <a:pt x="646" y="228"/>
                  </a:lnTo>
                  <a:lnTo>
                    <a:pt x="643" y="219"/>
                  </a:lnTo>
                  <a:lnTo>
                    <a:pt x="639" y="207"/>
                  </a:lnTo>
                  <a:lnTo>
                    <a:pt x="643" y="206"/>
                  </a:lnTo>
                  <a:lnTo>
                    <a:pt x="644" y="206"/>
                  </a:lnTo>
                  <a:lnTo>
                    <a:pt x="648" y="204"/>
                  </a:lnTo>
                  <a:lnTo>
                    <a:pt x="653" y="204"/>
                  </a:lnTo>
                  <a:lnTo>
                    <a:pt x="658" y="207"/>
                  </a:lnTo>
                  <a:lnTo>
                    <a:pt x="662" y="209"/>
                  </a:lnTo>
                  <a:lnTo>
                    <a:pt x="667" y="211"/>
                  </a:lnTo>
                  <a:lnTo>
                    <a:pt x="672" y="213"/>
                  </a:lnTo>
                  <a:lnTo>
                    <a:pt x="678" y="214"/>
                  </a:lnTo>
                  <a:lnTo>
                    <a:pt x="685" y="226"/>
                  </a:lnTo>
                  <a:lnTo>
                    <a:pt x="692" y="240"/>
                  </a:lnTo>
                  <a:lnTo>
                    <a:pt x="697" y="253"/>
                  </a:lnTo>
                  <a:lnTo>
                    <a:pt x="704" y="261"/>
                  </a:lnTo>
                  <a:lnTo>
                    <a:pt x="707" y="263"/>
                  </a:lnTo>
                  <a:lnTo>
                    <a:pt x="713" y="263"/>
                  </a:lnTo>
                  <a:lnTo>
                    <a:pt x="718" y="263"/>
                  </a:lnTo>
                  <a:lnTo>
                    <a:pt x="723" y="263"/>
                  </a:lnTo>
                  <a:lnTo>
                    <a:pt x="726" y="263"/>
                  </a:lnTo>
                  <a:lnTo>
                    <a:pt x="730" y="265"/>
                  </a:lnTo>
                  <a:lnTo>
                    <a:pt x="747" y="277"/>
                  </a:lnTo>
                  <a:lnTo>
                    <a:pt x="761" y="293"/>
                  </a:lnTo>
                  <a:lnTo>
                    <a:pt x="777" y="307"/>
                  </a:lnTo>
                  <a:lnTo>
                    <a:pt x="777" y="319"/>
                  </a:lnTo>
                  <a:lnTo>
                    <a:pt x="791" y="324"/>
                  </a:lnTo>
                  <a:lnTo>
                    <a:pt x="803" y="331"/>
                  </a:lnTo>
                  <a:lnTo>
                    <a:pt x="810" y="342"/>
                  </a:lnTo>
                  <a:lnTo>
                    <a:pt x="819" y="354"/>
                  </a:lnTo>
                  <a:lnTo>
                    <a:pt x="826" y="366"/>
                  </a:lnTo>
                  <a:lnTo>
                    <a:pt x="835" y="377"/>
                  </a:lnTo>
                  <a:lnTo>
                    <a:pt x="829" y="384"/>
                  </a:lnTo>
                  <a:lnTo>
                    <a:pt x="826" y="387"/>
                  </a:lnTo>
                  <a:lnTo>
                    <a:pt x="824" y="392"/>
                  </a:lnTo>
                  <a:lnTo>
                    <a:pt x="822" y="396"/>
                  </a:lnTo>
                  <a:lnTo>
                    <a:pt x="829" y="408"/>
                  </a:lnTo>
                  <a:lnTo>
                    <a:pt x="840" y="417"/>
                  </a:lnTo>
                  <a:lnTo>
                    <a:pt x="854" y="422"/>
                  </a:lnTo>
                  <a:lnTo>
                    <a:pt x="854" y="427"/>
                  </a:lnTo>
                  <a:lnTo>
                    <a:pt x="854" y="429"/>
                  </a:lnTo>
                  <a:lnTo>
                    <a:pt x="856" y="431"/>
                  </a:lnTo>
                  <a:lnTo>
                    <a:pt x="856" y="432"/>
                  </a:lnTo>
                  <a:lnTo>
                    <a:pt x="857" y="434"/>
                  </a:lnTo>
                  <a:lnTo>
                    <a:pt x="861" y="436"/>
                  </a:lnTo>
                  <a:lnTo>
                    <a:pt x="864" y="439"/>
                  </a:lnTo>
                  <a:lnTo>
                    <a:pt x="870" y="441"/>
                  </a:lnTo>
                  <a:lnTo>
                    <a:pt x="873" y="443"/>
                  </a:lnTo>
                  <a:lnTo>
                    <a:pt x="877" y="446"/>
                  </a:lnTo>
                  <a:lnTo>
                    <a:pt x="878" y="448"/>
                  </a:lnTo>
                  <a:lnTo>
                    <a:pt x="880" y="452"/>
                  </a:lnTo>
                  <a:lnTo>
                    <a:pt x="878" y="453"/>
                  </a:lnTo>
                  <a:lnTo>
                    <a:pt x="878" y="455"/>
                  </a:lnTo>
                  <a:lnTo>
                    <a:pt x="878" y="455"/>
                  </a:lnTo>
                  <a:lnTo>
                    <a:pt x="878" y="457"/>
                  </a:lnTo>
                  <a:lnTo>
                    <a:pt x="880" y="459"/>
                  </a:lnTo>
                  <a:lnTo>
                    <a:pt x="884" y="460"/>
                  </a:lnTo>
                  <a:lnTo>
                    <a:pt x="889" y="462"/>
                  </a:lnTo>
                  <a:lnTo>
                    <a:pt x="892" y="464"/>
                  </a:lnTo>
                  <a:lnTo>
                    <a:pt x="898" y="464"/>
                  </a:lnTo>
                  <a:lnTo>
                    <a:pt x="903" y="464"/>
                  </a:lnTo>
                  <a:lnTo>
                    <a:pt x="896" y="511"/>
                  </a:lnTo>
                  <a:lnTo>
                    <a:pt x="891" y="513"/>
                  </a:lnTo>
                  <a:lnTo>
                    <a:pt x="885" y="513"/>
                  </a:lnTo>
                  <a:lnTo>
                    <a:pt x="880" y="514"/>
                  </a:lnTo>
                  <a:lnTo>
                    <a:pt x="873" y="514"/>
                  </a:lnTo>
                  <a:lnTo>
                    <a:pt x="866" y="506"/>
                  </a:lnTo>
                  <a:lnTo>
                    <a:pt x="857" y="497"/>
                  </a:lnTo>
                  <a:lnTo>
                    <a:pt x="850" y="488"/>
                  </a:lnTo>
                  <a:lnTo>
                    <a:pt x="845" y="476"/>
                  </a:lnTo>
                  <a:lnTo>
                    <a:pt x="838" y="476"/>
                  </a:lnTo>
                  <a:lnTo>
                    <a:pt x="833" y="478"/>
                  </a:lnTo>
                  <a:lnTo>
                    <a:pt x="828" y="478"/>
                  </a:lnTo>
                  <a:lnTo>
                    <a:pt x="822" y="480"/>
                  </a:lnTo>
                  <a:lnTo>
                    <a:pt x="831" y="507"/>
                  </a:lnTo>
                  <a:lnTo>
                    <a:pt x="838" y="537"/>
                  </a:lnTo>
                  <a:lnTo>
                    <a:pt x="850" y="537"/>
                  </a:lnTo>
                  <a:lnTo>
                    <a:pt x="857" y="551"/>
                  </a:lnTo>
                  <a:lnTo>
                    <a:pt x="863" y="565"/>
                  </a:lnTo>
                  <a:lnTo>
                    <a:pt x="864" y="584"/>
                  </a:lnTo>
                  <a:lnTo>
                    <a:pt x="863" y="586"/>
                  </a:lnTo>
                  <a:lnTo>
                    <a:pt x="861" y="588"/>
                  </a:lnTo>
                  <a:lnTo>
                    <a:pt x="861" y="590"/>
                  </a:lnTo>
                  <a:lnTo>
                    <a:pt x="859" y="591"/>
                  </a:lnTo>
                  <a:lnTo>
                    <a:pt x="857" y="593"/>
                  </a:lnTo>
                  <a:lnTo>
                    <a:pt x="854" y="595"/>
                  </a:lnTo>
                  <a:lnTo>
                    <a:pt x="847" y="591"/>
                  </a:lnTo>
                  <a:lnTo>
                    <a:pt x="838" y="586"/>
                  </a:lnTo>
                  <a:lnTo>
                    <a:pt x="829" y="581"/>
                  </a:lnTo>
                  <a:lnTo>
                    <a:pt x="822" y="577"/>
                  </a:lnTo>
                  <a:lnTo>
                    <a:pt x="819" y="576"/>
                  </a:lnTo>
                  <a:lnTo>
                    <a:pt x="816" y="576"/>
                  </a:lnTo>
                  <a:lnTo>
                    <a:pt x="826" y="590"/>
                  </a:lnTo>
                  <a:lnTo>
                    <a:pt x="835" y="602"/>
                  </a:lnTo>
                  <a:lnTo>
                    <a:pt x="842" y="617"/>
                  </a:lnTo>
                  <a:lnTo>
                    <a:pt x="838" y="617"/>
                  </a:lnTo>
                  <a:lnTo>
                    <a:pt x="826" y="612"/>
                  </a:lnTo>
                  <a:lnTo>
                    <a:pt x="810" y="609"/>
                  </a:lnTo>
                  <a:lnTo>
                    <a:pt x="793" y="605"/>
                  </a:lnTo>
                  <a:lnTo>
                    <a:pt x="781" y="598"/>
                  </a:lnTo>
                  <a:lnTo>
                    <a:pt x="770" y="588"/>
                  </a:lnTo>
                  <a:lnTo>
                    <a:pt x="763" y="572"/>
                  </a:lnTo>
                  <a:lnTo>
                    <a:pt x="756" y="558"/>
                  </a:lnTo>
                  <a:lnTo>
                    <a:pt x="746" y="544"/>
                  </a:lnTo>
                  <a:lnTo>
                    <a:pt x="735" y="534"/>
                  </a:lnTo>
                  <a:lnTo>
                    <a:pt x="720" y="542"/>
                  </a:lnTo>
                  <a:lnTo>
                    <a:pt x="702" y="548"/>
                  </a:lnTo>
                  <a:lnTo>
                    <a:pt x="681" y="549"/>
                  </a:lnTo>
                  <a:lnTo>
                    <a:pt x="679" y="544"/>
                  </a:lnTo>
                  <a:lnTo>
                    <a:pt x="678" y="539"/>
                  </a:lnTo>
                  <a:lnTo>
                    <a:pt x="678" y="534"/>
                  </a:lnTo>
                  <a:lnTo>
                    <a:pt x="678" y="527"/>
                  </a:lnTo>
                  <a:lnTo>
                    <a:pt x="693" y="521"/>
                  </a:lnTo>
                  <a:lnTo>
                    <a:pt x="713" y="516"/>
                  </a:lnTo>
                  <a:lnTo>
                    <a:pt x="730" y="511"/>
                  </a:lnTo>
                  <a:lnTo>
                    <a:pt x="735" y="501"/>
                  </a:lnTo>
                  <a:lnTo>
                    <a:pt x="740" y="487"/>
                  </a:lnTo>
                  <a:lnTo>
                    <a:pt x="746" y="471"/>
                  </a:lnTo>
                  <a:lnTo>
                    <a:pt x="749" y="455"/>
                  </a:lnTo>
                  <a:lnTo>
                    <a:pt x="751" y="443"/>
                  </a:lnTo>
                  <a:lnTo>
                    <a:pt x="749" y="434"/>
                  </a:lnTo>
                  <a:lnTo>
                    <a:pt x="742" y="422"/>
                  </a:lnTo>
                  <a:lnTo>
                    <a:pt x="733" y="415"/>
                  </a:lnTo>
                  <a:lnTo>
                    <a:pt x="723" y="408"/>
                  </a:lnTo>
                  <a:lnTo>
                    <a:pt x="716" y="399"/>
                  </a:lnTo>
                  <a:lnTo>
                    <a:pt x="707" y="357"/>
                  </a:lnTo>
                  <a:lnTo>
                    <a:pt x="693" y="354"/>
                  </a:lnTo>
                  <a:lnTo>
                    <a:pt x="683" y="347"/>
                  </a:lnTo>
                  <a:lnTo>
                    <a:pt x="674" y="340"/>
                  </a:lnTo>
                  <a:lnTo>
                    <a:pt x="665" y="338"/>
                  </a:lnTo>
                  <a:lnTo>
                    <a:pt x="657" y="342"/>
                  </a:lnTo>
                  <a:lnTo>
                    <a:pt x="651" y="347"/>
                  </a:lnTo>
                  <a:lnTo>
                    <a:pt x="646" y="352"/>
                  </a:lnTo>
                  <a:lnTo>
                    <a:pt x="639" y="357"/>
                  </a:lnTo>
                  <a:lnTo>
                    <a:pt x="627" y="361"/>
                  </a:lnTo>
                  <a:lnTo>
                    <a:pt x="615" y="354"/>
                  </a:lnTo>
                  <a:lnTo>
                    <a:pt x="599" y="349"/>
                  </a:lnTo>
                  <a:lnTo>
                    <a:pt x="582" y="345"/>
                  </a:lnTo>
                  <a:lnTo>
                    <a:pt x="566" y="340"/>
                  </a:lnTo>
                  <a:lnTo>
                    <a:pt x="552" y="335"/>
                  </a:lnTo>
                  <a:lnTo>
                    <a:pt x="541" y="326"/>
                  </a:lnTo>
                  <a:lnTo>
                    <a:pt x="534" y="312"/>
                  </a:lnTo>
                  <a:lnTo>
                    <a:pt x="536" y="310"/>
                  </a:lnTo>
                  <a:lnTo>
                    <a:pt x="536" y="309"/>
                  </a:lnTo>
                  <a:lnTo>
                    <a:pt x="538" y="309"/>
                  </a:lnTo>
                  <a:lnTo>
                    <a:pt x="538" y="307"/>
                  </a:lnTo>
                  <a:lnTo>
                    <a:pt x="538" y="303"/>
                  </a:lnTo>
                  <a:lnTo>
                    <a:pt x="531" y="302"/>
                  </a:lnTo>
                  <a:lnTo>
                    <a:pt x="524" y="300"/>
                  </a:lnTo>
                  <a:lnTo>
                    <a:pt x="519" y="296"/>
                  </a:lnTo>
                  <a:lnTo>
                    <a:pt x="515" y="291"/>
                  </a:lnTo>
                  <a:lnTo>
                    <a:pt x="512" y="284"/>
                  </a:lnTo>
                  <a:lnTo>
                    <a:pt x="521" y="267"/>
                  </a:lnTo>
                  <a:lnTo>
                    <a:pt x="528" y="244"/>
                  </a:lnTo>
                  <a:lnTo>
                    <a:pt x="531" y="219"/>
                  </a:lnTo>
                  <a:lnTo>
                    <a:pt x="534" y="195"/>
                  </a:lnTo>
                  <a:lnTo>
                    <a:pt x="562" y="192"/>
                  </a:lnTo>
                  <a:close/>
                  <a:moveTo>
                    <a:pt x="400" y="188"/>
                  </a:moveTo>
                  <a:lnTo>
                    <a:pt x="416" y="188"/>
                  </a:lnTo>
                  <a:lnTo>
                    <a:pt x="425" y="223"/>
                  </a:lnTo>
                  <a:lnTo>
                    <a:pt x="432" y="261"/>
                  </a:lnTo>
                  <a:lnTo>
                    <a:pt x="428" y="261"/>
                  </a:lnTo>
                  <a:lnTo>
                    <a:pt x="423" y="268"/>
                  </a:lnTo>
                  <a:lnTo>
                    <a:pt x="412" y="265"/>
                  </a:lnTo>
                  <a:lnTo>
                    <a:pt x="409" y="268"/>
                  </a:lnTo>
                  <a:lnTo>
                    <a:pt x="409" y="272"/>
                  </a:lnTo>
                  <a:lnTo>
                    <a:pt x="409" y="275"/>
                  </a:lnTo>
                  <a:lnTo>
                    <a:pt x="409" y="277"/>
                  </a:lnTo>
                  <a:lnTo>
                    <a:pt x="407" y="279"/>
                  </a:lnTo>
                  <a:lnTo>
                    <a:pt x="405" y="282"/>
                  </a:lnTo>
                  <a:lnTo>
                    <a:pt x="400" y="284"/>
                  </a:lnTo>
                  <a:lnTo>
                    <a:pt x="395" y="281"/>
                  </a:lnTo>
                  <a:lnTo>
                    <a:pt x="388" y="275"/>
                  </a:lnTo>
                  <a:lnTo>
                    <a:pt x="381" y="272"/>
                  </a:lnTo>
                  <a:lnTo>
                    <a:pt x="381" y="261"/>
                  </a:lnTo>
                  <a:lnTo>
                    <a:pt x="358" y="258"/>
                  </a:lnTo>
                  <a:lnTo>
                    <a:pt x="362" y="226"/>
                  </a:lnTo>
                  <a:lnTo>
                    <a:pt x="369" y="223"/>
                  </a:lnTo>
                  <a:lnTo>
                    <a:pt x="376" y="218"/>
                  </a:lnTo>
                  <a:lnTo>
                    <a:pt x="381" y="211"/>
                  </a:lnTo>
                  <a:lnTo>
                    <a:pt x="376" y="209"/>
                  </a:lnTo>
                  <a:lnTo>
                    <a:pt x="372" y="207"/>
                  </a:lnTo>
                  <a:lnTo>
                    <a:pt x="369" y="206"/>
                  </a:lnTo>
                  <a:lnTo>
                    <a:pt x="365" y="202"/>
                  </a:lnTo>
                  <a:lnTo>
                    <a:pt x="363" y="199"/>
                  </a:lnTo>
                  <a:lnTo>
                    <a:pt x="362" y="192"/>
                  </a:lnTo>
                  <a:lnTo>
                    <a:pt x="381" y="190"/>
                  </a:lnTo>
                  <a:lnTo>
                    <a:pt x="400" y="188"/>
                  </a:lnTo>
                  <a:close/>
                  <a:moveTo>
                    <a:pt x="3661" y="172"/>
                  </a:moveTo>
                  <a:lnTo>
                    <a:pt x="3673" y="178"/>
                  </a:lnTo>
                  <a:lnTo>
                    <a:pt x="3673" y="185"/>
                  </a:lnTo>
                  <a:lnTo>
                    <a:pt x="3657" y="185"/>
                  </a:lnTo>
                  <a:lnTo>
                    <a:pt x="3661" y="172"/>
                  </a:lnTo>
                  <a:close/>
                  <a:moveTo>
                    <a:pt x="438" y="172"/>
                  </a:moveTo>
                  <a:lnTo>
                    <a:pt x="451" y="174"/>
                  </a:lnTo>
                  <a:lnTo>
                    <a:pt x="465" y="176"/>
                  </a:lnTo>
                  <a:lnTo>
                    <a:pt x="477" y="178"/>
                  </a:lnTo>
                  <a:lnTo>
                    <a:pt x="486" y="181"/>
                  </a:lnTo>
                  <a:lnTo>
                    <a:pt x="487" y="185"/>
                  </a:lnTo>
                  <a:lnTo>
                    <a:pt x="487" y="190"/>
                  </a:lnTo>
                  <a:lnTo>
                    <a:pt x="489" y="197"/>
                  </a:lnTo>
                  <a:lnTo>
                    <a:pt x="489" y="204"/>
                  </a:lnTo>
                  <a:lnTo>
                    <a:pt x="487" y="207"/>
                  </a:lnTo>
                  <a:lnTo>
                    <a:pt x="486" y="211"/>
                  </a:lnTo>
                  <a:lnTo>
                    <a:pt x="484" y="216"/>
                  </a:lnTo>
                  <a:lnTo>
                    <a:pt x="480" y="219"/>
                  </a:lnTo>
                  <a:lnTo>
                    <a:pt x="477" y="221"/>
                  </a:lnTo>
                  <a:lnTo>
                    <a:pt x="473" y="223"/>
                  </a:lnTo>
                  <a:lnTo>
                    <a:pt x="472" y="225"/>
                  </a:lnTo>
                  <a:lnTo>
                    <a:pt x="468" y="226"/>
                  </a:lnTo>
                  <a:lnTo>
                    <a:pt x="466" y="230"/>
                  </a:lnTo>
                  <a:lnTo>
                    <a:pt x="468" y="239"/>
                  </a:lnTo>
                  <a:lnTo>
                    <a:pt x="466" y="249"/>
                  </a:lnTo>
                  <a:lnTo>
                    <a:pt x="465" y="256"/>
                  </a:lnTo>
                  <a:lnTo>
                    <a:pt x="461" y="261"/>
                  </a:lnTo>
                  <a:lnTo>
                    <a:pt x="458" y="263"/>
                  </a:lnTo>
                  <a:lnTo>
                    <a:pt x="454" y="265"/>
                  </a:lnTo>
                  <a:lnTo>
                    <a:pt x="449" y="265"/>
                  </a:lnTo>
                  <a:lnTo>
                    <a:pt x="442" y="265"/>
                  </a:lnTo>
                  <a:lnTo>
                    <a:pt x="438" y="254"/>
                  </a:lnTo>
                  <a:lnTo>
                    <a:pt x="442" y="244"/>
                  </a:lnTo>
                  <a:lnTo>
                    <a:pt x="442" y="232"/>
                  </a:lnTo>
                  <a:lnTo>
                    <a:pt x="438" y="218"/>
                  </a:lnTo>
                  <a:lnTo>
                    <a:pt x="437" y="202"/>
                  </a:lnTo>
                  <a:lnTo>
                    <a:pt x="435" y="188"/>
                  </a:lnTo>
                  <a:lnTo>
                    <a:pt x="438" y="172"/>
                  </a:lnTo>
                  <a:close/>
                  <a:moveTo>
                    <a:pt x="60" y="171"/>
                  </a:moveTo>
                  <a:lnTo>
                    <a:pt x="74" y="172"/>
                  </a:lnTo>
                  <a:lnTo>
                    <a:pt x="74" y="185"/>
                  </a:lnTo>
                  <a:lnTo>
                    <a:pt x="91" y="185"/>
                  </a:lnTo>
                  <a:lnTo>
                    <a:pt x="105" y="185"/>
                  </a:lnTo>
                  <a:lnTo>
                    <a:pt x="121" y="185"/>
                  </a:lnTo>
                  <a:lnTo>
                    <a:pt x="124" y="192"/>
                  </a:lnTo>
                  <a:lnTo>
                    <a:pt x="128" y="200"/>
                  </a:lnTo>
                  <a:lnTo>
                    <a:pt x="131" y="209"/>
                  </a:lnTo>
                  <a:lnTo>
                    <a:pt x="135" y="216"/>
                  </a:lnTo>
                  <a:lnTo>
                    <a:pt x="135" y="219"/>
                  </a:lnTo>
                  <a:lnTo>
                    <a:pt x="124" y="232"/>
                  </a:lnTo>
                  <a:lnTo>
                    <a:pt x="110" y="237"/>
                  </a:lnTo>
                  <a:lnTo>
                    <a:pt x="96" y="242"/>
                  </a:lnTo>
                  <a:lnTo>
                    <a:pt x="88" y="258"/>
                  </a:lnTo>
                  <a:lnTo>
                    <a:pt x="81" y="272"/>
                  </a:lnTo>
                  <a:lnTo>
                    <a:pt x="79" y="288"/>
                  </a:lnTo>
                  <a:lnTo>
                    <a:pt x="82" y="303"/>
                  </a:lnTo>
                  <a:lnTo>
                    <a:pt x="67" y="305"/>
                  </a:lnTo>
                  <a:lnTo>
                    <a:pt x="53" y="310"/>
                  </a:lnTo>
                  <a:lnTo>
                    <a:pt x="35" y="315"/>
                  </a:lnTo>
                  <a:lnTo>
                    <a:pt x="34" y="312"/>
                  </a:lnTo>
                  <a:lnTo>
                    <a:pt x="32" y="309"/>
                  </a:lnTo>
                  <a:lnTo>
                    <a:pt x="30" y="307"/>
                  </a:lnTo>
                  <a:lnTo>
                    <a:pt x="30" y="303"/>
                  </a:lnTo>
                  <a:lnTo>
                    <a:pt x="28" y="300"/>
                  </a:lnTo>
                  <a:lnTo>
                    <a:pt x="30" y="298"/>
                  </a:lnTo>
                  <a:lnTo>
                    <a:pt x="30" y="296"/>
                  </a:lnTo>
                  <a:lnTo>
                    <a:pt x="30" y="295"/>
                  </a:lnTo>
                  <a:lnTo>
                    <a:pt x="32" y="291"/>
                  </a:lnTo>
                  <a:lnTo>
                    <a:pt x="32" y="288"/>
                  </a:lnTo>
                  <a:lnTo>
                    <a:pt x="20" y="288"/>
                  </a:lnTo>
                  <a:lnTo>
                    <a:pt x="20" y="282"/>
                  </a:lnTo>
                  <a:lnTo>
                    <a:pt x="20" y="281"/>
                  </a:lnTo>
                  <a:lnTo>
                    <a:pt x="18" y="279"/>
                  </a:lnTo>
                  <a:lnTo>
                    <a:pt x="18" y="277"/>
                  </a:lnTo>
                  <a:lnTo>
                    <a:pt x="16" y="275"/>
                  </a:lnTo>
                  <a:lnTo>
                    <a:pt x="13" y="272"/>
                  </a:lnTo>
                  <a:lnTo>
                    <a:pt x="11" y="272"/>
                  </a:lnTo>
                  <a:lnTo>
                    <a:pt x="9" y="272"/>
                  </a:lnTo>
                  <a:lnTo>
                    <a:pt x="9" y="272"/>
                  </a:lnTo>
                  <a:lnTo>
                    <a:pt x="7" y="272"/>
                  </a:lnTo>
                  <a:lnTo>
                    <a:pt x="6" y="272"/>
                  </a:lnTo>
                  <a:lnTo>
                    <a:pt x="0" y="272"/>
                  </a:lnTo>
                  <a:lnTo>
                    <a:pt x="0" y="261"/>
                  </a:lnTo>
                  <a:lnTo>
                    <a:pt x="13" y="247"/>
                  </a:lnTo>
                  <a:lnTo>
                    <a:pt x="21" y="228"/>
                  </a:lnTo>
                  <a:lnTo>
                    <a:pt x="28" y="207"/>
                  </a:lnTo>
                  <a:lnTo>
                    <a:pt x="23" y="204"/>
                  </a:lnTo>
                  <a:lnTo>
                    <a:pt x="21" y="199"/>
                  </a:lnTo>
                  <a:lnTo>
                    <a:pt x="20" y="195"/>
                  </a:lnTo>
                  <a:lnTo>
                    <a:pt x="18" y="188"/>
                  </a:lnTo>
                  <a:lnTo>
                    <a:pt x="16" y="181"/>
                  </a:lnTo>
                  <a:lnTo>
                    <a:pt x="30" y="178"/>
                  </a:lnTo>
                  <a:lnTo>
                    <a:pt x="41" y="176"/>
                  </a:lnTo>
                  <a:lnTo>
                    <a:pt x="49" y="172"/>
                  </a:lnTo>
                  <a:lnTo>
                    <a:pt x="60" y="171"/>
                  </a:lnTo>
                  <a:close/>
                  <a:moveTo>
                    <a:pt x="1556" y="130"/>
                  </a:moveTo>
                  <a:lnTo>
                    <a:pt x="1571" y="130"/>
                  </a:lnTo>
                  <a:lnTo>
                    <a:pt x="1571" y="134"/>
                  </a:lnTo>
                  <a:lnTo>
                    <a:pt x="1568" y="134"/>
                  </a:lnTo>
                  <a:lnTo>
                    <a:pt x="1564" y="136"/>
                  </a:lnTo>
                  <a:lnTo>
                    <a:pt x="1563" y="136"/>
                  </a:lnTo>
                  <a:lnTo>
                    <a:pt x="1563" y="136"/>
                  </a:lnTo>
                  <a:lnTo>
                    <a:pt x="1561" y="136"/>
                  </a:lnTo>
                  <a:lnTo>
                    <a:pt x="1561" y="136"/>
                  </a:lnTo>
                  <a:lnTo>
                    <a:pt x="1559" y="134"/>
                  </a:lnTo>
                  <a:lnTo>
                    <a:pt x="1556" y="130"/>
                  </a:lnTo>
                  <a:close/>
                  <a:moveTo>
                    <a:pt x="454" y="130"/>
                  </a:moveTo>
                  <a:lnTo>
                    <a:pt x="458" y="153"/>
                  </a:lnTo>
                  <a:lnTo>
                    <a:pt x="452" y="157"/>
                  </a:lnTo>
                  <a:lnTo>
                    <a:pt x="449" y="158"/>
                  </a:lnTo>
                  <a:lnTo>
                    <a:pt x="445" y="160"/>
                  </a:lnTo>
                  <a:lnTo>
                    <a:pt x="440" y="164"/>
                  </a:lnTo>
                  <a:lnTo>
                    <a:pt x="435" y="165"/>
                  </a:lnTo>
                  <a:lnTo>
                    <a:pt x="433" y="164"/>
                  </a:lnTo>
                  <a:lnTo>
                    <a:pt x="432" y="164"/>
                  </a:lnTo>
                  <a:lnTo>
                    <a:pt x="430" y="162"/>
                  </a:lnTo>
                  <a:lnTo>
                    <a:pt x="428" y="162"/>
                  </a:lnTo>
                  <a:lnTo>
                    <a:pt x="423" y="162"/>
                  </a:lnTo>
                  <a:lnTo>
                    <a:pt x="423" y="158"/>
                  </a:lnTo>
                  <a:lnTo>
                    <a:pt x="423" y="157"/>
                  </a:lnTo>
                  <a:lnTo>
                    <a:pt x="421" y="157"/>
                  </a:lnTo>
                  <a:lnTo>
                    <a:pt x="421" y="155"/>
                  </a:lnTo>
                  <a:lnTo>
                    <a:pt x="419" y="153"/>
                  </a:lnTo>
                  <a:lnTo>
                    <a:pt x="419" y="146"/>
                  </a:lnTo>
                  <a:lnTo>
                    <a:pt x="428" y="141"/>
                  </a:lnTo>
                  <a:lnTo>
                    <a:pt x="435" y="136"/>
                  </a:lnTo>
                  <a:lnTo>
                    <a:pt x="442" y="132"/>
                  </a:lnTo>
                  <a:lnTo>
                    <a:pt x="454" y="130"/>
                  </a:lnTo>
                  <a:close/>
                  <a:moveTo>
                    <a:pt x="109" y="127"/>
                  </a:moveTo>
                  <a:lnTo>
                    <a:pt x="112" y="127"/>
                  </a:lnTo>
                  <a:lnTo>
                    <a:pt x="116" y="129"/>
                  </a:lnTo>
                  <a:lnTo>
                    <a:pt x="117" y="129"/>
                  </a:lnTo>
                  <a:lnTo>
                    <a:pt x="117" y="129"/>
                  </a:lnTo>
                  <a:lnTo>
                    <a:pt x="117" y="129"/>
                  </a:lnTo>
                  <a:lnTo>
                    <a:pt x="119" y="130"/>
                  </a:lnTo>
                  <a:lnTo>
                    <a:pt x="121" y="134"/>
                  </a:lnTo>
                  <a:lnTo>
                    <a:pt x="109" y="134"/>
                  </a:lnTo>
                  <a:lnTo>
                    <a:pt x="109" y="127"/>
                  </a:lnTo>
                  <a:close/>
                  <a:moveTo>
                    <a:pt x="3744" y="115"/>
                  </a:moveTo>
                  <a:lnTo>
                    <a:pt x="3760" y="117"/>
                  </a:lnTo>
                  <a:lnTo>
                    <a:pt x="3776" y="120"/>
                  </a:lnTo>
                  <a:lnTo>
                    <a:pt x="3790" y="125"/>
                  </a:lnTo>
                  <a:lnTo>
                    <a:pt x="3800" y="134"/>
                  </a:lnTo>
                  <a:lnTo>
                    <a:pt x="3807" y="146"/>
                  </a:lnTo>
                  <a:lnTo>
                    <a:pt x="3811" y="162"/>
                  </a:lnTo>
                  <a:lnTo>
                    <a:pt x="3788" y="158"/>
                  </a:lnTo>
                  <a:lnTo>
                    <a:pt x="3767" y="151"/>
                  </a:lnTo>
                  <a:lnTo>
                    <a:pt x="3751" y="141"/>
                  </a:lnTo>
                  <a:lnTo>
                    <a:pt x="3741" y="127"/>
                  </a:lnTo>
                  <a:lnTo>
                    <a:pt x="3743" y="125"/>
                  </a:lnTo>
                  <a:lnTo>
                    <a:pt x="3743" y="123"/>
                  </a:lnTo>
                  <a:lnTo>
                    <a:pt x="3744" y="122"/>
                  </a:lnTo>
                  <a:lnTo>
                    <a:pt x="3744" y="118"/>
                  </a:lnTo>
                  <a:lnTo>
                    <a:pt x="3744" y="115"/>
                  </a:lnTo>
                  <a:close/>
                  <a:moveTo>
                    <a:pt x="384" y="104"/>
                  </a:moveTo>
                  <a:lnTo>
                    <a:pt x="390" y="104"/>
                  </a:lnTo>
                  <a:lnTo>
                    <a:pt x="391" y="104"/>
                  </a:lnTo>
                  <a:lnTo>
                    <a:pt x="393" y="106"/>
                  </a:lnTo>
                  <a:lnTo>
                    <a:pt x="395" y="106"/>
                  </a:lnTo>
                  <a:lnTo>
                    <a:pt x="397" y="108"/>
                  </a:lnTo>
                  <a:lnTo>
                    <a:pt x="398" y="111"/>
                  </a:lnTo>
                  <a:lnTo>
                    <a:pt x="400" y="113"/>
                  </a:lnTo>
                  <a:lnTo>
                    <a:pt x="400" y="118"/>
                  </a:lnTo>
                  <a:lnTo>
                    <a:pt x="400" y="123"/>
                  </a:lnTo>
                  <a:lnTo>
                    <a:pt x="397" y="134"/>
                  </a:lnTo>
                  <a:lnTo>
                    <a:pt x="395" y="150"/>
                  </a:lnTo>
                  <a:lnTo>
                    <a:pt x="393" y="162"/>
                  </a:lnTo>
                  <a:lnTo>
                    <a:pt x="388" y="164"/>
                  </a:lnTo>
                  <a:lnTo>
                    <a:pt x="384" y="165"/>
                  </a:lnTo>
                  <a:lnTo>
                    <a:pt x="381" y="169"/>
                  </a:lnTo>
                  <a:lnTo>
                    <a:pt x="377" y="169"/>
                  </a:lnTo>
                  <a:lnTo>
                    <a:pt x="377" y="167"/>
                  </a:lnTo>
                  <a:lnTo>
                    <a:pt x="376" y="167"/>
                  </a:lnTo>
                  <a:lnTo>
                    <a:pt x="376" y="167"/>
                  </a:lnTo>
                  <a:lnTo>
                    <a:pt x="374" y="165"/>
                  </a:lnTo>
                  <a:lnTo>
                    <a:pt x="370" y="162"/>
                  </a:lnTo>
                  <a:lnTo>
                    <a:pt x="369" y="158"/>
                  </a:lnTo>
                  <a:lnTo>
                    <a:pt x="369" y="153"/>
                  </a:lnTo>
                  <a:lnTo>
                    <a:pt x="369" y="150"/>
                  </a:lnTo>
                  <a:lnTo>
                    <a:pt x="365" y="146"/>
                  </a:lnTo>
                  <a:lnTo>
                    <a:pt x="358" y="141"/>
                  </a:lnTo>
                  <a:lnTo>
                    <a:pt x="349" y="139"/>
                  </a:lnTo>
                  <a:lnTo>
                    <a:pt x="341" y="141"/>
                  </a:lnTo>
                  <a:lnTo>
                    <a:pt x="332" y="139"/>
                  </a:lnTo>
                  <a:lnTo>
                    <a:pt x="323" y="134"/>
                  </a:lnTo>
                  <a:lnTo>
                    <a:pt x="316" y="123"/>
                  </a:lnTo>
                  <a:lnTo>
                    <a:pt x="320" y="123"/>
                  </a:lnTo>
                  <a:lnTo>
                    <a:pt x="322" y="120"/>
                  </a:lnTo>
                  <a:lnTo>
                    <a:pt x="323" y="118"/>
                  </a:lnTo>
                  <a:lnTo>
                    <a:pt x="323" y="117"/>
                  </a:lnTo>
                  <a:lnTo>
                    <a:pt x="325" y="117"/>
                  </a:lnTo>
                  <a:lnTo>
                    <a:pt x="327" y="117"/>
                  </a:lnTo>
                  <a:lnTo>
                    <a:pt x="330" y="117"/>
                  </a:lnTo>
                  <a:lnTo>
                    <a:pt x="336" y="115"/>
                  </a:lnTo>
                  <a:lnTo>
                    <a:pt x="346" y="118"/>
                  </a:lnTo>
                  <a:lnTo>
                    <a:pt x="358" y="117"/>
                  </a:lnTo>
                  <a:lnTo>
                    <a:pt x="372" y="115"/>
                  </a:lnTo>
                  <a:lnTo>
                    <a:pt x="384" y="115"/>
                  </a:lnTo>
                  <a:lnTo>
                    <a:pt x="384" y="104"/>
                  </a:lnTo>
                  <a:close/>
                  <a:moveTo>
                    <a:pt x="255" y="101"/>
                  </a:moveTo>
                  <a:lnTo>
                    <a:pt x="257" y="104"/>
                  </a:lnTo>
                  <a:lnTo>
                    <a:pt x="259" y="106"/>
                  </a:lnTo>
                  <a:lnTo>
                    <a:pt x="260" y="110"/>
                  </a:lnTo>
                  <a:lnTo>
                    <a:pt x="260" y="113"/>
                  </a:lnTo>
                  <a:lnTo>
                    <a:pt x="262" y="117"/>
                  </a:lnTo>
                  <a:lnTo>
                    <a:pt x="262" y="123"/>
                  </a:lnTo>
                  <a:lnTo>
                    <a:pt x="259" y="123"/>
                  </a:lnTo>
                  <a:lnTo>
                    <a:pt x="259" y="127"/>
                  </a:lnTo>
                  <a:lnTo>
                    <a:pt x="262" y="127"/>
                  </a:lnTo>
                  <a:lnTo>
                    <a:pt x="267" y="129"/>
                  </a:lnTo>
                  <a:lnTo>
                    <a:pt x="273" y="130"/>
                  </a:lnTo>
                  <a:lnTo>
                    <a:pt x="278" y="130"/>
                  </a:lnTo>
                  <a:lnTo>
                    <a:pt x="285" y="130"/>
                  </a:lnTo>
                  <a:lnTo>
                    <a:pt x="288" y="127"/>
                  </a:lnTo>
                  <a:lnTo>
                    <a:pt x="290" y="125"/>
                  </a:lnTo>
                  <a:lnTo>
                    <a:pt x="290" y="125"/>
                  </a:lnTo>
                  <a:lnTo>
                    <a:pt x="292" y="125"/>
                  </a:lnTo>
                  <a:lnTo>
                    <a:pt x="294" y="125"/>
                  </a:lnTo>
                  <a:lnTo>
                    <a:pt x="297" y="127"/>
                  </a:lnTo>
                  <a:lnTo>
                    <a:pt x="299" y="129"/>
                  </a:lnTo>
                  <a:lnTo>
                    <a:pt x="299" y="130"/>
                  </a:lnTo>
                  <a:lnTo>
                    <a:pt x="299" y="132"/>
                  </a:lnTo>
                  <a:lnTo>
                    <a:pt x="301" y="134"/>
                  </a:lnTo>
                  <a:lnTo>
                    <a:pt x="301" y="137"/>
                  </a:lnTo>
                  <a:lnTo>
                    <a:pt x="299" y="141"/>
                  </a:lnTo>
                  <a:lnTo>
                    <a:pt x="299" y="143"/>
                  </a:lnTo>
                  <a:lnTo>
                    <a:pt x="299" y="143"/>
                  </a:lnTo>
                  <a:lnTo>
                    <a:pt x="299" y="144"/>
                  </a:lnTo>
                  <a:lnTo>
                    <a:pt x="299" y="146"/>
                  </a:lnTo>
                  <a:lnTo>
                    <a:pt x="297" y="150"/>
                  </a:lnTo>
                  <a:lnTo>
                    <a:pt x="287" y="155"/>
                  </a:lnTo>
                  <a:lnTo>
                    <a:pt x="274" y="155"/>
                  </a:lnTo>
                  <a:lnTo>
                    <a:pt x="260" y="155"/>
                  </a:lnTo>
                  <a:lnTo>
                    <a:pt x="246" y="158"/>
                  </a:lnTo>
                  <a:lnTo>
                    <a:pt x="236" y="165"/>
                  </a:lnTo>
                  <a:lnTo>
                    <a:pt x="224" y="174"/>
                  </a:lnTo>
                  <a:lnTo>
                    <a:pt x="213" y="183"/>
                  </a:lnTo>
                  <a:lnTo>
                    <a:pt x="198" y="188"/>
                  </a:lnTo>
                  <a:lnTo>
                    <a:pt x="196" y="185"/>
                  </a:lnTo>
                  <a:lnTo>
                    <a:pt x="194" y="181"/>
                  </a:lnTo>
                  <a:lnTo>
                    <a:pt x="194" y="178"/>
                  </a:lnTo>
                  <a:lnTo>
                    <a:pt x="192" y="172"/>
                  </a:lnTo>
                  <a:lnTo>
                    <a:pt x="198" y="169"/>
                  </a:lnTo>
                  <a:lnTo>
                    <a:pt x="203" y="165"/>
                  </a:lnTo>
                  <a:lnTo>
                    <a:pt x="206" y="160"/>
                  </a:lnTo>
                  <a:lnTo>
                    <a:pt x="210" y="155"/>
                  </a:lnTo>
                  <a:lnTo>
                    <a:pt x="212" y="150"/>
                  </a:lnTo>
                  <a:lnTo>
                    <a:pt x="192" y="150"/>
                  </a:lnTo>
                  <a:lnTo>
                    <a:pt x="180" y="155"/>
                  </a:lnTo>
                  <a:lnTo>
                    <a:pt x="166" y="157"/>
                  </a:lnTo>
                  <a:lnTo>
                    <a:pt x="150" y="155"/>
                  </a:lnTo>
                  <a:lnTo>
                    <a:pt x="140" y="150"/>
                  </a:lnTo>
                  <a:lnTo>
                    <a:pt x="135" y="150"/>
                  </a:lnTo>
                  <a:lnTo>
                    <a:pt x="135" y="146"/>
                  </a:lnTo>
                  <a:lnTo>
                    <a:pt x="140" y="144"/>
                  </a:lnTo>
                  <a:lnTo>
                    <a:pt x="144" y="143"/>
                  </a:lnTo>
                  <a:lnTo>
                    <a:pt x="145" y="141"/>
                  </a:lnTo>
                  <a:lnTo>
                    <a:pt x="149" y="139"/>
                  </a:lnTo>
                  <a:lnTo>
                    <a:pt x="150" y="134"/>
                  </a:lnTo>
                  <a:lnTo>
                    <a:pt x="147" y="134"/>
                  </a:lnTo>
                  <a:lnTo>
                    <a:pt x="147" y="130"/>
                  </a:lnTo>
                  <a:lnTo>
                    <a:pt x="152" y="130"/>
                  </a:lnTo>
                  <a:lnTo>
                    <a:pt x="156" y="129"/>
                  </a:lnTo>
                  <a:lnTo>
                    <a:pt x="159" y="129"/>
                  </a:lnTo>
                  <a:lnTo>
                    <a:pt x="163" y="127"/>
                  </a:lnTo>
                  <a:lnTo>
                    <a:pt x="161" y="125"/>
                  </a:lnTo>
                  <a:lnTo>
                    <a:pt x="159" y="123"/>
                  </a:lnTo>
                  <a:lnTo>
                    <a:pt x="157" y="122"/>
                  </a:lnTo>
                  <a:lnTo>
                    <a:pt x="157" y="120"/>
                  </a:lnTo>
                  <a:lnTo>
                    <a:pt x="156" y="118"/>
                  </a:lnTo>
                  <a:lnTo>
                    <a:pt x="154" y="115"/>
                  </a:lnTo>
                  <a:lnTo>
                    <a:pt x="157" y="115"/>
                  </a:lnTo>
                  <a:lnTo>
                    <a:pt x="159" y="113"/>
                  </a:lnTo>
                  <a:lnTo>
                    <a:pt x="159" y="113"/>
                  </a:lnTo>
                  <a:lnTo>
                    <a:pt x="161" y="113"/>
                  </a:lnTo>
                  <a:lnTo>
                    <a:pt x="163" y="111"/>
                  </a:lnTo>
                  <a:lnTo>
                    <a:pt x="182" y="117"/>
                  </a:lnTo>
                  <a:lnTo>
                    <a:pt x="198" y="123"/>
                  </a:lnTo>
                  <a:lnTo>
                    <a:pt x="212" y="130"/>
                  </a:lnTo>
                  <a:lnTo>
                    <a:pt x="227" y="136"/>
                  </a:lnTo>
                  <a:lnTo>
                    <a:pt x="246" y="137"/>
                  </a:lnTo>
                  <a:lnTo>
                    <a:pt x="243" y="129"/>
                  </a:lnTo>
                  <a:lnTo>
                    <a:pt x="240" y="122"/>
                  </a:lnTo>
                  <a:lnTo>
                    <a:pt x="238" y="117"/>
                  </a:lnTo>
                  <a:lnTo>
                    <a:pt x="236" y="104"/>
                  </a:lnTo>
                  <a:lnTo>
                    <a:pt x="240" y="103"/>
                  </a:lnTo>
                  <a:lnTo>
                    <a:pt x="243" y="101"/>
                  </a:lnTo>
                  <a:lnTo>
                    <a:pt x="248" y="101"/>
                  </a:lnTo>
                  <a:lnTo>
                    <a:pt x="255" y="101"/>
                  </a:lnTo>
                  <a:close/>
                  <a:moveTo>
                    <a:pt x="742" y="80"/>
                  </a:moveTo>
                  <a:lnTo>
                    <a:pt x="754" y="85"/>
                  </a:lnTo>
                  <a:lnTo>
                    <a:pt x="754" y="89"/>
                  </a:lnTo>
                  <a:lnTo>
                    <a:pt x="749" y="89"/>
                  </a:lnTo>
                  <a:lnTo>
                    <a:pt x="746" y="89"/>
                  </a:lnTo>
                  <a:lnTo>
                    <a:pt x="744" y="89"/>
                  </a:lnTo>
                  <a:lnTo>
                    <a:pt x="742" y="87"/>
                  </a:lnTo>
                  <a:lnTo>
                    <a:pt x="742" y="87"/>
                  </a:lnTo>
                  <a:lnTo>
                    <a:pt x="742" y="85"/>
                  </a:lnTo>
                  <a:lnTo>
                    <a:pt x="742" y="80"/>
                  </a:lnTo>
                  <a:close/>
                  <a:moveTo>
                    <a:pt x="140" y="80"/>
                  </a:moveTo>
                  <a:lnTo>
                    <a:pt x="140" y="87"/>
                  </a:lnTo>
                  <a:lnTo>
                    <a:pt x="140" y="92"/>
                  </a:lnTo>
                  <a:lnTo>
                    <a:pt x="142" y="97"/>
                  </a:lnTo>
                  <a:lnTo>
                    <a:pt x="140" y="101"/>
                  </a:lnTo>
                  <a:lnTo>
                    <a:pt x="140" y="104"/>
                  </a:lnTo>
                  <a:lnTo>
                    <a:pt x="135" y="108"/>
                  </a:lnTo>
                  <a:lnTo>
                    <a:pt x="130" y="111"/>
                  </a:lnTo>
                  <a:lnTo>
                    <a:pt x="124" y="115"/>
                  </a:lnTo>
                  <a:lnTo>
                    <a:pt x="121" y="120"/>
                  </a:lnTo>
                  <a:lnTo>
                    <a:pt x="114" y="117"/>
                  </a:lnTo>
                  <a:lnTo>
                    <a:pt x="110" y="115"/>
                  </a:lnTo>
                  <a:lnTo>
                    <a:pt x="107" y="113"/>
                  </a:lnTo>
                  <a:lnTo>
                    <a:pt x="105" y="111"/>
                  </a:lnTo>
                  <a:lnTo>
                    <a:pt x="102" y="108"/>
                  </a:lnTo>
                  <a:lnTo>
                    <a:pt x="100" y="125"/>
                  </a:lnTo>
                  <a:lnTo>
                    <a:pt x="95" y="134"/>
                  </a:lnTo>
                  <a:lnTo>
                    <a:pt x="82" y="137"/>
                  </a:lnTo>
                  <a:lnTo>
                    <a:pt x="72" y="137"/>
                  </a:lnTo>
                  <a:lnTo>
                    <a:pt x="61" y="137"/>
                  </a:lnTo>
                  <a:lnTo>
                    <a:pt x="48" y="137"/>
                  </a:lnTo>
                  <a:lnTo>
                    <a:pt x="48" y="123"/>
                  </a:lnTo>
                  <a:lnTo>
                    <a:pt x="67" y="110"/>
                  </a:lnTo>
                  <a:lnTo>
                    <a:pt x="88" y="97"/>
                  </a:lnTo>
                  <a:lnTo>
                    <a:pt x="112" y="87"/>
                  </a:lnTo>
                  <a:lnTo>
                    <a:pt x="140" y="80"/>
                  </a:lnTo>
                  <a:close/>
                  <a:moveTo>
                    <a:pt x="3671" y="80"/>
                  </a:moveTo>
                  <a:lnTo>
                    <a:pt x="3680" y="80"/>
                  </a:lnTo>
                  <a:lnTo>
                    <a:pt x="3683" y="89"/>
                  </a:lnTo>
                  <a:lnTo>
                    <a:pt x="3683" y="99"/>
                  </a:lnTo>
                  <a:lnTo>
                    <a:pt x="3683" y="111"/>
                  </a:lnTo>
                  <a:lnTo>
                    <a:pt x="3699" y="106"/>
                  </a:lnTo>
                  <a:lnTo>
                    <a:pt x="3711" y="99"/>
                  </a:lnTo>
                  <a:lnTo>
                    <a:pt x="3725" y="92"/>
                  </a:lnTo>
                  <a:lnTo>
                    <a:pt x="3725" y="146"/>
                  </a:lnTo>
                  <a:lnTo>
                    <a:pt x="3725" y="148"/>
                  </a:lnTo>
                  <a:lnTo>
                    <a:pt x="3723" y="148"/>
                  </a:lnTo>
                  <a:lnTo>
                    <a:pt x="3723" y="148"/>
                  </a:lnTo>
                  <a:lnTo>
                    <a:pt x="3723" y="148"/>
                  </a:lnTo>
                  <a:lnTo>
                    <a:pt x="3723" y="148"/>
                  </a:lnTo>
                  <a:lnTo>
                    <a:pt x="3722" y="150"/>
                  </a:lnTo>
                  <a:lnTo>
                    <a:pt x="3709" y="150"/>
                  </a:lnTo>
                  <a:lnTo>
                    <a:pt x="3692" y="151"/>
                  </a:lnTo>
                  <a:lnTo>
                    <a:pt x="3675" y="153"/>
                  </a:lnTo>
                  <a:lnTo>
                    <a:pt x="3661" y="155"/>
                  </a:lnTo>
                  <a:lnTo>
                    <a:pt x="3650" y="157"/>
                  </a:lnTo>
                  <a:lnTo>
                    <a:pt x="3645" y="158"/>
                  </a:lnTo>
                  <a:lnTo>
                    <a:pt x="3633" y="148"/>
                  </a:lnTo>
                  <a:lnTo>
                    <a:pt x="3624" y="134"/>
                  </a:lnTo>
                  <a:lnTo>
                    <a:pt x="3619" y="115"/>
                  </a:lnTo>
                  <a:lnTo>
                    <a:pt x="3620" y="110"/>
                  </a:lnTo>
                  <a:lnTo>
                    <a:pt x="3622" y="106"/>
                  </a:lnTo>
                  <a:lnTo>
                    <a:pt x="3624" y="103"/>
                  </a:lnTo>
                  <a:lnTo>
                    <a:pt x="3626" y="99"/>
                  </a:lnTo>
                  <a:lnTo>
                    <a:pt x="3627" y="96"/>
                  </a:lnTo>
                  <a:lnTo>
                    <a:pt x="3634" y="92"/>
                  </a:lnTo>
                  <a:lnTo>
                    <a:pt x="3643" y="87"/>
                  </a:lnTo>
                  <a:lnTo>
                    <a:pt x="3657" y="82"/>
                  </a:lnTo>
                  <a:lnTo>
                    <a:pt x="3671" y="80"/>
                  </a:lnTo>
                  <a:close/>
                  <a:moveTo>
                    <a:pt x="458" y="73"/>
                  </a:moveTo>
                  <a:lnTo>
                    <a:pt x="461" y="83"/>
                  </a:lnTo>
                  <a:lnTo>
                    <a:pt x="468" y="87"/>
                  </a:lnTo>
                  <a:lnTo>
                    <a:pt x="479" y="87"/>
                  </a:lnTo>
                  <a:lnTo>
                    <a:pt x="496" y="85"/>
                  </a:lnTo>
                  <a:lnTo>
                    <a:pt x="496" y="89"/>
                  </a:lnTo>
                  <a:lnTo>
                    <a:pt x="498" y="94"/>
                  </a:lnTo>
                  <a:lnTo>
                    <a:pt x="500" y="99"/>
                  </a:lnTo>
                  <a:lnTo>
                    <a:pt x="500" y="103"/>
                  </a:lnTo>
                  <a:lnTo>
                    <a:pt x="500" y="108"/>
                  </a:lnTo>
                  <a:lnTo>
                    <a:pt x="500" y="111"/>
                  </a:lnTo>
                  <a:lnTo>
                    <a:pt x="519" y="122"/>
                  </a:lnTo>
                  <a:lnTo>
                    <a:pt x="541" y="127"/>
                  </a:lnTo>
                  <a:lnTo>
                    <a:pt x="566" y="127"/>
                  </a:lnTo>
                  <a:lnTo>
                    <a:pt x="590" y="127"/>
                  </a:lnTo>
                  <a:lnTo>
                    <a:pt x="617" y="125"/>
                  </a:lnTo>
                  <a:lnTo>
                    <a:pt x="639" y="127"/>
                  </a:lnTo>
                  <a:lnTo>
                    <a:pt x="639" y="132"/>
                  </a:lnTo>
                  <a:lnTo>
                    <a:pt x="641" y="137"/>
                  </a:lnTo>
                  <a:lnTo>
                    <a:pt x="643" y="141"/>
                  </a:lnTo>
                  <a:lnTo>
                    <a:pt x="643" y="143"/>
                  </a:lnTo>
                  <a:lnTo>
                    <a:pt x="643" y="146"/>
                  </a:lnTo>
                  <a:lnTo>
                    <a:pt x="643" y="150"/>
                  </a:lnTo>
                  <a:lnTo>
                    <a:pt x="639" y="162"/>
                  </a:lnTo>
                  <a:lnTo>
                    <a:pt x="629" y="162"/>
                  </a:lnTo>
                  <a:lnTo>
                    <a:pt x="617" y="160"/>
                  </a:lnTo>
                  <a:lnTo>
                    <a:pt x="608" y="158"/>
                  </a:lnTo>
                  <a:lnTo>
                    <a:pt x="604" y="158"/>
                  </a:lnTo>
                  <a:lnTo>
                    <a:pt x="601" y="160"/>
                  </a:lnTo>
                  <a:lnTo>
                    <a:pt x="599" y="164"/>
                  </a:lnTo>
                  <a:lnTo>
                    <a:pt x="597" y="165"/>
                  </a:lnTo>
                  <a:lnTo>
                    <a:pt x="594" y="165"/>
                  </a:lnTo>
                  <a:lnTo>
                    <a:pt x="592" y="167"/>
                  </a:lnTo>
                  <a:lnTo>
                    <a:pt x="587" y="169"/>
                  </a:lnTo>
                  <a:lnTo>
                    <a:pt x="582" y="169"/>
                  </a:lnTo>
                  <a:lnTo>
                    <a:pt x="576" y="171"/>
                  </a:lnTo>
                  <a:lnTo>
                    <a:pt x="573" y="172"/>
                  </a:lnTo>
                  <a:lnTo>
                    <a:pt x="568" y="172"/>
                  </a:lnTo>
                  <a:lnTo>
                    <a:pt x="562" y="172"/>
                  </a:lnTo>
                  <a:lnTo>
                    <a:pt x="559" y="167"/>
                  </a:lnTo>
                  <a:lnTo>
                    <a:pt x="557" y="162"/>
                  </a:lnTo>
                  <a:lnTo>
                    <a:pt x="554" y="158"/>
                  </a:lnTo>
                  <a:lnTo>
                    <a:pt x="554" y="162"/>
                  </a:lnTo>
                  <a:lnTo>
                    <a:pt x="550" y="165"/>
                  </a:lnTo>
                  <a:lnTo>
                    <a:pt x="548" y="169"/>
                  </a:lnTo>
                  <a:lnTo>
                    <a:pt x="547" y="172"/>
                  </a:lnTo>
                  <a:lnTo>
                    <a:pt x="538" y="172"/>
                  </a:lnTo>
                  <a:lnTo>
                    <a:pt x="534" y="167"/>
                  </a:lnTo>
                  <a:lnTo>
                    <a:pt x="531" y="160"/>
                  </a:lnTo>
                  <a:lnTo>
                    <a:pt x="528" y="153"/>
                  </a:lnTo>
                  <a:lnTo>
                    <a:pt x="526" y="158"/>
                  </a:lnTo>
                  <a:lnTo>
                    <a:pt x="524" y="162"/>
                  </a:lnTo>
                  <a:lnTo>
                    <a:pt x="522" y="164"/>
                  </a:lnTo>
                  <a:lnTo>
                    <a:pt x="522" y="164"/>
                  </a:lnTo>
                  <a:lnTo>
                    <a:pt x="519" y="164"/>
                  </a:lnTo>
                  <a:lnTo>
                    <a:pt x="515" y="162"/>
                  </a:lnTo>
                  <a:lnTo>
                    <a:pt x="512" y="160"/>
                  </a:lnTo>
                  <a:lnTo>
                    <a:pt x="510" y="158"/>
                  </a:lnTo>
                  <a:lnTo>
                    <a:pt x="510" y="157"/>
                  </a:lnTo>
                  <a:lnTo>
                    <a:pt x="510" y="155"/>
                  </a:lnTo>
                  <a:lnTo>
                    <a:pt x="510" y="153"/>
                  </a:lnTo>
                  <a:lnTo>
                    <a:pt x="510" y="151"/>
                  </a:lnTo>
                  <a:lnTo>
                    <a:pt x="508" y="150"/>
                  </a:lnTo>
                  <a:lnTo>
                    <a:pt x="507" y="150"/>
                  </a:lnTo>
                  <a:lnTo>
                    <a:pt x="505" y="151"/>
                  </a:lnTo>
                  <a:lnTo>
                    <a:pt x="501" y="151"/>
                  </a:lnTo>
                  <a:lnTo>
                    <a:pt x="496" y="153"/>
                  </a:lnTo>
                  <a:lnTo>
                    <a:pt x="493" y="153"/>
                  </a:lnTo>
                  <a:lnTo>
                    <a:pt x="487" y="155"/>
                  </a:lnTo>
                  <a:lnTo>
                    <a:pt x="486" y="153"/>
                  </a:lnTo>
                  <a:lnTo>
                    <a:pt x="484" y="153"/>
                  </a:lnTo>
                  <a:lnTo>
                    <a:pt x="480" y="151"/>
                  </a:lnTo>
                  <a:lnTo>
                    <a:pt x="479" y="150"/>
                  </a:lnTo>
                  <a:lnTo>
                    <a:pt x="475" y="148"/>
                  </a:lnTo>
                  <a:lnTo>
                    <a:pt x="473" y="146"/>
                  </a:lnTo>
                  <a:lnTo>
                    <a:pt x="475" y="136"/>
                  </a:lnTo>
                  <a:lnTo>
                    <a:pt x="473" y="129"/>
                  </a:lnTo>
                  <a:lnTo>
                    <a:pt x="470" y="123"/>
                  </a:lnTo>
                  <a:lnTo>
                    <a:pt x="466" y="115"/>
                  </a:lnTo>
                  <a:lnTo>
                    <a:pt x="466" y="104"/>
                  </a:lnTo>
                  <a:lnTo>
                    <a:pt x="449" y="103"/>
                  </a:lnTo>
                  <a:lnTo>
                    <a:pt x="433" y="97"/>
                  </a:lnTo>
                  <a:lnTo>
                    <a:pt x="419" y="92"/>
                  </a:lnTo>
                  <a:lnTo>
                    <a:pt x="418" y="90"/>
                  </a:lnTo>
                  <a:lnTo>
                    <a:pt x="418" y="89"/>
                  </a:lnTo>
                  <a:lnTo>
                    <a:pt x="418" y="87"/>
                  </a:lnTo>
                  <a:lnTo>
                    <a:pt x="416" y="85"/>
                  </a:lnTo>
                  <a:lnTo>
                    <a:pt x="416" y="80"/>
                  </a:lnTo>
                  <a:lnTo>
                    <a:pt x="423" y="78"/>
                  </a:lnTo>
                  <a:lnTo>
                    <a:pt x="432" y="78"/>
                  </a:lnTo>
                  <a:lnTo>
                    <a:pt x="442" y="76"/>
                  </a:lnTo>
                  <a:lnTo>
                    <a:pt x="445" y="75"/>
                  </a:lnTo>
                  <a:lnTo>
                    <a:pt x="449" y="75"/>
                  </a:lnTo>
                  <a:lnTo>
                    <a:pt x="452" y="73"/>
                  </a:lnTo>
                  <a:lnTo>
                    <a:pt x="458" y="73"/>
                  </a:lnTo>
                  <a:close/>
                  <a:moveTo>
                    <a:pt x="377" y="73"/>
                  </a:moveTo>
                  <a:lnTo>
                    <a:pt x="409" y="73"/>
                  </a:lnTo>
                  <a:lnTo>
                    <a:pt x="409" y="76"/>
                  </a:lnTo>
                  <a:lnTo>
                    <a:pt x="411" y="80"/>
                  </a:lnTo>
                  <a:lnTo>
                    <a:pt x="411" y="83"/>
                  </a:lnTo>
                  <a:lnTo>
                    <a:pt x="412" y="89"/>
                  </a:lnTo>
                  <a:lnTo>
                    <a:pt x="404" y="89"/>
                  </a:lnTo>
                  <a:lnTo>
                    <a:pt x="400" y="89"/>
                  </a:lnTo>
                  <a:lnTo>
                    <a:pt x="397" y="89"/>
                  </a:lnTo>
                  <a:lnTo>
                    <a:pt x="390" y="87"/>
                  </a:lnTo>
                  <a:lnTo>
                    <a:pt x="384" y="87"/>
                  </a:lnTo>
                  <a:lnTo>
                    <a:pt x="377" y="85"/>
                  </a:lnTo>
                  <a:lnTo>
                    <a:pt x="377" y="73"/>
                  </a:lnTo>
                  <a:close/>
                  <a:moveTo>
                    <a:pt x="301" y="69"/>
                  </a:moveTo>
                  <a:lnTo>
                    <a:pt x="308" y="73"/>
                  </a:lnTo>
                  <a:lnTo>
                    <a:pt x="315" y="76"/>
                  </a:lnTo>
                  <a:lnTo>
                    <a:pt x="318" y="82"/>
                  </a:lnTo>
                  <a:lnTo>
                    <a:pt x="322" y="89"/>
                  </a:lnTo>
                  <a:lnTo>
                    <a:pt x="323" y="96"/>
                  </a:lnTo>
                  <a:lnTo>
                    <a:pt x="313" y="96"/>
                  </a:lnTo>
                  <a:lnTo>
                    <a:pt x="313" y="92"/>
                  </a:lnTo>
                  <a:lnTo>
                    <a:pt x="308" y="89"/>
                  </a:lnTo>
                  <a:lnTo>
                    <a:pt x="306" y="85"/>
                  </a:lnTo>
                  <a:lnTo>
                    <a:pt x="304" y="82"/>
                  </a:lnTo>
                  <a:lnTo>
                    <a:pt x="302" y="76"/>
                  </a:lnTo>
                  <a:lnTo>
                    <a:pt x="301" y="69"/>
                  </a:lnTo>
                  <a:close/>
                  <a:moveTo>
                    <a:pt x="489" y="61"/>
                  </a:moveTo>
                  <a:lnTo>
                    <a:pt x="505" y="61"/>
                  </a:lnTo>
                  <a:lnTo>
                    <a:pt x="505" y="69"/>
                  </a:lnTo>
                  <a:lnTo>
                    <a:pt x="489" y="69"/>
                  </a:lnTo>
                  <a:lnTo>
                    <a:pt x="489" y="61"/>
                  </a:lnTo>
                  <a:close/>
                  <a:moveTo>
                    <a:pt x="192" y="61"/>
                  </a:moveTo>
                  <a:lnTo>
                    <a:pt x="201" y="62"/>
                  </a:lnTo>
                  <a:lnTo>
                    <a:pt x="208" y="62"/>
                  </a:lnTo>
                  <a:lnTo>
                    <a:pt x="215" y="64"/>
                  </a:lnTo>
                  <a:lnTo>
                    <a:pt x="220" y="66"/>
                  </a:lnTo>
                  <a:lnTo>
                    <a:pt x="217" y="71"/>
                  </a:lnTo>
                  <a:lnTo>
                    <a:pt x="213" y="76"/>
                  </a:lnTo>
                  <a:lnTo>
                    <a:pt x="210" y="80"/>
                  </a:lnTo>
                  <a:lnTo>
                    <a:pt x="205" y="85"/>
                  </a:lnTo>
                  <a:lnTo>
                    <a:pt x="199" y="89"/>
                  </a:lnTo>
                  <a:lnTo>
                    <a:pt x="194" y="90"/>
                  </a:lnTo>
                  <a:lnTo>
                    <a:pt x="191" y="90"/>
                  </a:lnTo>
                  <a:lnTo>
                    <a:pt x="185" y="89"/>
                  </a:lnTo>
                  <a:lnTo>
                    <a:pt x="182" y="85"/>
                  </a:lnTo>
                  <a:lnTo>
                    <a:pt x="180" y="82"/>
                  </a:lnTo>
                  <a:lnTo>
                    <a:pt x="178" y="78"/>
                  </a:lnTo>
                  <a:lnTo>
                    <a:pt x="178" y="73"/>
                  </a:lnTo>
                  <a:lnTo>
                    <a:pt x="185" y="68"/>
                  </a:lnTo>
                  <a:lnTo>
                    <a:pt x="192" y="61"/>
                  </a:lnTo>
                  <a:close/>
                  <a:moveTo>
                    <a:pt x="435" y="54"/>
                  </a:moveTo>
                  <a:lnTo>
                    <a:pt x="440" y="54"/>
                  </a:lnTo>
                  <a:lnTo>
                    <a:pt x="444" y="54"/>
                  </a:lnTo>
                  <a:lnTo>
                    <a:pt x="447" y="54"/>
                  </a:lnTo>
                  <a:lnTo>
                    <a:pt x="449" y="54"/>
                  </a:lnTo>
                  <a:lnTo>
                    <a:pt x="452" y="54"/>
                  </a:lnTo>
                  <a:lnTo>
                    <a:pt x="456" y="54"/>
                  </a:lnTo>
                  <a:lnTo>
                    <a:pt x="461" y="54"/>
                  </a:lnTo>
                  <a:lnTo>
                    <a:pt x="461" y="61"/>
                  </a:lnTo>
                  <a:lnTo>
                    <a:pt x="438" y="66"/>
                  </a:lnTo>
                  <a:lnTo>
                    <a:pt x="435" y="54"/>
                  </a:lnTo>
                  <a:close/>
                  <a:moveTo>
                    <a:pt x="220" y="43"/>
                  </a:moveTo>
                  <a:lnTo>
                    <a:pt x="227" y="45"/>
                  </a:lnTo>
                  <a:lnTo>
                    <a:pt x="234" y="47"/>
                  </a:lnTo>
                  <a:lnTo>
                    <a:pt x="240" y="50"/>
                  </a:lnTo>
                  <a:lnTo>
                    <a:pt x="236" y="50"/>
                  </a:lnTo>
                  <a:lnTo>
                    <a:pt x="227" y="54"/>
                  </a:lnTo>
                  <a:lnTo>
                    <a:pt x="217" y="54"/>
                  </a:lnTo>
                  <a:lnTo>
                    <a:pt x="205" y="54"/>
                  </a:lnTo>
                  <a:lnTo>
                    <a:pt x="205" y="50"/>
                  </a:lnTo>
                  <a:lnTo>
                    <a:pt x="208" y="50"/>
                  </a:lnTo>
                  <a:lnTo>
                    <a:pt x="212" y="47"/>
                  </a:lnTo>
                  <a:lnTo>
                    <a:pt x="217" y="45"/>
                  </a:lnTo>
                  <a:lnTo>
                    <a:pt x="220" y="43"/>
                  </a:lnTo>
                  <a:close/>
                  <a:moveTo>
                    <a:pt x="2671" y="41"/>
                  </a:moveTo>
                  <a:lnTo>
                    <a:pt x="2688" y="43"/>
                  </a:lnTo>
                  <a:lnTo>
                    <a:pt x="2692" y="47"/>
                  </a:lnTo>
                  <a:lnTo>
                    <a:pt x="2694" y="50"/>
                  </a:lnTo>
                  <a:lnTo>
                    <a:pt x="2697" y="54"/>
                  </a:lnTo>
                  <a:lnTo>
                    <a:pt x="2695" y="57"/>
                  </a:lnTo>
                  <a:lnTo>
                    <a:pt x="2695" y="59"/>
                  </a:lnTo>
                  <a:lnTo>
                    <a:pt x="2695" y="59"/>
                  </a:lnTo>
                  <a:lnTo>
                    <a:pt x="2694" y="61"/>
                  </a:lnTo>
                  <a:lnTo>
                    <a:pt x="2694" y="61"/>
                  </a:lnTo>
                  <a:lnTo>
                    <a:pt x="2683" y="75"/>
                  </a:lnTo>
                  <a:lnTo>
                    <a:pt x="2669" y="85"/>
                  </a:lnTo>
                  <a:lnTo>
                    <a:pt x="2653" y="94"/>
                  </a:lnTo>
                  <a:lnTo>
                    <a:pt x="2634" y="101"/>
                  </a:lnTo>
                  <a:lnTo>
                    <a:pt x="2617" y="108"/>
                  </a:lnTo>
                  <a:lnTo>
                    <a:pt x="2601" y="115"/>
                  </a:lnTo>
                  <a:lnTo>
                    <a:pt x="2584" y="129"/>
                  </a:lnTo>
                  <a:lnTo>
                    <a:pt x="2564" y="150"/>
                  </a:lnTo>
                  <a:lnTo>
                    <a:pt x="2544" y="174"/>
                  </a:lnTo>
                  <a:lnTo>
                    <a:pt x="2524" y="202"/>
                  </a:lnTo>
                  <a:lnTo>
                    <a:pt x="2509" y="230"/>
                  </a:lnTo>
                  <a:lnTo>
                    <a:pt x="2498" y="258"/>
                  </a:lnTo>
                  <a:lnTo>
                    <a:pt x="2493" y="284"/>
                  </a:lnTo>
                  <a:lnTo>
                    <a:pt x="2495" y="293"/>
                  </a:lnTo>
                  <a:lnTo>
                    <a:pt x="2502" y="303"/>
                  </a:lnTo>
                  <a:lnTo>
                    <a:pt x="2510" y="314"/>
                  </a:lnTo>
                  <a:lnTo>
                    <a:pt x="2521" y="322"/>
                  </a:lnTo>
                  <a:lnTo>
                    <a:pt x="2521" y="326"/>
                  </a:lnTo>
                  <a:lnTo>
                    <a:pt x="2516" y="326"/>
                  </a:lnTo>
                  <a:lnTo>
                    <a:pt x="2512" y="335"/>
                  </a:lnTo>
                  <a:lnTo>
                    <a:pt x="2498" y="329"/>
                  </a:lnTo>
                  <a:lnTo>
                    <a:pt x="2482" y="326"/>
                  </a:lnTo>
                  <a:lnTo>
                    <a:pt x="2477" y="312"/>
                  </a:lnTo>
                  <a:lnTo>
                    <a:pt x="2468" y="300"/>
                  </a:lnTo>
                  <a:lnTo>
                    <a:pt x="2460" y="291"/>
                  </a:lnTo>
                  <a:lnTo>
                    <a:pt x="2451" y="282"/>
                  </a:lnTo>
                  <a:lnTo>
                    <a:pt x="2444" y="268"/>
                  </a:lnTo>
                  <a:lnTo>
                    <a:pt x="2454" y="261"/>
                  </a:lnTo>
                  <a:lnTo>
                    <a:pt x="2460" y="258"/>
                  </a:lnTo>
                  <a:lnTo>
                    <a:pt x="2460" y="253"/>
                  </a:lnTo>
                  <a:lnTo>
                    <a:pt x="2458" y="249"/>
                  </a:lnTo>
                  <a:lnTo>
                    <a:pt x="2456" y="242"/>
                  </a:lnTo>
                  <a:lnTo>
                    <a:pt x="2458" y="235"/>
                  </a:lnTo>
                  <a:lnTo>
                    <a:pt x="2463" y="226"/>
                  </a:lnTo>
                  <a:lnTo>
                    <a:pt x="2470" y="221"/>
                  </a:lnTo>
                  <a:lnTo>
                    <a:pt x="2477" y="214"/>
                  </a:lnTo>
                  <a:lnTo>
                    <a:pt x="2482" y="204"/>
                  </a:lnTo>
                  <a:lnTo>
                    <a:pt x="2479" y="202"/>
                  </a:lnTo>
                  <a:lnTo>
                    <a:pt x="2475" y="200"/>
                  </a:lnTo>
                  <a:lnTo>
                    <a:pt x="2475" y="199"/>
                  </a:lnTo>
                  <a:lnTo>
                    <a:pt x="2474" y="199"/>
                  </a:lnTo>
                  <a:lnTo>
                    <a:pt x="2474" y="197"/>
                  </a:lnTo>
                  <a:lnTo>
                    <a:pt x="2474" y="195"/>
                  </a:lnTo>
                  <a:lnTo>
                    <a:pt x="2482" y="186"/>
                  </a:lnTo>
                  <a:lnTo>
                    <a:pt x="2491" y="178"/>
                  </a:lnTo>
                  <a:lnTo>
                    <a:pt x="2496" y="165"/>
                  </a:lnTo>
                  <a:lnTo>
                    <a:pt x="2498" y="162"/>
                  </a:lnTo>
                  <a:lnTo>
                    <a:pt x="2496" y="157"/>
                  </a:lnTo>
                  <a:lnTo>
                    <a:pt x="2496" y="153"/>
                  </a:lnTo>
                  <a:lnTo>
                    <a:pt x="2495" y="151"/>
                  </a:lnTo>
                  <a:lnTo>
                    <a:pt x="2495" y="146"/>
                  </a:lnTo>
                  <a:lnTo>
                    <a:pt x="2495" y="143"/>
                  </a:lnTo>
                  <a:lnTo>
                    <a:pt x="2496" y="137"/>
                  </a:lnTo>
                  <a:lnTo>
                    <a:pt x="2510" y="122"/>
                  </a:lnTo>
                  <a:lnTo>
                    <a:pt x="2528" y="106"/>
                  </a:lnTo>
                  <a:lnTo>
                    <a:pt x="2550" y="90"/>
                  </a:lnTo>
                  <a:lnTo>
                    <a:pt x="2573" y="78"/>
                  </a:lnTo>
                  <a:lnTo>
                    <a:pt x="2592" y="69"/>
                  </a:lnTo>
                  <a:lnTo>
                    <a:pt x="2624" y="69"/>
                  </a:lnTo>
                  <a:lnTo>
                    <a:pt x="2634" y="64"/>
                  </a:lnTo>
                  <a:lnTo>
                    <a:pt x="2641" y="59"/>
                  </a:lnTo>
                  <a:lnTo>
                    <a:pt x="2646" y="52"/>
                  </a:lnTo>
                  <a:lnTo>
                    <a:pt x="2652" y="48"/>
                  </a:lnTo>
                  <a:lnTo>
                    <a:pt x="2659" y="45"/>
                  </a:lnTo>
                  <a:lnTo>
                    <a:pt x="2671" y="41"/>
                  </a:lnTo>
                  <a:close/>
                  <a:moveTo>
                    <a:pt x="400" y="15"/>
                  </a:moveTo>
                  <a:lnTo>
                    <a:pt x="416" y="15"/>
                  </a:lnTo>
                  <a:lnTo>
                    <a:pt x="421" y="22"/>
                  </a:lnTo>
                  <a:lnTo>
                    <a:pt x="428" y="29"/>
                  </a:lnTo>
                  <a:lnTo>
                    <a:pt x="435" y="34"/>
                  </a:lnTo>
                  <a:lnTo>
                    <a:pt x="432" y="38"/>
                  </a:lnTo>
                  <a:lnTo>
                    <a:pt x="430" y="40"/>
                  </a:lnTo>
                  <a:lnTo>
                    <a:pt x="428" y="41"/>
                  </a:lnTo>
                  <a:lnTo>
                    <a:pt x="426" y="45"/>
                  </a:lnTo>
                  <a:lnTo>
                    <a:pt x="425" y="48"/>
                  </a:lnTo>
                  <a:lnTo>
                    <a:pt x="423" y="54"/>
                  </a:lnTo>
                  <a:lnTo>
                    <a:pt x="418" y="54"/>
                  </a:lnTo>
                  <a:lnTo>
                    <a:pt x="411" y="54"/>
                  </a:lnTo>
                  <a:lnTo>
                    <a:pt x="407" y="52"/>
                  </a:lnTo>
                  <a:lnTo>
                    <a:pt x="402" y="52"/>
                  </a:lnTo>
                  <a:lnTo>
                    <a:pt x="397" y="50"/>
                  </a:lnTo>
                  <a:lnTo>
                    <a:pt x="397" y="43"/>
                  </a:lnTo>
                  <a:lnTo>
                    <a:pt x="398" y="38"/>
                  </a:lnTo>
                  <a:lnTo>
                    <a:pt x="400" y="31"/>
                  </a:lnTo>
                  <a:lnTo>
                    <a:pt x="400" y="24"/>
                  </a:lnTo>
                  <a:lnTo>
                    <a:pt x="400" y="15"/>
                  </a:lnTo>
                  <a:close/>
                  <a:moveTo>
                    <a:pt x="3165" y="0"/>
                  </a:moveTo>
                  <a:lnTo>
                    <a:pt x="3184" y="0"/>
                  </a:lnTo>
                  <a:lnTo>
                    <a:pt x="3188" y="5"/>
                  </a:lnTo>
                  <a:lnTo>
                    <a:pt x="3189" y="7"/>
                  </a:lnTo>
                  <a:lnTo>
                    <a:pt x="3191" y="10"/>
                  </a:lnTo>
                  <a:lnTo>
                    <a:pt x="3195" y="14"/>
                  </a:lnTo>
                  <a:lnTo>
                    <a:pt x="3196" y="19"/>
                  </a:lnTo>
                  <a:lnTo>
                    <a:pt x="3191" y="21"/>
                  </a:lnTo>
                  <a:lnTo>
                    <a:pt x="3189" y="22"/>
                  </a:lnTo>
                  <a:lnTo>
                    <a:pt x="3186" y="24"/>
                  </a:lnTo>
                  <a:lnTo>
                    <a:pt x="3184" y="27"/>
                  </a:lnTo>
                  <a:lnTo>
                    <a:pt x="3182" y="29"/>
                  </a:lnTo>
                  <a:lnTo>
                    <a:pt x="3181" y="34"/>
                  </a:lnTo>
                  <a:lnTo>
                    <a:pt x="3195" y="38"/>
                  </a:lnTo>
                  <a:lnTo>
                    <a:pt x="3202" y="41"/>
                  </a:lnTo>
                  <a:lnTo>
                    <a:pt x="3209" y="48"/>
                  </a:lnTo>
                  <a:lnTo>
                    <a:pt x="3216" y="57"/>
                  </a:lnTo>
                  <a:lnTo>
                    <a:pt x="3228" y="52"/>
                  </a:lnTo>
                  <a:lnTo>
                    <a:pt x="3240" y="50"/>
                  </a:lnTo>
                  <a:lnTo>
                    <a:pt x="3254" y="48"/>
                  </a:lnTo>
                  <a:lnTo>
                    <a:pt x="3270" y="43"/>
                  </a:lnTo>
                  <a:lnTo>
                    <a:pt x="3271" y="41"/>
                  </a:lnTo>
                  <a:lnTo>
                    <a:pt x="3271" y="41"/>
                  </a:lnTo>
                  <a:lnTo>
                    <a:pt x="3273" y="43"/>
                  </a:lnTo>
                  <a:lnTo>
                    <a:pt x="3273" y="45"/>
                  </a:lnTo>
                  <a:lnTo>
                    <a:pt x="3273" y="47"/>
                  </a:lnTo>
                  <a:lnTo>
                    <a:pt x="3287" y="54"/>
                  </a:lnTo>
                  <a:lnTo>
                    <a:pt x="3298" y="62"/>
                  </a:lnTo>
                  <a:lnTo>
                    <a:pt x="3306" y="73"/>
                  </a:lnTo>
                  <a:lnTo>
                    <a:pt x="3315" y="85"/>
                  </a:lnTo>
                  <a:lnTo>
                    <a:pt x="3315" y="108"/>
                  </a:lnTo>
                  <a:lnTo>
                    <a:pt x="3303" y="117"/>
                  </a:lnTo>
                  <a:lnTo>
                    <a:pt x="3298" y="125"/>
                  </a:lnTo>
                  <a:lnTo>
                    <a:pt x="3294" y="134"/>
                  </a:lnTo>
                  <a:lnTo>
                    <a:pt x="3289" y="143"/>
                  </a:lnTo>
                  <a:lnTo>
                    <a:pt x="3275" y="151"/>
                  </a:lnTo>
                  <a:lnTo>
                    <a:pt x="3259" y="160"/>
                  </a:lnTo>
                  <a:lnTo>
                    <a:pt x="3243" y="171"/>
                  </a:lnTo>
                  <a:lnTo>
                    <a:pt x="3231" y="185"/>
                  </a:lnTo>
                  <a:lnTo>
                    <a:pt x="3235" y="185"/>
                  </a:lnTo>
                  <a:lnTo>
                    <a:pt x="3247" y="178"/>
                  </a:lnTo>
                  <a:lnTo>
                    <a:pt x="3261" y="176"/>
                  </a:lnTo>
                  <a:lnTo>
                    <a:pt x="3277" y="178"/>
                  </a:lnTo>
                  <a:lnTo>
                    <a:pt x="3277" y="181"/>
                  </a:lnTo>
                  <a:lnTo>
                    <a:pt x="3275" y="185"/>
                  </a:lnTo>
                  <a:lnTo>
                    <a:pt x="3275" y="186"/>
                  </a:lnTo>
                  <a:lnTo>
                    <a:pt x="3275" y="188"/>
                  </a:lnTo>
                  <a:lnTo>
                    <a:pt x="3275" y="188"/>
                  </a:lnTo>
                  <a:lnTo>
                    <a:pt x="3275" y="190"/>
                  </a:lnTo>
                  <a:lnTo>
                    <a:pt x="3277" y="190"/>
                  </a:lnTo>
                  <a:lnTo>
                    <a:pt x="3280" y="192"/>
                  </a:lnTo>
                  <a:lnTo>
                    <a:pt x="3285" y="186"/>
                  </a:lnTo>
                  <a:lnTo>
                    <a:pt x="3292" y="181"/>
                  </a:lnTo>
                  <a:lnTo>
                    <a:pt x="3299" y="176"/>
                  </a:lnTo>
                  <a:lnTo>
                    <a:pt x="3308" y="172"/>
                  </a:lnTo>
                  <a:lnTo>
                    <a:pt x="3308" y="178"/>
                  </a:lnTo>
                  <a:lnTo>
                    <a:pt x="3305" y="183"/>
                  </a:lnTo>
                  <a:lnTo>
                    <a:pt x="3303" y="188"/>
                  </a:lnTo>
                  <a:lnTo>
                    <a:pt x="3301" y="195"/>
                  </a:lnTo>
                  <a:lnTo>
                    <a:pt x="3299" y="204"/>
                  </a:lnTo>
                  <a:lnTo>
                    <a:pt x="3301" y="206"/>
                  </a:lnTo>
                  <a:lnTo>
                    <a:pt x="3301" y="206"/>
                  </a:lnTo>
                  <a:lnTo>
                    <a:pt x="3301" y="206"/>
                  </a:lnTo>
                  <a:lnTo>
                    <a:pt x="3301" y="206"/>
                  </a:lnTo>
                  <a:lnTo>
                    <a:pt x="3303" y="206"/>
                  </a:lnTo>
                  <a:lnTo>
                    <a:pt x="3303" y="207"/>
                  </a:lnTo>
                  <a:lnTo>
                    <a:pt x="3312" y="207"/>
                  </a:lnTo>
                  <a:lnTo>
                    <a:pt x="3312" y="195"/>
                  </a:lnTo>
                  <a:lnTo>
                    <a:pt x="3329" y="193"/>
                  </a:lnTo>
                  <a:lnTo>
                    <a:pt x="3345" y="193"/>
                  </a:lnTo>
                  <a:lnTo>
                    <a:pt x="3357" y="195"/>
                  </a:lnTo>
                  <a:lnTo>
                    <a:pt x="3369" y="204"/>
                  </a:lnTo>
                  <a:lnTo>
                    <a:pt x="3369" y="206"/>
                  </a:lnTo>
                  <a:lnTo>
                    <a:pt x="3369" y="211"/>
                  </a:lnTo>
                  <a:lnTo>
                    <a:pt x="3371" y="216"/>
                  </a:lnTo>
                  <a:lnTo>
                    <a:pt x="3371" y="221"/>
                  </a:lnTo>
                  <a:lnTo>
                    <a:pt x="3373" y="226"/>
                  </a:lnTo>
                  <a:lnTo>
                    <a:pt x="3423" y="230"/>
                  </a:lnTo>
                  <a:lnTo>
                    <a:pt x="3427" y="219"/>
                  </a:lnTo>
                  <a:lnTo>
                    <a:pt x="3427" y="216"/>
                  </a:lnTo>
                  <a:lnTo>
                    <a:pt x="3427" y="214"/>
                  </a:lnTo>
                  <a:lnTo>
                    <a:pt x="3427" y="211"/>
                  </a:lnTo>
                  <a:lnTo>
                    <a:pt x="3427" y="206"/>
                  </a:lnTo>
                  <a:lnTo>
                    <a:pt x="3427" y="200"/>
                  </a:lnTo>
                  <a:lnTo>
                    <a:pt x="3430" y="199"/>
                  </a:lnTo>
                  <a:lnTo>
                    <a:pt x="3430" y="199"/>
                  </a:lnTo>
                  <a:lnTo>
                    <a:pt x="3432" y="199"/>
                  </a:lnTo>
                  <a:lnTo>
                    <a:pt x="3432" y="197"/>
                  </a:lnTo>
                  <a:lnTo>
                    <a:pt x="3434" y="195"/>
                  </a:lnTo>
                  <a:lnTo>
                    <a:pt x="3444" y="200"/>
                  </a:lnTo>
                  <a:lnTo>
                    <a:pt x="3455" y="206"/>
                  </a:lnTo>
                  <a:lnTo>
                    <a:pt x="3465" y="211"/>
                  </a:lnTo>
                  <a:lnTo>
                    <a:pt x="3476" y="202"/>
                  </a:lnTo>
                  <a:lnTo>
                    <a:pt x="3488" y="197"/>
                  </a:lnTo>
                  <a:lnTo>
                    <a:pt x="3507" y="195"/>
                  </a:lnTo>
                  <a:lnTo>
                    <a:pt x="3507" y="200"/>
                  </a:lnTo>
                  <a:lnTo>
                    <a:pt x="3510" y="200"/>
                  </a:lnTo>
                  <a:lnTo>
                    <a:pt x="3519" y="235"/>
                  </a:lnTo>
                  <a:lnTo>
                    <a:pt x="3507" y="247"/>
                  </a:lnTo>
                  <a:lnTo>
                    <a:pt x="3500" y="265"/>
                  </a:lnTo>
                  <a:lnTo>
                    <a:pt x="3502" y="268"/>
                  </a:lnTo>
                  <a:lnTo>
                    <a:pt x="3504" y="272"/>
                  </a:lnTo>
                  <a:lnTo>
                    <a:pt x="3504" y="275"/>
                  </a:lnTo>
                  <a:lnTo>
                    <a:pt x="3505" y="279"/>
                  </a:lnTo>
                  <a:lnTo>
                    <a:pt x="3507" y="284"/>
                  </a:lnTo>
                  <a:lnTo>
                    <a:pt x="3516" y="293"/>
                  </a:lnTo>
                  <a:lnTo>
                    <a:pt x="3528" y="300"/>
                  </a:lnTo>
                  <a:lnTo>
                    <a:pt x="3538" y="307"/>
                  </a:lnTo>
                  <a:lnTo>
                    <a:pt x="3538" y="307"/>
                  </a:lnTo>
                  <a:lnTo>
                    <a:pt x="3540" y="305"/>
                  </a:lnTo>
                  <a:lnTo>
                    <a:pt x="3540" y="305"/>
                  </a:lnTo>
                  <a:lnTo>
                    <a:pt x="3540" y="305"/>
                  </a:lnTo>
                  <a:lnTo>
                    <a:pt x="3540" y="305"/>
                  </a:lnTo>
                  <a:lnTo>
                    <a:pt x="3542" y="303"/>
                  </a:lnTo>
                  <a:lnTo>
                    <a:pt x="3547" y="295"/>
                  </a:lnTo>
                  <a:lnTo>
                    <a:pt x="3551" y="284"/>
                  </a:lnTo>
                  <a:lnTo>
                    <a:pt x="3554" y="274"/>
                  </a:lnTo>
                  <a:lnTo>
                    <a:pt x="3561" y="265"/>
                  </a:lnTo>
                  <a:lnTo>
                    <a:pt x="3561" y="274"/>
                  </a:lnTo>
                  <a:lnTo>
                    <a:pt x="3563" y="281"/>
                  </a:lnTo>
                  <a:lnTo>
                    <a:pt x="3566" y="286"/>
                  </a:lnTo>
                  <a:lnTo>
                    <a:pt x="3572" y="289"/>
                  </a:lnTo>
                  <a:lnTo>
                    <a:pt x="3579" y="291"/>
                  </a:lnTo>
                  <a:lnTo>
                    <a:pt x="3587" y="293"/>
                  </a:lnTo>
                  <a:lnTo>
                    <a:pt x="3600" y="272"/>
                  </a:lnTo>
                  <a:lnTo>
                    <a:pt x="3605" y="277"/>
                  </a:lnTo>
                  <a:lnTo>
                    <a:pt x="3610" y="281"/>
                  </a:lnTo>
                  <a:lnTo>
                    <a:pt x="3613" y="286"/>
                  </a:lnTo>
                  <a:lnTo>
                    <a:pt x="3619" y="289"/>
                  </a:lnTo>
                  <a:lnTo>
                    <a:pt x="3626" y="293"/>
                  </a:lnTo>
                  <a:lnTo>
                    <a:pt x="3629" y="289"/>
                  </a:lnTo>
                  <a:lnTo>
                    <a:pt x="3633" y="286"/>
                  </a:lnTo>
                  <a:lnTo>
                    <a:pt x="3636" y="286"/>
                  </a:lnTo>
                  <a:lnTo>
                    <a:pt x="3638" y="286"/>
                  </a:lnTo>
                  <a:lnTo>
                    <a:pt x="3643" y="286"/>
                  </a:lnTo>
                  <a:lnTo>
                    <a:pt x="3647" y="288"/>
                  </a:lnTo>
                  <a:lnTo>
                    <a:pt x="3654" y="288"/>
                  </a:lnTo>
                  <a:lnTo>
                    <a:pt x="3652" y="270"/>
                  </a:lnTo>
                  <a:lnTo>
                    <a:pt x="3648" y="258"/>
                  </a:lnTo>
                  <a:lnTo>
                    <a:pt x="3645" y="242"/>
                  </a:lnTo>
                  <a:lnTo>
                    <a:pt x="3657" y="239"/>
                  </a:lnTo>
                  <a:lnTo>
                    <a:pt x="3668" y="235"/>
                  </a:lnTo>
                  <a:lnTo>
                    <a:pt x="3685" y="235"/>
                  </a:lnTo>
                  <a:lnTo>
                    <a:pt x="3704" y="237"/>
                  </a:lnTo>
                  <a:lnTo>
                    <a:pt x="3723" y="242"/>
                  </a:lnTo>
                  <a:lnTo>
                    <a:pt x="3741" y="247"/>
                  </a:lnTo>
                  <a:lnTo>
                    <a:pt x="3757" y="253"/>
                  </a:lnTo>
                  <a:lnTo>
                    <a:pt x="3764" y="258"/>
                  </a:lnTo>
                  <a:lnTo>
                    <a:pt x="3767" y="261"/>
                  </a:lnTo>
                  <a:lnTo>
                    <a:pt x="3769" y="267"/>
                  </a:lnTo>
                  <a:lnTo>
                    <a:pt x="3769" y="270"/>
                  </a:lnTo>
                  <a:lnTo>
                    <a:pt x="3771" y="272"/>
                  </a:lnTo>
                  <a:lnTo>
                    <a:pt x="3771" y="275"/>
                  </a:lnTo>
                  <a:lnTo>
                    <a:pt x="3774" y="277"/>
                  </a:lnTo>
                  <a:lnTo>
                    <a:pt x="3778" y="279"/>
                  </a:lnTo>
                  <a:lnTo>
                    <a:pt x="3783" y="281"/>
                  </a:lnTo>
                  <a:lnTo>
                    <a:pt x="3793" y="277"/>
                  </a:lnTo>
                  <a:lnTo>
                    <a:pt x="3805" y="277"/>
                  </a:lnTo>
                  <a:lnTo>
                    <a:pt x="3818" y="277"/>
                  </a:lnTo>
                  <a:lnTo>
                    <a:pt x="3823" y="288"/>
                  </a:lnTo>
                  <a:lnTo>
                    <a:pt x="3830" y="298"/>
                  </a:lnTo>
                  <a:lnTo>
                    <a:pt x="3840" y="307"/>
                  </a:lnTo>
                  <a:lnTo>
                    <a:pt x="3853" y="312"/>
                  </a:lnTo>
                  <a:lnTo>
                    <a:pt x="3865" y="307"/>
                  </a:lnTo>
                  <a:lnTo>
                    <a:pt x="3882" y="307"/>
                  </a:lnTo>
                  <a:lnTo>
                    <a:pt x="3898" y="309"/>
                  </a:lnTo>
                  <a:lnTo>
                    <a:pt x="3914" y="312"/>
                  </a:lnTo>
                  <a:lnTo>
                    <a:pt x="3926" y="315"/>
                  </a:lnTo>
                  <a:lnTo>
                    <a:pt x="3931" y="331"/>
                  </a:lnTo>
                  <a:lnTo>
                    <a:pt x="3933" y="345"/>
                  </a:lnTo>
                  <a:lnTo>
                    <a:pt x="3936" y="357"/>
                  </a:lnTo>
                  <a:lnTo>
                    <a:pt x="3940" y="359"/>
                  </a:lnTo>
                  <a:lnTo>
                    <a:pt x="3942" y="363"/>
                  </a:lnTo>
                  <a:lnTo>
                    <a:pt x="3945" y="364"/>
                  </a:lnTo>
                  <a:lnTo>
                    <a:pt x="3978" y="361"/>
                  </a:lnTo>
                  <a:lnTo>
                    <a:pt x="4011" y="361"/>
                  </a:lnTo>
                  <a:lnTo>
                    <a:pt x="4045" y="361"/>
                  </a:lnTo>
                  <a:lnTo>
                    <a:pt x="4048" y="368"/>
                  </a:lnTo>
                  <a:lnTo>
                    <a:pt x="4053" y="373"/>
                  </a:lnTo>
                  <a:lnTo>
                    <a:pt x="4059" y="380"/>
                  </a:lnTo>
                  <a:lnTo>
                    <a:pt x="4064" y="384"/>
                  </a:lnTo>
                  <a:lnTo>
                    <a:pt x="4071" y="389"/>
                  </a:lnTo>
                  <a:lnTo>
                    <a:pt x="4071" y="384"/>
                  </a:lnTo>
                  <a:lnTo>
                    <a:pt x="4073" y="382"/>
                  </a:lnTo>
                  <a:lnTo>
                    <a:pt x="4074" y="378"/>
                  </a:lnTo>
                  <a:lnTo>
                    <a:pt x="4074" y="375"/>
                  </a:lnTo>
                  <a:lnTo>
                    <a:pt x="4076" y="370"/>
                  </a:lnTo>
                  <a:lnTo>
                    <a:pt x="4073" y="364"/>
                  </a:lnTo>
                  <a:lnTo>
                    <a:pt x="4071" y="361"/>
                  </a:lnTo>
                  <a:lnTo>
                    <a:pt x="4069" y="359"/>
                  </a:lnTo>
                  <a:lnTo>
                    <a:pt x="4069" y="356"/>
                  </a:lnTo>
                  <a:lnTo>
                    <a:pt x="4071" y="352"/>
                  </a:lnTo>
                  <a:lnTo>
                    <a:pt x="4071" y="347"/>
                  </a:lnTo>
                  <a:lnTo>
                    <a:pt x="4071" y="342"/>
                  </a:lnTo>
                  <a:lnTo>
                    <a:pt x="4088" y="345"/>
                  </a:lnTo>
                  <a:lnTo>
                    <a:pt x="4100" y="352"/>
                  </a:lnTo>
                  <a:lnTo>
                    <a:pt x="4114" y="357"/>
                  </a:lnTo>
                  <a:lnTo>
                    <a:pt x="4120" y="357"/>
                  </a:lnTo>
                  <a:lnTo>
                    <a:pt x="4125" y="357"/>
                  </a:lnTo>
                  <a:lnTo>
                    <a:pt x="4130" y="356"/>
                  </a:lnTo>
                  <a:lnTo>
                    <a:pt x="4134" y="352"/>
                  </a:lnTo>
                  <a:lnTo>
                    <a:pt x="4137" y="350"/>
                  </a:lnTo>
                  <a:lnTo>
                    <a:pt x="4141" y="349"/>
                  </a:lnTo>
                  <a:lnTo>
                    <a:pt x="4198" y="373"/>
                  </a:lnTo>
                  <a:lnTo>
                    <a:pt x="4230" y="406"/>
                  </a:lnTo>
                  <a:lnTo>
                    <a:pt x="4235" y="410"/>
                  </a:lnTo>
                  <a:lnTo>
                    <a:pt x="4240" y="410"/>
                  </a:lnTo>
                  <a:lnTo>
                    <a:pt x="4245" y="411"/>
                  </a:lnTo>
                  <a:lnTo>
                    <a:pt x="4251" y="411"/>
                  </a:lnTo>
                  <a:lnTo>
                    <a:pt x="4256" y="415"/>
                  </a:lnTo>
                  <a:lnTo>
                    <a:pt x="4266" y="424"/>
                  </a:lnTo>
                  <a:lnTo>
                    <a:pt x="4273" y="434"/>
                  </a:lnTo>
                  <a:lnTo>
                    <a:pt x="4280" y="443"/>
                  </a:lnTo>
                  <a:lnTo>
                    <a:pt x="4289" y="450"/>
                  </a:lnTo>
                  <a:lnTo>
                    <a:pt x="4306" y="453"/>
                  </a:lnTo>
                  <a:lnTo>
                    <a:pt x="4308" y="452"/>
                  </a:lnTo>
                  <a:lnTo>
                    <a:pt x="4310" y="452"/>
                  </a:lnTo>
                  <a:lnTo>
                    <a:pt x="4312" y="450"/>
                  </a:lnTo>
                  <a:lnTo>
                    <a:pt x="4313" y="450"/>
                  </a:lnTo>
                  <a:lnTo>
                    <a:pt x="4317" y="450"/>
                  </a:lnTo>
                  <a:lnTo>
                    <a:pt x="4327" y="462"/>
                  </a:lnTo>
                  <a:lnTo>
                    <a:pt x="4338" y="474"/>
                  </a:lnTo>
                  <a:lnTo>
                    <a:pt x="4347" y="487"/>
                  </a:lnTo>
                  <a:lnTo>
                    <a:pt x="4352" y="504"/>
                  </a:lnTo>
                  <a:lnTo>
                    <a:pt x="4317" y="504"/>
                  </a:lnTo>
                  <a:lnTo>
                    <a:pt x="4315" y="507"/>
                  </a:lnTo>
                  <a:lnTo>
                    <a:pt x="4312" y="511"/>
                  </a:lnTo>
                  <a:lnTo>
                    <a:pt x="4310" y="513"/>
                  </a:lnTo>
                  <a:lnTo>
                    <a:pt x="4308" y="518"/>
                  </a:lnTo>
                  <a:lnTo>
                    <a:pt x="4306" y="523"/>
                  </a:lnTo>
                  <a:lnTo>
                    <a:pt x="4310" y="525"/>
                  </a:lnTo>
                  <a:lnTo>
                    <a:pt x="4312" y="527"/>
                  </a:lnTo>
                  <a:lnTo>
                    <a:pt x="4313" y="528"/>
                  </a:lnTo>
                  <a:lnTo>
                    <a:pt x="4315" y="532"/>
                  </a:lnTo>
                  <a:lnTo>
                    <a:pt x="4315" y="534"/>
                  </a:lnTo>
                  <a:lnTo>
                    <a:pt x="4313" y="537"/>
                  </a:lnTo>
                  <a:lnTo>
                    <a:pt x="4310" y="542"/>
                  </a:lnTo>
                  <a:lnTo>
                    <a:pt x="4308" y="544"/>
                  </a:lnTo>
                  <a:lnTo>
                    <a:pt x="4305" y="546"/>
                  </a:lnTo>
                  <a:lnTo>
                    <a:pt x="4301" y="546"/>
                  </a:lnTo>
                  <a:lnTo>
                    <a:pt x="4298" y="546"/>
                  </a:lnTo>
                  <a:lnTo>
                    <a:pt x="4291" y="546"/>
                  </a:lnTo>
                  <a:lnTo>
                    <a:pt x="4284" y="535"/>
                  </a:lnTo>
                  <a:lnTo>
                    <a:pt x="4273" y="530"/>
                  </a:lnTo>
                  <a:lnTo>
                    <a:pt x="4259" y="527"/>
                  </a:lnTo>
                  <a:lnTo>
                    <a:pt x="4259" y="514"/>
                  </a:lnTo>
                  <a:lnTo>
                    <a:pt x="4256" y="513"/>
                  </a:lnTo>
                  <a:lnTo>
                    <a:pt x="4252" y="511"/>
                  </a:lnTo>
                  <a:lnTo>
                    <a:pt x="4251" y="509"/>
                  </a:lnTo>
                  <a:lnTo>
                    <a:pt x="4247" y="507"/>
                  </a:lnTo>
                  <a:lnTo>
                    <a:pt x="4240" y="507"/>
                  </a:lnTo>
                  <a:lnTo>
                    <a:pt x="4238" y="507"/>
                  </a:lnTo>
                  <a:lnTo>
                    <a:pt x="4237" y="509"/>
                  </a:lnTo>
                  <a:lnTo>
                    <a:pt x="4235" y="509"/>
                  </a:lnTo>
                  <a:lnTo>
                    <a:pt x="4233" y="509"/>
                  </a:lnTo>
                  <a:lnTo>
                    <a:pt x="4230" y="511"/>
                  </a:lnTo>
                  <a:lnTo>
                    <a:pt x="4226" y="504"/>
                  </a:lnTo>
                  <a:lnTo>
                    <a:pt x="4221" y="497"/>
                  </a:lnTo>
                  <a:lnTo>
                    <a:pt x="4217" y="492"/>
                  </a:lnTo>
                  <a:lnTo>
                    <a:pt x="4217" y="504"/>
                  </a:lnTo>
                  <a:lnTo>
                    <a:pt x="4214" y="518"/>
                  </a:lnTo>
                  <a:lnTo>
                    <a:pt x="4210" y="530"/>
                  </a:lnTo>
                  <a:lnTo>
                    <a:pt x="4202" y="537"/>
                  </a:lnTo>
                  <a:lnTo>
                    <a:pt x="4198" y="539"/>
                  </a:lnTo>
                  <a:lnTo>
                    <a:pt x="4195" y="539"/>
                  </a:lnTo>
                  <a:lnTo>
                    <a:pt x="4193" y="539"/>
                  </a:lnTo>
                  <a:lnTo>
                    <a:pt x="4191" y="539"/>
                  </a:lnTo>
                  <a:lnTo>
                    <a:pt x="4189" y="537"/>
                  </a:lnTo>
                  <a:lnTo>
                    <a:pt x="4188" y="537"/>
                  </a:lnTo>
                  <a:lnTo>
                    <a:pt x="4186" y="537"/>
                  </a:lnTo>
                  <a:lnTo>
                    <a:pt x="4184" y="539"/>
                  </a:lnTo>
                  <a:lnTo>
                    <a:pt x="4182" y="541"/>
                  </a:lnTo>
                  <a:lnTo>
                    <a:pt x="4179" y="546"/>
                  </a:lnTo>
                  <a:lnTo>
                    <a:pt x="4189" y="558"/>
                  </a:lnTo>
                  <a:lnTo>
                    <a:pt x="4200" y="579"/>
                  </a:lnTo>
                  <a:lnTo>
                    <a:pt x="4205" y="603"/>
                  </a:lnTo>
                  <a:lnTo>
                    <a:pt x="4202" y="603"/>
                  </a:lnTo>
                  <a:lnTo>
                    <a:pt x="4200" y="605"/>
                  </a:lnTo>
                  <a:lnTo>
                    <a:pt x="4196" y="605"/>
                  </a:lnTo>
                  <a:lnTo>
                    <a:pt x="4191" y="607"/>
                  </a:lnTo>
                  <a:lnTo>
                    <a:pt x="4184" y="602"/>
                  </a:lnTo>
                  <a:lnTo>
                    <a:pt x="4179" y="598"/>
                  </a:lnTo>
                  <a:lnTo>
                    <a:pt x="4172" y="597"/>
                  </a:lnTo>
                  <a:lnTo>
                    <a:pt x="4163" y="595"/>
                  </a:lnTo>
                  <a:lnTo>
                    <a:pt x="4158" y="609"/>
                  </a:lnTo>
                  <a:lnTo>
                    <a:pt x="4148" y="616"/>
                  </a:lnTo>
                  <a:lnTo>
                    <a:pt x="4135" y="621"/>
                  </a:lnTo>
                  <a:lnTo>
                    <a:pt x="4121" y="626"/>
                  </a:lnTo>
                  <a:lnTo>
                    <a:pt x="4120" y="640"/>
                  </a:lnTo>
                  <a:lnTo>
                    <a:pt x="4116" y="651"/>
                  </a:lnTo>
                  <a:lnTo>
                    <a:pt x="4109" y="661"/>
                  </a:lnTo>
                  <a:lnTo>
                    <a:pt x="4095" y="663"/>
                  </a:lnTo>
                  <a:lnTo>
                    <a:pt x="4085" y="666"/>
                  </a:lnTo>
                  <a:lnTo>
                    <a:pt x="4078" y="670"/>
                  </a:lnTo>
                  <a:lnTo>
                    <a:pt x="4071" y="672"/>
                  </a:lnTo>
                  <a:lnTo>
                    <a:pt x="4066" y="668"/>
                  </a:lnTo>
                  <a:lnTo>
                    <a:pt x="4060" y="663"/>
                  </a:lnTo>
                  <a:lnTo>
                    <a:pt x="4057" y="658"/>
                  </a:lnTo>
                  <a:lnTo>
                    <a:pt x="4050" y="659"/>
                  </a:lnTo>
                  <a:lnTo>
                    <a:pt x="4041" y="661"/>
                  </a:lnTo>
                  <a:lnTo>
                    <a:pt x="4034" y="665"/>
                  </a:lnTo>
                  <a:lnTo>
                    <a:pt x="4029" y="668"/>
                  </a:lnTo>
                  <a:lnTo>
                    <a:pt x="4029" y="675"/>
                  </a:lnTo>
                  <a:lnTo>
                    <a:pt x="4024" y="677"/>
                  </a:lnTo>
                  <a:lnTo>
                    <a:pt x="4015" y="677"/>
                  </a:lnTo>
                  <a:lnTo>
                    <a:pt x="4003" y="677"/>
                  </a:lnTo>
                  <a:lnTo>
                    <a:pt x="3992" y="679"/>
                  </a:lnTo>
                  <a:lnTo>
                    <a:pt x="3987" y="680"/>
                  </a:lnTo>
                  <a:lnTo>
                    <a:pt x="3978" y="701"/>
                  </a:lnTo>
                  <a:lnTo>
                    <a:pt x="3977" y="724"/>
                  </a:lnTo>
                  <a:lnTo>
                    <a:pt x="3977" y="750"/>
                  </a:lnTo>
                  <a:lnTo>
                    <a:pt x="3980" y="773"/>
                  </a:lnTo>
                  <a:lnTo>
                    <a:pt x="3975" y="773"/>
                  </a:lnTo>
                  <a:lnTo>
                    <a:pt x="3973" y="773"/>
                  </a:lnTo>
                  <a:lnTo>
                    <a:pt x="3971" y="773"/>
                  </a:lnTo>
                  <a:lnTo>
                    <a:pt x="3970" y="775"/>
                  </a:lnTo>
                  <a:lnTo>
                    <a:pt x="3968" y="776"/>
                  </a:lnTo>
                  <a:lnTo>
                    <a:pt x="3966" y="782"/>
                  </a:lnTo>
                  <a:lnTo>
                    <a:pt x="3964" y="787"/>
                  </a:lnTo>
                  <a:lnTo>
                    <a:pt x="3964" y="794"/>
                  </a:lnTo>
                  <a:lnTo>
                    <a:pt x="3964" y="802"/>
                  </a:lnTo>
                  <a:lnTo>
                    <a:pt x="3952" y="802"/>
                  </a:lnTo>
                  <a:lnTo>
                    <a:pt x="3945" y="813"/>
                  </a:lnTo>
                  <a:lnTo>
                    <a:pt x="3940" y="820"/>
                  </a:lnTo>
                  <a:lnTo>
                    <a:pt x="3938" y="827"/>
                  </a:lnTo>
                  <a:lnTo>
                    <a:pt x="3936" y="841"/>
                  </a:lnTo>
                  <a:lnTo>
                    <a:pt x="3933" y="841"/>
                  </a:lnTo>
                  <a:lnTo>
                    <a:pt x="3929" y="841"/>
                  </a:lnTo>
                  <a:lnTo>
                    <a:pt x="3928" y="841"/>
                  </a:lnTo>
                  <a:lnTo>
                    <a:pt x="3928" y="841"/>
                  </a:lnTo>
                  <a:lnTo>
                    <a:pt x="3926" y="841"/>
                  </a:lnTo>
                  <a:lnTo>
                    <a:pt x="3922" y="841"/>
                  </a:lnTo>
                  <a:lnTo>
                    <a:pt x="3915" y="855"/>
                  </a:lnTo>
                  <a:lnTo>
                    <a:pt x="3910" y="872"/>
                  </a:lnTo>
                  <a:lnTo>
                    <a:pt x="3898" y="872"/>
                  </a:lnTo>
                  <a:lnTo>
                    <a:pt x="3894" y="891"/>
                  </a:lnTo>
                  <a:lnTo>
                    <a:pt x="3888" y="891"/>
                  </a:lnTo>
                  <a:lnTo>
                    <a:pt x="3888" y="886"/>
                  </a:lnTo>
                  <a:lnTo>
                    <a:pt x="3874" y="867"/>
                  </a:lnTo>
                  <a:lnTo>
                    <a:pt x="3865" y="844"/>
                  </a:lnTo>
                  <a:lnTo>
                    <a:pt x="3863" y="818"/>
                  </a:lnTo>
                  <a:lnTo>
                    <a:pt x="3865" y="787"/>
                  </a:lnTo>
                  <a:lnTo>
                    <a:pt x="3870" y="783"/>
                  </a:lnTo>
                  <a:lnTo>
                    <a:pt x="3874" y="780"/>
                  </a:lnTo>
                  <a:lnTo>
                    <a:pt x="3879" y="776"/>
                  </a:lnTo>
                  <a:lnTo>
                    <a:pt x="3881" y="771"/>
                  </a:lnTo>
                  <a:lnTo>
                    <a:pt x="3884" y="764"/>
                  </a:lnTo>
                  <a:lnTo>
                    <a:pt x="3879" y="755"/>
                  </a:lnTo>
                  <a:lnTo>
                    <a:pt x="3877" y="743"/>
                  </a:lnTo>
                  <a:lnTo>
                    <a:pt x="3884" y="729"/>
                  </a:lnTo>
                  <a:lnTo>
                    <a:pt x="3891" y="724"/>
                  </a:lnTo>
                  <a:lnTo>
                    <a:pt x="3900" y="720"/>
                  </a:lnTo>
                  <a:lnTo>
                    <a:pt x="3910" y="717"/>
                  </a:lnTo>
                  <a:lnTo>
                    <a:pt x="3917" y="710"/>
                  </a:lnTo>
                  <a:lnTo>
                    <a:pt x="3931" y="689"/>
                  </a:lnTo>
                  <a:lnTo>
                    <a:pt x="3945" y="668"/>
                  </a:lnTo>
                  <a:lnTo>
                    <a:pt x="3956" y="659"/>
                  </a:lnTo>
                  <a:lnTo>
                    <a:pt x="3968" y="651"/>
                  </a:lnTo>
                  <a:lnTo>
                    <a:pt x="3980" y="642"/>
                  </a:lnTo>
                  <a:lnTo>
                    <a:pt x="3985" y="630"/>
                  </a:lnTo>
                  <a:lnTo>
                    <a:pt x="3989" y="616"/>
                  </a:lnTo>
                  <a:lnTo>
                    <a:pt x="3994" y="603"/>
                  </a:lnTo>
                  <a:lnTo>
                    <a:pt x="3994" y="602"/>
                  </a:lnTo>
                  <a:lnTo>
                    <a:pt x="3992" y="602"/>
                  </a:lnTo>
                  <a:lnTo>
                    <a:pt x="3992" y="602"/>
                  </a:lnTo>
                  <a:lnTo>
                    <a:pt x="3992" y="602"/>
                  </a:lnTo>
                  <a:lnTo>
                    <a:pt x="3992" y="600"/>
                  </a:lnTo>
                  <a:lnTo>
                    <a:pt x="3990" y="598"/>
                  </a:lnTo>
                  <a:lnTo>
                    <a:pt x="3987" y="600"/>
                  </a:lnTo>
                  <a:lnTo>
                    <a:pt x="3987" y="600"/>
                  </a:lnTo>
                  <a:lnTo>
                    <a:pt x="3985" y="602"/>
                  </a:lnTo>
                  <a:lnTo>
                    <a:pt x="3985" y="602"/>
                  </a:lnTo>
                  <a:lnTo>
                    <a:pt x="3984" y="603"/>
                  </a:lnTo>
                  <a:lnTo>
                    <a:pt x="3975" y="616"/>
                  </a:lnTo>
                  <a:lnTo>
                    <a:pt x="3966" y="630"/>
                  </a:lnTo>
                  <a:lnTo>
                    <a:pt x="3957" y="642"/>
                  </a:lnTo>
                  <a:lnTo>
                    <a:pt x="3945" y="651"/>
                  </a:lnTo>
                  <a:lnTo>
                    <a:pt x="3929" y="658"/>
                  </a:lnTo>
                  <a:lnTo>
                    <a:pt x="3928" y="652"/>
                  </a:lnTo>
                  <a:lnTo>
                    <a:pt x="3928" y="651"/>
                  </a:lnTo>
                  <a:lnTo>
                    <a:pt x="3926" y="647"/>
                  </a:lnTo>
                  <a:lnTo>
                    <a:pt x="3926" y="642"/>
                  </a:lnTo>
                  <a:lnTo>
                    <a:pt x="3928" y="640"/>
                  </a:lnTo>
                  <a:lnTo>
                    <a:pt x="3928" y="638"/>
                  </a:lnTo>
                  <a:lnTo>
                    <a:pt x="3928" y="637"/>
                  </a:lnTo>
                  <a:lnTo>
                    <a:pt x="3929" y="633"/>
                  </a:lnTo>
                  <a:lnTo>
                    <a:pt x="3929" y="630"/>
                  </a:lnTo>
                  <a:lnTo>
                    <a:pt x="3924" y="626"/>
                  </a:lnTo>
                  <a:lnTo>
                    <a:pt x="3919" y="624"/>
                  </a:lnTo>
                  <a:lnTo>
                    <a:pt x="3915" y="623"/>
                  </a:lnTo>
                  <a:lnTo>
                    <a:pt x="3910" y="621"/>
                  </a:lnTo>
                  <a:lnTo>
                    <a:pt x="3907" y="623"/>
                  </a:lnTo>
                  <a:lnTo>
                    <a:pt x="3898" y="628"/>
                  </a:lnTo>
                  <a:lnTo>
                    <a:pt x="3886" y="638"/>
                  </a:lnTo>
                  <a:lnTo>
                    <a:pt x="3875" y="651"/>
                  </a:lnTo>
                  <a:lnTo>
                    <a:pt x="3865" y="663"/>
                  </a:lnTo>
                  <a:lnTo>
                    <a:pt x="3860" y="672"/>
                  </a:lnTo>
                  <a:lnTo>
                    <a:pt x="3860" y="675"/>
                  </a:lnTo>
                  <a:lnTo>
                    <a:pt x="3860" y="679"/>
                  </a:lnTo>
                  <a:lnTo>
                    <a:pt x="3861" y="682"/>
                  </a:lnTo>
                  <a:lnTo>
                    <a:pt x="3863" y="687"/>
                  </a:lnTo>
                  <a:lnTo>
                    <a:pt x="3865" y="691"/>
                  </a:lnTo>
                  <a:lnTo>
                    <a:pt x="3865" y="694"/>
                  </a:lnTo>
                  <a:lnTo>
                    <a:pt x="3854" y="699"/>
                  </a:lnTo>
                  <a:lnTo>
                    <a:pt x="3842" y="701"/>
                  </a:lnTo>
                  <a:lnTo>
                    <a:pt x="3826" y="703"/>
                  </a:lnTo>
                  <a:lnTo>
                    <a:pt x="3811" y="703"/>
                  </a:lnTo>
                  <a:lnTo>
                    <a:pt x="3811" y="684"/>
                  </a:lnTo>
                  <a:lnTo>
                    <a:pt x="3795" y="687"/>
                  </a:lnTo>
                  <a:lnTo>
                    <a:pt x="3781" y="693"/>
                  </a:lnTo>
                  <a:lnTo>
                    <a:pt x="3769" y="691"/>
                  </a:lnTo>
                  <a:lnTo>
                    <a:pt x="3760" y="680"/>
                  </a:lnTo>
                  <a:lnTo>
                    <a:pt x="3725" y="675"/>
                  </a:lnTo>
                  <a:lnTo>
                    <a:pt x="3713" y="687"/>
                  </a:lnTo>
                  <a:lnTo>
                    <a:pt x="3699" y="696"/>
                  </a:lnTo>
                  <a:lnTo>
                    <a:pt x="3687" y="706"/>
                  </a:lnTo>
                  <a:lnTo>
                    <a:pt x="3680" y="719"/>
                  </a:lnTo>
                  <a:lnTo>
                    <a:pt x="3673" y="731"/>
                  </a:lnTo>
                  <a:lnTo>
                    <a:pt x="3666" y="743"/>
                  </a:lnTo>
                  <a:lnTo>
                    <a:pt x="3657" y="752"/>
                  </a:lnTo>
                  <a:lnTo>
                    <a:pt x="3629" y="761"/>
                  </a:lnTo>
                  <a:lnTo>
                    <a:pt x="3622" y="768"/>
                  </a:lnTo>
                  <a:lnTo>
                    <a:pt x="3617" y="776"/>
                  </a:lnTo>
                  <a:lnTo>
                    <a:pt x="3612" y="783"/>
                  </a:lnTo>
                  <a:lnTo>
                    <a:pt x="3600" y="792"/>
                  </a:lnTo>
                  <a:lnTo>
                    <a:pt x="3600" y="802"/>
                  </a:lnTo>
                  <a:lnTo>
                    <a:pt x="3615" y="802"/>
                  </a:lnTo>
                  <a:lnTo>
                    <a:pt x="3617" y="808"/>
                  </a:lnTo>
                  <a:lnTo>
                    <a:pt x="3619" y="811"/>
                  </a:lnTo>
                  <a:lnTo>
                    <a:pt x="3620" y="815"/>
                  </a:lnTo>
                  <a:lnTo>
                    <a:pt x="3624" y="818"/>
                  </a:lnTo>
                  <a:lnTo>
                    <a:pt x="3627" y="820"/>
                  </a:lnTo>
                  <a:lnTo>
                    <a:pt x="3634" y="822"/>
                  </a:lnTo>
                  <a:lnTo>
                    <a:pt x="3638" y="818"/>
                  </a:lnTo>
                  <a:lnTo>
                    <a:pt x="3641" y="816"/>
                  </a:lnTo>
                  <a:lnTo>
                    <a:pt x="3647" y="815"/>
                  </a:lnTo>
                  <a:lnTo>
                    <a:pt x="3652" y="815"/>
                  </a:lnTo>
                  <a:lnTo>
                    <a:pt x="3661" y="815"/>
                  </a:lnTo>
                  <a:lnTo>
                    <a:pt x="3668" y="823"/>
                  </a:lnTo>
                  <a:lnTo>
                    <a:pt x="3673" y="830"/>
                  </a:lnTo>
                  <a:lnTo>
                    <a:pt x="3676" y="839"/>
                  </a:lnTo>
                  <a:lnTo>
                    <a:pt x="3680" y="853"/>
                  </a:lnTo>
                  <a:lnTo>
                    <a:pt x="3682" y="862"/>
                  </a:lnTo>
                  <a:lnTo>
                    <a:pt x="3680" y="867"/>
                  </a:lnTo>
                  <a:lnTo>
                    <a:pt x="3675" y="872"/>
                  </a:lnTo>
                  <a:lnTo>
                    <a:pt x="3673" y="881"/>
                  </a:lnTo>
                  <a:lnTo>
                    <a:pt x="3673" y="891"/>
                  </a:lnTo>
                  <a:lnTo>
                    <a:pt x="3676" y="900"/>
                  </a:lnTo>
                  <a:lnTo>
                    <a:pt x="3680" y="909"/>
                  </a:lnTo>
                  <a:lnTo>
                    <a:pt x="3683" y="921"/>
                  </a:lnTo>
                  <a:lnTo>
                    <a:pt x="3673" y="932"/>
                  </a:lnTo>
                  <a:lnTo>
                    <a:pt x="3666" y="944"/>
                  </a:lnTo>
                  <a:lnTo>
                    <a:pt x="3661" y="956"/>
                  </a:lnTo>
                  <a:lnTo>
                    <a:pt x="3654" y="972"/>
                  </a:lnTo>
                  <a:lnTo>
                    <a:pt x="3650" y="975"/>
                  </a:lnTo>
                  <a:lnTo>
                    <a:pt x="3641" y="986"/>
                  </a:lnTo>
                  <a:lnTo>
                    <a:pt x="3631" y="998"/>
                  </a:lnTo>
                  <a:lnTo>
                    <a:pt x="3620" y="1012"/>
                  </a:lnTo>
                  <a:lnTo>
                    <a:pt x="3608" y="1024"/>
                  </a:lnTo>
                  <a:lnTo>
                    <a:pt x="3598" y="1036"/>
                  </a:lnTo>
                  <a:lnTo>
                    <a:pt x="3591" y="1045"/>
                  </a:lnTo>
                  <a:lnTo>
                    <a:pt x="3587" y="1049"/>
                  </a:lnTo>
                  <a:lnTo>
                    <a:pt x="3575" y="1052"/>
                  </a:lnTo>
                  <a:lnTo>
                    <a:pt x="3563" y="1050"/>
                  </a:lnTo>
                  <a:lnTo>
                    <a:pt x="3552" y="1050"/>
                  </a:lnTo>
                  <a:lnTo>
                    <a:pt x="3542" y="1052"/>
                  </a:lnTo>
                  <a:lnTo>
                    <a:pt x="3533" y="1061"/>
                  </a:lnTo>
                  <a:lnTo>
                    <a:pt x="3526" y="1071"/>
                  </a:lnTo>
                  <a:lnTo>
                    <a:pt x="3521" y="1082"/>
                  </a:lnTo>
                  <a:lnTo>
                    <a:pt x="3514" y="1092"/>
                  </a:lnTo>
                  <a:lnTo>
                    <a:pt x="3504" y="1099"/>
                  </a:lnTo>
                  <a:lnTo>
                    <a:pt x="3502" y="1099"/>
                  </a:lnTo>
                  <a:lnTo>
                    <a:pt x="3500" y="1101"/>
                  </a:lnTo>
                  <a:lnTo>
                    <a:pt x="3498" y="1101"/>
                  </a:lnTo>
                  <a:lnTo>
                    <a:pt x="3495" y="1101"/>
                  </a:lnTo>
                  <a:lnTo>
                    <a:pt x="3491" y="1103"/>
                  </a:lnTo>
                  <a:lnTo>
                    <a:pt x="3495" y="1113"/>
                  </a:lnTo>
                  <a:lnTo>
                    <a:pt x="3502" y="1124"/>
                  </a:lnTo>
                  <a:lnTo>
                    <a:pt x="3507" y="1136"/>
                  </a:lnTo>
                  <a:lnTo>
                    <a:pt x="3514" y="1148"/>
                  </a:lnTo>
                  <a:lnTo>
                    <a:pt x="3517" y="1159"/>
                  </a:lnTo>
                  <a:lnTo>
                    <a:pt x="3519" y="1171"/>
                  </a:lnTo>
                  <a:lnTo>
                    <a:pt x="3516" y="1179"/>
                  </a:lnTo>
                  <a:lnTo>
                    <a:pt x="3509" y="1186"/>
                  </a:lnTo>
                  <a:lnTo>
                    <a:pt x="3495" y="1192"/>
                  </a:lnTo>
                  <a:lnTo>
                    <a:pt x="3472" y="1195"/>
                  </a:lnTo>
                  <a:lnTo>
                    <a:pt x="3472" y="1186"/>
                  </a:lnTo>
                  <a:lnTo>
                    <a:pt x="3470" y="1178"/>
                  </a:lnTo>
                  <a:lnTo>
                    <a:pt x="3470" y="1166"/>
                  </a:lnTo>
                  <a:lnTo>
                    <a:pt x="3472" y="1152"/>
                  </a:lnTo>
                  <a:lnTo>
                    <a:pt x="3472" y="1141"/>
                  </a:lnTo>
                  <a:lnTo>
                    <a:pt x="3467" y="1141"/>
                  </a:lnTo>
                  <a:lnTo>
                    <a:pt x="3463" y="1141"/>
                  </a:lnTo>
                  <a:lnTo>
                    <a:pt x="3460" y="1141"/>
                  </a:lnTo>
                  <a:lnTo>
                    <a:pt x="3458" y="1141"/>
                  </a:lnTo>
                  <a:lnTo>
                    <a:pt x="3456" y="1139"/>
                  </a:lnTo>
                  <a:lnTo>
                    <a:pt x="3453" y="1138"/>
                  </a:lnTo>
                  <a:lnTo>
                    <a:pt x="3449" y="1132"/>
                  </a:lnTo>
                  <a:lnTo>
                    <a:pt x="3453" y="1127"/>
                  </a:lnTo>
                  <a:lnTo>
                    <a:pt x="3456" y="1122"/>
                  </a:lnTo>
                  <a:lnTo>
                    <a:pt x="3458" y="1117"/>
                  </a:lnTo>
                  <a:lnTo>
                    <a:pt x="3462" y="1110"/>
                  </a:lnTo>
                  <a:lnTo>
                    <a:pt x="3453" y="1110"/>
                  </a:lnTo>
                  <a:lnTo>
                    <a:pt x="3442" y="1108"/>
                  </a:lnTo>
                  <a:lnTo>
                    <a:pt x="3430" y="1111"/>
                  </a:lnTo>
                  <a:lnTo>
                    <a:pt x="3416" y="1117"/>
                  </a:lnTo>
                  <a:lnTo>
                    <a:pt x="3404" y="1122"/>
                  </a:lnTo>
                  <a:lnTo>
                    <a:pt x="3404" y="1118"/>
                  </a:lnTo>
                  <a:lnTo>
                    <a:pt x="3406" y="1113"/>
                  </a:lnTo>
                  <a:lnTo>
                    <a:pt x="3408" y="1110"/>
                  </a:lnTo>
                  <a:lnTo>
                    <a:pt x="3409" y="1104"/>
                  </a:lnTo>
                  <a:lnTo>
                    <a:pt x="3411" y="1101"/>
                  </a:lnTo>
                  <a:lnTo>
                    <a:pt x="3414" y="1094"/>
                  </a:lnTo>
                  <a:lnTo>
                    <a:pt x="3411" y="1094"/>
                  </a:lnTo>
                  <a:lnTo>
                    <a:pt x="3408" y="1092"/>
                  </a:lnTo>
                  <a:lnTo>
                    <a:pt x="3404" y="1092"/>
                  </a:lnTo>
                  <a:lnTo>
                    <a:pt x="3399" y="1090"/>
                  </a:lnTo>
                  <a:lnTo>
                    <a:pt x="3388" y="1101"/>
                  </a:lnTo>
                  <a:lnTo>
                    <a:pt x="3376" y="1110"/>
                  </a:lnTo>
                  <a:lnTo>
                    <a:pt x="3364" y="1120"/>
                  </a:lnTo>
                  <a:lnTo>
                    <a:pt x="3357" y="1132"/>
                  </a:lnTo>
                  <a:lnTo>
                    <a:pt x="3364" y="1136"/>
                  </a:lnTo>
                  <a:lnTo>
                    <a:pt x="3369" y="1139"/>
                  </a:lnTo>
                  <a:lnTo>
                    <a:pt x="3373" y="1143"/>
                  </a:lnTo>
                  <a:lnTo>
                    <a:pt x="3376" y="1146"/>
                  </a:lnTo>
                  <a:lnTo>
                    <a:pt x="3380" y="1152"/>
                  </a:lnTo>
                  <a:lnTo>
                    <a:pt x="3390" y="1146"/>
                  </a:lnTo>
                  <a:lnTo>
                    <a:pt x="3399" y="1143"/>
                  </a:lnTo>
                  <a:lnTo>
                    <a:pt x="3408" y="1143"/>
                  </a:lnTo>
                  <a:lnTo>
                    <a:pt x="3418" y="1148"/>
                  </a:lnTo>
                  <a:lnTo>
                    <a:pt x="3423" y="1148"/>
                  </a:lnTo>
                  <a:lnTo>
                    <a:pt x="3423" y="1160"/>
                  </a:lnTo>
                  <a:lnTo>
                    <a:pt x="3404" y="1160"/>
                  </a:lnTo>
                  <a:lnTo>
                    <a:pt x="3397" y="1169"/>
                  </a:lnTo>
                  <a:lnTo>
                    <a:pt x="3390" y="1176"/>
                  </a:lnTo>
                  <a:lnTo>
                    <a:pt x="3385" y="1183"/>
                  </a:lnTo>
                  <a:lnTo>
                    <a:pt x="3380" y="1195"/>
                  </a:lnTo>
                  <a:lnTo>
                    <a:pt x="3394" y="1204"/>
                  </a:lnTo>
                  <a:lnTo>
                    <a:pt x="3402" y="1218"/>
                  </a:lnTo>
                  <a:lnTo>
                    <a:pt x="3409" y="1237"/>
                  </a:lnTo>
                  <a:lnTo>
                    <a:pt x="3413" y="1256"/>
                  </a:lnTo>
                  <a:lnTo>
                    <a:pt x="3414" y="1277"/>
                  </a:lnTo>
                  <a:lnTo>
                    <a:pt x="3414" y="1295"/>
                  </a:lnTo>
                  <a:lnTo>
                    <a:pt x="3402" y="1303"/>
                  </a:lnTo>
                  <a:lnTo>
                    <a:pt x="3395" y="1317"/>
                  </a:lnTo>
                  <a:lnTo>
                    <a:pt x="3388" y="1330"/>
                  </a:lnTo>
                  <a:lnTo>
                    <a:pt x="3380" y="1344"/>
                  </a:lnTo>
                  <a:lnTo>
                    <a:pt x="3362" y="1363"/>
                  </a:lnTo>
                  <a:lnTo>
                    <a:pt x="3339" y="1377"/>
                  </a:lnTo>
                  <a:lnTo>
                    <a:pt x="3315" y="1387"/>
                  </a:lnTo>
                  <a:lnTo>
                    <a:pt x="3287" y="1396"/>
                  </a:lnTo>
                  <a:lnTo>
                    <a:pt x="3261" y="1401"/>
                  </a:lnTo>
                  <a:lnTo>
                    <a:pt x="3261" y="1408"/>
                  </a:lnTo>
                  <a:lnTo>
                    <a:pt x="3261" y="1412"/>
                  </a:lnTo>
                  <a:lnTo>
                    <a:pt x="3261" y="1415"/>
                  </a:lnTo>
                  <a:lnTo>
                    <a:pt x="3261" y="1417"/>
                  </a:lnTo>
                  <a:lnTo>
                    <a:pt x="3263" y="1419"/>
                  </a:lnTo>
                  <a:lnTo>
                    <a:pt x="3263" y="1424"/>
                  </a:lnTo>
                  <a:lnTo>
                    <a:pt x="3264" y="1429"/>
                  </a:lnTo>
                  <a:lnTo>
                    <a:pt x="3261" y="1433"/>
                  </a:lnTo>
                  <a:lnTo>
                    <a:pt x="3257" y="1436"/>
                  </a:lnTo>
                  <a:lnTo>
                    <a:pt x="3256" y="1438"/>
                  </a:lnTo>
                  <a:lnTo>
                    <a:pt x="3252" y="1441"/>
                  </a:lnTo>
                  <a:lnTo>
                    <a:pt x="3245" y="1445"/>
                  </a:lnTo>
                  <a:lnTo>
                    <a:pt x="3243" y="1445"/>
                  </a:lnTo>
                  <a:lnTo>
                    <a:pt x="3242" y="1447"/>
                  </a:lnTo>
                  <a:lnTo>
                    <a:pt x="3240" y="1447"/>
                  </a:lnTo>
                  <a:lnTo>
                    <a:pt x="3238" y="1447"/>
                  </a:lnTo>
                  <a:lnTo>
                    <a:pt x="3235" y="1448"/>
                  </a:lnTo>
                  <a:lnTo>
                    <a:pt x="3233" y="1443"/>
                  </a:lnTo>
                  <a:lnTo>
                    <a:pt x="3231" y="1438"/>
                  </a:lnTo>
                  <a:lnTo>
                    <a:pt x="3231" y="1433"/>
                  </a:lnTo>
                  <a:lnTo>
                    <a:pt x="3231" y="1424"/>
                  </a:lnTo>
                  <a:lnTo>
                    <a:pt x="3235" y="1422"/>
                  </a:lnTo>
                  <a:lnTo>
                    <a:pt x="3238" y="1422"/>
                  </a:lnTo>
                  <a:lnTo>
                    <a:pt x="3242" y="1420"/>
                  </a:lnTo>
                  <a:lnTo>
                    <a:pt x="3243" y="1417"/>
                  </a:lnTo>
                  <a:lnTo>
                    <a:pt x="3245" y="1413"/>
                  </a:lnTo>
                  <a:lnTo>
                    <a:pt x="3243" y="1410"/>
                  </a:lnTo>
                  <a:lnTo>
                    <a:pt x="3240" y="1405"/>
                  </a:lnTo>
                  <a:lnTo>
                    <a:pt x="3238" y="1401"/>
                  </a:lnTo>
                  <a:lnTo>
                    <a:pt x="3235" y="1399"/>
                  </a:lnTo>
                  <a:lnTo>
                    <a:pt x="3233" y="1399"/>
                  </a:lnTo>
                  <a:lnTo>
                    <a:pt x="3228" y="1398"/>
                  </a:lnTo>
                  <a:lnTo>
                    <a:pt x="3222" y="1398"/>
                  </a:lnTo>
                  <a:lnTo>
                    <a:pt x="3216" y="1406"/>
                  </a:lnTo>
                  <a:lnTo>
                    <a:pt x="3209" y="1412"/>
                  </a:lnTo>
                  <a:lnTo>
                    <a:pt x="3203" y="1417"/>
                  </a:lnTo>
                  <a:lnTo>
                    <a:pt x="3198" y="1426"/>
                  </a:lnTo>
                  <a:lnTo>
                    <a:pt x="3196" y="1440"/>
                  </a:lnTo>
                  <a:lnTo>
                    <a:pt x="3212" y="1455"/>
                  </a:lnTo>
                  <a:lnTo>
                    <a:pt x="3224" y="1471"/>
                  </a:lnTo>
                  <a:lnTo>
                    <a:pt x="3235" y="1488"/>
                  </a:lnTo>
                  <a:lnTo>
                    <a:pt x="3240" y="1511"/>
                  </a:lnTo>
                  <a:lnTo>
                    <a:pt x="3242" y="1539"/>
                  </a:lnTo>
                  <a:lnTo>
                    <a:pt x="3184" y="1586"/>
                  </a:lnTo>
                  <a:lnTo>
                    <a:pt x="3177" y="1586"/>
                  </a:lnTo>
                  <a:lnTo>
                    <a:pt x="3172" y="1567"/>
                  </a:lnTo>
                  <a:lnTo>
                    <a:pt x="3161" y="1553"/>
                  </a:lnTo>
                  <a:lnTo>
                    <a:pt x="3147" y="1541"/>
                  </a:lnTo>
                  <a:lnTo>
                    <a:pt x="3132" y="1529"/>
                  </a:lnTo>
                  <a:lnTo>
                    <a:pt x="3116" y="1516"/>
                  </a:lnTo>
                  <a:lnTo>
                    <a:pt x="3109" y="1544"/>
                  </a:lnTo>
                  <a:lnTo>
                    <a:pt x="3100" y="1567"/>
                  </a:lnTo>
                  <a:lnTo>
                    <a:pt x="3109" y="1572"/>
                  </a:lnTo>
                  <a:lnTo>
                    <a:pt x="3113" y="1579"/>
                  </a:lnTo>
                  <a:lnTo>
                    <a:pt x="3114" y="1588"/>
                  </a:lnTo>
                  <a:lnTo>
                    <a:pt x="3120" y="1598"/>
                  </a:lnTo>
                  <a:lnTo>
                    <a:pt x="3121" y="1600"/>
                  </a:lnTo>
                  <a:lnTo>
                    <a:pt x="3125" y="1600"/>
                  </a:lnTo>
                  <a:lnTo>
                    <a:pt x="3128" y="1600"/>
                  </a:lnTo>
                  <a:lnTo>
                    <a:pt x="3132" y="1600"/>
                  </a:lnTo>
                  <a:lnTo>
                    <a:pt x="3135" y="1602"/>
                  </a:lnTo>
                  <a:lnTo>
                    <a:pt x="3149" y="1616"/>
                  </a:lnTo>
                  <a:lnTo>
                    <a:pt x="3160" y="1637"/>
                  </a:lnTo>
                  <a:lnTo>
                    <a:pt x="3167" y="1661"/>
                  </a:lnTo>
                  <a:lnTo>
                    <a:pt x="3168" y="1686"/>
                  </a:lnTo>
                  <a:lnTo>
                    <a:pt x="3158" y="1686"/>
                  </a:lnTo>
                  <a:lnTo>
                    <a:pt x="3147" y="1677"/>
                  </a:lnTo>
                  <a:lnTo>
                    <a:pt x="3137" y="1672"/>
                  </a:lnTo>
                  <a:lnTo>
                    <a:pt x="3135" y="1670"/>
                  </a:lnTo>
                  <a:lnTo>
                    <a:pt x="3126" y="1663"/>
                  </a:lnTo>
                  <a:lnTo>
                    <a:pt x="3120" y="1649"/>
                  </a:lnTo>
                  <a:lnTo>
                    <a:pt x="3116" y="1633"/>
                  </a:lnTo>
                  <a:lnTo>
                    <a:pt x="3111" y="1619"/>
                  </a:lnTo>
                  <a:lnTo>
                    <a:pt x="3106" y="1605"/>
                  </a:lnTo>
                  <a:lnTo>
                    <a:pt x="3097" y="1593"/>
                  </a:lnTo>
                  <a:lnTo>
                    <a:pt x="3097" y="1590"/>
                  </a:lnTo>
                  <a:lnTo>
                    <a:pt x="3088" y="1593"/>
                  </a:lnTo>
                  <a:lnTo>
                    <a:pt x="3088" y="1590"/>
                  </a:lnTo>
                  <a:lnTo>
                    <a:pt x="3085" y="1576"/>
                  </a:lnTo>
                  <a:lnTo>
                    <a:pt x="3085" y="1558"/>
                  </a:lnTo>
                  <a:lnTo>
                    <a:pt x="3085" y="1539"/>
                  </a:lnTo>
                  <a:lnTo>
                    <a:pt x="3085" y="1518"/>
                  </a:lnTo>
                  <a:lnTo>
                    <a:pt x="3083" y="1499"/>
                  </a:lnTo>
                  <a:lnTo>
                    <a:pt x="3076" y="1483"/>
                  </a:lnTo>
                  <a:lnTo>
                    <a:pt x="3065" y="1471"/>
                  </a:lnTo>
                  <a:lnTo>
                    <a:pt x="3062" y="1474"/>
                  </a:lnTo>
                  <a:lnTo>
                    <a:pt x="3057" y="1478"/>
                  </a:lnTo>
                  <a:lnTo>
                    <a:pt x="3053" y="1480"/>
                  </a:lnTo>
                  <a:lnTo>
                    <a:pt x="3046" y="1481"/>
                  </a:lnTo>
                  <a:lnTo>
                    <a:pt x="3039" y="1481"/>
                  </a:lnTo>
                  <a:lnTo>
                    <a:pt x="3037" y="1481"/>
                  </a:lnTo>
                  <a:lnTo>
                    <a:pt x="3037" y="1480"/>
                  </a:lnTo>
                  <a:lnTo>
                    <a:pt x="3037" y="1480"/>
                  </a:lnTo>
                  <a:lnTo>
                    <a:pt x="3037" y="1480"/>
                  </a:lnTo>
                  <a:lnTo>
                    <a:pt x="3036" y="1480"/>
                  </a:lnTo>
                  <a:lnTo>
                    <a:pt x="3034" y="1478"/>
                  </a:lnTo>
                  <a:lnTo>
                    <a:pt x="3034" y="1457"/>
                  </a:lnTo>
                  <a:lnTo>
                    <a:pt x="3029" y="1440"/>
                  </a:lnTo>
                  <a:lnTo>
                    <a:pt x="3022" y="1426"/>
                  </a:lnTo>
                  <a:lnTo>
                    <a:pt x="3011" y="1413"/>
                  </a:lnTo>
                  <a:lnTo>
                    <a:pt x="3003" y="1399"/>
                  </a:lnTo>
                  <a:lnTo>
                    <a:pt x="2992" y="1382"/>
                  </a:lnTo>
                  <a:lnTo>
                    <a:pt x="2989" y="1385"/>
                  </a:lnTo>
                  <a:lnTo>
                    <a:pt x="2987" y="1387"/>
                  </a:lnTo>
                  <a:lnTo>
                    <a:pt x="2985" y="1391"/>
                  </a:lnTo>
                  <a:lnTo>
                    <a:pt x="2983" y="1392"/>
                  </a:lnTo>
                  <a:lnTo>
                    <a:pt x="2982" y="1394"/>
                  </a:lnTo>
                  <a:lnTo>
                    <a:pt x="2966" y="1396"/>
                  </a:lnTo>
                  <a:lnTo>
                    <a:pt x="2952" y="1394"/>
                  </a:lnTo>
                  <a:lnTo>
                    <a:pt x="2938" y="1394"/>
                  </a:lnTo>
                  <a:lnTo>
                    <a:pt x="2934" y="1408"/>
                  </a:lnTo>
                  <a:lnTo>
                    <a:pt x="2929" y="1415"/>
                  </a:lnTo>
                  <a:lnTo>
                    <a:pt x="2926" y="1417"/>
                  </a:lnTo>
                  <a:lnTo>
                    <a:pt x="2919" y="1417"/>
                  </a:lnTo>
                  <a:lnTo>
                    <a:pt x="2912" y="1419"/>
                  </a:lnTo>
                  <a:lnTo>
                    <a:pt x="2905" y="1424"/>
                  </a:lnTo>
                  <a:lnTo>
                    <a:pt x="2893" y="1455"/>
                  </a:lnTo>
                  <a:lnTo>
                    <a:pt x="2877" y="1455"/>
                  </a:lnTo>
                  <a:lnTo>
                    <a:pt x="2868" y="1462"/>
                  </a:lnTo>
                  <a:lnTo>
                    <a:pt x="2859" y="1471"/>
                  </a:lnTo>
                  <a:lnTo>
                    <a:pt x="2847" y="1478"/>
                  </a:lnTo>
                  <a:lnTo>
                    <a:pt x="2844" y="1513"/>
                  </a:lnTo>
                  <a:lnTo>
                    <a:pt x="2835" y="1543"/>
                  </a:lnTo>
                  <a:lnTo>
                    <a:pt x="2823" y="1567"/>
                  </a:lnTo>
                  <a:lnTo>
                    <a:pt x="2804" y="1590"/>
                  </a:lnTo>
                  <a:lnTo>
                    <a:pt x="2802" y="1590"/>
                  </a:lnTo>
                  <a:lnTo>
                    <a:pt x="2800" y="1588"/>
                  </a:lnTo>
                  <a:lnTo>
                    <a:pt x="2798" y="1588"/>
                  </a:lnTo>
                  <a:lnTo>
                    <a:pt x="2798" y="1588"/>
                  </a:lnTo>
                  <a:lnTo>
                    <a:pt x="2797" y="1586"/>
                  </a:lnTo>
                  <a:lnTo>
                    <a:pt x="2786" y="1574"/>
                  </a:lnTo>
                  <a:lnTo>
                    <a:pt x="2776" y="1555"/>
                  </a:lnTo>
                  <a:lnTo>
                    <a:pt x="2770" y="1539"/>
                  </a:lnTo>
                  <a:lnTo>
                    <a:pt x="2769" y="1536"/>
                  </a:lnTo>
                  <a:lnTo>
                    <a:pt x="2770" y="1532"/>
                  </a:lnTo>
                  <a:lnTo>
                    <a:pt x="2772" y="1529"/>
                  </a:lnTo>
                  <a:lnTo>
                    <a:pt x="2774" y="1527"/>
                  </a:lnTo>
                  <a:lnTo>
                    <a:pt x="2774" y="1525"/>
                  </a:lnTo>
                  <a:lnTo>
                    <a:pt x="2756" y="1499"/>
                  </a:lnTo>
                  <a:lnTo>
                    <a:pt x="2744" y="1471"/>
                  </a:lnTo>
                  <a:lnTo>
                    <a:pt x="2736" y="1441"/>
                  </a:lnTo>
                  <a:lnTo>
                    <a:pt x="2732" y="1405"/>
                  </a:lnTo>
                  <a:lnTo>
                    <a:pt x="2720" y="1406"/>
                  </a:lnTo>
                  <a:lnTo>
                    <a:pt x="2711" y="1406"/>
                  </a:lnTo>
                  <a:lnTo>
                    <a:pt x="2701" y="1405"/>
                  </a:lnTo>
                  <a:lnTo>
                    <a:pt x="2697" y="1401"/>
                  </a:lnTo>
                  <a:lnTo>
                    <a:pt x="2692" y="1398"/>
                  </a:lnTo>
                  <a:lnTo>
                    <a:pt x="2688" y="1394"/>
                  </a:lnTo>
                  <a:lnTo>
                    <a:pt x="2685" y="1391"/>
                  </a:lnTo>
                  <a:lnTo>
                    <a:pt x="2688" y="1378"/>
                  </a:lnTo>
                  <a:lnTo>
                    <a:pt x="2681" y="1368"/>
                  </a:lnTo>
                  <a:lnTo>
                    <a:pt x="2669" y="1359"/>
                  </a:lnTo>
                  <a:lnTo>
                    <a:pt x="2657" y="1351"/>
                  </a:lnTo>
                  <a:lnTo>
                    <a:pt x="2646" y="1340"/>
                  </a:lnTo>
                  <a:lnTo>
                    <a:pt x="2617" y="1344"/>
                  </a:lnTo>
                  <a:lnTo>
                    <a:pt x="2587" y="1344"/>
                  </a:lnTo>
                  <a:lnTo>
                    <a:pt x="2557" y="1342"/>
                  </a:lnTo>
                  <a:lnTo>
                    <a:pt x="2528" y="1340"/>
                  </a:lnTo>
                  <a:lnTo>
                    <a:pt x="2523" y="1330"/>
                  </a:lnTo>
                  <a:lnTo>
                    <a:pt x="2516" y="1317"/>
                  </a:lnTo>
                  <a:lnTo>
                    <a:pt x="2505" y="1321"/>
                  </a:lnTo>
                  <a:lnTo>
                    <a:pt x="2498" y="1323"/>
                  </a:lnTo>
                  <a:lnTo>
                    <a:pt x="2489" y="1324"/>
                  </a:lnTo>
                  <a:lnTo>
                    <a:pt x="2477" y="1324"/>
                  </a:lnTo>
                  <a:lnTo>
                    <a:pt x="2467" y="1317"/>
                  </a:lnTo>
                  <a:lnTo>
                    <a:pt x="2456" y="1312"/>
                  </a:lnTo>
                  <a:lnTo>
                    <a:pt x="2444" y="1305"/>
                  </a:lnTo>
                  <a:lnTo>
                    <a:pt x="2435" y="1298"/>
                  </a:lnTo>
                  <a:lnTo>
                    <a:pt x="2432" y="1288"/>
                  </a:lnTo>
                  <a:lnTo>
                    <a:pt x="2427" y="1279"/>
                  </a:lnTo>
                  <a:lnTo>
                    <a:pt x="2416" y="1270"/>
                  </a:lnTo>
                  <a:lnTo>
                    <a:pt x="2414" y="1270"/>
                  </a:lnTo>
                  <a:lnTo>
                    <a:pt x="2413" y="1270"/>
                  </a:lnTo>
                  <a:lnTo>
                    <a:pt x="2411" y="1270"/>
                  </a:lnTo>
                  <a:lnTo>
                    <a:pt x="2407" y="1270"/>
                  </a:lnTo>
                  <a:lnTo>
                    <a:pt x="2400" y="1270"/>
                  </a:lnTo>
                  <a:lnTo>
                    <a:pt x="2404" y="1284"/>
                  </a:lnTo>
                  <a:lnTo>
                    <a:pt x="2409" y="1300"/>
                  </a:lnTo>
                  <a:lnTo>
                    <a:pt x="2418" y="1316"/>
                  </a:lnTo>
                  <a:lnTo>
                    <a:pt x="2425" y="1330"/>
                  </a:lnTo>
                  <a:lnTo>
                    <a:pt x="2432" y="1340"/>
                  </a:lnTo>
                  <a:lnTo>
                    <a:pt x="2434" y="1335"/>
                  </a:lnTo>
                  <a:lnTo>
                    <a:pt x="2435" y="1333"/>
                  </a:lnTo>
                  <a:lnTo>
                    <a:pt x="2435" y="1331"/>
                  </a:lnTo>
                  <a:lnTo>
                    <a:pt x="2437" y="1331"/>
                  </a:lnTo>
                  <a:lnTo>
                    <a:pt x="2439" y="1331"/>
                  </a:lnTo>
                  <a:lnTo>
                    <a:pt x="2444" y="1333"/>
                  </a:lnTo>
                  <a:lnTo>
                    <a:pt x="2446" y="1338"/>
                  </a:lnTo>
                  <a:lnTo>
                    <a:pt x="2448" y="1344"/>
                  </a:lnTo>
                  <a:lnTo>
                    <a:pt x="2448" y="1349"/>
                  </a:lnTo>
                  <a:lnTo>
                    <a:pt x="2449" y="1354"/>
                  </a:lnTo>
                  <a:lnTo>
                    <a:pt x="2451" y="1359"/>
                  </a:lnTo>
                  <a:lnTo>
                    <a:pt x="2458" y="1358"/>
                  </a:lnTo>
                  <a:lnTo>
                    <a:pt x="2467" y="1356"/>
                  </a:lnTo>
                  <a:lnTo>
                    <a:pt x="2477" y="1356"/>
                  </a:lnTo>
                  <a:lnTo>
                    <a:pt x="2493" y="1338"/>
                  </a:lnTo>
                  <a:lnTo>
                    <a:pt x="2512" y="1324"/>
                  </a:lnTo>
                  <a:lnTo>
                    <a:pt x="2514" y="1342"/>
                  </a:lnTo>
                  <a:lnTo>
                    <a:pt x="2516" y="1356"/>
                  </a:lnTo>
                  <a:lnTo>
                    <a:pt x="2542" y="1370"/>
                  </a:lnTo>
                  <a:lnTo>
                    <a:pt x="2563" y="1387"/>
                  </a:lnTo>
                  <a:lnTo>
                    <a:pt x="2556" y="1396"/>
                  </a:lnTo>
                  <a:lnTo>
                    <a:pt x="2550" y="1405"/>
                  </a:lnTo>
                  <a:lnTo>
                    <a:pt x="2544" y="1412"/>
                  </a:lnTo>
                  <a:lnTo>
                    <a:pt x="2531" y="1417"/>
                  </a:lnTo>
                  <a:lnTo>
                    <a:pt x="2531" y="1436"/>
                  </a:lnTo>
                  <a:lnTo>
                    <a:pt x="2514" y="1447"/>
                  </a:lnTo>
                  <a:lnTo>
                    <a:pt x="2496" y="1459"/>
                  </a:lnTo>
                  <a:lnTo>
                    <a:pt x="2496" y="1467"/>
                  </a:lnTo>
                  <a:lnTo>
                    <a:pt x="2474" y="1467"/>
                  </a:lnTo>
                  <a:lnTo>
                    <a:pt x="2461" y="1474"/>
                  </a:lnTo>
                  <a:lnTo>
                    <a:pt x="2451" y="1485"/>
                  </a:lnTo>
                  <a:lnTo>
                    <a:pt x="2439" y="1494"/>
                  </a:lnTo>
                  <a:lnTo>
                    <a:pt x="2423" y="1501"/>
                  </a:lnTo>
                  <a:lnTo>
                    <a:pt x="2407" y="1504"/>
                  </a:lnTo>
                  <a:lnTo>
                    <a:pt x="2390" y="1509"/>
                  </a:lnTo>
                  <a:lnTo>
                    <a:pt x="2376" y="1515"/>
                  </a:lnTo>
                  <a:lnTo>
                    <a:pt x="2364" y="1522"/>
                  </a:lnTo>
                  <a:lnTo>
                    <a:pt x="2352" y="1525"/>
                  </a:lnTo>
                  <a:lnTo>
                    <a:pt x="2343" y="1525"/>
                  </a:lnTo>
                  <a:lnTo>
                    <a:pt x="2339" y="1523"/>
                  </a:lnTo>
                  <a:lnTo>
                    <a:pt x="2338" y="1523"/>
                  </a:lnTo>
                  <a:lnTo>
                    <a:pt x="2336" y="1522"/>
                  </a:lnTo>
                  <a:lnTo>
                    <a:pt x="2336" y="1522"/>
                  </a:lnTo>
                  <a:lnTo>
                    <a:pt x="2334" y="1520"/>
                  </a:lnTo>
                  <a:lnTo>
                    <a:pt x="2332" y="1516"/>
                  </a:lnTo>
                  <a:lnTo>
                    <a:pt x="2327" y="1506"/>
                  </a:lnTo>
                  <a:lnTo>
                    <a:pt x="2325" y="1495"/>
                  </a:lnTo>
                  <a:lnTo>
                    <a:pt x="2325" y="1485"/>
                  </a:lnTo>
                  <a:lnTo>
                    <a:pt x="2324" y="1474"/>
                  </a:lnTo>
                  <a:lnTo>
                    <a:pt x="2315" y="1457"/>
                  </a:lnTo>
                  <a:lnTo>
                    <a:pt x="2303" y="1441"/>
                  </a:lnTo>
                  <a:lnTo>
                    <a:pt x="2290" y="1427"/>
                  </a:lnTo>
                  <a:lnTo>
                    <a:pt x="2278" y="1413"/>
                  </a:lnTo>
                  <a:lnTo>
                    <a:pt x="2275" y="1403"/>
                  </a:lnTo>
                  <a:lnTo>
                    <a:pt x="2273" y="1391"/>
                  </a:lnTo>
                  <a:lnTo>
                    <a:pt x="2271" y="1378"/>
                  </a:lnTo>
                  <a:lnTo>
                    <a:pt x="2266" y="1368"/>
                  </a:lnTo>
                  <a:lnTo>
                    <a:pt x="2247" y="1356"/>
                  </a:lnTo>
                  <a:lnTo>
                    <a:pt x="2242" y="1344"/>
                  </a:lnTo>
                  <a:lnTo>
                    <a:pt x="2236" y="1331"/>
                  </a:lnTo>
                  <a:lnTo>
                    <a:pt x="2231" y="1319"/>
                  </a:lnTo>
                  <a:lnTo>
                    <a:pt x="2224" y="1309"/>
                  </a:lnTo>
                  <a:lnTo>
                    <a:pt x="2214" y="1302"/>
                  </a:lnTo>
                  <a:lnTo>
                    <a:pt x="2208" y="1300"/>
                  </a:lnTo>
                  <a:lnTo>
                    <a:pt x="2207" y="1296"/>
                  </a:lnTo>
                  <a:lnTo>
                    <a:pt x="2203" y="1295"/>
                  </a:lnTo>
                  <a:lnTo>
                    <a:pt x="2200" y="1293"/>
                  </a:lnTo>
                  <a:lnTo>
                    <a:pt x="2196" y="1291"/>
                  </a:lnTo>
                  <a:lnTo>
                    <a:pt x="2193" y="1288"/>
                  </a:lnTo>
                  <a:lnTo>
                    <a:pt x="2189" y="1282"/>
                  </a:lnTo>
                  <a:lnTo>
                    <a:pt x="2186" y="1275"/>
                  </a:lnTo>
                  <a:lnTo>
                    <a:pt x="2182" y="1275"/>
                  </a:lnTo>
                  <a:lnTo>
                    <a:pt x="2182" y="1282"/>
                  </a:lnTo>
                  <a:lnTo>
                    <a:pt x="2194" y="1298"/>
                  </a:lnTo>
                  <a:lnTo>
                    <a:pt x="2205" y="1316"/>
                  </a:lnTo>
                  <a:lnTo>
                    <a:pt x="2212" y="1337"/>
                  </a:lnTo>
                  <a:lnTo>
                    <a:pt x="2219" y="1356"/>
                  </a:lnTo>
                  <a:lnTo>
                    <a:pt x="2228" y="1375"/>
                  </a:lnTo>
                  <a:lnTo>
                    <a:pt x="2231" y="1378"/>
                  </a:lnTo>
                  <a:lnTo>
                    <a:pt x="2236" y="1382"/>
                  </a:lnTo>
                  <a:lnTo>
                    <a:pt x="2240" y="1385"/>
                  </a:lnTo>
                  <a:lnTo>
                    <a:pt x="2245" y="1389"/>
                  </a:lnTo>
                  <a:lnTo>
                    <a:pt x="2247" y="1394"/>
                  </a:lnTo>
                  <a:lnTo>
                    <a:pt x="2247" y="1429"/>
                  </a:lnTo>
                  <a:lnTo>
                    <a:pt x="2250" y="1433"/>
                  </a:lnTo>
                  <a:lnTo>
                    <a:pt x="2254" y="1438"/>
                  </a:lnTo>
                  <a:lnTo>
                    <a:pt x="2259" y="1441"/>
                  </a:lnTo>
                  <a:lnTo>
                    <a:pt x="2264" y="1445"/>
                  </a:lnTo>
                  <a:lnTo>
                    <a:pt x="2266" y="1448"/>
                  </a:lnTo>
                  <a:lnTo>
                    <a:pt x="2269" y="1459"/>
                  </a:lnTo>
                  <a:lnTo>
                    <a:pt x="2271" y="1467"/>
                  </a:lnTo>
                  <a:lnTo>
                    <a:pt x="2275" y="1478"/>
                  </a:lnTo>
                  <a:lnTo>
                    <a:pt x="2285" y="1490"/>
                  </a:lnTo>
                  <a:lnTo>
                    <a:pt x="2301" y="1501"/>
                  </a:lnTo>
                  <a:lnTo>
                    <a:pt x="2318" y="1511"/>
                  </a:lnTo>
                  <a:lnTo>
                    <a:pt x="2332" y="1522"/>
                  </a:lnTo>
                  <a:lnTo>
                    <a:pt x="2336" y="1527"/>
                  </a:lnTo>
                  <a:lnTo>
                    <a:pt x="2336" y="1534"/>
                  </a:lnTo>
                  <a:lnTo>
                    <a:pt x="2336" y="1539"/>
                  </a:lnTo>
                  <a:lnTo>
                    <a:pt x="2338" y="1544"/>
                  </a:lnTo>
                  <a:lnTo>
                    <a:pt x="2343" y="1550"/>
                  </a:lnTo>
                  <a:lnTo>
                    <a:pt x="2358" y="1551"/>
                  </a:lnTo>
                  <a:lnTo>
                    <a:pt x="2376" y="1543"/>
                  </a:lnTo>
                  <a:lnTo>
                    <a:pt x="2400" y="1537"/>
                  </a:lnTo>
                  <a:lnTo>
                    <a:pt x="2423" y="1532"/>
                  </a:lnTo>
                  <a:lnTo>
                    <a:pt x="2444" y="1529"/>
                  </a:lnTo>
                  <a:lnTo>
                    <a:pt x="2444" y="1532"/>
                  </a:lnTo>
                  <a:lnTo>
                    <a:pt x="2439" y="1541"/>
                  </a:lnTo>
                  <a:lnTo>
                    <a:pt x="2439" y="1551"/>
                  </a:lnTo>
                  <a:lnTo>
                    <a:pt x="2435" y="1563"/>
                  </a:lnTo>
                  <a:lnTo>
                    <a:pt x="2428" y="1581"/>
                  </a:lnTo>
                  <a:lnTo>
                    <a:pt x="2418" y="1602"/>
                  </a:lnTo>
                  <a:lnTo>
                    <a:pt x="2406" y="1623"/>
                  </a:lnTo>
                  <a:lnTo>
                    <a:pt x="2393" y="1640"/>
                  </a:lnTo>
                  <a:lnTo>
                    <a:pt x="2374" y="1659"/>
                  </a:lnTo>
                  <a:lnTo>
                    <a:pt x="2353" y="1677"/>
                  </a:lnTo>
                  <a:lnTo>
                    <a:pt x="2331" y="1694"/>
                  </a:lnTo>
                  <a:lnTo>
                    <a:pt x="2310" y="1714"/>
                  </a:lnTo>
                  <a:lnTo>
                    <a:pt x="2292" y="1735"/>
                  </a:lnTo>
                  <a:lnTo>
                    <a:pt x="2278" y="1759"/>
                  </a:lnTo>
                  <a:lnTo>
                    <a:pt x="2273" y="1782"/>
                  </a:lnTo>
                  <a:lnTo>
                    <a:pt x="2276" y="1803"/>
                  </a:lnTo>
                  <a:lnTo>
                    <a:pt x="2283" y="1824"/>
                  </a:lnTo>
                  <a:lnTo>
                    <a:pt x="2290" y="1843"/>
                  </a:lnTo>
                  <a:lnTo>
                    <a:pt x="2297" y="1864"/>
                  </a:lnTo>
                  <a:lnTo>
                    <a:pt x="2303" y="1885"/>
                  </a:lnTo>
                  <a:lnTo>
                    <a:pt x="2301" y="1906"/>
                  </a:lnTo>
                  <a:lnTo>
                    <a:pt x="2290" y="1928"/>
                  </a:lnTo>
                  <a:lnTo>
                    <a:pt x="2275" y="1939"/>
                  </a:lnTo>
                  <a:lnTo>
                    <a:pt x="2257" y="1947"/>
                  </a:lnTo>
                  <a:lnTo>
                    <a:pt x="2240" y="1956"/>
                  </a:lnTo>
                  <a:lnTo>
                    <a:pt x="2226" y="1968"/>
                  </a:lnTo>
                  <a:lnTo>
                    <a:pt x="2217" y="1986"/>
                  </a:lnTo>
                  <a:lnTo>
                    <a:pt x="2226" y="1996"/>
                  </a:lnTo>
                  <a:lnTo>
                    <a:pt x="2233" y="2012"/>
                  </a:lnTo>
                  <a:lnTo>
                    <a:pt x="2236" y="2031"/>
                  </a:lnTo>
                  <a:lnTo>
                    <a:pt x="2231" y="2035"/>
                  </a:lnTo>
                  <a:lnTo>
                    <a:pt x="2228" y="2038"/>
                  </a:lnTo>
                  <a:lnTo>
                    <a:pt x="2226" y="2040"/>
                  </a:lnTo>
                  <a:lnTo>
                    <a:pt x="2222" y="2043"/>
                  </a:lnTo>
                  <a:lnTo>
                    <a:pt x="2221" y="2047"/>
                  </a:lnTo>
                  <a:lnTo>
                    <a:pt x="2217" y="2050"/>
                  </a:lnTo>
                  <a:lnTo>
                    <a:pt x="2198" y="2054"/>
                  </a:lnTo>
                  <a:lnTo>
                    <a:pt x="2193" y="2066"/>
                  </a:lnTo>
                  <a:lnTo>
                    <a:pt x="2191" y="2080"/>
                  </a:lnTo>
                  <a:lnTo>
                    <a:pt x="2189" y="2094"/>
                  </a:lnTo>
                  <a:lnTo>
                    <a:pt x="2186" y="2108"/>
                  </a:lnTo>
                  <a:lnTo>
                    <a:pt x="2163" y="2127"/>
                  </a:lnTo>
                  <a:lnTo>
                    <a:pt x="2156" y="2143"/>
                  </a:lnTo>
                  <a:lnTo>
                    <a:pt x="2147" y="2159"/>
                  </a:lnTo>
                  <a:lnTo>
                    <a:pt x="2130" y="2174"/>
                  </a:lnTo>
                  <a:lnTo>
                    <a:pt x="2109" y="2187"/>
                  </a:lnTo>
                  <a:lnTo>
                    <a:pt x="2083" y="2194"/>
                  </a:lnTo>
                  <a:lnTo>
                    <a:pt x="2057" y="2201"/>
                  </a:lnTo>
                  <a:lnTo>
                    <a:pt x="2030" y="2206"/>
                  </a:lnTo>
                  <a:lnTo>
                    <a:pt x="2006" y="2211"/>
                  </a:lnTo>
                  <a:lnTo>
                    <a:pt x="2001" y="2208"/>
                  </a:lnTo>
                  <a:lnTo>
                    <a:pt x="1997" y="2204"/>
                  </a:lnTo>
                  <a:lnTo>
                    <a:pt x="1994" y="2202"/>
                  </a:lnTo>
                  <a:lnTo>
                    <a:pt x="1990" y="2197"/>
                  </a:lnTo>
                  <a:lnTo>
                    <a:pt x="1987" y="2194"/>
                  </a:lnTo>
                  <a:lnTo>
                    <a:pt x="1985" y="2185"/>
                  </a:lnTo>
                  <a:lnTo>
                    <a:pt x="1985" y="2174"/>
                  </a:lnTo>
                  <a:lnTo>
                    <a:pt x="1985" y="2162"/>
                  </a:lnTo>
                  <a:lnTo>
                    <a:pt x="1983" y="2150"/>
                  </a:lnTo>
                  <a:lnTo>
                    <a:pt x="1973" y="2133"/>
                  </a:lnTo>
                  <a:lnTo>
                    <a:pt x="1959" y="2117"/>
                  </a:lnTo>
                  <a:lnTo>
                    <a:pt x="1945" y="2099"/>
                  </a:lnTo>
                  <a:lnTo>
                    <a:pt x="1936" y="2082"/>
                  </a:lnTo>
                  <a:lnTo>
                    <a:pt x="1940" y="2070"/>
                  </a:lnTo>
                  <a:lnTo>
                    <a:pt x="1940" y="2068"/>
                  </a:lnTo>
                  <a:lnTo>
                    <a:pt x="1936" y="2064"/>
                  </a:lnTo>
                  <a:lnTo>
                    <a:pt x="1933" y="2063"/>
                  </a:lnTo>
                  <a:lnTo>
                    <a:pt x="1931" y="2059"/>
                  </a:lnTo>
                  <a:lnTo>
                    <a:pt x="1929" y="2059"/>
                  </a:lnTo>
                  <a:lnTo>
                    <a:pt x="1927" y="2054"/>
                  </a:lnTo>
                  <a:lnTo>
                    <a:pt x="1929" y="2049"/>
                  </a:lnTo>
                  <a:lnTo>
                    <a:pt x="1929" y="2045"/>
                  </a:lnTo>
                  <a:lnTo>
                    <a:pt x="1931" y="2042"/>
                  </a:lnTo>
                  <a:lnTo>
                    <a:pt x="1933" y="2038"/>
                  </a:lnTo>
                  <a:lnTo>
                    <a:pt x="1926" y="2035"/>
                  </a:lnTo>
                  <a:lnTo>
                    <a:pt x="1926" y="2031"/>
                  </a:lnTo>
                  <a:lnTo>
                    <a:pt x="1926" y="2028"/>
                  </a:lnTo>
                  <a:lnTo>
                    <a:pt x="1927" y="2023"/>
                  </a:lnTo>
                  <a:lnTo>
                    <a:pt x="1929" y="2019"/>
                  </a:lnTo>
                  <a:lnTo>
                    <a:pt x="1929" y="2014"/>
                  </a:lnTo>
                  <a:lnTo>
                    <a:pt x="1929" y="2009"/>
                  </a:lnTo>
                  <a:lnTo>
                    <a:pt x="1922" y="1995"/>
                  </a:lnTo>
                  <a:lnTo>
                    <a:pt x="1912" y="1979"/>
                  </a:lnTo>
                  <a:lnTo>
                    <a:pt x="1901" y="1965"/>
                  </a:lnTo>
                  <a:lnTo>
                    <a:pt x="1894" y="1951"/>
                  </a:lnTo>
                  <a:lnTo>
                    <a:pt x="1892" y="1934"/>
                  </a:lnTo>
                  <a:lnTo>
                    <a:pt x="1896" y="1914"/>
                  </a:lnTo>
                  <a:lnTo>
                    <a:pt x="1903" y="1897"/>
                  </a:lnTo>
                  <a:lnTo>
                    <a:pt x="1913" y="1878"/>
                  </a:lnTo>
                  <a:lnTo>
                    <a:pt x="1920" y="1862"/>
                  </a:lnTo>
                  <a:lnTo>
                    <a:pt x="1926" y="1848"/>
                  </a:lnTo>
                  <a:lnTo>
                    <a:pt x="1919" y="1834"/>
                  </a:lnTo>
                  <a:lnTo>
                    <a:pt x="1917" y="1822"/>
                  </a:lnTo>
                  <a:lnTo>
                    <a:pt x="1917" y="1810"/>
                  </a:lnTo>
                  <a:lnTo>
                    <a:pt x="1913" y="1794"/>
                  </a:lnTo>
                  <a:lnTo>
                    <a:pt x="1903" y="1773"/>
                  </a:lnTo>
                  <a:lnTo>
                    <a:pt x="1887" y="1752"/>
                  </a:lnTo>
                  <a:lnTo>
                    <a:pt x="1872" y="1733"/>
                  </a:lnTo>
                  <a:lnTo>
                    <a:pt x="1856" y="1717"/>
                  </a:lnTo>
                  <a:lnTo>
                    <a:pt x="1861" y="1696"/>
                  </a:lnTo>
                  <a:lnTo>
                    <a:pt x="1866" y="1677"/>
                  </a:lnTo>
                  <a:lnTo>
                    <a:pt x="1872" y="1656"/>
                  </a:lnTo>
                  <a:lnTo>
                    <a:pt x="1866" y="1653"/>
                  </a:lnTo>
                  <a:lnTo>
                    <a:pt x="1863" y="1651"/>
                  </a:lnTo>
                  <a:lnTo>
                    <a:pt x="1859" y="1647"/>
                  </a:lnTo>
                  <a:lnTo>
                    <a:pt x="1856" y="1646"/>
                  </a:lnTo>
                  <a:lnTo>
                    <a:pt x="1851" y="1646"/>
                  </a:lnTo>
                  <a:lnTo>
                    <a:pt x="1844" y="1644"/>
                  </a:lnTo>
                  <a:lnTo>
                    <a:pt x="1840" y="1647"/>
                  </a:lnTo>
                  <a:lnTo>
                    <a:pt x="1838" y="1649"/>
                  </a:lnTo>
                  <a:lnTo>
                    <a:pt x="1833" y="1651"/>
                  </a:lnTo>
                  <a:lnTo>
                    <a:pt x="1828" y="1651"/>
                  </a:lnTo>
                  <a:lnTo>
                    <a:pt x="1821" y="1651"/>
                  </a:lnTo>
                  <a:lnTo>
                    <a:pt x="1802" y="1621"/>
                  </a:lnTo>
                  <a:lnTo>
                    <a:pt x="1789" y="1619"/>
                  </a:lnTo>
                  <a:lnTo>
                    <a:pt x="1777" y="1618"/>
                  </a:lnTo>
                  <a:lnTo>
                    <a:pt x="1763" y="1616"/>
                  </a:lnTo>
                  <a:lnTo>
                    <a:pt x="1746" y="1623"/>
                  </a:lnTo>
                  <a:lnTo>
                    <a:pt x="1728" y="1630"/>
                  </a:lnTo>
                  <a:lnTo>
                    <a:pt x="1714" y="1635"/>
                  </a:lnTo>
                  <a:lnTo>
                    <a:pt x="1680" y="1628"/>
                  </a:lnTo>
                  <a:lnTo>
                    <a:pt x="1676" y="1640"/>
                  </a:lnTo>
                  <a:lnTo>
                    <a:pt x="1664" y="1640"/>
                  </a:lnTo>
                  <a:lnTo>
                    <a:pt x="1653" y="1637"/>
                  </a:lnTo>
                  <a:lnTo>
                    <a:pt x="1645" y="1635"/>
                  </a:lnTo>
                  <a:lnTo>
                    <a:pt x="1641" y="1637"/>
                  </a:lnTo>
                  <a:lnTo>
                    <a:pt x="1638" y="1640"/>
                  </a:lnTo>
                  <a:lnTo>
                    <a:pt x="1632" y="1642"/>
                  </a:lnTo>
                  <a:lnTo>
                    <a:pt x="1625" y="1644"/>
                  </a:lnTo>
                  <a:lnTo>
                    <a:pt x="1615" y="1632"/>
                  </a:lnTo>
                  <a:lnTo>
                    <a:pt x="1601" y="1625"/>
                  </a:lnTo>
                  <a:lnTo>
                    <a:pt x="1587" y="1618"/>
                  </a:lnTo>
                  <a:lnTo>
                    <a:pt x="1573" y="1611"/>
                  </a:lnTo>
                  <a:lnTo>
                    <a:pt x="1561" y="1602"/>
                  </a:lnTo>
                  <a:lnTo>
                    <a:pt x="1552" y="1579"/>
                  </a:lnTo>
                  <a:lnTo>
                    <a:pt x="1542" y="1567"/>
                  </a:lnTo>
                  <a:lnTo>
                    <a:pt x="1526" y="1555"/>
                  </a:lnTo>
                  <a:lnTo>
                    <a:pt x="1512" y="1543"/>
                  </a:lnTo>
                  <a:lnTo>
                    <a:pt x="1503" y="1532"/>
                  </a:lnTo>
                  <a:lnTo>
                    <a:pt x="1503" y="1509"/>
                  </a:lnTo>
                  <a:lnTo>
                    <a:pt x="1500" y="1499"/>
                  </a:lnTo>
                  <a:lnTo>
                    <a:pt x="1501" y="1483"/>
                  </a:lnTo>
                  <a:lnTo>
                    <a:pt x="1505" y="1469"/>
                  </a:lnTo>
                  <a:lnTo>
                    <a:pt x="1508" y="1457"/>
                  </a:lnTo>
                  <a:lnTo>
                    <a:pt x="1510" y="1448"/>
                  </a:lnTo>
                  <a:lnTo>
                    <a:pt x="1510" y="1434"/>
                  </a:lnTo>
                  <a:lnTo>
                    <a:pt x="1507" y="1426"/>
                  </a:lnTo>
                  <a:lnTo>
                    <a:pt x="1501" y="1417"/>
                  </a:lnTo>
                  <a:lnTo>
                    <a:pt x="1498" y="1410"/>
                  </a:lnTo>
                  <a:lnTo>
                    <a:pt x="1498" y="1399"/>
                  </a:lnTo>
                  <a:lnTo>
                    <a:pt x="1501" y="1385"/>
                  </a:lnTo>
                  <a:lnTo>
                    <a:pt x="1508" y="1370"/>
                  </a:lnTo>
                  <a:lnTo>
                    <a:pt x="1515" y="1352"/>
                  </a:lnTo>
                  <a:lnTo>
                    <a:pt x="1522" y="1337"/>
                  </a:lnTo>
                  <a:lnTo>
                    <a:pt x="1529" y="1324"/>
                  </a:lnTo>
                  <a:lnTo>
                    <a:pt x="1533" y="1317"/>
                  </a:lnTo>
                  <a:lnTo>
                    <a:pt x="1545" y="1307"/>
                  </a:lnTo>
                  <a:lnTo>
                    <a:pt x="1559" y="1298"/>
                  </a:lnTo>
                  <a:lnTo>
                    <a:pt x="1573" y="1291"/>
                  </a:lnTo>
                  <a:lnTo>
                    <a:pt x="1587" y="1282"/>
                  </a:lnTo>
                  <a:lnTo>
                    <a:pt x="1590" y="1274"/>
                  </a:lnTo>
                  <a:lnTo>
                    <a:pt x="1590" y="1263"/>
                  </a:lnTo>
                  <a:lnTo>
                    <a:pt x="1589" y="1251"/>
                  </a:lnTo>
                  <a:lnTo>
                    <a:pt x="1590" y="1241"/>
                  </a:lnTo>
                  <a:lnTo>
                    <a:pt x="1599" y="1227"/>
                  </a:lnTo>
                  <a:lnTo>
                    <a:pt x="1611" y="1216"/>
                  </a:lnTo>
                  <a:lnTo>
                    <a:pt x="1624" y="1206"/>
                  </a:lnTo>
                  <a:lnTo>
                    <a:pt x="1636" y="1195"/>
                  </a:lnTo>
                  <a:lnTo>
                    <a:pt x="1646" y="1183"/>
                  </a:lnTo>
                  <a:lnTo>
                    <a:pt x="1652" y="1167"/>
                  </a:lnTo>
                  <a:lnTo>
                    <a:pt x="1652" y="1166"/>
                  </a:lnTo>
                  <a:lnTo>
                    <a:pt x="1650" y="1166"/>
                  </a:lnTo>
                  <a:lnTo>
                    <a:pt x="1650" y="1164"/>
                  </a:lnTo>
                  <a:lnTo>
                    <a:pt x="1650" y="1162"/>
                  </a:lnTo>
                  <a:lnTo>
                    <a:pt x="1648" y="1160"/>
                  </a:lnTo>
                  <a:lnTo>
                    <a:pt x="1645" y="1159"/>
                  </a:lnTo>
                  <a:lnTo>
                    <a:pt x="1641" y="1157"/>
                  </a:lnTo>
                  <a:lnTo>
                    <a:pt x="1638" y="1157"/>
                  </a:lnTo>
                  <a:lnTo>
                    <a:pt x="1632" y="1155"/>
                  </a:lnTo>
                  <a:lnTo>
                    <a:pt x="1629" y="1159"/>
                  </a:lnTo>
                  <a:lnTo>
                    <a:pt x="1625" y="1159"/>
                  </a:lnTo>
                  <a:lnTo>
                    <a:pt x="1620" y="1160"/>
                  </a:lnTo>
                  <a:lnTo>
                    <a:pt x="1613" y="1160"/>
                  </a:lnTo>
                  <a:lnTo>
                    <a:pt x="1613" y="1155"/>
                  </a:lnTo>
                  <a:lnTo>
                    <a:pt x="1610" y="1155"/>
                  </a:lnTo>
                  <a:lnTo>
                    <a:pt x="1610" y="1141"/>
                  </a:lnTo>
                  <a:lnTo>
                    <a:pt x="1608" y="1122"/>
                  </a:lnTo>
                  <a:lnTo>
                    <a:pt x="1606" y="1099"/>
                  </a:lnTo>
                  <a:lnTo>
                    <a:pt x="1606" y="1077"/>
                  </a:lnTo>
                  <a:lnTo>
                    <a:pt x="1606" y="1057"/>
                  </a:lnTo>
                  <a:lnTo>
                    <a:pt x="1610" y="1045"/>
                  </a:lnTo>
                  <a:lnTo>
                    <a:pt x="1611" y="1040"/>
                  </a:lnTo>
                  <a:lnTo>
                    <a:pt x="1613" y="1036"/>
                  </a:lnTo>
                  <a:lnTo>
                    <a:pt x="1615" y="1035"/>
                  </a:lnTo>
                  <a:lnTo>
                    <a:pt x="1617" y="1035"/>
                  </a:lnTo>
                  <a:lnTo>
                    <a:pt x="1620" y="1035"/>
                  </a:lnTo>
                  <a:lnTo>
                    <a:pt x="1624" y="1033"/>
                  </a:lnTo>
                  <a:lnTo>
                    <a:pt x="1629" y="1033"/>
                  </a:lnTo>
                  <a:lnTo>
                    <a:pt x="1643" y="1038"/>
                  </a:lnTo>
                  <a:lnTo>
                    <a:pt x="1659" y="1042"/>
                  </a:lnTo>
                  <a:lnTo>
                    <a:pt x="1676" y="1042"/>
                  </a:lnTo>
                  <a:lnTo>
                    <a:pt x="1693" y="1038"/>
                  </a:lnTo>
                  <a:lnTo>
                    <a:pt x="1706" y="1033"/>
                  </a:lnTo>
                  <a:lnTo>
                    <a:pt x="1707" y="1031"/>
                  </a:lnTo>
                  <a:lnTo>
                    <a:pt x="1707" y="1029"/>
                  </a:lnTo>
                  <a:lnTo>
                    <a:pt x="1709" y="1029"/>
                  </a:lnTo>
                  <a:lnTo>
                    <a:pt x="1709" y="1028"/>
                  </a:lnTo>
                  <a:lnTo>
                    <a:pt x="1709" y="1026"/>
                  </a:lnTo>
                  <a:lnTo>
                    <a:pt x="1713" y="1012"/>
                  </a:lnTo>
                  <a:lnTo>
                    <a:pt x="1713" y="996"/>
                  </a:lnTo>
                  <a:lnTo>
                    <a:pt x="1711" y="981"/>
                  </a:lnTo>
                  <a:lnTo>
                    <a:pt x="1709" y="963"/>
                  </a:lnTo>
                  <a:lnTo>
                    <a:pt x="1697" y="960"/>
                  </a:lnTo>
                  <a:lnTo>
                    <a:pt x="1685" y="956"/>
                  </a:lnTo>
                  <a:lnTo>
                    <a:pt x="1673" y="949"/>
                  </a:lnTo>
                  <a:lnTo>
                    <a:pt x="1664" y="940"/>
                  </a:lnTo>
                  <a:lnTo>
                    <a:pt x="1667" y="939"/>
                  </a:lnTo>
                  <a:lnTo>
                    <a:pt x="1671" y="937"/>
                  </a:lnTo>
                  <a:lnTo>
                    <a:pt x="1673" y="935"/>
                  </a:lnTo>
                  <a:lnTo>
                    <a:pt x="1676" y="935"/>
                  </a:lnTo>
                  <a:lnTo>
                    <a:pt x="1680" y="933"/>
                  </a:lnTo>
                  <a:lnTo>
                    <a:pt x="1686" y="933"/>
                  </a:lnTo>
                  <a:lnTo>
                    <a:pt x="1690" y="932"/>
                  </a:lnTo>
                  <a:lnTo>
                    <a:pt x="1695" y="930"/>
                  </a:lnTo>
                  <a:lnTo>
                    <a:pt x="1700" y="930"/>
                  </a:lnTo>
                  <a:lnTo>
                    <a:pt x="1706" y="930"/>
                  </a:lnTo>
                  <a:lnTo>
                    <a:pt x="1706" y="911"/>
                  </a:lnTo>
                  <a:lnTo>
                    <a:pt x="1711" y="911"/>
                  </a:lnTo>
                  <a:lnTo>
                    <a:pt x="1716" y="912"/>
                  </a:lnTo>
                  <a:lnTo>
                    <a:pt x="1718" y="914"/>
                  </a:lnTo>
                  <a:lnTo>
                    <a:pt x="1721" y="914"/>
                  </a:lnTo>
                  <a:lnTo>
                    <a:pt x="1725" y="916"/>
                  </a:lnTo>
                  <a:lnTo>
                    <a:pt x="1728" y="918"/>
                  </a:lnTo>
                  <a:lnTo>
                    <a:pt x="1732" y="914"/>
                  </a:lnTo>
                  <a:lnTo>
                    <a:pt x="1737" y="912"/>
                  </a:lnTo>
                  <a:lnTo>
                    <a:pt x="1741" y="911"/>
                  </a:lnTo>
                  <a:lnTo>
                    <a:pt x="1746" y="909"/>
                  </a:lnTo>
                  <a:lnTo>
                    <a:pt x="1748" y="907"/>
                  </a:lnTo>
                  <a:lnTo>
                    <a:pt x="1749" y="904"/>
                  </a:lnTo>
                  <a:lnTo>
                    <a:pt x="1749" y="900"/>
                  </a:lnTo>
                  <a:lnTo>
                    <a:pt x="1749" y="897"/>
                  </a:lnTo>
                  <a:lnTo>
                    <a:pt x="1749" y="893"/>
                  </a:lnTo>
                  <a:lnTo>
                    <a:pt x="1751" y="890"/>
                  </a:lnTo>
                  <a:lnTo>
                    <a:pt x="1753" y="886"/>
                  </a:lnTo>
                  <a:lnTo>
                    <a:pt x="1786" y="876"/>
                  </a:lnTo>
                  <a:lnTo>
                    <a:pt x="1793" y="865"/>
                  </a:lnTo>
                  <a:lnTo>
                    <a:pt x="1795" y="855"/>
                  </a:lnTo>
                  <a:lnTo>
                    <a:pt x="1800" y="844"/>
                  </a:lnTo>
                  <a:lnTo>
                    <a:pt x="1810" y="837"/>
                  </a:lnTo>
                  <a:lnTo>
                    <a:pt x="1823" y="832"/>
                  </a:lnTo>
                  <a:lnTo>
                    <a:pt x="1838" y="827"/>
                  </a:lnTo>
                  <a:lnTo>
                    <a:pt x="1852" y="822"/>
                  </a:lnTo>
                  <a:lnTo>
                    <a:pt x="1854" y="820"/>
                  </a:lnTo>
                  <a:lnTo>
                    <a:pt x="1854" y="820"/>
                  </a:lnTo>
                  <a:lnTo>
                    <a:pt x="1854" y="818"/>
                  </a:lnTo>
                  <a:lnTo>
                    <a:pt x="1854" y="816"/>
                  </a:lnTo>
                  <a:lnTo>
                    <a:pt x="1856" y="815"/>
                  </a:lnTo>
                  <a:lnTo>
                    <a:pt x="1849" y="797"/>
                  </a:lnTo>
                  <a:lnTo>
                    <a:pt x="1845" y="776"/>
                  </a:lnTo>
                  <a:lnTo>
                    <a:pt x="1845" y="757"/>
                  </a:lnTo>
                  <a:lnTo>
                    <a:pt x="1844" y="741"/>
                  </a:lnTo>
                  <a:lnTo>
                    <a:pt x="1859" y="740"/>
                  </a:lnTo>
                  <a:lnTo>
                    <a:pt x="1870" y="736"/>
                  </a:lnTo>
                  <a:lnTo>
                    <a:pt x="1882" y="733"/>
                  </a:lnTo>
                  <a:lnTo>
                    <a:pt x="1882" y="741"/>
                  </a:lnTo>
                  <a:lnTo>
                    <a:pt x="1880" y="748"/>
                  </a:lnTo>
                  <a:lnTo>
                    <a:pt x="1878" y="761"/>
                  </a:lnTo>
                  <a:lnTo>
                    <a:pt x="1877" y="778"/>
                  </a:lnTo>
                  <a:lnTo>
                    <a:pt x="1875" y="794"/>
                  </a:lnTo>
                  <a:lnTo>
                    <a:pt x="1875" y="806"/>
                  </a:lnTo>
                  <a:lnTo>
                    <a:pt x="1880" y="809"/>
                  </a:lnTo>
                  <a:lnTo>
                    <a:pt x="1884" y="811"/>
                  </a:lnTo>
                  <a:lnTo>
                    <a:pt x="1885" y="813"/>
                  </a:lnTo>
                  <a:lnTo>
                    <a:pt x="1889" y="815"/>
                  </a:lnTo>
                  <a:lnTo>
                    <a:pt x="1894" y="818"/>
                  </a:lnTo>
                  <a:lnTo>
                    <a:pt x="1905" y="813"/>
                  </a:lnTo>
                  <a:lnTo>
                    <a:pt x="1912" y="813"/>
                  </a:lnTo>
                  <a:lnTo>
                    <a:pt x="1917" y="816"/>
                  </a:lnTo>
                  <a:lnTo>
                    <a:pt x="1924" y="822"/>
                  </a:lnTo>
                  <a:lnTo>
                    <a:pt x="1933" y="822"/>
                  </a:lnTo>
                  <a:lnTo>
                    <a:pt x="1943" y="818"/>
                  </a:lnTo>
                  <a:lnTo>
                    <a:pt x="1952" y="813"/>
                  </a:lnTo>
                  <a:lnTo>
                    <a:pt x="1957" y="808"/>
                  </a:lnTo>
                  <a:lnTo>
                    <a:pt x="1964" y="804"/>
                  </a:lnTo>
                  <a:lnTo>
                    <a:pt x="1973" y="801"/>
                  </a:lnTo>
                  <a:lnTo>
                    <a:pt x="1987" y="802"/>
                  </a:lnTo>
                  <a:lnTo>
                    <a:pt x="2006" y="806"/>
                  </a:lnTo>
                  <a:lnTo>
                    <a:pt x="2008" y="801"/>
                  </a:lnTo>
                  <a:lnTo>
                    <a:pt x="2009" y="799"/>
                  </a:lnTo>
                  <a:lnTo>
                    <a:pt x="2013" y="795"/>
                  </a:lnTo>
                  <a:lnTo>
                    <a:pt x="2016" y="794"/>
                  </a:lnTo>
                  <a:lnTo>
                    <a:pt x="2020" y="794"/>
                  </a:lnTo>
                  <a:lnTo>
                    <a:pt x="2025" y="792"/>
                  </a:lnTo>
                  <a:lnTo>
                    <a:pt x="2025" y="762"/>
                  </a:lnTo>
                  <a:lnTo>
                    <a:pt x="2029" y="738"/>
                  </a:lnTo>
                  <a:lnTo>
                    <a:pt x="2032" y="734"/>
                  </a:lnTo>
                  <a:lnTo>
                    <a:pt x="2036" y="733"/>
                  </a:lnTo>
                  <a:lnTo>
                    <a:pt x="2039" y="729"/>
                  </a:lnTo>
                  <a:lnTo>
                    <a:pt x="2043" y="727"/>
                  </a:lnTo>
                  <a:lnTo>
                    <a:pt x="2048" y="726"/>
                  </a:lnTo>
                  <a:lnTo>
                    <a:pt x="2048" y="729"/>
                  </a:lnTo>
                  <a:lnTo>
                    <a:pt x="2051" y="733"/>
                  </a:lnTo>
                  <a:lnTo>
                    <a:pt x="2053" y="736"/>
                  </a:lnTo>
                  <a:lnTo>
                    <a:pt x="2055" y="740"/>
                  </a:lnTo>
                  <a:lnTo>
                    <a:pt x="2057" y="741"/>
                  </a:lnTo>
                  <a:lnTo>
                    <a:pt x="2062" y="743"/>
                  </a:lnTo>
                  <a:lnTo>
                    <a:pt x="2067" y="745"/>
                  </a:lnTo>
                  <a:lnTo>
                    <a:pt x="2065" y="729"/>
                  </a:lnTo>
                  <a:lnTo>
                    <a:pt x="2064" y="719"/>
                  </a:lnTo>
                  <a:lnTo>
                    <a:pt x="2060" y="712"/>
                  </a:lnTo>
                  <a:lnTo>
                    <a:pt x="2058" y="703"/>
                  </a:lnTo>
                  <a:lnTo>
                    <a:pt x="2055" y="687"/>
                  </a:lnTo>
                  <a:lnTo>
                    <a:pt x="2064" y="686"/>
                  </a:lnTo>
                  <a:lnTo>
                    <a:pt x="2070" y="682"/>
                  </a:lnTo>
                  <a:lnTo>
                    <a:pt x="2076" y="679"/>
                  </a:lnTo>
                  <a:lnTo>
                    <a:pt x="2083" y="675"/>
                  </a:lnTo>
                  <a:lnTo>
                    <a:pt x="2095" y="675"/>
                  </a:lnTo>
                  <a:lnTo>
                    <a:pt x="2107" y="677"/>
                  </a:lnTo>
                  <a:lnTo>
                    <a:pt x="2116" y="679"/>
                  </a:lnTo>
                  <a:lnTo>
                    <a:pt x="2125" y="675"/>
                  </a:lnTo>
                  <a:lnTo>
                    <a:pt x="2132" y="665"/>
                  </a:lnTo>
                  <a:lnTo>
                    <a:pt x="2126" y="663"/>
                  </a:lnTo>
                  <a:lnTo>
                    <a:pt x="2121" y="661"/>
                  </a:lnTo>
                  <a:lnTo>
                    <a:pt x="2118" y="659"/>
                  </a:lnTo>
                  <a:lnTo>
                    <a:pt x="2112" y="658"/>
                  </a:lnTo>
                  <a:lnTo>
                    <a:pt x="2105" y="658"/>
                  </a:lnTo>
                  <a:lnTo>
                    <a:pt x="2088" y="666"/>
                  </a:lnTo>
                  <a:lnTo>
                    <a:pt x="2069" y="672"/>
                  </a:lnTo>
                  <a:lnTo>
                    <a:pt x="2048" y="675"/>
                  </a:lnTo>
                  <a:lnTo>
                    <a:pt x="2044" y="666"/>
                  </a:lnTo>
                  <a:lnTo>
                    <a:pt x="2039" y="659"/>
                  </a:lnTo>
                  <a:lnTo>
                    <a:pt x="2034" y="652"/>
                  </a:lnTo>
                  <a:lnTo>
                    <a:pt x="2030" y="644"/>
                  </a:lnTo>
                  <a:lnTo>
                    <a:pt x="2029" y="630"/>
                  </a:lnTo>
                  <a:lnTo>
                    <a:pt x="2030" y="619"/>
                  </a:lnTo>
                  <a:lnTo>
                    <a:pt x="2029" y="607"/>
                  </a:lnTo>
                  <a:lnTo>
                    <a:pt x="2027" y="593"/>
                  </a:lnTo>
                  <a:lnTo>
                    <a:pt x="2029" y="581"/>
                  </a:lnTo>
                  <a:lnTo>
                    <a:pt x="2037" y="563"/>
                  </a:lnTo>
                  <a:lnTo>
                    <a:pt x="2051" y="551"/>
                  </a:lnTo>
                  <a:lnTo>
                    <a:pt x="2065" y="537"/>
                  </a:lnTo>
                  <a:lnTo>
                    <a:pt x="2077" y="523"/>
                  </a:lnTo>
                  <a:lnTo>
                    <a:pt x="2086" y="507"/>
                  </a:lnTo>
                  <a:lnTo>
                    <a:pt x="2081" y="502"/>
                  </a:lnTo>
                  <a:lnTo>
                    <a:pt x="2076" y="497"/>
                  </a:lnTo>
                  <a:lnTo>
                    <a:pt x="2070" y="492"/>
                  </a:lnTo>
                  <a:lnTo>
                    <a:pt x="2057" y="494"/>
                  </a:lnTo>
                  <a:lnTo>
                    <a:pt x="2041" y="495"/>
                  </a:lnTo>
                  <a:lnTo>
                    <a:pt x="2036" y="520"/>
                  </a:lnTo>
                  <a:lnTo>
                    <a:pt x="2027" y="539"/>
                  </a:lnTo>
                  <a:lnTo>
                    <a:pt x="2015" y="555"/>
                  </a:lnTo>
                  <a:lnTo>
                    <a:pt x="2001" y="570"/>
                  </a:lnTo>
                  <a:lnTo>
                    <a:pt x="1988" y="588"/>
                  </a:lnTo>
                  <a:lnTo>
                    <a:pt x="1980" y="609"/>
                  </a:lnTo>
                  <a:lnTo>
                    <a:pt x="1974" y="633"/>
                  </a:lnTo>
                  <a:lnTo>
                    <a:pt x="1985" y="642"/>
                  </a:lnTo>
                  <a:lnTo>
                    <a:pt x="1995" y="652"/>
                  </a:lnTo>
                  <a:lnTo>
                    <a:pt x="2002" y="665"/>
                  </a:lnTo>
                  <a:lnTo>
                    <a:pt x="2006" y="680"/>
                  </a:lnTo>
                  <a:lnTo>
                    <a:pt x="2001" y="682"/>
                  </a:lnTo>
                  <a:lnTo>
                    <a:pt x="1999" y="684"/>
                  </a:lnTo>
                  <a:lnTo>
                    <a:pt x="1997" y="686"/>
                  </a:lnTo>
                  <a:lnTo>
                    <a:pt x="1997" y="686"/>
                  </a:lnTo>
                  <a:lnTo>
                    <a:pt x="1997" y="687"/>
                  </a:lnTo>
                  <a:lnTo>
                    <a:pt x="1995" y="689"/>
                  </a:lnTo>
                  <a:lnTo>
                    <a:pt x="1995" y="693"/>
                  </a:lnTo>
                  <a:lnTo>
                    <a:pt x="1994" y="694"/>
                  </a:lnTo>
                  <a:lnTo>
                    <a:pt x="1971" y="703"/>
                  </a:lnTo>
                  <a:lnTo>
                    <a:pt x="1968" y="724"/>
                  </a:lnTo>
                  <a:lnTo>
                    <a:pt x="1961" y="740"/>
                  </a:lnTo>
                  <a:lnTo>
                    <a:pt x="1954" y="752"/>
                  </a:lnTo>
                  <a:lnTo>
                    <a:pt x="1943" y="762"/>
                  </a:lnTo>
                  <a:lnTo>
                    <a:pt x="1934" y="773"/>
                  </a:lnTo>
                  <a:lnTo>
                    <a:pt x="1926" y="787"/>
                  </a:lnTo>
                  <a:lnTo>
                    <a:pt x="1920" y="787"/>
                  </a:lnTo>
                  <a:lnTo>
                    <a:pt x="1920" y="783"/>
                  </a:lnTo>
                  <a:lnTo>
                    <a:pt x="1906" y="764"/>
                  </a:lnTo>
                  <a:lnTo>
                    <a:pt x="1898" y="743"/>
                  </a:lnTo>
                  <a:lnTo>
                    <a:pt x="1892" y="720"/>
                  </a:lnTo>
                  <a:lnTo>
                    <a:pt x="1882" y="694"/>
                  </a:lnTo>
                  <a:lnTo>
                    <a:pt x="1868" y="701"/>
                  </a:lnTo>
                  <a:lnTo>
                    <a:pt x="1859" y="710"/>
                  </a:lnTo>
                  <a:lnTo>
                    <a:pt x="1849" y="717"/>
                  </a:lnTo>
                  <a:lnTo>
                    <a:pt x="1838" y="722"/>
                  </a:lnTo>
                  <a:lnTo>
                    <a:pt x="1821" y="726"/>
                  </a:lnTo>
                  <a:lnTo>
                    <a:pt x="1819" y="724"/>
                  </a:lnTo>
                  <a:lnTo>
                    <a:pt x="1817" y="724"/>
                  </a:lnTo>
                  <a:lnTo>
                    <a:pt x="1816" y="724"/>
                  </a:lnTo>
                  <a:lnTo>
                    <a:pt x="1814" y="722"/>
                  </a:lnTo>
                  <a:lnTo>
                    <a:pt x="1810" y="722"/>
                  </a:lnTo>
                  <a:lnTo>
                    <a:pt x="1809" y="701"/>
                  </a:lnTo>
                  <a:lnTo>
                    <a:pt x="1807" y="684"/>
                  </a:lnTo>
                  <a:lnTo>
                    <a:pt x="1803" y="670"/>
                  </a:lnTo>
                  <a:lnTo>
                    <a:pt x="1800" y="654"/>
                  </a:lnTo>
                  <a:lnTo>
                    <a:pt x="1798" y="633"/>
                  </a:lnTo>
                  <a:lnTo>
                    <a:pt x="1807" y="624"/>
                  </a:lnTo>
                  <a:lnTo>
                    <a:pt x="1810" y="616"/>
                  </a:lnTo>
                  <a:lnTo>
                    <a:pt x="1812" y="605"/>
                  </a:lnTo>
                  <a:lnTo>
                    <a:pt x="1817" y="591"/>
                  </a:lnTo>
                  <a:lnTo>
                    <a:pt x="1821" y="588"/>
                  </a:lnTo>
                  <a:lnTo>
                    <a:pt x="1826" y="583"/>
                  </a:lnTo>
                  <a:lnTo>
                    <a:pt x="1831" y="577"/>
                  </a:lnTo>
                  <a:lnTo>
                    <a:pt x="1837" y="572"/>
                  </a:lnTo>
                  <a:lnTo>
                    <a:pt x="1840" y="574"/>
                  </a:lnTo>
                  <a:lnTo>
                    <a:pt x="1842" y="576"/>
                  </a:lnTo>
                  <a:lnTo>
                    <a:pt x="1844" y="577"/>
                  </a:lnTo>
                  <a:lnTo>
                    <a:pt x="1845" y="579"/>
                  </a:lnTo>
                  <a:lnTo>
                    <a:pt x="1845" y="579"/>
                  </a:lnTo>
                  <a:lnTo>
                    <a:pt x="1849" y="576"/>
                  </a:lnTo>
                  <a:lnTo>
                    <a:pt x="1851" y="572"/>
                  </a:lnTo>
                  <a:lnTo>
                    <a:pt x="1852" y="569"/>
                  </a:lnTo>
                  <a:lnTo>
                    <a:pt x="1854" y="563"/>
                  </a:lnTo>
                  <a:lnTo>
                    <a:pt x="1856" y="560"/>
                  </a:lnTo>
                  <a:lnTo>
                    <a:pt x="1868" y="553"/>
                  </a:lnTo>
                  <a:lnTo>
                    <a:pt x="1878" y="549"/>
                  </a:lnTo>
                  <a:lnTo>
                    <a:pt x="1887" y="541"/>
                  </a:lnTo>
                  <a:lnTo>
                    <a:pt x="1884" y="539"/>
                  </a:lnTo>
                  <a:lnTo>
                    <a:pt x="1882" y="539"/>
                  </a:lnTo>
                  <a:lnTo>
                    <a:pt x="1880" y="539"/>
                  </a:lnTo>
                  <a:lnTo>
                    <a:pt x="1880" y="537"/>
                  </a:lnTo>
                  <a:lnTo>
                    <a:pt x="1880" y="537"/>
                  </a:lnTo>
                  <a:lnTo>
                    <a:pt x="1880" y="534"/>
                  </a:lnTo>
                  <a:lnTo>
                    <a:pt x="1878" y="530"/>
                  </a:lnTo>
                  <a:lnTo>
                    <a:pt x="1891" y="514"/>
                  </a:lnTo>
                  <a:lnTo>
                    <a:pt x="1903" y="495"/>
                  </a:lnTo>
                  <a:lnTo>
                    <a:pt x="1913" y="473"/>
                  </a:lnTo>
                  <a:lnTo>
                    <a:pt x="1924" y="450"/>
                  </a:lnTo>
                  <a:lnTo>
                    <a:pt x="1934" y="427"/>
                  </a:lnTo>
                  <a:lnTo>
                    <a:pt x="1947" y="406"/>
                  </a:lnTo>
                  <a:lnTo>
                    <a:pt x="1959" y="392"/>
                  </a:lnTo>
                  <a:lnTo>
                    <a:pt x="1974" y="384"/>
                  </a:lnTo>
                  <a:lnTo>
                    <a:pt x="1974" y="370"/>
                  </a:lnTo>
                  <a:lnTo>
                    <a:pt x="1990" y="370"/>
                  </a:lnTo>
                  <a:lnTo>
                    <a:pt x="1999" y="354"/>
                  </a:lnTo>
                  <a:lnTo>
                    <a:pt x="2013" y="343"/>
                  </a:lnTo>
                  <a:lnTo>
                    <a:pt x="2032" y="338"/>
                  </a:lnTo>
                  <a:lnTo>
                    <a:pt x="2034" y="340"/>
                  </a:lnTo>
                  <a:lnTo>
                    <a:pt x="2036" y="340"/>
                  </a:lnTo>
                  <a:lnTo>
                    <a:pt x="2036" y="340"/>
                  </a:lnTo>
                  <a:lnTo>
                    <a:pt x="2037" y="340"/>
                  </a:lnTo>
                  <a:lnTo>
                    <a:pt x="2041" y="342"/>
                  </a:lnTo>
                  <a:lnTo>
                    <a:pt x="2041" y="329"/>
                  </a:lnTo>
                  <a:lnTo>
                    <a:pt x="2046" y="329"/>
                  </a:lnTo>
                  <a:lnTo>
                    <a:pt x="2050" y="329"/>
                  </a:lnTo>
                  <a:lnTo>
                    <a:pt x="2053" y="329"/>
                  </a:lnTo>
                  <a:lnTo>
                    <a:pt x="2055" y="329"/>
                  </a:lnTo>
                  <a:lnTo>
                    <a:pt x="2057" y="331"/>
                  </a:lnTo>
                  <a:lnTo>
                    <a:pt x="2058" y="331"/>
                  </a:lnTo>
                  <a:lnTo>
                    <a:pt x="2064" y="335"/>
                  </a:lnTo>
                  <a:lnTo>
                    <a:pt x="2070" y="321"/>
                  </a:lnTo>
                  <a:lnTo>
                    <a:pt x="2081" y="312"/>
                  </a:lnTo>
                  <a:lnTo>
                    <a:pt x="2093" y="309"/>
                  </a:lnTo>
                  <a:lnTo>
                    <a:pt x="2109" y="305"/>
                  </a:lnTo>
                  <a:lnTo>
                    <a:pt x="2125" y="303"/>
                  </a:lnTo>
                  <a:lnTo>
                    <a:pt x="2132" y="310"/>
                  </a:lnTo>
                  <a:lnTo>
                    <a:pt x="2140" y="314"/>
                  </a:lnTo>
                  <a:lnTo>
                    <a:pt x="2147" y="315"/>
                  </a:lnTo>
                  <a:lnTo>
                    <a:pt x="2154" y="317"/>
                  </a:lnTo>
                  <a:lnTo>
                    <a:pt x="2160" y="324"/>
                  </a:lnTo>
                  <a:lnTo>
                    <a:pt x="2163" y="338"/>
                  </a:lnTo>
                  <a:lnTo>
                    <a:pt x="2161" y="340"/>
                  </a:lnTo>
                  <a:lnTo>
                    <a:pt x="2160" y="342"/>
                  </a:lnTo>
                  <a:lnTo>
                    <a:pt x="2158" y="342"/>
                  </a:lnTo>
                  <a:lnTo>
                    <a:pt x="2158" y="343"/>
                  </a:lnTo>
                  <a:lnTo>
                    <a:pt x="2156" y="345"/>
                  </a:lnTo>
                  <a:lnTo>
                    <a:pt x="2156" y="349"/>
                  </a:lnTo>
                  <a:lnTo>
                    <a:pt x="2158" y="352"/>
                  </a:lnTo>
                  <a:lnTo>
                    <a:pt x="2160" y="352"/>
                  </a:lnTo>
                  <a:lnTo>
                    <a:pt x="2161" y="354"/>
                  </a:lnTo>
                  <a:lnTo>
                    <a:pt x="2163" y="357"/>
                  </a:lnTo>
                  <a:lnTo>
                    <a:pt x="2175" y="352"/>
                  </a:lnTo>
                  <a:lnTo>
                    <a:pt x="2182" y="350"/>
                  </a:lnTo>
                  <a:lnTo>
                    <a:pt x="2187" y="350"/>
                  </a:lnTo>
                  <a:lnTo>
                    <a:pt x="2189" y="354"/>
                  </a:lnTo>
                  <a:lnTo>
                    <a:pt x="2191" y="359"/>
                  </a:lnTo>
                  <a:lnTo>
                    <a:pt x="2196" y="364"/>
                  </a:lnTo>
                  <a:lnTo>
                    <a:pt x="2201" y="370"/>
                  </a:lnTo>
                  <a:lnTo>
                    <a:pt x="2233" y="373"/>
                  </a:lnTo>
                  <a:lnTo>
                    <a:pt x="2245" y="380"/>
                  </a:lnTo>
                  <a:lnTo>
                    <a:pt x="2259" y="391"/>
                  </a:lnTo>
                  <a:lnTo>
                    <a:pt x="2273" y="405"/>
                  </a:lnTo>
                  <a:lnTo>
                    <a:pt x="2285" y="420"/>
                  </a:lnTo>
                  <a:lnTo>
                    <a:pt x="2296" y="436"/>
                  </a:lnTo>
                  <a:lnTo>
                    <a:pt x="2299" y="452"/>
                  </a:lnTo>
                  <a:lnTo>
                    <a:pt x="2297" y="467"/>
                  </a:lnTo>
                  <a:lnTo>
                    <a:pt x="2285" y="480"/>
                  </a:lnTo>
                  <a:lnTo>
                    <a:pt x="2269" y="488"/>
                  </a:lnTo>
                  <a:lnTo>
                    <a:pt x="2252" y="488"/>
                  </a:lnTo>
                  <a:lnTo>
                    <a:pt x="2236" y="481"/>
                  </a:lnTo>
                  <a:lnTo>
                    <a:pt x="2222" y="474"/>
                  </a:lnTo>
                  <a:lnTo>
                    <a:pt x="2208" y="469"/>
                  </a:lnTo>
                  <a:lnTo>
                    <a:pt x="2210" y="481"/>
                  </a:lnTo>
                  <a:lnTo>
                    <a:pt x="2212" y="497"/>
                  </a:lnTo>
                  <a:lnTo>
                    <a:pt x="2214" y="514"/>
                  </a:lnTo>
                  <a:lnTo>
                    <a:pt x="2217" y="528"/>
                  </a:lnTo>
                  <a:lnTo>
                    <a:pt x="2221" y="537"/>
                  </a:lnTo>
                  <a:lnTo>
                    <a:pt x="2224" y="542"/>
                  </a:lnTo>
                  <a:lnTo>
                    <a:pt x="2229" y="544"/>
                  </a:lnTo>
                  <a:lnTo>
                    <a:pt x="2233" y="548"/>
                  </a:lnTo>
                  <a:lnTo>
                    <a:pt x="2240" y="549"/>
                  </a:lnTo>
                  <a:lnTo>
                    <a:pt x="2238" y="537"/>
                  </a:lnTo>
                  <a:lnTo>
                    <a:pt x="2236" y="528"/>
                  </a:lnTo>
                  <a:lnTo>
                    <a:pt x="2236" y="518"/>
                  </a:lnTo>
                  <a:lnTo>
                    <a:pt x="2240" y="518"/>
                  </a:lnTo>
                  <a:lnTo>
                    <a:pt x="2240" y="514"/>
                  </a:lnTo>
                  <a:lnTo>
                    <a:pt x="2252" y="521"/>
                  </a:lnTo>
                  <a:lnTo>
                    <a:pt x="2264" y="528"/>
                  </a:lnTo>
                  <a:lnTo>
                    <a:pt x="2278" y="534"/>
                  </a:lnTo>
                  <a:lnTo>
                    <a:pt x="2280" y="530"/>
                  </a:lnTo>
                  <a:lnTo>
                    <a:pt x="2282" y="527"/>
                  </a:lnTo>
                  <a:lnTo>
                    <a:pt x="2283" y="525"/>
                  </a:lnTo>
                  <a:lnTo>
                    <a:pt x="2285" y="520"/>
                  </a:lnTo>
                  <a:lnTo>
                    <a:pt x="2285" y="514"/>
                  </a:lnTo>
                  <a:lnTo>
                    <a:pt x="2283" y="513"/>
                  </a:lnTo>
                  <a:lnTo>
                    <a:pt x="2282" y="511"/>
                  </a:lnTo>
                  <a:lnTo>
                    <a:pt x="2280" y="509"/>
                  </a:lnTo>
                  <a:lnTo>
                    <a:pt x="2280" y="507"/>
                  </a:lnTo>
                  <a:lnTo>
                    <a:pt x="2280" y="504"/>
                  </a:lnTo>
                  <a:lnTo>
                    <a:pt x="2278" y="499"/>
                  </a:lnTo>
                  <a:lnTo>
                    <a:pt x="2294" y="492"/>
                  </a:lnTo>
                  <a:lnTo>
                    <a:pt x="2304" y="481"/>
                  </a:lnTo>
                  <a:lnTo>
                    <a:pt x="2313" y="469"/>
                  </a:lnTo>
                  <a:lnTo>
                    <a:pt x="2318" y="471"/>
                  </a:lnTo>
                  <a:lnTo>
                    <a:pt x="2325" y="473"/>
                  </a:lnTo>
                  <a:lnTo>
                    <a:pt x="2332" y="474"/>
                  </a:lnTo>
                  <a:lnTo>
                    <a:pt x="2339" y="476"/>
                  </a:lnTo>
                  <a:lnTo>
                    <a:pt x="2336" y="438"/>
                  </a:lnTo>
                  <a:lnTo>
                    <a:pt x="2329" y="396"/>
                  </a:lnTo>
                  <a:lnTo>
                    <a:pt x="2358" y="396"/>
                  </a:lnTo>
                  <a:lnTo>
                    <a:pt x="2365" y="403"/>
                  </a:lnTo>
                  <a:lnTo>
                    <a:pt x="2372" y="413"/>
                  </a:lnTo>
                  <a:lnTo>
                    <a:pt x="2378" y="422"/>
                  </a:lnTo>
                  <a:lnTo>
                    <a:pt x="2378" y="431"/>
                  </a:lnTo>
                  <a:lnTo>
                    <a:pt x="2374" y="432"/>
                  </a:lnTo>
                  <a:lnTo>
                    <a:pt x="2372" y="432"/>
                  </a:lnTo>
                  <a:lnTo>
                    <a:pt x="2369" y="434"/>
                  </a:lnTo>
                  <a:lnTo>
                    <a:pt x="2362" y="434"/>
                  </a:lnTo>
                  <a:lnTo>
                    <a:pt x="2362" y="453"/>
                  </a:lnTo>
                  <a:lnTo>
                    <a:pt x="2367" y="455"/>
                  </a:lnTo>
                  <a:lnTo>
                    <a:pt x="2369" y="457"/>
                  </a:lnTo>
                  <a:lnTo>
                    <a:pt x="2372" y="459"/>
                  </a:lnTo>
                  <a:lnTo>
                    <a:pt x="2376" y="460"/>
                  </a:lnTo>
                  <a:lnTo>
                    <a:pt x="2381" y="460"/>
                  </a:lnTo>
                  <a:lnTo>
                    <a:pt x="2383" y="460"/>
                  </a:lnTo>
                  <a:lnTo>
                    <a:pt x="2385" y="459"/>
                  </a:lnTo>
                  <a:lnTo>
                    <a:pt x="2385" y="459"/>
                  </a:lnTo>
                  <a:lnTo>
                    <a:pt x="2386" y="459"/>
                  </a:lnTo>
                  <a:lnTo>
                    <a:pt x="2390" y="457"/>
                  </a:lnTo>
                  <a:lnTo>
                    <a:pt x="2392" y="452"/>
                  </a:lnTo>
                  <a:lnTo>
                    <a:pt x="2392" y="448"/>
                  </a:lnTo>
                  <a:lnTo>
                    <a:pt x="2392" y="443"/>
                  </a:lnTo>
                  <a:lnTo>
                    <a:pt x="2392" y="439"/>
                  </a:lnTo>
                  <a:lnTo>
                    <a:pt x="2390" y="434"/>
                  </a:lnTo>
                  <a:lnTo>
                    <a:pt x="2402" y="418"/>
                  </a:lnTo>
                  <a:lnTo>
                    <a:pt x="2416" y="405"/>
                  </a:lnTo>
                  <a:lnTo>
                    <a:pt x="2428" y="389"/>
                  </a:lnTo>
                  <a:lnTo>
                    <a:pt x="2434" y="387"/>
                  </a:lnTo>
                  <a:lnTo>
                    <a:pt x="2439" y="387"/>
                  </a:lnTo>
                  <a:lnTo>
                    <a:pt x="2441" y="385"/>
                  </a:lnTo>
                  <a:lnTo>
                    <a:pt x="2444" y="387"/>
                  </a:lnTo>
                  <a:lnTo>
                    <a:pt x="2448" y="389"/>
                  </a:lnTo>
                  <a:lnTo>
                    <a:pt x="2449" y="392"/>
                  </a:lnTo>
                  <a:lnTo>
                    <a:pt x="2451" y="396"/>
                  </a:lnTo>
                  <a:lnTo>
                    <a:pt x="2453" y="398"/>
                  </a:lnTo>
                  <a:lnTo>
                    <a:pt x="2454" y="401"/>
                  </a:lnTo>
                  <a:lnTo>
                    <a:pt x="2458" y="403"/>
                  </a:lnTo>
                  <a:lnTo>
                    <a:pt x="2458" y="399"/>
                  </a:lnTo>
                  <a:lnTo>
                    <a:pt x="2461" y="396"/>
                  </a:lnTo>
                  <a:lnTo>
                    <a:pt x="2463" y="392"/>
                  </a:lnTo>
                  <a:lnTo>
                    <a:pt x="2465" y="389"/>
                  </a:lnTo>
                  <a:lnTo>
                    <a:pt x="2465" y="384"/>
                  </a:lnTo>
                  <a:lnTo>
                    <a:pt x="2467" y="377"/>
                  </a:lnTo>
                  <a:lnTo>
                    <a:pt x="2482" y="377"/>
                  </a:lnTo>
                  <a:lnTo>
                    <a:pt x="2496" y="380"/>
                  </a:lnTo>
                  <a:lnTo>
                    <a:pt x="2509" y="384"/>
                  </a:lnTo>
                  <a:lnTo>
                    <a:pt x="2500" y="391"/>
                  </a:lnTo>
                  <a:lnTo>
                    <a:pt x="2491" y="396"/>
                  </a:lnTo>
                  <a:lnTo>
                    <a:pt x="2484" y="401"/>
                  </a:lnTo>
                  <a:lnTo>
                    <a:pt x="2477" y="411"/>
                  </a:lnTo>
                  <a:lnTo>
                    <a:pt x="2486" y="411"/>
                  </a:lnTo>
                  <a:lnTo>
                    <a:pt x="2491" y="406"/>
                  </a:lnTo>
                  <a:lnTo>
                    <a:pt x="2503" y="401"/>
                  </a:lnTo>
                  <a:lnTo>
                    <a:pt x="2516" y="396"/>
                  </a:lnTo>
                  <a:lnTo>
                    <a:pt x="2526" y="392"/>
                  </a:lnTo>
                  <a:lnTo>
                    <a:pt x="2537" y="389"/>
                  </a:lnTo>
                  <a:lnTo>
                    <a:pt x="2540" y="389"/>
                  </a:lnTo>
                  <a:lnTo>
                    <a:pt x="2542" y="391"/>
                  </a:lnTo>
                  <a:lnTo>
                    <a:pt x="2545" y="394"/>
                  </a:lnTo>
                  <a:lnTo>
                    <a:pt x="2547" y="396"/>
                  </a:lnTo>
                  <a:lnTo>
                    <a:pt x="2549" y="398"/>
                  </a:lnTo>
                  <a:lnTo>
                    <a:pt x="2552" y="398"/>
                  </a:lnTo>
                  <a:lnTo>
                    <a:pt x="2559" y="399"/>
                  </a:lnTo>
                  <a:lnTo>
                    <a:pt x="2561" y="396"/>
                  </a:lnTo>
                  <a:lnTo>
                    <a:pt x="2563" y="392"/>
                  </a:lnTo>
                  <a:lnTo>
                    <a:pt x="2564" y="391"/>
                  </a:lnTo>
                  <a:lnTo>
                    <a:pt x="2564" y="387"/>
                  </a:lnTo>
                  <a:lnTo>
                    <a:pt x="2566" y="382"/>
                  </a:lnTo>
                  <a:lnTo>
                    <a:pt x="2566" y="377"/>
                  </a:lnTo>
                  <a:lnTo>
                    <a:pt x="2563" y="373"/>
                  </a:lnTo>
                  <a:lnTo>
                    <a:pt x="2561" y="370"/>
                  </a:lnTo>
                  <a:lnTo>
                    <a:pt x="2559" y="366"/>
                  </a:lnTo>
                  <a:lnTo>
                    <a:pt x="2559" y="361"/>
                  </a:lnTo>
                  <a:lnTo>
                    <a:pt x="2559" y="354"/>
                  </a:lnTo>
                  <a:lnTo>
                    <a:pt x="2564" y="350"/>
                  </a:lnTo>
                  <a:lnTo>
                    <a:pt x="2568" y="347"/>
                  </a:lnTo>
                  <a:lnTo>
                    <a:pt x="2571" y="345"/>
                  </a:lnTo>
                  <a:lnTo>
                    <a:pt x="2578" y="342"/>
                  </a:lnTo>
                  <a:lnTo>
                    <a:pt x="2582" y="343"/>
                  </a:lnTo>
                  <a:lnTo>
                    <a:pt x="2587" y="345"/>
                  </a:lnTo>
                  <a:lnTo>
                    <a:pt x="2594" y="345"/>
                  </a:lnTo>
                  <a:lnTo>
                    <a:pt x="2601" y="345"/>
                  </a:lnTo>
                  <a:lnTo>
                    <a:pt x="2610" y="356"/>
                  </a:lnTo>
                  <a:lnTo>
                    <a:pt x="2622" y="368"/>
                  </a:lnTo>
                  <a:lnTo>
                    <a:pt x="2640" y="380"/>
                  </a:lnTo>
                  <a:lnTo>
                    <a:pt x="2655" y="392"/>
                  </a:lnTo>
                  <a:lnTo>
                    <a:pt x="2669" y="399"/>
                  </a:lnTo>
                  <a:lnTo>
                    <a:pt x="2678" y="403"/>
                  </a:lnTo>
                  <a:lnTo>
                    <a:pt x="2680" y="401"/>
                  </a:lnTo>
                  <a:lnTo>
                    <a:pt x="2680" y="401"/>
                  </a:lnTo>
                  <a:lnTo>
                    <a:pt x="2680" y="399"/>
                  </a:lnTo>
                  <a:lnTo>
                    <a:pt x="2680" y="399"/>
                  </a:lnTo>
                  <a:lnTo>
                    <a:pt x="2681" y="396"/>
                  </a:lnTo>
                  <a:lnTo>
                    <a:pt x="2676" y="391"/>
                  </a:lnTo>
                  <a:lnTo>
                    <a:pt x="2673" y="387"/>
                  </a:lnTo>
                  <a:lnTo>
                    <a:pt x="2671" y="382"/>
                  </a:lnTo>
                  <a:lnTo>
                    <a:pt x="2667" y="377"/>
                  </a:lnTo>
                  <a:lnTo>
                    <a:pt x="2666" y="370"/>
                  </a:lnTo>
                  <a:lnTo>
                    <a:pt x="2650" y="370"/>
                  </a:lnTo>
                  <a:lnTo>
                    <a:pt x="2652" y="349"/>
                  </a:lnTo>
                  <a:lnTo>
                    <a:pt x="2648" y="333"/>
                  </a:lnTo>
                  <a:lnTo>
                    <a:pt x="2646" y="319"/>
                  </a:lnTo>
                  <a:lnTo>
                    <a:pt x="2643" y="300"/>
                  </a:lnTo>
                  <a:lnTo>
                    <a:pt x="2653" y="293"/>
                  </a:lnTo>
                  <a:lnTo>
                    <a:pt x="2660" y="284"/>
                  </a:lnTo>
                  <a:lnTo>
                    <a:pt x="2664" y="274"/>
                  </a:lnTo>
                  <a:lnTo>
                    <a:pt x="2667" y="261"/>
                  </a:lnTo>
                  <a:lnTo>
                    <a:pt x="2671" y="251"/>
                  </a:lnTo>
                  <a:lnTo>
                    <a:pt x="2676" y="240"/>
                  </a:lnTo>
                  <a:lnTo>
                    <a:pt x="2683" y="232"/>
                  </a:lnTo>
                  <a:lnTo>
                    <a:pt x="2692" y="226"/>
                  </a:lnTo>
                  <a:lnTo>
                    <a:pt x="2708" y="225"/>
                  </a:lnTo>
                  <a:lnTo>
                    <a:pt x="2727" y="226"/>
                  </a:lnTo>
                  <a:lnTo>
                    <a:pt x="2732" y="235"/>
                  </a:lnTo>
                  <a:lnTo>
                    <a:pt x="2739" y="242"/>
                  </a:lnTo>
                  <a:lnTo>
                    <a:pt x="2737" y="256"/>
                  </a:lnTo>
                  <a:lnTo>
                    <a:pt x="2734" y="270"/>
                  </a:lnTo>
                  <a:lnTo>
                    <a:pt x="2730" y="282"/>
                  </a:lnTo>
                  <a:lnTo>
                    <a:pt x="2729" y="293"/>
                  </a:lnTo>
                  <a:lnTo>
                    <a:pt x="2727" y="300"/>
                  </a:lnTo>
                  <a:lnTo>
                    <a:pt x="2730" y="309"/>
                  </a:lnTo>
                  <a:lnTo>
                    <a:pt x="2736" y="321"/>
                  </a:lnTo>
                  <a:lnTo>
                    <a:pt x="2739" y="335"/>
                  </a:lnTo>
                  <a:lnTo>
                    <a:pt x="2742" y="345"/>
                  </a:lnTo>
                  <a:lnTo>
                    <a:pt x="2742" y="357"/>
                  </a:lnTo>
                  <a:lnTo>
                    <a:pt x="2739" y="368"/>
                  </a:lnTo>
                  <a:lnTo>
                    <a:pt x="2736" y="377"/>
                  </a:lnTo>
                  <a:lnTo>
                    <a:pt x="2736" y="384"/>
                  </a:lnTo>
                  <a:lnTo>
                    <a:pt x="2737" y="389"/>
                  </a:lnTo>
                  <a:lnTo>
                    <a:pt x="2739" y="392"/>
                  </a:lnTo>
                  <a:lnTo>
                    <a:pt x="2742" y="396"/>
                  </a:lnTo>
                  <a:lnTo>
                    <a:pt x="2746" y="399"/>
                  </a:lnTo>
                  <a:lnTo>
                    <a:pt x="2748" y="405"/>
                  </a:lnTo>
                  <a:lnTo>
                    <a:pt x="2751" y="411"/>
                  </a:lnTo>
                  <a:lnTo>
                    <a:pt x="2746" y="422"/>
                  </a:lnTo>
                  <a:lnTo>
                    <a:pt x="2742" y="434"/>
                  </a:lnTo>
                  <a:lnTo>
                    <a:pt x="2742" y="450"/>
                  </a:lnTo>
                  <a:lnTo>
                    <a:pt x="2737" y="453"/>
                  </a:lnTo>
                  <a:lnTo>
                    <a:pt x="2734" y="457"/>
                  </a:lnTo>
                  <a:lnTo>
                    <a:pt x="2729" y="459"/>
                  </a:lnTo>
                  <a:lnTo>
                    <a:pt x="2723" y="462"/>
                  </a:lnTo>
                  <a:lnTo>
                    <a:pt x="2716" y="464"/>
                  </a:lnTo>
                  <a:lnTo>
                    <a:pt x="2716" y="469"/>
                  </a:lnTo>
                  <a:lnTo>
                    <a:pt x="2736" y="469"/>
                  </a:lnTo>
                  <a:lnTo>
                    <a:pt x="2737" y="467"/>
                  </a:lnTo>
                  <a:lnTo>
                    <a:pt x="2737" y="467"/>
                  </a:lnTo>
                  <a:lnTo>
                    <a:pt x="2739" y="466"/>
                  </a:lnTo>
                  <a:lnTo>
                    <a:pt x="2739" y="466"/>
                  </a:lnTo>
                  <a:lnTo>
                    <a:pt x="2742" y="464"/>
                  </a:lnTo>
                  <a:lnTo>
                    <a:pt x="2749" y="452"/>
                  </a:lnTo>
                  <a:lnTo>
                    <a:pt x="2756" y="438"/>
                  </a:lnTo>
                  <a:lnTo>
                    <a:pt x="2762" y="427"/>
                  </a:lnTo>
                  <a:lnTo>
                    <a:pt x="2765" y="410"/>
                  </a:lnTo>
                  <a:lnTo>
                    <a:pt x="2762" y="394"/>
                  </a:lnTo>
                  <a:lnTo>
                    <a:pt x="2760" y="378"/>
                  </a:lnTo>
                  <a:lnTo>
                    <a:pt x="2758" y="364"/>
                  </a:lnTo>
                  <a:lnTo>
                    <a:pt x="2777" y="364"/>
                  </a:lnTo>
                  <a:lnTo>
                    <a:pt x="2795" y="364"/>
                  </a:lnTo>
                  <a:lnTo>
                    <a:pt x="2812" y="370"/>
                  </a:lnTo>
                  <a:lnTo>
                    <a:pt x="2812" y="364"/>
                  </a:lnTo>
                  <a:lnTo>
                    <a:pt x="2795" y="357"/>
                  </a:lnTo>
                  <a:lnTo>
                    <a:pt x="2774" y="349"/>
                  </a:lnTo>
                  <a:lnTo>
                    <a:pt x="2755" y="342"/>
                  </a:lnTo>
                  <a:lnTo>
                    <a:pt x="2751" y="324"/>
                  </a:lnTo>
                  <a:lnTo>
                    <a:pt x="2746" y="312"/>
                  </a:lnTo>
                  <a:lnTo>
                    <a:pt x="2741" y="302"/>
                  </a:lnTo>
                  <a:lnTo>
                    <a:pt x="2736" y="288"/>
                  </a:lnTo>
                  <a:lnTo>
                    <a:pt x="2758" y="268"/>
                  </a:lnTo>
                  <a:lnTo>
                    <a:pt x="2758" y="235"/>
                  </a:lnTo>
                  <a:lnTo>
                    <a:pt x="2762" y="235"/>
                  </a:lnTo>
                  <a:lnTo>
                    <a:pt x="2765" y="235"/>
                  </a:lnTo>
                  <a:lnTo>
                    <a:pt x="2767" y="235"/>
                  </a:lnTo>
                  <a:lnTo>
                    <a:pt x="2767" y="237"/>
                  </a:lnTo>
                  <a:lnTo>
                    <a:pt x="2770" y="239"/>
                  </a:lnTo>
                  <a:lnTo>
                    <a:pt x="2774" y="249"/>
                  </a:lnTo>
                  <a:lnTo>
                    <a:pt x="2777" y="260"/>
                  </a:lnTo>
                  <a:lnTo>
                    <a:pt x="2784" y="268"/>
                  </a:lnTo>
                  <a:lnTo>
                    <a:pt x="2797" y="261"/>
                  </a:lnTo>
                  <a:lnTo>
                    <a:pt x="2812" y="258"/>
                  </a:lnTo>
                  <a:lnTo>
                    <a:pt x="2832" y="258"/>
                  </a:lnTo>
                  <a:lnTo>
                    <a:pt x="2842" y="272"/>
                  </a:lnTo>
                  <a:lnTo>
                    <a:pt x="2858" y="286"/>
                  </a:lnTo>
                  <a:lnTo>
                    <a:pt x="2873" y="296"/>
                  </a:lnTo>
                  <a:lnTo>
                    <a:pt x="2873" y="288"/>
                  </a:lnTo>
                  <a:lnTo>
                    <a:pt x="2861" y="275"/>
                  </a:lnTo>
                  <a:lnTo>
                    <a:pt x="2852" y="260"/>
                  </a:lnTo>
                  <a:lnTo>
                    <a:pt x="2847" y="240"/>
                  </a:lnTo>
                  <a:lnTo>
                    <a:pt x="2842" y="221"/>
                  </a:lnTo>
                  <a:lnTo>
                    <a:pt x="2838" y="200"/>
                  </a:lnTo>
                  <a:lnTo>
                    <a:pt x="2861" y="193"/>
                  </a:lnTo>
                  <a:lnTo>
                    <a:pt x="2886" y="188"/>
                  </a:lnTo>
                  <a:lnTo>
                    <a:pt x="2893" y="204"/>
                  </a:lnTo>
                  <a:lnTo>
                    <a:pt x="2896" y="204"/>
                  </a:lnTo>
                  <a:lnTo>
                    <a:pt x="2900" y="188"/>
                  </a:lnTo>
                  <a:lnTo>
                    <a:pt x="2903" y="171"/>
                  </a:lnTo>
                  <a:lnTo>
                    <a:pt x="2908" y="153"/>
                  </a:lnTo>
                  <a:lnTo>
                    <a:pt x="2924" y="144"/>
                  </a:lnTo>
                  <a:lnTo>
                    <a:pt x="2936" y="134"/>
                  </a:lnTo>
                  <a:lnTo>
                    <a:pt x="2950" y="123"/>
                  </a:lnTo>
                  <a:lnTo>
                    <a:pt x="2964" y="117"/>
                  </a:lnTo>
                  <a:lnTo>
                    <a:pt x="2980" y="111"/>
                  </a:lnTo>
                  <a:lnTo>
                    <a:pt x="3001" y="111"/>
                  </a:lnTo>
                  <a:lnTo>
                    <a:pt x="3003" y="104"/>
                  </a:lnTo>
                  <a:lnTo>
                    <a:pt x="3006" y="99"/>
                  </a:lnTo>
                  <a:lnTo>
                    <a:pt x="3008" y="94"/>
                  </a:lnTo>
                  <a:lnTo>
                    <a:pt x="3011" y="89"/>
                  </a:lnTo>
                  <a:lnTo>
                    <a:pt x="3022" y="89"/>
                  </a:lnTo>
                  <a:lnTo>
                    <a:pt x="3036" y="89"/>
                  </a:lnTo>
                  <a:lnTo>
                    <a:pt x="3050" y="89"/>
                  </a:lnTo>
                  <a:lnTo>
                    <a:pt x="3060" y="89"/>
                  </a:lnTo>
                  <a:lnTo>
                    <a:pt x="3065" y="89"/>
                  </a:lnTo>
                  <a:lnTo>
                    <a:pt x="3072" y="83"/>
                  </a:lnTo>
                  <a:lnTo>
                    <a:pt x="3079" y="78"/>
                  </a:lnTo>
                  <a:lnTo>
                    <a:pt x="3086" y="71"/>
                  </a:lnTo>
                  <a:lnTo>
                    <a:pt x="3092" y="66"/>
                  </a:lnTo>
                  <a:lnTo>
                    <a:pt x="3097" y="68"/>
                  </a:lnTo>
                  <a:lnTo>
                    <a:pt x="3100" y="68"/>
                  </a:lnTo>
                  <a:lnTo>
                    <a:pt x="3106" y="69"/>
                  </a:lnTo>
                  <a:lnTo>
                    <a:pt x="3111" y="69"/>
                  </a:lnTo>
                  <a:lnTo>
                    <a:pt x="3111" y="50"/>
                  </a:lnTo>
                  <a:lnTo>
                    <a:pt x="3126" y="43"/>
                  </a:lnTo>
                  <a:lnTo>
                    <a:pt x="3139" y="36"/>
                  </a:lnTo>
                  <a:lnTo>
                    <a:pt x="3151" y="27"/>
                  </a:lnTo>
                  <a:lnTo>
                    <a:pt x="3161" y="17"/>
                  </a:lnTo>
                  <a:lnTo>
                    <a:pt x="3165"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17" name="Freeform 11">
              <a:extLst>
                <a:ext uri="{FF2B5EF4-FFF2-40B4-BE49-F238E27FC236}">
                  <a16:creationId xmlns:a16="http://schemas.microsoft.com/office/drawing/2014/main" id="{F5E1AC79-EBC7-403F-9B0C-E002749EE9D5}"/>
                </a:ext>
              </a:extLst>
            </p:cNvPr>
            <p:cNvSpPr>
              <a:spLocks noEditPoints="1"/>
            </p:cNvSpPr>
            <p:nvPr/>
          </p:nvSpPr>
          <p:spPr bwMode="auto">
            <a:xfrm>
              <a:off x="2097088" y="1382713"/>
              <a:ext cx="4552950" cy="1549400"/>
            </a:xfrm>
            <a:custGeom>
              <a:avLst/>
              <a:gdLst>
                <a:gd name="T0" fmla="*/ 0 w 2868"/>
                <a:gd name="T1" fmla="*/ 276 h 976"/>
                <a:gd name="T2" fmla="*/ 1210 w 2868"/>
                <a:gd name="T3" fmla="*/ 237 h 976"/>
                <a:gd name="T4" fmla="*/ 1742 w 2868"/>
                <a:gd name="T5" fmla="*/ 276 h 976"/>
                <a:gd name="T6" fmla="*/ 2863 w 2868"/>
                <a:gd name="T7" fmla="*/ 190 h 976"/>
                <a:gd name="T8" fmla="*/ 2804 w 2868"/>
                <a:gd name="T9" fmla="*/ 223 h 976"/>
                <a:gd name="T10" fmla="*/ 194 w 2868"/>
                <a:gd name="T11" fmla="*/ 279 h 976"/>
                <a:gd name="T12" fmla="*/ 98 w 2868"/>
                <a:gd name="T13" fmla="*/ 202 h 976"/>
                <a:gd name="T14" fmla="*/ 138 w 2868"/>
                <a:gd name="T15" fmla="*/ 150 h 976"/>
                <a:gd name="T16" fmla="*/ 1685 w 2868"/>
                <a:gd name="T17" fmla="*/ 166 h 976"/>
                <a:gd name="T18" fmla="*/ 1631 w 2868"/>
                <a:gd name="T19" fmla="*/ 295 h 976"/>
                <a:gd name="T20" fmla="*/ 1620 w 2868"/>
                <a:gd name="T21" fmla="*/ 218 h 976"/>
                <a:gd name="T22" fmla="*/ 1569 w 2868"/>
                <a:gd name="T23" fmla="*/ 159 h 976"/>
                <a:gd name="T24" fmla="*/ 1632 w 2868"/>
                <a:gd name="T25" fmla="*/ 157 h 976"/>
                <a:gd name="T26" fmla="*/ 2615 w 2868"/>
                <a:gd name="T27" fmla="*/ 120 h 976"/>
                <a:gd name="T28" fmla="*/ 2090 w 2868"/>
                <a:gd name="T29" fmla="*/ 120 h 976"/>
                <a:gd name="T30" fmla="*/ 2739 w 2868"/>
                <a:gd name="T31" fmla="*/ 87 h 976"/>
                <a:gd name="T32" fmla="*/ 2765 w 2868"/>
                <a:gd name="T33" fmla="*/ 195 h 976"/>
                <a:gd name="T34" fmla="*/ 2704 w 2868"/>
                <a:gd name="T35" fmla="*/ 92 h 976"/>
                <a:gd name="T36" fmla="*/ 2158 w 2868"/>
                <a:gd name="T37" fmla="*/ 99 h 976"/>
                <a:gd name="T38" fmla="*/ 1786 w 2868"/>
                <a:gd name="T39" fmla="*/ 89 h 976"/>
                <a:gd name="T40" fmla="*/ 1681 w 2868"/>
                <a:gd name="T41" fmla="*/ 89 h 976"/>
                <a:gd name="T42" fmla="*/ 2186 w 2868"/>
                <a:gd name="T43" fmla="*/ 45 h 976"/>
                <a:gd name="T44" fmla="*/ 596 w 2868"/>
                <a:gd name="T45" fmla="*/ 92 h 976"/>
                <a:gd name="T46" fmla="*/ 384 w 2868"/>
                <a:gd name="T47" fmla="*/ 253 h 976"/>
                <a:gd name="T48" fmla="*/ 330 w 2868"/>
                <a:gd name="T49" fmla="*/ 316 h 976"/>
                <a:gd name="T50" fmla="*/ 321 w 2868"/>
                <a:gd name="T51" fmla="*/ 361 h 976"/>
                <a:gd name="T52" fmla="*/ 205 w 2868"/>
                <a:gd name="T53" fmla="*/ 335 h 976"/>
                <a:gd name="T54" fmla="*/ 253 w 2868"/>
                <a:gd name="T55" fmla="*/ 248 h 976"/>
                <a:gd name="T56" fmla="*/ 304 w 2868"/>
                <a:gd name="T57" fmla="*/ 197 h 976"/>
                <a:gd name="T58" fmla="*/ 311 w 2868"/>
                <a:gd name="T59" fmla="*/ 188 h 976"/>
                <a:gd name="T60" fmla="*/ 192 w 2868"/>
                <a:gd name="T61" fmla="*/ 168 h 976"/>
                <a:gd name="T62" fmla="*/ 161 w 2868"/>
                <a:gd name="T63" fmla="*/ 131 h 976"/>
                <a:gd name="T64" fmla="*/ 253 w 2868"/>
                <a:gd name="T65" fmla="*/ 92 h 976"/>
                <a:gd name="T66" fmla="*/ 323 w 2868"/>
                <a:gd name="T67" fmla="*/ 77 h 976"/>
                <a:gd name="T68" fmla="*/ 2107 w 2868"/>
                <a:gd name="T69" fmla="*/ 80 h 976"/>
                <a:gd name="T70" fmla="*/ 2090 w 2868"/>
                <a:gd name="T71" fmla="*/ 59 h 976"/>
                <a:gd name="T72" fmla="*/ 2147 w 2868"/>
                <a:gd name="T73" fmla="*/ 30 h 976"/>
                <a:gd name="T74" fmla="*/ 1048 w 2868"/>
                <a:gd name="T75" fmla="*/ 73 h 976"/>
                <a:gd name="T76" fmla="*/ 1076 w 2868"/>
                <a:gd name="T77" fmla="*/ 131 h 976"/>
                <a:gd name="T78" fmla="*/ 1294 w 2868"/>
                <a:gd name="T79" fmla="*/ 147 h 976"/>
                <a:gd name="T80" fmla="*/ 1196 w 2868"/>
                <a:gd name="T81" fmla="*/ 243 h 976"/>
                <a:gd name="T82" fmla="*/ 1224 w 2868"/>
                <a:gd name="T83" fmla="*/ 353 h 976"/>
                <a:gd name="T84" fmla="*/ 1198 w 2868"/>
                <a:gd name="T85" fmla="*/ 415 h 976"/>
                <a:gd name="T86" fmla="*/ 1192 w 2868"/>
                <a:gd name="T87" fmla="*/ 490 h 976"/>
                <a:gd name="T88" fmla="*/ 1140 w 2868"/>
                <a:gd name="T89" fmla="*/ 538 h 976"/>
                <a:gd name="T90" fmla="*/ 1091 w 2868"/>
                <a:gd name="T91" fmla="*/ 602 h 976"/>
                <a:gd name="T92" fmla="*/ 1048 w 2868"/>
                <a:gd name="T93" fmla="*/ 696 h 976"/>
                <a:gd name="T94" fmla="*/ 911 w 2868"/>
                <a:gd name="T95" fmla="*/ 784 h 976"/>
                <a:gd name="T96" fmla="*/ 861 w 2868"/>
                <a:gd name="T97" fmla="*/ 932 h 976"/>
                <a:gd name="T98" fmla="*/ 740 w 2868"/>
                <a:gd name="T99" fmla="*/ 862 h 976"/>
                <a:gd name="T100" fmla="*/ 714 w 2868"/>
                <a:gd name="T101" fmla="*/ 806 h 976"/>
                <a:gd name="T102" fmla="*/ 718 w 2868"/>
                <a:gd name="T103" fmla="*/ 641 h 976"/>
                <a:gd name="T104" fmla="*/ 672 w 2868"/>
                <a:gd name="T105" fmla="*/ 576 h 976"/>
                <a:gd name="T106" fmla="*/ 466 w 2868"/>
                <a:gd name="T107" fmla="*/ 374 h 976"/>
                <a:gd name="T108" fmla="*/ 447 w 2868"/>
                <a:gd name="T109" fmla="*/ 290 h 976"/>
                <a:gd name="T110" fmla="*/ 592 w 2868"/>
                <a:gd name="T111" fmla="*/ 140 h 976"/>
                <a:gd name="T112" fmla="*/ 711 w 2868"/>
                <a:gd name="T113" fmla="*/ 112 h 976"/>
                <a:gd name="T114" fmla="*/ 833 w 2868"/>
                <a:gd name="T115" fmla="*/ 80 h 976"/>
                <a:gd name="T116" fmla="*/ 896 w 2868"/>
                <a:gd name="T117" fmla="*/ 44 h 976"/>
                <a:gd name="T118" fmla="*/ 2706 w 2868"/>
                <a:gd name="T119" fmla="*/ 31 h 976"/>
                <a:gd name="T120" fmla="*/ 2641 w 2868"/>
                <a:gd name="T121" fmla="*/ 8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8" h="976">
                  <a:moveTo>
                    <a:pt x="7" y="243"/>
                  </a:moveTo>
                  <a:lnTo>
                    <a:pt x="25" y="248"/>
                  </a:lnTo>
                  <a:lnTo>
                    <a:pt x="37" y="257"/>
                  </a:lnTo>
                  <a:lnTo>
                    <a:pt x="47" y="265"/>
                  </a:lnTo>
                  <a:lnTo>
                    <a:pt x="58" y="276"/>
                  </a:lnTo>
                  <a:lnTo>
                    <a:pt x="68" y="284"/>
                  </a:lnTo>
                  <a:lnTo>
                    <a:pt x="68" y="281"/>
                  </a:lnTo>
                  <a:lnTo>
                    <a:pt x="74" y="281"/>
                  </a:lnTo>
                  <a:lnTo>
                    <a:pt x="74" y="284"/>
                  </a:lnTo>
                  <a:lnTo>
                    <a:pt x="75" y="288"/>
                  </a:lnTo>
                  <a:lnTo>
                    <a:pt x="79" y="293"/>
                  </a:lnTo>
                  <a:lnTo>
                    <a:pt x="81" y="300"/>
                  </a:lnTo>
                  <a:lnTo>
                    <a:pt x="74" y="300"/>
                  </a:lnTo>
                  <a:lnTo>
                    <a:pt x="70" y="300"/>
                  </a:lnTo>
                  <a:lnTo>
                    <a:pt x="70" y="302"/>
                  </a:lnTo>
                  <a:lnTo>
                    <a:pt x="68" y="302"/>
                  </a:lnTo>
                  <a:lnTo>
                    <a:pt x="65" y="302"/>
                  </a:lnTo>
                  <a:lnTo>
                    <a:pt x="61" y="304"/>
                  </a:lnTo>
                  <a:lnTo>
                    <a:pt x="47" y="293"/>
                  </a:lnTo>
                  <a:lnTo>
                    <a:pt x="33" y="288"/>
                  </a:lnTo>
                  <a:lnTo>
                    <a:pt x="16" y="284"/>
                  </a:lnTo>
                  <a:lnTo>
                    <a:pt x="0" y="276"/>
                  </a:lnTo>
                  <a:lnTo>
                    <a:pt x="6" y="271"/>
                  </a:lnTo>
                  <a:lnTo>
                    <a:pt x="7" y="265"/>
                  </a:lnTo>
                  <a:lnTo>
                    <a:pt x="6" y="260"/>
                  </a:lnTo>
                  <a:lnTo>
                    <a:pt x="6" y="253"/>
                  </a:lnTo>
                  <a:lnTo>
                    <a:pt x="7" y="243"/>
                  </a:lnTo>
                  <a:close/>
                  <a:moveTo>
                    <a:pt x="1222" y="236"/>
                  </a:moveTo>
                  <a:lnTo>
                    <a:pt x="1226" y="236"/>
                  </a:lnTo>
                  <a:lnTo>
                    <a:pt x="1229" y="237"/>
                  </a:lnTo>
                  <a:lnTo>
                    <a:pt x="1231" y="239"/>
                  </a:lnTo>
                  <a:lnTo>
                    <a:pt x="1233" y="241"/>
                  </a:lnTo>
                  <a:lnTo>
                    <a:pt x="1234" y="243"/>
                  </a:lnTo>
                  <a:lnTo>
                    <a:pt x="1234" y="244"/>
                  </a:lnTo>
                  <a:lnTo>
                    <a:pt x="1234" y="246"/>
                  </a:lnTo>
                  <a:lnTo>
                    <a:pt x="1236" y="250"/>
                  </a:lnTo>
                  <a:lnTo>
                    <a:pt x="1229" y="250"/>
                  </a:lnTo>
                  <a:lnTo>
                    <a:pt x="1226" y="251"/>
                  </a:lnTo>
                  <a:lnTo>
                    <a:pt x="1222" y="251"/>
                  </a:lnTo>
                  <a:lnTo>
                    <a:pt x="1219" y="253"/>
                  </a:lnTo>
                  <a:lnTo>
                    <a:pt x="1213" y="253"/>
                  </a:lnTo>
                  <a:lnTo>
                    <a:pt x="1213" y="250"/>
                  </a:lnTo>
                  <a:lnTo>
                    <a:pt x="1210" y="250"/>
                  </a:lnTo>
                  <a:lnTo>
                    <a:pt x="1210" y="237"/>
                  </a:lnTo>
                  <a:lnTo>
                    <a:pt x="1215" y="237"/>
                  </a:lnTo>
                  <a:lnTo>
                    <a:pt x="1220" y="236"/>
                  </a:lnTo>
                  <a:lnTo>
                    <a:pt x="1222" y="236"/>
                  </a:lnTo>
                  <a:close/>
                  <a:moveTo>
                    <a:pt x="61" y="227"/>
                  </a:moveTo>
                  <a:lnTo>
                    <a:pt x="77" y="227"/>
                  </a:lnTo>
                  <a:lnTo>
                    <a:pt x="77" y="230"/>
                  </a:lnTo>
                  <a:lnTo>
                    <a:pt x="74" y="230"/>
                  </a:lnTo>
                  <a:lnTo>
                    <a:pt x="70" y="230"/>
                  </a:lnTo>
                  <a:lnTo>
                    <a:pt x="68" y="232"/>
                  </a:lnTo>
                  <a:lnTo>
                    <a:pt x="67" y="232"/>
                  </a:lnTo>
                  <a:lnTo>
                    <a:pt x="67" y="232"/>
                  </a:lnTo>
                  <a:lnTo>
                    <a:pt x="65" y="232"/>
                  </a:lnTo>
                  <a:lnTo>
                    <a:pt x="63" y="230"/>
                  </a:lnTo>
                  <a:lnTo>
                    <a:pt x="61" y="227"/>
                  </a:lnTo>
                  <a:close/>
                  <a:moveTo>
                    <a:pt x="1716" y="202"/>
                  </a:moveTo>
                  <a:lnTo>
                    <a:pt x="1728" y="202"/>
                  </a:lnTo>
                  <a:lnTo>
                    <a:pt x="1732" y="216"/>
                  </a:lnTo>
                  <a:lnTo>
                    <a:pt x="1735" y="225"/>
                  </a:lnTo>
                  <a:lnTo>
                    <a:pt x="1742" y="229"/>
                  </a:lnTo>
                  <a:lnTo>
                    <a:pt x="1754" y="234"/>
                  </a:lnTo>
                  <a:lnTo>
                    <a:pt x="1749" y="255"/>
                  </a:lnTo>
                  <a:lnTo>
                    <a:pt x="1742" y="276"/>
                  </a:lnTo>
                  <a:lnTo>
                    <a:pt x="1732" y="291"/>
                  </a:lnTo>
                  <a:lnTo>
                    <a:pt x="1732" y="272"/>
                  </a:lnTo>
                  <a:lnTo>
                    <a:pt x="1709" y="272"/>
                  </a:lnTo>
                  <a:lnTo>
                    <a:pt x="1711" y="250"/>
                  </a:lnTo>
                  <a:lnTo>
                    <a:pt x="1713" y="229"/>
                  </a:lnTo>
                  <a:lnTo>
                    <a:pt x="1716" y="202"/>
                  </a:lnTo>
                  <a:close/>
                  <a:moveTo>
                    <a:pt x="2819" y="157"/>
                  </a:moveTo>
                  <a:lnTo>
                    <a:pt x="2823" y="157"/>
                  </a:lnTo>
                  <a:lnTo>
                    <a:pt x="2823" y="161"/>
                  </a:lnTo>
                  <a:lnTo>
                    <a:pt x="2824" y="166"/>
                  </a:lnTo>
                  <a:lnTo>
                    <a:pt x="2826" y="168"/>
                  </a:lnTo>
                  <a:lnTo>
                    <a:pt x="2828" y="171"/>
                  </a:lnTo>
                  <a:lnTo>
                    <a:pt x="2830" y="173"/>
                  </a:lnTo>
                  <a:lnTo>
                    <a:pt x="2833" y="176"/>
                  </a:lnTo>
                  <a:lnTo>
                    <a:pt x="2837" y="173"/>
                  </a:lnTo>
                  <a:lnTo>
                    <a:pt x="2838" y="169"/>
                  </a:lnTo>
                  <a:lnTo>
                    <a:pt x="2840" y="168"/>
                  </a:lnTo>
                  <a:lnTo>
                    <a:pt x="2844" y="168"/>
                  </a:lnTo>
                  <a:lnTo>
                    <a:pt x="2849" y="166"/>
                  </a:lnTo>
                  <a:lnTo>
                    <a:pt x="2852" y="176"/>
                  </a:lnTo>
                  <a:lnTo>
                    <a:pt x="2858" y="183"/>
                  </a:lnTo>
                  <a:lnTo>
                    <a:pt x="2863" y="190"/>
                  </a:lnTo>
                  <a:lnTo>
                    <a:pt x="2866" y="199"/>
                  </a:lnTo>
                  <a:lnTo>
                    <a:pt x="2868" y="211"/>
                  </a:lnTo>
                  <a:lnTo>
                    <a:pt x="2868" y="213"/>
                  </a:lnTo>
                  <a:lnTo>
                    <a:pt x="2866" y="215"/>
                  </a:lnTo>
                  <a:lnTo>
                    <a:pt x="2866" y="216"/>
                  </a:lnTo>
                  <a:lnTo>
                    <a:pt x="2866" y="218"/>
                  </a:lnTo>
                  <a:lnTo>
                    <a:pt x="2866" y="220"/>
                  </a:lnTo>
                  <a:lnTo>
                    <a:pt x="2865" y="223"/>
                  </a:lnTo>
                  <a:lnTo>
                    <a:pt x="2854" y="230"/>
                  </a:lnTo>
                  <a:lnTo>
                    <a:pt x="2838" y="237"/>
                  </a:lnTo>
                  <a:lnTo>
                    <a:pt x="2819" y="241"/>
                  </a:lnTo>
                  <a:lnTo>
                    <a:pt x="2800" y="244"/>
                  </a:lnTo>
                  <a:lnTo>
                    <a:pt x="2784" y="246"/>
                  </a:lnTo>
                  <a:lnTo>
                    <a:pt x="2786" y="237"/>
                  </a:lnTo>
                  <a:lnTo>
                    <a:pt x="2788" y="234"/>
                  </a:lnTo>
                  <a:lnTo>
                    <a:pt x="2790" y="230"/>
                  </a:lnTo>
                  <a:lnTo>
                    <a:pt x="2791" y="229"/>
                  </a:lnTo>
                  <a:lnTo>
                    <a:pt x="2793" y="229"/>
                  </a:lnTo>
                  <a:lnTo>
                    <a:pt x="2797" y="227"/>
                  </a:lnTo>
                  <a:lnTo>
                    <a:pt x="2798" y="227"/>
                  </a:lnTo>
                  <a:lnTo>
                    <a:pt x="2800" y="225"/>
                  </a:lnTo>
                  <a:lnTo>
                    <a:pt x="2804" y="223"/>
                  </a:lnTo>
                  <a:lnTo>
                    <a:pt x="2809" y="209"/>
                  </a:lnTo>
                  <a:lnTo>
                    <a:pt x="2809" y="195"/>
                  </a:lnTo>
                  <a:lnTo>
                    <a:pt x="2807" y="182"/>
                  </a:lnTo>
                  <a:lnTo>
                    <a:pt x="2810" y="171"/>
                  </a:lnTo>
                  <a:lnTo>
                    <a:pt x="2819" y="161"/>
                  </a:lnTo>
                  <a:lnTo>
                    <a:pt x="2819" y="157"/>
                  </a:lnTo>
                  <a:close/>
                  <a:moveTo>
                    <a:pt x="142" y="150"/>
                  </a:moveTo>
                  <a:lnTo>
                    <a:pt x="161" y="171"/>
                  </a:lnTo>
                  <a:lnTo>
                    <a:pt x="185" y="187"/>
                  </a:lnTo>
                  <a:lnTo>
                    <a:pt x="215" y="199"/>
                  </a:lnTo>
                  <a:lnTo>
                    <a:pt x="217" y="216"/>
                  </a:lnTo>
                  <a:lnTo>
                    <a:pt x="222" y="229"/>
                  </a:lnTo>
                  <a:lnTo>
                    <a:pt x="227" y="236"/>
                  </a:lnTo>
                  <a:lnTo>
                    <a:pt x="234" y="243"/>
                  </a:lnTo>
                  <a:lnTo>
                    <a:pt x="241" y="253"/>
                  </a:lnTo>
                  <a:lnTo>
                    <a:pt x="229" y="255"/>
                  </a:lnTo>
                  <a:lnTo>
                    <a:pt x="217" y="257"/>
                  </a:lnTo>
                  <a:lnTo>
                    <a:pt x="206" y="262"/>
                  </a:lnTo>
                  <a:lnTo>
                    <a:pt x="199" y="269"/>
                  </a:lnTo>
                  <a:lnTo>
                    <a:pt x="198" y="272"/>
                  </a:lnTo>
                  <a:lnTo>
                    <a:pt x="196" y="276"/>
                  </a:lnTo>
                  <a:lnTo>
                    <a:pt x="194" y="279"/>
                  </a:lnTo>
                  <a:lnTo>
                    <a:pt x="192" y="281"/>
                  </a:lnTo>
                  <a:lnTo>
                    <a:pt x="189" y="284"/>
                  </a:lnTo>
                  <a:lnTo>
                    <a:pt x="178" y="286"/>
                  </a:lnTo>
                  <a:lnTo>
                    <a:pt x="163" y="288"/>
                  </a:lnTo>
                  <a:lnTo>
                    <a:pt x="145" y="286"/>
                  </a:lnTo>
                  <a:lnTo>
                    <a:pt x="131" y="284"/>
                  </a:lnTo>
                  <a:lnTo>
                    <a:pt x="128" y="274"/>
                  </a:lnTo>
                  <a:lnTo>
                    <a:pt x="126" y="267"/>
                  </a:lnTo>
                  <a:lnTo>
                    <a:pt x="124" y="262"/>
                  </a:lnTo>
                  <a:lnTo>
                    <a:pt x="119" y="253"/>
                  </a:lnTo>
                  <a:lnTo>
                    <a:pt x="142" y="246"/>
                  </a:lnTo>
                  <a:lnTo>
                    <a:pt x="142" y="243"/>
                  </a:lnTo>
                  <a:lnTo>
                    <a:pt x="124" y="241"/>
                  </a:lnTo>
                  <a:lnTo>
                    <a:pt x="112" y="237"/>
                  </a:lnTo>
                  <a:lnTo>
                    <a:pt x="103" y="230"/>
                  </a:lnTo>
                  <a:lnTo>
                    <a:pt x="102" y="225"/>
                  </a:lnTo>
                  <a:lnTo>
                    <a:pt x="98" y="220"/>
                  </a:lnTo>
                  <a:lnTo>
                    <a:pt x="96" y="215"/>
                  </a:lnTo>
                  <a:lnTo>
                    <a:pt x="96" y="209"/>
                  </a:lnTo>
                  <a:lnTo>
                    <a:pt x="96" y="206"/>
                  </a:lnTo>
                  <a:lnTo>
                    <a:pt x="96" y="202"/>
                  </a:lnTo>
                  <a:lnTo>
                    <a:pt x="98" y="202"/>
                  </a:lnTo>
                  <a:lnTo>
                    <a:pt x="100" y="201"/>
                  </a:lnTo>
                  <a:lnTo>
                    <a:pt x="102" y="201"/>
                  </a:lnTo>
                  <a:lnTo>
                    <a:pt x="103" y="201"/>
                  </a:lnTo>
                  <a:lnTo>
                    <a:pt x="107" y="199"/>
                  </a:lnTo>
                  <a:lnTo>
                    <a:pt x="109" y="194"/>
                  </a:lnTo>
                  <a:lnTo>
                    <a:pt x="109" y="188"/>
                  </a:lnTo>
                  <a:lnTo>
                    <a:pt x="109" y="185"/>
                  </a:lnTo>
                  <a:lnTo>
                    <a:pt x="110" y="183"/>
                  </a:lnTo>
                  <a:lnTo>
                    <a:pt x="112" y="180"/>
                  </a:lnTo>
                  <a:lnTo>
                    <a:pt x="114" y="180"/>
                  </a:lnTo>
                  <a:lnTo>
                    <a:pt x="116" y="178"/>
                  </a:lnTo>
                  <a:lnTo>
                    <a:pt x="117" y="178"/>
                  </a:lnTo>
                  <a:lnTo>
                    <a:pt x="119" y="178"/>
                  </a:lnTo>
                  <a:lnTo>
                    <a:pt x="122" y="176"/>
                  </a:lnTo>
                  <a:lnTo>
                    <a:pt x="124" y="169"/>
                  </a:lnTo>
                  <a:lnTo>
                    <a:pt x="126" y="164"/>
                  </a:lnTo>
                  <a:lnTo>
                    <a:pt x="128" y="159"/>
                  </a:lnTo>
                  <a:lnTo>
                    <a:pt x="131" y="154"/>
                  </a:lnTo>
                  <a:lnTo>
                    <a:pt x="133" y="152"/>
                  </a:lnTo>
                  <a:lnTo>
                    <a:pt x="135" y="152"/>
                  </a:lnTo>
                  <a:lnTo>
                    <a:pt x="136" y="150"/>
                  </a:lnTo>
                  <a:lnTo>
                    <a:pt x="138" y="150"/>
                  </a:lnTo>
                  <a:lnTo>
                    <a:pt x="142" y="150"/>
                  </a:lnTo>
                  <a:close/>
                  <a:moveTo>
                    <a:pt x="1172" y="131"/>
                  </a:moveTo>
                  <a:lnTo>
                    <a:pt x="1177" y="133"/>
                  </a:lnTo>
                  <a:lnTo>
                    <a:pt x="1182" y="134"/>
                  </a:lnTo>
                  <a:lnTo>
                    <a:pt x="1185" y="136"/>
                  </a:lnTo>
                  <a:lnTo>
                    <a:pt x="1191" y="138"/>
                  </a:lnTo>
                  <a:lnTo>
                    <a:pt x="1191" y="143"/>
                  </a:lnTo>
                  <a:lnTo>
                    <a:pt x="1192" y="147"/>
                  </a:lnTo>
                  <a:lnTo>
                    <a:pt x="1192" y="150"/>
                  </a:lnTo>
                  <a:lnTo>
                    <a:pt x="1194" y="154"/>
                  </a:lnTo>
                  <a:lnTo>
                    <a:pt x="1182" y="154"/>
                  </a:lnTo>
                  <a:lnTo>
                    <a:pt x="1180" y="150"/>
                  </a:lnTo>
                  <a:lnTo>
                    <a:pt x="1178" y="147"/>
                  </a:lnTo>
                  <a:lnTo>
                    <a:pt x="1175" y="143"/>
                  </a:lnTo>
                  <a:lnTo>
                    <a:pt x="1173" y="141"/>
                  </a:lnTo>
                  <a:lnTo>
                    <a:pt x="1173" y="136"/>
                  </a:lnTo>
                  <a:lnTo>
                    <a:pt x="1172" y="131"/>
                  </a:lnTo>
                  <a:close/>
                  <a:moveTo>
                    <a:pt x="1658" y="108"/>
                  </a:moveTo>
                  <a:lnTo>
                    <a:pt x="1664" y="117"/>
                  </a:lnTo>
                  <a:lnTo>
                    <a:pt x="1669" y="134"/>
                  </a:lnTo>
                  <a:lnTo>
                    <a:pt x="1676" y="150"/>
                  </a:lnTo>
                  <a:lnTo>
                    <a:pt x="1685" y="166"/>
                  </a:lnTo>
                  <a:lnTo>
                    <a:pt x="1690" y="173"/>
                  </a:lnTo>
                  <a:lnTo>
                    <a:pt x="1693" y="169"/>
                  </a:lnTo>
                  <a:lnTo>
                    <a:pt x="1695" y="168"/>
                  </a:lnTo>
                  <a:lnTo>
                    <a:pt x="1699" y="168"/>
                  </a:lnTo>
                  <a:lnTo>
                    <a:pt x="1702" y="166"/>
                  </a:lnTo>
                  <a:lnTo>
                    <a:pt x="1709" y="166"/>
                  </a:lnTo>
                  <a:lnTo>
                    <a:pt x="1709" y="169"/>
                  </a:lnTo>
                  <a:lnTo>
                    <a:pt x="1713" y="169"/>
                  </a:lnTo>
                  <a:lnTo>
                    <a:pt x="1713" y="180"/>
                  </a:lnTo>
                  <a:lnTo>
                    <a:pt x="1686" y="183"/>
                  </a:lnTo>
                  <a:lnTo>
                    <a:pt x="1683" y="211"/>
                  </a:lnTo>
                  <a:lnTo>
                    <a:pt x="1674" y="234"/>
                  </a:lnTo>
                  <a:lnTo>
                    <a:pt x="1667" y="257"/>
                  </a:lnTo>
                  <a:lnTo>
                    <a:pt x="1664" y="276"/>
                  </a:lnTo>
                  <a:lnTo>
                    <a:pt x="1662" y="295"/>
                  </a:lnTo>
                  <a:lnTo>
                    <a:pt x="1662" y="311"/>
                  </a:lnTo>
                  <a:lnTo>
                    <a:pt x="1658" y="326"/>
                  </a:lnTo>
                  <a:lnTo>
                    <a:pt x="1655" y="326"/>
                  </a:lnTo>
                  <a:lnTo>
                    <a:pt x="1655" y="323"/>
                  </a:lnTo>
                  <a:lnTo>
                    <a:pt x="1650" y="316"/>
                  </a:lnTo>
                  <a:lnTo>
                    <a:pt x="1641" y="307"/>
                  </a:lnTo>
                  <a:lnTo>
                    <a:pt x="1631" y="295"/>
                  </a:lnTo>
                  <a:lnTo>
                    <a:pt x="1622" y="283"/>
                  </a:lnTo>
                  <a:lnTo>
                    <a:pt x="1615" y="271"/>
                  </a:lnTo>
                  <a:lnTo>
                    <a:pt x="1611" y="260"/>
                  </a:lnTo>
                  <a:lnTo>
                    <a:pt x="1613" y="253"/>
                  </a:lnTo>
                  <a:lnTo>
                    <a:pt x="1617" y="251"/>
                  </a:lnTo>
                  <a:lnTo>
                    <a:pt x="1620" y="251"/>
                  </a:lnTo>
                  <a:lnTo>
                    <a:pt x="1622" y="251"/>
                  </a:lnTo>
                  <a:lnTo>
                    <a:pt x="1624" y="251"/>
                  </a:lnTo>
                  <a:lnTo>
                    <a:pt x="1625" y="251"/>
                  </a:lnTo>
                  <a:lnTo>
                    <a:pt x="1627" y="251"/>
                  </a:lnTo>
                  <a:lnTo>
                    <a:pt x="1629" y="250"/>
                  </a:lnTo>
                  <a:lnTo>
                    <a:pt x="1632" y="246"/>
                  </a:lnTo>
                  <a:lnTo>
                    <a:pt x="1629" y="246"/>
                  </a:lnTo>
                  <a:lnTo>
                    <a:pt x="1629" y="243"/>
                  </a:lnTo>
                  <a:lnTo>
                    <a:pt x="1613" y="241"/>
                  </a:lnTo>
                  <a:lnTo>
                    <a:pt x="1604" y="236"/>
                  </a:lnTo>
                  <a:lnTo>
                    <a:pt x="1597" y="227"/>
                  </a:lnTo>
                  <a:lnTo>
                    <a:pt x="1604" y="225"/>
                  </a:lnTo>
                  <a:lnTo>
                    <a:pt x="1610" y="223"/>
                  </a:lnTo>
                  <a:lnTo>
                    <a:pt x="1613" y="222"/>
                  </a:lnTo>
                  <a:lnTo>
                    <a:pt x="1617" y="220"/>
                  </a:lnTo>
                  <a:lnTo>
                    <a:pt x="1620" y="218"/>
                  </a:lnTo>
                  <a:lnTo>
                    <a:pt x="1624" y="215"/>
                  </a:lnTo>
                  <a:lnTo>
                    <a:pt x="1624" y="211"/>
                  </a:lnTo>
                  <a:lnTo>
                    <a:pt x="1610" y="211"/>
                  </a:lnTo>
                  <a:lnTo>
                    <a:pt x="1606" y="213"/>
                  </a:lnTo>
                  <a:lnTo>
                    <a:pt x="1603" y="213"/>
                  </a:lnTo>
                  <a:lnTo>
                    <a:pt x="1599" y="215"/>
                  </a:lnTo>
                  <a:lnTo>
                    <a:pt x="1594" y="215"/>
                  </a:lnTo>
                  <a:lnTo>
                    <a:pt x="1585" y="199"/>
                  </a:lnTo>
                  <a:lnTo>
                    <a:pt x="1575" y="183"/>
                  </a:lnTo>
                  <a:lnTo>
                    <a:pt x="1576" y="178"/>
                  </a:lnTo>
                  <a:lnTo>
                    <a:pt x="1576" y="175"/>
                  </a:lnTo>
                  <a:lnTo>
                    <a:pt x="1578" y="173"/>
                  </a:lnTo>
                  <a:lnTo>
                    <a:pt x="1580" y="169"/>
                  </a:lnTo>
                  <a:lnTo>
                    <a:pt x="1580" y="166"/>
                  </a:lnTo>
                  <a:lnTo>
                    <a:pt x="1582" y="161"/>
                  </a:lnTo>
                  <a:lnTo>
                    <a:pt x="1578" y="161"/>
                  </a:lnTo>
                  <a:lnTo>
                    <a:pt x="1578" y="157"/>
                  </a:lnTo>
                  <a:lnTo>
                    <a:pt x="1575" y="159"/>
                  </a:lnTo>
                  <a:lnTo>
                    <a:pt x="1573" y="159"/>
                  </a:lnTo>
                  <a:lnTo>
                    <a:pt x="1571" y="159"/>
                  </a:lnTo>
                  <a:lnTo>
                    <a:pt x="1571" y="159"/>
                  </a:lnTo>
                  <a:lnTo>
                    <a:pt x="1569" y="159"/>
                  </a:lnTo>
                  <a:lnTo>
                    <a:pt x="1569" y="157"/>
                  </a:lnTo>
                  <a:lnTo>
                    <a:pt x="1566" y="154"/>
                  </a:lnTo>
                  <a:lnTo>
                    <a:pt x="1564" y="150"/>
                  </a:lnTo>
                  <a:lnTo>
                    <a:pt x="1562" y="147"/>
                  </a:lnTo>
                  <a:lnTo>
                    <a:pt x="1561" y="145"/>
                  </a:lnTo>
                  <a:lnTo>
                    <a:pt x="1561" y="140"/>
                  </a:lnTo>
                  <a:lnTo>
                    <a:pt x="1559" y="134"/>
                  </a:lnTo>
                  <a:lnTo>
                    <a:pt x="1578" y="122"/>
                  </a:lnTo>
                  <a:lnTo>
                    <a:pt x="1597" y="112"/>
                  </a:lnTo>
                  <a:lnTo>
                    <a:pt x="1599" y="117"/>
                  </a:lnTo>
                  <a:lnTo>
                    <a:pt x="1601" y="122"/>
                  </a:lnTo>
                  <a:lnTo>
                    <a:pt x="1603" y="124"/>
                  </a:lnTo>
                  <a:lnTo>
                    <a:pt x="1606" y="126"/>
                  </a:lnTo>
                  <a:lnTo>
                    <a:pt x="1608" y="126"/>
                  </a:lnTo>
                  <a:lnTo>
                    <a:pt x="1610" y="127"/>
                  </a:lnTo>
                  <a:lnTo>
                    <a:pt x="1613" y="129"/>
                  </a:lnTo>
                  <a:lnTo>
                    <a:pt x="1617" y="131"/>
                  </a:lnTo>
                  <a:lnTo>
                    <a:pt x="1620" y="141"/>
                  </a:lnTo>
                  <a:lnTo>
                    <a:pt x="1622" y="154"/>
                  </a:lnTo>
                  <a:lnTo>
                    <a:pt x="1624" y="166"/>
                  </a:lnTo>
                  <a:lnTo>
                    <a:pt x="1632" y="166"/>
                  </a:lnTo>
                  <a:lnTo>
                    <a:pt x="1632" y="157"/>
                  </a:lnTo>
                  <a:lnTo>
                    <a:pt x="1629" y="147"/>
                  </a:lnTo>
                  <a:lnTo>
                    <a:pt x="1629" y="134"/>
                  </a:lnTo>
                  <a:lnTo>
                    <a:pt x="1632" y="122"/>
                  </a:lnTo>
                  <a:lnTo>
                    <a:pt x="1636" y="112"/>
                  </a:lnTo>
                  <a:lnTo>
                    <a:pt x="1658" y="108"/>
                  </a:lnTo>
                  <a:close/>
                  <a:moveTo>
                    <a:pt x="2641" y="99"/>
                  </a:moveTo>
                  <a:lnTo>
                    <a:pt x="2646" y="103"/>
                  </a:lnTo>
                  <a:lnTo>
                    <a:pt x="2650" y="106"/>
                  </a:lnTo>
                  <a:lnTo>
                    <a:pt x="2655" y="106"/>
                  </a:lnTo>
                  <a:lnTo>
                    <a:pt x="2660" y="106"/>
                  </a:lnTo>
                  <a:lnTo>
                    <a:pt x="2669" y="108"/>
                  </a:lnTo>
                  <a:lnTo>
                    <a:pt x="2667" y="112"/>
                  </a:lnTo>
                  <a:lnTo>
                    <a:pt x="2667" y="113"/>
                  </a:lnTo>
                  <a:lnTo>
                    <a:pt x="2667" y="115"/>
                  </a:lnTo>
                  <a:lnTo>
                    <a:pt x="2666" y="117"/>
                  </a:lnTo>
                  <a:lnTo>
                    <a:pt x="2666" y="119"/>
                  </a:lnTo>
                  <a:lnTo>
                    <a:pt x="2653" y="126"/>
                  </a:lnTo>
                  <a:lnTo>
                    <a:pt x="2636" y="129"/>
                  </a:lnTo>
                  <a:lnTo>
                    <a:pt x="2618" y="131"/>
                  </a:lnTo>
                  <a:lnTo>
                    <a:pt x="2617" y="127"/>
                  </a:lnTo>
                  <a:lnTo>
                    <a:pt x="2617" y="124"/>
                  </a:lnTo>
                  <a:lnTo>
                    <a:pt x="2615" y="120"/>
                  </a:lnTo>
                  <a:lnTo>
                    <a:pt x="2615" y="115"/>
                  </a:lnTo>
                  <a:lnTo>
                    <a:pt x="2620" y="112"/>
                  </a:lnTo>
                  <a:lnTo>
                    <a:pt x="2624" y="108"/>
                  </a:lnTo>
                  <a:lnTo>
                    <a:pt x="2627" y="106"/>
                  </a:lnTo>
                  <a:lnTo>
                    <a:pt x="2631" y="103"/>
                  </a:lnTo>
                  <a:lnTo>
                    <a:pt x="2634" y="101"/>
                  </a:lnTo>
                  <a:lnTo>
                    <a:pt x="2641" y="99"/>
                  </a:lnTo>
                  <a:close/>
                  <a:moveTo>
                    <a:pt x="2104" y="99"/>
                  </a:moveTo>
                  <a:lnTo>
                    <a:pt x="2118" y="101"/>
                  </a:lnTo>
                  <a:lnTo>
                    <a:pt x="2128" y="106"/>
                  </a:lnTo>
                  <a:lnTo>
                    <a:pt x="2138" y="112"/>
                  </a:lnTo>
                  <a:lnTo>
                    <a:pt x="2135" y="115"/>
                  </a:lnTo>
                  <a:lnTo>
                    <a:pt x="2133" y="120"/>
                  </a:lnTo>
                  <a:lnTo>
                    <a:pt x="2130" y="122"/>
                  </a:lnTo>
                  <a:lnTo>
                    <a:pt x="2125" y="124"/>
                  </a:lnTo>
                  <a:lnTo>
                    <a:pt x="2119" y="126"/>
                  </a:lnTo>
                  <a:lnTo>
                    <a:pt x="2112" y="126"/>
                  </a:lnTo>
                  <a:lnTo>
                    <a:pt x="2107" y="129"/>
                  </a:lnTo>
                  <a:lnTo>
                    <a:pt x="2102" y="129"/>
                  </a:lnTo>
                  <a:lnTo>
                    <a:pt x="2097" y="131"/>
                  </a:lnTo>
                  <a:lnTo>
                    <a:pt x="2090" y="131"/>
                  </a:lnTo>
                  <a:lnTo>
                    <a:pt x="2090" y="120"/>
                  </a:lnTo>
                  <a:lnTo>
                    <a:pt x="2091" y="113"/>
                  </a:lnTo>
                  <a:lnTo>
                    <a:pt x="2098" y="108"/>
                  </a:lnTo>
                  <a:lnTo>
                    <a:pt x="2104" y="99"/>
                  </a:lnTo>
                  <a:close/>
                  <a:moveTo>
                    <a:pt x="765" y="99"/>
                  </a:moveTo>
                  <a:lnTo>
                    <a:pt x="779" y="99"/>
                  </a:lnTo>
                  <a:lnTo>
                    <a:pt x="782" y="108"/>
                  </a:lnTo>
                  <a:lnTo>
                    <a:pt x="786" y="113"/>
                  </a:lnTo>
                  <a:lnTo>
                    <a:pt x="789" y="120"/>
                  </a:lnTo>
                  <a:lnTo>
                    <a:pt x="791" y="131"/>
                  </a:lnTo>
                  <a:lnTo>
                    <a:pt x="788" y="131"/>
                  </a:lnTo>
                  <a:lnTo>
                    <a:pt x="777" y="124"/>
                  </a:lnTo>
                  <a:lnTo>
                    <a:pt x="770" y="117"/>
                  </a:lnTo>
                  <a:lnTo>
                    <a:pt x="765" y="110"/>
                  </a:lnTo>
                  <a:lnTo>
                    <a:pt x="765" y="99"/>
                  </a:lnTo>
                  <a:close/>
                  <a:moveTo>
                    <a:pt x="2734" y="77"/>
                  </a:moveTo>
                  <a:lnTo>
                    <a:pt x="2737" y="77"/>
                  </a:lnTo>
                  <a:lnTo>
                    <a:pt x="2741" y="79"/>
                  </a:lnTo>
                  <a:lnTo>
                    <a:pt x="2742" y="79"/>
                  </a:lnTo>
                  <a:lnTo>
                    <a:pt x="2744" y="79"/>
                  </a:lnTo>
                  <a:lnTo>
                    <a:pt x="2746" y="80"/>
                  </a:lnTo>
                  <a:lnTo>
                    <a:pt x="2742" y="84"/>
                  </a:lnTo>
                  <a:lnTo>
                    <a:pt x="2739" y="87"/>
                  </a:lnTo>
                  <a:lnTo>
                    <a:pt x="2737" y="92"/>
                  </a:lnTo>
                  <a:lnTo>
                    <a:pt x="2735" y="96"/>
                  </a:lnTo>
                  <a:lnTo>
                    <a:pt x="2734" y="103"/>
                  </a:lnTo>
                  <a:lnTo>
                    <a:pt x="2737" y="103"/>
                  </a:lnTo>
                  <a:lnTo>
                    <a:pt x="2741" y="98"/>
                  </a:lnTo>
                  <a:lnTo>
                    <a:pt x="2744" y="94"/>
                  </a:lnTo>
                  <a:lnTo>
                    <a:pt x="2748" y="91"/>
                  </a:lnTo>
                  <a:lnTo>
                    <a:pt x="2753" y="89"/>
                  </a:lnTo>
                  <a:lnTo>
                    <a:pt x="2763" y="99"/>
                  </a:lnTo>
                  <a:lnTo>
                    <a:pt x="2776" y="108"/>
                  </a:lnTo>
                  <a:lnTo>
                    <a:pt x="2784" y="115"/>
                  </a:lnTo>
                  <a:lnTo>
                    <a:pt x="2784" y="138"/>
                  </a:lnTo>
                  <a:lnTo>
                    <a:pt x="2790" y="143"/>
                  </a:lnTo>
                  <a:lnTo>
                    <a:pt x="2795" y="147"/>
                  </a:lnTo>
                  <a:lnTo>
                    <a:pt x="2800" y="148"/>
                  </a:lnTo>
                  <a:lnTo>
                    <a:pt x="2804" y="155"/>
                  </a:lnTo>
                  <a:lnTo>
                    <a:pt x="2807" y="169"/>
                  </a:lnTo>
                  <a:lnTo>
                    <a:pt x="2800" y="178"/>
                  </a:lnTo>
                  <a:lnTo>
                    <a:pt x="2797" y="187"/>
                  </a:lnTo>
                  <a:lnTo>
                    <a:pt x="2790" y="192"/>
                  </a:lnTo>
                  <a:lnTo>
                    <a:pt x="2781" y="194"/>
                  </a:lnTo>
                  <a:lnTo>
                    <a:pt x="2765" y="195"/>
                  </a:lnTo>
                  <a:lnTo>
                    <a:pt x="2753" y="185"/>
                  </a:lnTo>
                  <a:lnTo>
                    <a:pt x="2735" y="176"/>
                  </a:lnTo>
                  <a:lnTo>
                    <a:pt x="2716" y="171"/>
                  </a:lnTo>
                  <a:lnTo>
                    <a:pt x="2697" y="164"/>
                  </a:lnTo>
                  <a:lnTo>
                    <a:pt x="2680" y="157"/>
                  </a:lnTo>
                  <a:lnTo>
                    <a:pt x="2669" y="147"/>
                  </a:lnTo>
                  <a:lnTo>
                    <a:pt x="2676" y="143"/>
                  </a:lnTo>
                  <a:lnTo>
                    <a:pt x="2681" y="140"/>
                  </a:lnTo>
                  <a:lnTo>
                    <a:pt x="2685" y="136"/>
                  </a:lnTo>
                  <a:lnTo>
                    <a:pt x="2687" y="131"/>
                  </a:lnTo>
                  <a:lnTo>
                    <a:pt x="2688" y="122"/>
                  </a:lnTo>
                  <a:lnTo>
                    <a:pt x="2687" y="119"/>
                  </a:lnTo>
                  <a:lnTo>
                    <a:pt x="2685" y="113"/>
                  </a:lnTo>
                  <a:lnTo>
                    <a:pt x="2685" y="106"/>
                  </a:lnTo>
                  <a:lnTo>
                    <a:pt x="2685" y="99"/>
                  </a:lnTo>
                  <a:lnTo>
                    <a:pt x="2685" y="98"/>
                  </a:lnTo>
                  <a:lnTo>
                    <a:pt x="2687" y="98"/>
                  </a:lnTo>
                  <a:lnTo>
                    <a:pt x="2687" y="98"/>
                  </a:lnTo>
                  <a:lnTo>
                    <a:pt x="2687" y="98"/>
                  </a:lnTo>
                  <a:lnTo>
                    <a:pt x="2687" y="98"/>
                  </a:lnTo>
                  <a:lnTo>
                    <a:pt x="2688" y="96"/>
                  </a:lnTo>
                  <a:lnTo>
                    <a:pt x="2704" y="92"/>
                  </a:lnTo>
                  <a:lnTo>
                    <a:pt x="2721" y="84"/>
                  </a:lnTo>
                  <a:lnTo>
                    <a:pt x="2734" y="77"/>
                  </a:lnTo>
                  <a:close/>
                  <a:moveTo>
                    <a:pt x="2512" y="73"/>
                  </a:moveTo>
                  <a:lnTo>
                    <a:pt x="2522" y="73"/>
                  </a:lnTo>
                  <a:lnTo>
                    <a:pt x="2536" y="87"/>
                  </a:lnTo>
                  <a:lnTo>
                    <a:pt x="2554" y="99"/>
                  </a:lnTo>
                  <a:lnTo>
                    <a:pt x="2554" y="103"/>
                  </a:lnTo>
                  <a:lnTo>
                    <a:pt x="2550" y="103"/>
                  </a:lnTo>
                  <a:lnTo>
                    <a:pt x="2550" y="108"/>
                  </a:lnTo>
                  <a:lnTo>
                    <a:pt x="2533" y="99"/>
                  </a:lnTo>
                  <a:lnTo>
                    <a:pt x="2521" y="87"/>
                  </a:lnTo>
                  <a:lnTo>
                    <a:pt x="2512" y="73"/>
                  </a:lnTo>
                  <a:close/>
                  <a:moveTo>
                    <a:pt x="2161" y="68"/>
                  </a:moveTo>
                  <a:lnTo>
                    <a:pt x="2175" y="72"/>
                  </a:lnTo>
                  <a:lnTo>
                    <a:pt x="2186" y="75"/>
                  </a:lnTo>
                  <a:lnTo>
                    <a:pt x="2196" y="80"/>
                  </a:lnTo>
                  <a:lnTo>
                    <a:pt x="2196" y="89"/>
                  </a:lnTo>
                  <a:lnTo>
                    <a:pt x="2187" y="91"/>
                  </a:lnTo>
                  <a:lnTo>
                    <a:pt x="2179" y="94"/>
                  </a:lnTo>
                  <a:lnTo>
                    <a:pt x="2166" y="96"/>
                  </a:lnTo>
                  <a:lnTo>
                    <a:pt x="2161" y="98"/>
                  </a:lnTo>
                  <a:lnTo>
                    <a:pt x="2158" y="99"/>
                  </a:lnTo>
                  <a:lnTo>
                    <a:pt x="2152" y="99"/>
                  </a:lnTo>
                  <a:lnTo>
                    <a:pt x="2147" y="99"/>
                  </a:lnTo>
                  <a:lnTo>
                    <a:pt x="2147" y="89"/>
                  </a:lnTo>
                  <a:lnTo>
                    <a:pt x="2151" y="84"/>
                  </a:lnTo>
                  <a:lnTo>
                    <a:pt x="2156" y="77"/>
                  </a:lnTo>
                  <a:lnTo>
                    <a:pt x="2161" y="68"/>
                  </a:lnTo>
                  <a:close/>
                  <a:moveTo>
                    <a:pt x="1735" y="58"/>
                  </a:moveTo>
                  <a:lnTo>
                    <a:pt x="1735" y="77"/>
                  </a:lnTo>
                  <a:lnTo>
                    <a:pt x="1742" y="77"/>
                  </a:lnTo>
                  <a:lnTo>
                    <a:pt x="1746" y="75"/>
                  </a:lnTo>
                  <a:lnTo>
                    <a:pt x="1749" y="75"/>
                  </a:lnTo>
                  <a:lnTo>
                    <a:pt x="1753" y="75"/>
                  </a:lnTo>
                  <a:lnTo>
                    <a:pt x="1754" y="75"/>
                  </a:lnTo>
                  <a:lnTo>
                    <a:pt x="1758" y="77"/>
                  </a:lnTo>
                  <a:lnTo>
                    <a:pt x="1763" y="80"/>
                  </a:lnTo>
                  <a:lnTo>
                    <a:pt x="1763" y="89"/>
                  </a:lnTo>
                  <a:lnTo>
                    <a:pt x="1767" y="91"/>
                  </a:lnTo>
                  <a:lnTo>
                    <a:pt x="1772" y="91"/>
                  </a:lnTo>
                  <a:lnTo>
                    <a:pt x="1775" y="89"/>
                  </a:lnTo>
                  <a:lnTo>
                    <a:pt x="1781" y="89"/>
                  </a:lnTo>
                  <a:lnTo>
                    <a:pt x="1782" y="87"/>
                  </a:lnTo>
                  <a:lnTo>
                    <a:pt x="1786" y="89"/>
                  </a:lnTo>
                  <a:lnTo>
                    <a:pt x="1789" y="92"/>
                  </a:lnTo>
                  <a:lnTo>
                    <a:pt x="1793" y="98"/>
                  </a:lnTo>
                  <a:lnTo>
                    <a:pt x="1796" y="103"/>
                  </a:lnTo>
                  <a:lnTo>
                    <a:pt x="1791" y="115"/>
                  </a:lnTo>
                  <a:lnTo>
                    <a:pt x="1786" y="127"/>
                  </a:lnTo>
                  <a:lnTo>
                    <a:pt x="1782" y="141"/>
                  </a:lnTo>
                  <a:lnTo>
                    <a:pt x="1770" y="141"/>
                  </a:lnTo>
                  <a:lnTo>
                    <a:pt x="1761" y="145"/>
                  </a:lnTo>
                  <a:lnTo>
                    <a:pt x="1753" y="150"/>
                  </a:lnTo>
                  <a:lnTo>
                    <a:pt x="1739" y="154"/>
                  </a:lnTo>
                  <a:lnTo>
                    <a:pt x="1730" y="147"/>
                  </a:lnTo>
                  <a:lnTo>
                    <a:pt x="1718" y="143"/>
                  </a:lnTo>
                  <a:lnTo>
                    <a:pt x="1706" y="138"/>
                  </a:lnTo>
                  <a:lnTo>
                    <a:pt x="1704" y="134"/>
                  </a:lnTo>
                  <a:lnTo>
                    <a:pt x="1704" y="131"/>
                  </a:lnTo>
                  <a:lnTo>
                    <a:pt x="1702" y="127"/>
                  </a:lnTo>
                  <a:lnTo>
                    <a:pt x="1700" y="122"/>
                  </a:lnTo>
                  <a:lnTo>
                    <a:pt x="1695" y="117"/>
                  </a:lnTo>
                  <a:lnTo>
                    <a:pt x="1690" y="112"/>
                  </a:lnTo>
                  <a:lnTo>
                    <a:pt x="1686" y="108"/>
                  </a:lnTo>
                  <a:lnTo>
                    <a:pt x="1683" y="101"/>
                  </a:lnTo>
                  <a:lnTo>
                    <a:pt x="1681" y="89"/>
                  </a:lnTo>
                  <a:lnTo>
                    <a:pt x="1688" y="80"/>
                  </a:lnTo>
                  <a:lnTo>
                    <a:pt x="1693" y="73"/>
                  </a:lnTo>
                  <a:lnTo>
                    <a:pt x="1700" y="73"/>
                  </a:lnTo>
                  <a:lnTo>
                    <a:pt x="1706" y="75"/>
                  </a:lnTo>
                  <a:lnTo>
                    <a:pt x="1713" y="77"/>
                  </a:lnTo>
                  <a:lnTo>
                    <a:pt x="1720" y="77"/>
                  </a:lnTo>
                  <a:lnTo>
                    <a:pt x="1720" y="65"/>
                  </a:lnTo>
                  <a:lnTo>
                    <a:pt x="1723" y="63"/>
                  </a:lnTo>
                  <a:lnTo>
                    <a:pt x="1727" y="61"/>
                  </a:lnTo>
                  <a:lnTo>
                    <a:pt x="1728" y="61"/>
                  </a:lnTo>
                  <a:lnTo>
                    <a:pt x="1732" y="59"/>
                  </a:lnTo>
                  <a:lnTo>
                    <a:pt x="1735" y="58"/>
                  </a:lnTo>
                  <a:close/>
                  <a:moveTo>
                    <a:pt x="2186" y="45"/>
                  </a:moveTo>
                  <a:lnTo>
                    <a:pt x="2200" y="45"/>
                  </a:lnTo>
                  <a:lnTo>
                    <a:pt x="2208" y="54"/>
                  </a:lnTo>
                  <a:lnTo>
                    <a:pt x="2217" y="59"/>
                  </a:lnTo>
                  <a:lnTo>
                    <a:pt x="2224" y="66"/>
                  </a:lnTo>
                  <a:lnTo>
                    <a:pt x="2231" y="77"/>
                  </a:lnTo>
                  <a:lnTo>
                    <a:pt x="2215" y="77"/>
                  </a:lnTo>
                  <a:lnTo>
                    <a:pt x="2205" y="66"/>
                  </a:lnTo>
                  <a:lnTo>
                    <a:pt x="2194" y="58"/>
                  </a:lnTo>
                  <a:lnTo>
                    <a:pt x="2186" y="45"/>
                  </a:lnTo>
                  <a:close/>
                  <a:moveTo>
                    <a:pt x="421" y="45"/>
                  </a:moveTo>
                  <a:lnTo>
                    <a:pt x="433" y="45"/>
                  </a:lnTo>
                  <a:lnTo>
                    <a:pt x="438" y="49"/>
                  </a:lnTo>
                  <a:lnTo>
                    <a:pt x="442" y="52"/>
                  </a:lnTo>
                  <a:lnTo>
                    <a:pt x="444" y="56"/>
                  </a:lnTo>
                  <a:lnTo>
                    <a:pt x="447" y="61"/>
                  </a:lnTo>
                  <a:lnTo>
                    <a:pt x="449" y="65"/>
                  </a:lnTo>
                  <a:lnTo>
                    <a:pt x="458" y="56"/>
                  </a:lnTo>
                  <a:lnTo>
                    <a:pt x="468" y="52"/>
                  </a:lnTo>
                  <a:lnTo>
                    <a:pt x="484" y="54"/>
                  </a:lnTo>
                  <a:lnTo>
                    <a:pt x="484" y="68"/>
                  </a:lnTo>
                  <a:lnTo>
                    <a:pt x="506" y="70"/>
                  </a:lnTo>
                  <a:lnTo>
                    <a:pt x="526" y="73"/>
                  </a:lnTo>
                  <a:lnTo>
                    <a:pt x="543" y="77"/>
                  </a:lnTo>
                  <a:lnTo>
                    <a:pt x="562" y="79"/>
                  </a:lnTo>
                  <a:lnTo>
                    <a:pt x="583" y="77"/>
                  </a:lnTo>
                  <a:lnTo>
                    <a:pt x="583" y="89"/>
                  </a:lnTo>
                  <a:lnTo>
                    <a:pt x="587" y="89"/>
                  </a:lnTo>
                  <a:lnTo>
                    <a:pt x="590" y="89"/>
                  </a:lnTo>
                  <a:lnTo>
                    <a:pt x="592" y="89"/>
                  </a:lnTo>
                  <a:lnTo>
                    <a:pt x="594" y="91"/>
                  </a:lnTo>
                  <a:lnTo>
                    <a:pt x="596" y="92"/>
                  </a:lnTo>
                  <a:lnTo>
                    <a:pt x="592" y="92"/>
                  </a:lnTo>
                  <a:lnTo>
                    <a:pt x="576" y="103"/>
                  </a:lnTo>
                  <a:lnTo>
                    <a:pt x="557" y="115"/>
                  </a:lnTo>
                  <a:lnTo>
                    <a:pt x="534" y="126"/>
                  </a:lnTo>
                  <a:lnTo>
                    <a:pt x="513" y="138"/>
                  </a:lnTo>
                  <a:lnTo>
                    <a:pt x="498" y="148"/>
                  </a:lnTo>
                  <a:lnTo>
                    <a:pt x="487" y="157"/>
                  </a:lnTo>
                  <a:lnTo>
                    <a:pt x="503" y="157"/>
                  </a:lnTo>
                  <a:lnTo>
                    <a:pt x="508" y="154"/>
                  </a:lnTo>
                  <a:lnTo>
                    <a:pt x="513" y="152"/>
                  </a:lnTo>
                  <a:lnTo>
                    <a:pt x="519" y="150"/>
                  </a:lnTo>
                  <a:lnTo>
                    <a:pt x="526" y="150"/>
                  </a:lnTo>
                  <a:lnTo>
                    <a:pt x="526" y="154"/>
                  </a:lnTo>
                  <a:lnTo>
                    <a:pt x="505" y="169"/>
                  </a:lnTo>
                  <a:lnTo>
                    <a:pt x="487" y="185"/>
                  </a:lnTo>
                  <a:lnTo>
                    <a:pt x="472" y="201"/>
                  </a:lnTo>
                  <a:lnTo>
                    <a:pt x="454" y="215"/>
                  </a:lnTo>
                  <a:lnTo>
                    <a:pt x="435" y="227"/>
                  </a:lnTo>
                  <a:lnTo>
                    <a:pt x="410" y="234"/>
                  </a:lnTo>
                  <a:lnTo>
                    <a:pt x="410" y="246"/>
                  </a:lnTo>
                  <a:lnTo>
                    <a:pt x="398" y="248"/>
                  </a:lnTo>
                  <a:lnTo>
                    <a:pt x="384" y="253"/>
                  </a:lnTo>
                  <a:lnTo>
                    <a:pt x="376" y="260"/>
                  </a:lnTo>
                  <a:lnTo>
                    <a:pt x="381" y="264"/>
                  </a:lnTo>
                  <a:lnTo>
                    <a:pt x="384" y="267"/>
                  </a:lnTo>
                  <a:lnTo>
                    <a:pt x="386" y="269"/>
                  </a:lnTo>
                  <a:lnTo>
                    <a:pt x="386" y="272"/>
                  </a:lnTo>
                  <a:lnTo>
                    <a:pt x="386" y="276"/>
                  </a:lnTo>
                  <a:lnTo>
                    <a:pt x="384" y="281"/>
                  </a:lnTo>
                  <a:lnTo>
                    <a:pt x="384" y="288"/>
                  </a:lnTo>
                  <a:lnTo>
                    <a:pt x="346" y="291"/>
                  </a:lnTo>
                  <a:lnTo>
                    <a:pt x="346" y="295"/>
                  </a:lnTo>
                  <a:lnTo>
                    <a:pt x="351" y="297"/>
                  </a:lnTo>
                  <a:lnTo>
                    <a:pt x="353" y="297"/>
                  </a:lnTo>
                  <a:lnTo>
                    <a:pt x="356" y="297"/>
                  </a:lnTo>
                  <a:lnTo>
                    <a:pt x="356" y="297"/>
                  </a:lnTo>
                  <a:lnTo>
                    <a:pt x="358" y="298"/>
                  </a:lnTo>
                  <a:lnTo>
                    <a:pt x="358" y="300"/>
                  </a:lnTo>
                  <a:lnTo>
                    <a:pt x="362" y="304"/>
                  </a:lnTo>
                  <a:lnTo>
                    <a:pt x="356" y="304"/>
                  </a:lnTo>
                  <a:lnTo>
                    <a:pt x="348" y="307"/>
                  </a:lnTo>
                  <a:lnTo>
                    <a:pt x="337" y="311"/>
                  </a:lnTo>
                  <a:lnTo>
                    <a:pt x="327" y="314"/>
                  </a:lnTo>
                  <a:lnTo>
                    <a:pt x="330" y="316"/>
                  </a:lnTo>
                  <a:lnTo>
                    <a:pt x="332" y="316"/>
                  </a:lnTo>
                  <a:lnTo>
                    <a:pt x="334" y="316"/>
                  </a:lnTo>
                  <a:lnTo>
                    <a:pt x="335" y="318"/>
                  </a:lnTo>
                  <a:lnTo>
                    <a:pt x="337" y="318"/>
                  </a:lnTo>
                  <a:lnTo>
                    <a:pt x="335" y="321"/>
                  </a:lnTo>
                  <a:lnTo>
                    <a:pt x="334" y="325"/>
                  </a:lnTo>
                  <a:lnTo>
                    <a:pt x="332" y="326"/>
                  </a:lnTo>
                  <a:lnTo>
                    <a:pt x="334" y="328"/>
                  </a:lnTo>
                  <a:lnTo>
                    <a:pt x="334" y="330"/>
                  </a:lnTo>
                  <a:lnTo>
                    <a:pt x="335" y="333"/>
                  </a:lnTo>
                  <a:lnTo>
                    <a:pt x="337" y="337"/>
                  </a:lnTo>
                  <a:lnTo>
                    <a:pt x="330" y="339"/>
                  </a:lnTo>
                  <a:lnTo>
                    <a:pt x="325" y="339"/>
                  </a:lnTo>
                  <a:lnTo>
                    <a:pt x="320" y="339"/>
                  </a:lnTo>
                  <a:lnTo>
                    <a:pt x="314" y="342"/>
                  </a:lnTo>
                  <a:lnTo>
                    <a:pt x="332" y="342"/>
                  </a:lnTo>
                  <a:lnTo>
                    <a:pt x="346" y="346"/>
                  </a:lnTo>
                  <a:lnTo>
                    <a:pt x="346" y="353"/>
                  </a:lnTo>
                  <a:lnTo>
                    <a:pt x="323" y="353"/>
                  </a:lnTo>
                  <a:lnTo>
                    <a:pt x="321" y="358"/>
                  </a:lnTo>
                  <a:lnTo>
                    <a:pt x="321" y="360"/>
                  </a:lnTo>
                  <a:lnTo>
                    <a:pt x="321" y="361"/>
                  </a:lnTo>
                  <a:lnTo>
                    <a:pt x="320" y="363"/>
                  </a:lnTo>
                  <a:lnTo>
                    <a:pt x="318" y="365"/>
                  </a:lnTo>
                  <a:lnTo>
                    <a:pt x="309" y="368"/>
                  </a:lnTo>
                  <a:lnTo>
                    <a:pt x="297" y="368"/>
                  </a:lnTo>
                  <a:lnTo>
                    <a:pt x="285" y="368"/>
                  </a:lnTo>
                  <a:lnTo>
                    <a:pt x="273" y="361"/>
                  </a:lnTo>
                  <a:lnTo>
                    <a:pt x="257" y="361"/>
                  </a:lnTo>
                  <a:lnTo>
                    <a:pt x="241" y="363"/>
                  </a:lnTo>
                  <a:lnTo>
                    <a:pt x="224" y="365"/>
                  </a:lnTo>
                  <a:lnTo>
                    <a:pt x="208" y="363"/>
                  </a:lnTo>
                  <a:lnTo>
                    <a:pt x="192" y="358"/>
                  </a:lnTo>
                  <a:lnTo>
                    <a:pt x="191" y="356"/>
                  </a:lnTo>
                  <a:lnTo>
                    <a:pt x="191" y="354"/>
                  </a:lnTo>
                  <a:lnTo>
                    <a:pt x="189" y="354"/>
                  </a:lnTo>
                  <a:lnTo>
                    <a:pt x="189" y="353"/>
                  </a:lnTo>
                  <a:lnTo>
                    <a:pt x="189" y="349"/>
                  </a:lnTo>
                  <a:lnTo>
                    <a:pt x="192" y="349"/>
                  </a:lnTo>
                  <a:lnTo>
                    <a:pt x="194" y="346"/>
                  </a:lnTo>
                  <a:lnTo>
                    <a:pt x="198" y="342"/>
                  </a:lnTo>
                  <a:lnTo>
                    <a:pt x="199" y="340"/>
                  </a:lnTo>
                  <a:lnTo>
                    <a:pt x="203" y="339"/>
                  </a:lnTo>
                  <a:lnTo>
                    <a:pt x="205" y="335"/>
                  </a:lnTo>
                  <a:lnTo>
                    <a:pt x="208" y="330"/>
                  </a:lnTo>
                  <a:lnTo>
                    <a:pt x="201" y="328"/>
                  </a:lnTo>
                  <a:lnTo>
                    <a:pt x="196" y="325"/>
                  </a:lnTo>
                  <a:lnTo>
                    <a:pt x="192" y="319"/>
                  </a:lnTo>
                  <a:lnTo>
                    <a:pt x="191" y="314"/>
                  </a:lnTo>
                  <a:lnTo>
                    <a:pt x="189" y="307"/>
                  </a:lnTo>
                  <a:lnTo>
                    <a:pt x="196" y="307"/>
                  </a:lnTo>
                  <a:lnTo>
                    <a:pt x="208" y="304"/>
                  </a:lnTo>
                  <a:lnTo>
                    <a:pt x="222" y="307"/>
                  </a:lnTo>
                  <a:lnTo>
                    <a:pt x="234" y="312"/>
                  </a:lnTo>
                  <a:lnTo>
                    <a:pt x="246" y="318"/>
                  </a:lnTo>
                  <a:lnTo>
                    <a:pt x="246" y="311"/>
                  </a:lnTo>
                  <a:lnTo>
                    <a:pt x="234" y="305"/>
                  </a:lnTo>
                  <a:lnTo>
                    <a:pt x="224" y="300"/>
                  </a:lnTo>
                  <a:lnTo>
                    <a:pt x="215" y="291"/>
                  </a:lnTo>
                  <a:lnTo>
                    <a:pt x="218" y="291"/>
                  </a:lnTo>
                  <a:lnTo>
                    <a:pt x="227" y="278"/>
                  </a:lnTo>
                  <a:lnTo>
                    <a:pt x="238" y="269"/>
                  </a:lnTo>
                  <a:lnTo>
                    <a:pt x="252" y="262"/>
                  </a:lnTo>
                  <a:lnTo>
                    <a:pt x="269" y="257"/>
                  </a:lnTo>
                  <a:lnTo>
                    <a:pt x="269" y="253"/>
                  </a:lnTo>
                  <a:lnTo>
                    <a:pt x="253" y="248"/>
                  </a:lnTo>
                  <a:lnTo>
                    <a:pt x="241" y="239"/>
                  </a:lnTo>
                  <a:lnTo>
                    <a:pt x="231" y="227"/>
                  </a:lnTo>
                  <a:lnTo>
                    <a:pt x="222" y="215"/>
                  </a:lnTo>
                  <a:lnTo>
                    <a:pt x="227" y="213"/>
                  </a:lnTo>
                  <a:lnTo>
                    <a:pt x="231" y="213"/>
                  </a:lnTo>
                  <a:lnTo>
                    <a:pt x="236" y="211"/>
                  </a:lnTo>
                  <a:lnTo>
                    <a:pt x="241" y="211"/>
                  </a:lnTo>
                  <a:lnTo>
                    <a:pt x="248" y="216"/>
                  </a:lnTo>
                  <a:lnTo>
                    <a:pt x="253" y="222"/>
                  </a:lnTo>
                  <a:lnTo>
                    <a:pt x="260" y="227"/>
                  </a:lnTo>
                  <a:lnTo>
                    <a:pt x="260" y="223"/>
                  </a:lnTo>
                  <a:lnTo>
                    <a:pt x="259" y="220"/>
                  </a:lnTo>
                  <a:lnTo>
                    <a:pt x="257" y="220"/>
                  </a:lnTo>
                  <a:lnTo>
                    <a:pt x="257" y="218"/>
                  </a:lnTo>
                  <a:lnTo>
                    <a:pt x="255" y="216"/>
                  </a:lnTo>
                  <a:lnTo>
                    <a:pt x="255" y="215"/>
                  </a:lnTo>
                  <a:lnTo>
                    <a:pt x="253" y="211"/>
                  </a:lnTo>
                  <a:lnTo>
                    <a:pt x="257" y="211"/>
                  </a:lnTo>
                  <a:lnTo>
                    <a:pt x="257" y="208"/>
                  </a:lnTo>
                  <a:lnTo>
                    <a:pt x="273" y="202"/>
                  </a:lnTo>
                  <a:lnTo>
                    <a:pt x="288" y="199"/>
                  </a:lnTo>
                  <a:lnTo>
                    <a:pt x="304" y="197"/>
                  </a:lnTo>
                  <a:lnTo>
                    <a:pt x="323" y="199"/>
                  </a:lnTo>
                  <a:lnTo>
                    <a:pt x="314" y="188"/>
                  </a:lnTo>
                  <a:lnTo>
                    <a:pt x="325" y="185"/>
                  </a:lnTo>
                  <a:lnTo>
                    <a:pt x="337" y="180"/>
                  </a:lnTo>
                  <a:lnTo>
                    <a:pt x="349" y="175"/>
                  </a:lnTo>
                  <a:lnTo>
                    <a:pt x="356" y="169"/>
                  </a:lnTo>
                  <a:lnTo>
                    <a:pt x="362" y="169"/>
                  </a:lnTo>
                  <a:lnTo>
                    <a:pt x="362" y="166"/>
                  </a:lnTo>
                  <a:lnTo>
                    <a:pt x="353" y="166"/>
                  </a:lnTo>
                  <a:lnTo>
                    <a:pt x="349" y="168"/>
                  </a:lnTo>
                  <a:lnTo>
                    <a:pt x="346" y="169"/>
                  </a:lnTo>
                  <a:lnTo>
                    <a:pt x="344" y="169"/>
                  </a:lnTo>
                  <a:lnTo>
                    <a:pt x="342" y="169"/>
                  </a:lnTo>
                  <a:lnTo>
                    <a:pt x="341" y="169"/>
                  </a:lnTo>
                  <a:lnTo>
                    <a:pt x="339" y="168"/>
                  </a:lnTo>
                  <a:lnTo>
                    <a:pt x="337" y="166"/>
                  </a:lnTo>
                  <a:lnTo>
                    <a:pt x="334" y="166"/>
                  </a:lnTo>
                  <a:lnTo>
                    <a:pt x="330" y="169"/>
                  </a:lnTo>
                  <a:lnTo>
                    <a:pt x="325" y="175"/>
                  </a:lnTo>
                  <a:lnTo>
                    <a:pt x="320" y="180"/>
                  </a:lnTo>
                  <a:lnTo>
                    <a:pt x="316" y="185"/>
                  </a:lnTo>
                  <a:lnTo>
                    <a:pt x="311" y="188"/>
                  </a:lnTo>
                  <a:lnTo>
                    <a:pt x="292" y="194"/>
                  </a:lnTo>
                  <a:lnTo>
                    <a:pt x="274" y="194"/>
                  </a:lnTo>
                  <a:lnTo>
                    <a:pt x="257" y="190"/>
                  </a:lnTo>
                  <a:lnTo>
                    <a:pt x="241" y="183"/>
                  </a:lnTo>
                  <a:lnTo>
                    <a:pt x="239" y="183"/>
                  </a:lnTo>
                  <a:lnTo>
                    <a:pt x="236" y="185"/>
                  </a:lnTo>
                  <a:lnTo>
                    <a:pt x="231" y="187"/>
                  </a:lnTo>
                  <a:lnTo>
                    <a:pt x="227" y="188"/>
                  </a:lnTo>
                  <a:lnTo>
                    <a:pt x="224" y="190"/>
                  </a:lnTo>
                  <a:lnTo>
                    <a:pt x="218" y="192"/>
                  </a:lnTo>
                  <a:lnTo>
                    <a:pt x="215" y="183"/>
                  </a:lnTo>
                  <a:lnTo>
                    <a:pt x="218" y="182"/>
                  </a:lnTo>
                  <a:lnTo>
                    <a:pt x="218" y="182"/>
                  </a:lnTo>
                  <a:lnTo>
                    <a:pt x="220" y="180"/>
                  </a:lnTo>
                  <a:lnTo>
                    <a:pt x="222" y="176"/>
                  </a:lnTo>
                  <a:lnTo>
                    <a:pt x="212" y="176"/>
                  </a:lnTo>
                  <a:lnTo>
                    <a:pt x="208" y="178"/>
                  </a:lnTo>
                  <a:lnTo>
                    <a:pt x="203" y="180"/>
                  </a:lnTo>
                  <a:lnTo>
                    <a:pt x="198" y="180"/>
                  </a:lnTo>
                  <a:lnTo>
                    <a:pt x="192" y="180"/>
                  </a:lnTo>
                  <a:lnTo>
                    <a:pt x="189" y="169"/>
                  </a:lnTo>
                  <a:lnTo>
                    <a:pt x="192" y="168"/>
                  </a:lnTo>
                  <a:lnTo>
                    <a:pt x="194" y="168"/>
                  </a:lnTo>
                  <a:lnTo>
                    <a:pt x="196" y="168"/>
                  </a:lnTo>
                  <a:lnTo>
                    <a:pt x="198" y="166"/>
                  </a:lnTo>
                  <a:lnTo>
                    <a:pt x="199" y="166"/>
                  </a:lnTo>
                  <a:lnTo>
                    <a:pt x="177" y="169"/>
                  </a:lnTo>
                  <a:lnTo>
                    <a:pt x="175" y="164"/>
                  </a:lnTo>
                  <a:lnTo>
                    <a:pt x="171" y="161"/>
                  </a:lnTo>
                  <a:lnTo>
                    <a:pt x="170" y="159"/>
                  </a:lnTo>
                  <a:lnTo>
                    <a:pt x="168" y="155"/>
                  </a:lnTo>
                  <a:lnTo>
                    <a:pt x="164" y="150"/>
                  </a:lnTo>
                  <a:lnTo>
                    <a:pt x="170" y="148"/>
                  </a:lnTo>
                  <a:lnTo>
                    <a:pt x="173" y="148"/>
                  </a:lnTo>
                  <a:lnTo>
                    <a:pt x="175" y="148"/>
                  </a:lnTo>
                  <a:lnTo>
                    <a:pt x="177" y="148"/>
                  </a:lnTo>
                  <a:lnTo>
                    <a:pt x="177" y="147"/>
                  </a:lnTo>
                  <a:lnTo>
                    <a:pt x="178" y="145"/>
                  </a:lnTo>
                  <a:lnTo>
                    <a:pt x="180" y="141"/>
                  </a:lnTo>
                  <a:lnTo>
                    <a:pt x="173" y="140"/>
                  </a:lnTo>
                  <a:lnTo>
                    <a:pt x="166" y="138"/>
                  </a:lnTo>
                  <a:lnTo>
                    <a:pt x="163" y="134"/>
                  </a:lnTo>
                  <a:lnTo>
                    <a:pt x="157" y="131"/>
                  </a:lnTo>
                  <a:lnTo>
                    <a:pt x="161" y="131"/>
                  </a:lnTo>
                  <a:lnTo>
                    <a:pt x="161" y="126"/>
                  </a:lnTo>
                  <a:lnTo>
                    <a:pt x="178" y="129"/>
                  </a:lnTo>
                  <a:lnTo>
                    <a:pt x="187" y="127"/>
                  </a:lnTo>
                  <a:lnTo>
                    <a:pt x="194" y="124"/>
                  </a:lnTo>
                  <a:lnTo>
                    <a:pt x="198" y="119"/>
                  </a:lnTo>
                  <a:lnTo>
                    <a:pt x="203" y="112"/>
                  </a:lnTo>
                  <a:lnTo>
                    <a:pt x="212" y="108"/>
                  </a:lnTo>
                  <a:lnTo>
                    <a:pt x="222" y="105"/>
                  </a:lnTo>
                  <a:lnTo>
                    <a:pt x="229" y="108"/>
                  </a:lnTo>
                  <a:lnTo>
                    <a:pt x="238" y="112"/>
                  </a:lnTo>
                  <a:lnTo>
                    <a:pt x="245" y="113"/>
                  </a:lnTo>
                  <a:lnTo>
                    <a:pt x="253" y="112"/>
                  </a:lnTo>
                  <a:lnTo>
                    <a:pt x="250" y="110"/>
                  </a:lnTo>
                  <a:lnTo>
                    <a:pt x="246" y="108"/>
                  </a:lnTo>
                  <a:lnTo>
                    <a:pt x="245" y="108"/>
                  </a:lnTo>
                  <a:lnTo>
                    <a:pt x="245" y="106"/>
                  </a:lnTo>
                  <a:lnTo>
                    <a:pt x="243" y="105"/>
                  </a:lnTo>
                  <a:lnTo>
                    <a:pt x="243" y="101"/>
                  </a:lnTo>
                  <a:lnTo>
                    <a:pt x="241" y="96"/>
                  </a:lnTo>
                  <a:lnTo>
                    <a:pt x="246" y="94"/>
                  </a:lnTo>
                  <a:lnTo>
                    <a:pt x="250" y="92"/>
                  </a:lnTo>
                  <a:lnTo>
                    <a:pt x="253" y="92"/>
                  </a:lnTo>
                  <a:lnTo>
                    <a:pt x="255" y="91"/>
                  </a:lnTo>
                  <a:lnTo>
                    <a:pt x="259" y="89"/>
                  </a:lnTo>
                  <a:lnTo>
                    <a:pt x="266" y="89"/>
                  </a:lnTo>
                  <a:lnTo>
                    <a:pt x="269" y="91"/>
                  </a:lnTo>
                  <a:lnTo>
                    <a:pt x="273" y="94"/>
                  </a:lnTo>
                  <a:lnTo>
                    <a:pt x="276" y="96"/>
                  </a:lnTo>
                  <a:lnTo>
                    <a:pt x="276" y="92"/>
                  </a:lnTo>
                  <a:lnTo>
                    <a:pt x="274" y="91"/>
                  </a:lnTo>
                  <a:lnTo>
                    <a:pt x="274" y="89"/>
                  </a:lnTo>
                  <a:lnTo>
                    <a:pt x="274" y="89"/>
                  </a:lnTo>
                  <a:lnTo>
                    <a:pt x="274" y="87"/>
                  </a:lnTo>
                  <a:lnTo>
                    <a:pt x="273" y="84"/>
                  </a:lnTo>
                  <a:lnTo>
                    <a:pt x="278" y="82"/>
                  </a:lnTo>
                  <a:lnTo>
                    <a:pt x="281" y="80"/>
                  </a:lnTo>
                  <a:lnTo>
                    <a:pt x="287" y="77"/>
                  </a:lnTo>
                  <a:lnTo>
                    <a:pt x="290" y="73"/>
                  </a:lnTo>
                  <a:lnTo>
                    <a:pt x="292" y="73"/>
                  </a:lnTo>
                  <a:lnTo>
                    <a:pt x="299" y="73"/>
                  </a:lnTo>
                  <a:lnTo>
                    <a:pt x="304" y="75"/>
                  </a:lnTo>
                  <a:lnTo>
                    <a:pt x="308" y="79"/>
                  </a:lnTo>
                  <a:lnTo>
                    <a:pt x="314" y="79"/>
                  </a:lnTo>
                  <a:lnTo>
                    <a:pt x="323" y="77"/>
                  </a:lnTo>
                  <a:lnTo>
                    <a:pt x="327" y="65"/>
                  </a:lnTo>
                  <a:lnTo>
                    <a:pt x="332" y="63"/>
                  </a:lnTo>
                  <a:lnTo>
                    <a:pt x="337" y="63"/>
                  </a:lnTo>
                  <a:lnTo>
                    <a:pt x="342" y="63"/>
                  </a:lnTo>
                  <a:lnTo>
                    <a:pt x="346" y="65"/>
                  </a:lnTo>
                  <a:lnTo>
                    <a:pt x="349" y="65"/>
                  </a:lnTo>
                  <a:lnTo>
                    <a:pt x="356" y="54"/>
                  </a:lnTo>
                  <a:lnTo>
                    <a:pt x="367" y="52"/>
                  </a:lnTo>
                  <a:lnTo>
                    <a:pt x="374" y="56"/>
                  </a:lnTo>
                  <a:lnTo>
                    <a:pt x="381" y="59"/>
                  </a:lnTo>
                  <a:lnTo>
                    <a:pt x="388" y="61"/>
                  </a:lnTo>
                  <a:lnTo>
                    <a:pt x="397" y="58"/>
                  </a:lnTo>
                  <a:lnTo>
                    <a:pt x="409" y="51"/>
                  </a:lnTo>
                  <a:lnTo>
                    <a:pt x="421" y="45"/>
                  </a:lnTo>
                  <a:close/>
                  <a:moveTo>
                    <a:pt x="2104" y="42"/>
                  </a:moveTo>
                  <a:lnTo>
                    <a:pt x="2111" y="44"/>
                  </a:lnTo>
                  <a:lnTo>
                    <a:pt x="2118" y="47"/>
                  </a:lnTo>
                  <a:lnTo>
                    <a:pt x="2121" y="51"/>
                  </a:lnTo>
                  <a:lnTo>
                    <a:pt x="2126" y="54"/>
                  </a:lnTo>
                  <a:lnTo>
                    <a:pt x="2132" y="58"/>
                  </a:lnTo>
                  <a:lnTo>
                    <a:pt x="2128" y="68"/>
                  </a:lnTo>
                  <a:lnTo>
                    <a:pt x="2107" y="80"/>
                  </a:lnTo>
                  <a:lnTo>
                    <a:pt x="2091" y="94"/>
                  </a:lnTo>
                  <a:lnTo>
                    <a:pt x="2077" y="112"/>
                  </a:lnTo>
                  <a:lnTo>
                    <a:pt x="2074" y="112"/>
                  </a:lnTo>
                  <a:lnTo>
                    <a:pt x="2074" y="108"/>
                  </a:lnTo>
                  <a:lnTo>
                    <a:pt x="2069" y="105"/>
                  </a:lnTo>
                  <a:lnTo>
                    <a:pt x="2065" y="101"/>
                  </a:lnTo>
                  <a:lnTo>
                    <a:pt x="2063" y="98"/>
                  </a:lnTo>
                  <a:lnTo>
                    <a:pt x="2060" y="94"/>
                  </a:lnTo>
                  <a:lnTo>
                    <a:pt x="2058" y="89"/>
                  </a:lnTo>
                  <a:lnTo>
                    <a:pt x="2062" y="82"/>
                  </a:lnTo>
                  <a:lnTo>
                    <a:pt x="2063" y="77"/>
                  </a:lnTo>
                  <a:lnTo>
                    <a:pt x="2065" y="68"/>
                  </a:lnTo>
                  <a:lnTo>
                    <a:pt x="2039" y="68"/>
                  </a:lnTo>
                  <a:lnTo>
                    <a:pt x="2039" y="61"/>
                  </a:lnTo>
                  <a:lnTo>
                    <a:pt x="2053" y="56"/>
                  </a:lnTo>
                  <a:lnTo>
                    <a:pt x="2067" y="52"/>
                  </a:lnTo>
                  <a:lnTo>
                    <a:pt x="2084" y="49"/>
                  </a:lnTo>
                  <a:lnTo>
                    <a:pt x="2086" y="54"/>
                  </a:lnTo>
                  <a:lnTo>
                    <a:pt x="2088" y="56"/>
                  </a:lnTo>
                  <a:lnTo>
                    <a:pt x="2088" y="58"/>
                  </a:lnTo>
                  <a:lnTo>
                    <a:pt x="2090" y="58"/>
                  </a:lnTo>
                  <a:lnTo>
                    <a:pt x="2090" y="59"/>
                  </a:lnTo>
                  <a:lnTo>
                    <a:pt x="2093" y="61"/>
                  </a:lnTo>
                  <a:lnTo>
                    <a:pt x="2095" y="56"/>
                  </a:lnTo>
                  <a:lnTo>
                    <a:pt x="2097" y="52"/>
                  </a:lnTo>
                  <a:lnTo>
                    <a:pt x="2098" y="49"/>
                  </a:lnTo>
                  <a:lnTo>
                    <a:pt x="2102" y="45"/>
                  </a:lnTo>
                  <a:lnTo>
                    <a:pt x="2104" y="42"/>
                  </a:lnTo>
                  <a:close/>
                  <a:moveTo>
                    <a:pt x="2147" y="23"/>
                  </a:moveTo>
                  <a:lnTo>
                    <a:pt x="2151" y="24"/>
                  </a:lnTo>
                  <a:lnTo>
                    <a:pt x="2152" y="24"/>
                  </a:lnTo>
                  <a:lnTo>
                    <a:pt x="2154" y="26"/>
                  </a:lnTo>
                  <a:lnTo>
                    <a:pt x="2154" y="26"/>
                  </a:lnTo>
                  <a:lnTo>
                    <a:pt x="2156" y="28"/>
                  </a:lnTo>
                  <a:lnTo>
                    <a:pt x="2158" y="31"/>
                  </a:lnTo>
                  <a:lnTo>
                    <a:pt x="2161" y="37"/>
                  </a:lnTo>
                  <a:lnTo>
                    <a:pt x="2165" y="42"/>
                  </a:lnTo>
                  <a:lnTo>
                    <a:pt x="2166" y="49"/>
                  </a:lnTo>
                  <a:lnTo>
                    <a:pt x="2158" y="49"/>
                  </a:lnTo>
                  <a:lnTo>
                    <a:pt x="2158" y="45"/>
                  </a:lnTo>
                  <a:lnTo>
                    <a:pt x="2154" y="42"/>
                  </a:lnTo>
                  <a:lnTo>
                    <a:pt x="2151" y="38"/>
                  </a:lnTo>
                  <a:lnTo>
                    <a:pt x="2149" y="35"/>
                  </a:lnTo>
                  <a:lnTo>
                    <a:pt x="2147" y="30"/>
                  </a:lnTo>
                  <a:lnTo>
                    <a:pt x="2147" y="23"/>
                  </a:lnTo>
                  <a:close/>
                  <a:moveTo>
                    <a:pt x="943" y="19"/>
                  </a:moveTo>
                  <a:lnTo>
                    <a:pt x="967" y="19"/>
                  </a:lnTo>
                  <a:lnTo>
                    <a:pt x="992" y="23"/>
                  </a:lnTo>
                  <a:lnTo>
                    <a:pt x="1014" y="26"/>
                  </a:lnTo>
                  <a:lnTo>
                    <a:pt x="1034" y="31"/>
                  </a:lnTo>
                  <a:lnTo>
                    <a:pt x="1063" y="26"/>
                  </a:lnTo>
                  <a:lnTo>
                    <a:pt x="1067" y="30"/>
                  </a:lnTo>
                  <a:lnTo>
                    <a:pt x="1070" y="31"/>
                  </a:lnTo>
                  <a:lnTo>
                    <a:pt x="1074" y="37"/>
                  </a:lnTo>
                  <a:lnTo>
                    <a:pt x="1076" y="40"/>
                  </a:lnTo>
                  <a:lnTo>
                    <a:pt x="1079" y="42"/>
                  </a:lnTo>
                  <a:lnTo>
                    <a:pt x="1096" y="49"/>
                  </a:lnTo>
                  <a:lnTo>
                    <a:pt x="1116" y="54"/>
                  </a:lnTo>
                  <a:lnTo>
                    <a:pt x="1133" y="58"/>
                  </a:lnTo>
                  <a:lnTo>
                    <a:pt x="1133" y="65"/>
                  </a:lnTo>
                  <a:lnTo>
                    <a:pt x="1105" y="65"/>
                  </a:lnTo>
                  <a:lnTo>
                    <a:pt x="1093" y="59"/>
                  </a:lnTo>
                  <a:lnTo>
                    <a:pt x="1079" y="59"/>
                  </a:lnTo>
                  <a:lnTo>
                    <a:pt x="1063" y="61"/>
                  </a:lnTo>
                  <a:lnTo>
                    <a:pt x="1048" y="65"/>
                  </a:lnTo>
                  <a:lnTo>
                    <a:pt x="1048" y="73"/>
                  </a:lnTo>
                  <a:lnTo>
                    <a:pt x="1067" y="73"/>
                  </a:lnTo>
                  <a:lnTo>
                    <a:pt x="1081" y="70"/>
                  </a:lnTo>
                  <a:lnTo>
                    <a:pt x="1098" y="68"/>
                  </a:lnTo>
                  <a:lnTo>
                    <a:pt x="1119" y="68"/>
                  </a:lnTo>
                  <a:lnTo>
                    <a:pt x="1140" y="68"/>
                  </a:lnTo>
                  <a:lnTo>
                    <a:pt x="1156" y="68"/>
                  </a:lnTo>
                  <a:lnTo>
                    <a:pt x="1170" y="82"/>
                  </a:lnTo>
                  <a:lnTo>
                    <a:pt x="1187" y="92"/>
                  </a:lnTo>
                  <a:lnTo>
                    <a:pt x="1182" y="103"/>
                  </a:lnTo>
                  <a:lnTo>
                    <a:pt x="1172" y="110"/>
                  </a:lnTo>
                  <a:lnTo>
                    <a:pt x="1163" y="115"/>
                  </a:lnTo>
                  <a:lnTo>
                    <a:pt x="1151" y="119"/>
                  </a:lnTo>
                  <a:lnTo>
                    <a:pt x="1133" y="119"/>
                  </a:lnTo>
                  <a:lnTo>
                    <a:pt x="1117" y="124"/>
                  </a:lnTo>
                  <a:lnTo>
                    <a:pt x="1100" y="124"/>
                  </a:lnTo>
                  <a:lnTo>
                    <a:pt x="1081" y="122"/>
                  </a:lnTo>
                  <a:lnTo>
                    <a:pt x="1063" y="120"/>
                  </a:lnTo>
                  <a:lnTo>
                    <a:pt x="1046" y="120"/>
                  </a:lnTo>
                  <a:lnTo>
                    <a:pt x="1032" y="124"/>
                  </a:lnTo>
                  <a:lnTo>
                    <a:pt x="1021" y="134"/>
                  </a:lnTo>
                  <a:lnTo>
                    <a:pt x="1063" y="134"/>
                  </a:lnTo>
                  <a:lnTo>
                    <a:pt x="1076" y="131"/>
                  </a:lnTo>
                  <a:lnTo>
                    <a:pt x="1091" y="129"/>
                  </a:lnTo>
                  <a:lnTo>
                    <a:pt x="1109" y="131"/>
                  </a:lnTo>
                  <a:lnTo>
                    <a:pt x="1121" y="134"/>
                  </a:lnTo>
                  <a:lnTo>
                    <a:pt x="1124" y="147"/>
                  </a:lnTo>
                  <a:lnTo>
                    <a:pt x="1130" y="145"/>
                  </a:lnTo>
                  <a:lnTo>
                    <a:pt x="1138" y="140"/>
                  </a:lnTo>
                  <a:lnTo>
                    <a:pt x="1149" y="136"/>
                  </a:lnTo>
                  <a:lnTo>
                    <a:pt x="1159" y="134"/>
                  </a:lnTo>
                  <a:lnTo>
                    <a:pt x="1161" y="140"/>
                  </a:lnTo>
                  <a:lnTo>
                    <a:pt x="1163" y="143"/>
                  </a:lnTo>
                  <a:lnTo>
                    <a:pt x="1165" y="145"/>
                  </a:lnTo>
                  <a:lnTo>
                    <a:pt x="1168" y="147"/>
                  </a:lnTo>
                  <a:lnTo>
                    <a:pt x="1172" y="150"/>
                  </a:lnTo>
                  <a:lnTo>
                    <a:pt x="1156" y="180"/>
                  </a:lnTo>
                  <a:lnTo>
                    <a:pt x="1163" y="180"/>
                  </a:lnTo>
                  <a:lnTo>
                    <a:pt x="1175" y="173"/>
                  </a:lnTo>
                  <a:lnTo>
                    <a:pt x="1191" y="164"/>
                  </a:lnTo>
                  <a:lnTo>
                    <a:pt x="1210" y="157"/>
                  </a:lnTo>
                  <a:lnTo>
                    <a:pt x="1231" y="150"/>
                  </a:lnTo>
                  <a:lnTo>
                    <a:pt x="1254" y="145"/>
                  </a:lnTo>
                  <a:lnTo>
                    <a:pt x="1274" y="145"/>
                  </a:lnTo>
                  <a:lnTo>
                    <a:pt x="1294" y="147"/>
                  </a:lnTo>
                  <a:lnTo>
                    <a:pt x="1308" y="155"/>
                  </a:lnTo>
                  <a:lnTo>
                    <a:pt x="1316" y="169"/>
                  </a:lnTo>
                  <a:lnTo>
                    <a:pt x="1322" y="169"/>
                  </a:lnTo>
                  <a:lnTo>
                    <a:pt x="1322" y="171"/>
                  </a:lnTo>
                  <a:lnTo>
                    <a:pt x="1322" y="171"/>
                  </a:lnTo>
                  <a:lnTo>
                    <a:pt x="1320" y="173"/>
                  </a:lnTo>
                  <a:lnTo>
                    <a:pt x="1318" y="173"/>
                  </a:lnTo>
                  <a:lnTo>
                    <a:pt x="1318" y="173"/>
                  </a:lnTo>
                  <a:lnTo>
                    <a:pt x="1316" y="173"/>
                  </a:lnTo>
                  <a:lnTo>
                    <a:pt x="1313" y="176"/>
                  </a:lnTo>
                  <a:lnTo>
                    <a:pt x="1308" y="178"/>
                  </a:lnTo>
                  <a:lnTo>
                    <a:pt x="1302" y="180"/>
                  </a:lnTo>
                  <a:lnTo>
                    <a:pt x="1295" y="182"/>
                  </a:lnTo>
                  <a:lnTo>
                    <a:pt x="1290" y="183"/>
                  </a:lnTo>
                  <a:lnTo>
                    <a:pt x="1278" y="202"/>
                  </a:lnTo>
                  <a:lnTo>
                    <a:pt x="1255" y="216"/>
                  </a:lnTo>
                  <a:lnTo>
                    <a:pt x="1229" y="225"/>
                  </a:lnTo>
                  <a:lnTo>
                    <a:pt x="1198" y="230"/>
                  </a:lnTo>
                  <a:lnTo>
                    <a:pt x="1198" y="236"/>
                  </a:lnTo>
                  <a:lnTo>
                    <a:pt x="1198" y="239"/>
                  </a:lnTo>
                  <a:lnTo>
                    <a:pt x="1198" y="241"/>
                  </a:lnTo>
                  <a:lnTo>
                    <a:pt x="1196" y="243"/>
                  </a:lnTo>
                  <a:lnTo>
                    <a:pt x="1198" y="244"/>
                  </a:lnTo>
                  <a:lnTo>
                    <a:pt x="1198" y="246"/>
                  </a:lnTo>
                  <a:lnTo>
                    <a:pt x="1201" y="250"/>
                  </a:lnTo>
                  <a:lnTo>
                    <a:pt x="1206" y="253"/>
                  </a:lnTo>
                  <a:lnTo>
                    <a:pt x="1210" y="255"/>
                  </a:lnTo>
                  <a:lnTo>
                    <a:pt x="1213" y="258"/>
                  </a:lnTo>
                  <a:lnTo>
                    <a:pt x="1217" y="260"/>
                  </a:lnTo>
                  <a:lnTo>
                    <a:pt x="1220" y="265"/>
                  </a:lnTo>
                  <a:lnTo>
                    <a:pt x="1217" y="272"/>
                  </a:lnTo>
                  <a:lnTo>
                    <a:pt x="1213" y="288"/>
                  </a:lnTo>
                  <a:lnTo>
                    <a:pt x="1210" y="307"/>
                  </a:lnTo>
                  <a:lnTo>
                    <a:pt x="1206" y="326"/>
                  </a:lnTo>
                  <a:lnTo>
                    <a:pt x="1206" y="342"/>
                  </a:lnTo>
                  <a:lnTo>
                    <a:pt x="1210" y="340"/>
                  </a:lnTo>
                  <a:lnTo>
                    <a:pt x="1213" y="340"/>
                  </a:lnTo>
                  <a:lnTo>
                    <a:pt x="1215" y="340"/>
                  </a:lnTo>
                  <a:lnTo>
                    <a:pt x="1219" y="340"/>
                  </a:lnTo>
                  <a:lnTo>
                    <a:pt x="1220" y="340"/>
                  </a:lnTo>
                  <a:lnTo>
                    <a:pt x="1226" y="342"/>
                  </a:lnTo>
                  <a:lnTo>
                    <a:pt x="1224" y="347"/>
                  </a:lnTo>
                  <a:lnTo>
                    <a:pt x="1224" y="349"/>
                  </a:lnTo>
                  <a:lnTo>
                    <a:pt x="1224" y="353"/>
                  </a:lnTo>
                  <a:lnTo>
                    <a:pt x="1224" y="354"/>
                  </a:lnTo>
                  <a:lnTo>
                    <a:pt x="1224" y="358"/>
                  </a:lnTo>
                  <a:lnTo>
                    <a:pt x="1226" y="365"/>
                  </a:lnTo>
                  <a:lnTo>
                    <a:pt x="1220" y="365"/>
                  </a:lnTo>
                  <a:lnTo>
                    <a:pt x="1220" y="368"/>
                  </a:lnTo>
                  <a:lnTo>
                    <a:pt x="1217" y="367"/>
                  </a:lnTo>
                  <a:lnTo>
                    <a:pt x="1213" y="363"/>
                  </a:lnTo>
                  <a:lnTo>
                    <a:pt x="1212" y="361"/>
                  </a:lnTo>
                  <a:lnTo>
                    <a:pt x="1208" y="360"/>
                  </a:lnTo>
                  <a:lnTo>
                    <a:pt x="1205" y="358"/>
                  </a:lnTo>
                  <a:lnTo>
                    <a:pt x="1198" y="358"/>
                  </a:lnTo>
                  <a:lnTo>
                    <a:pt x="1194" y="360"/>
                  </a:lnTo>
                  <a:lnTo>
                    <a:pt x="1191" y="361"/>
                  </a:lnTo>
                  <a:lnTo>
                    <a:pt x="1187" y="363"/>
                  </a:lnTo>
                  <a:lnTo>
                    <a:pt x="1185" y="365"/>
                  </a:lnTo>
                  <a:lnTo>
                    <a:pt x="1182" y="367"/>
                  </a:lnTo>
                  <a:lnTo>
                    <a:pt x="1180" y="370"/>
                  </a:lnTo>
                  <a:lnTo>
                    <a:pt x="1178" y="377"/>
                  </a:lnTo>
                  <a:lnTo>
                    <a:pt x="1201" y="384"/>
                  </a:lnTo>
                  <a:lnTo>
                    <a:pt x="1206" y="415"/>
                  </a:lnTo>
                  <a:lnTo>
                    <a:pt x="1201" y="415"/>
                  </a:lnTo>
                  <a:lnTo>
                    <a:pt x="1198" y="415"/>
                  </a:lnTo>
                  <a:lnTo>
                    <a:pt x="1194" y="417"/>
                  </a:lnTo>
                  <a:lnTo>
                    <a:pt x="1191" y="419"/>
                  </a:lnTo>
                  <a:lnTo>
                    <a:pt x="1191" y="426"/>
                  </a:lnTo>
                  <a:lnTo>
                    <a:pt x="1199" y="431"/>
                  </a:lnTo>
                  <a:lnTo>
                    <a:pt x="1205" y="438"/>
                  </a:lnTo>
                  <a:lnTo>
                    <a:pt x="1208" y="447"/>
                  </a:lnTo>
                  <a:lnTo>
                    <a:pt x="1210" y="461"/>
                  </a:lnTo>
                  <a:lnTo>
                    <a:pt x="1201" y="461"/>
                  </a:lnTo>
                  <a:lnTo>
                    <a:pt x="1199" y="461"/>
                  </a:lnTo>
                  <a:lnTo>
                    <a:pt x="1194" y="459"/>
                  </a:lnTo>
                  <a:lnTo>
                    <a:pt x="1191" y="461"/>
                  </a:lnTo>
                  <a:lnTo>
                    <a:pt x="1185" y="461"/>
                  </a:lnTo>
                  <a:lnTo>
                    <a:pt x="1182" y="464"/>
                  </a:lnTo>
                  <a:lnTo>
                    <a:pt x="1178" y="468"/>
                  </a:lnTo>
                  <a:lnTo>
                    <a:pt x="1184" y="471"/>
                  </a:lnTo>
                  <a:lnTo>
                    <a:pt x="1187" y="473"/>
                  </a:lnTo>
                  <a:lnTo>
                    <a:pt x="1189" y="475"/>
                  </a:lnTo>
                  <a:lnTo>
                    <a:pt x="1191" y="476"/>
                  </a:lnTo>
                  <a:lnTo>
                    <a:pt x="1192" y="482"/>
                  </a:lnTo>
                  <a:lnTo>
                    <a:pt x="1194" y="487"/>
                  </a:lnTo>
                  <a:lnTo>
                    <a:pt x="1192" y="489"/>
                  </a:lnTo>
                  <a:lnTo>
                    <a:pt x="1192" y="490"/>
                  </a:lnTo>
                  <a:lnTo>
                    <a:pt x="1192" y="490"/>
                  </a:lnTo>
                  <a:lnTo>
                    <a:pt x="1191" y="492"/>
                  </a:lnTo>
                  <a:lnTo>
                    <a:pt x="1191" y="496"/>
                  </a:lnTo>
                  <a:lnTo>
                    <a:pt x="1177" y="496"/>
                  </a:lnTo>
                  <a:lnTo>
                    <a:pt x="1163" y="499"/>
                  </a:lnTo>
                  <a:lnTo>
                    <a:pt x="1152" y="503"/>
                  </a:lnTo>
                  <a:lnTo>
                    <a:pt x="1156" y="503"/>
                  </a:lnTo>
                  <a:lnTo>
                    <a:pt x="1161" y="506"/>
                  </a:lnTo>
                  <a:lnTo>
                    <a:pt x="1165" y="508"/>
                  </a:lnTo>
                  <a:lnTo>
                    <a:pt x="1168" y="508"/>
                  </a:lnTo>
                  <a:lnTo>
                    <a:pt x="1172" y="510"/>
                  </a:lnTo>
                  <a:lnTo>
                    <a:pt x="1175" y="513"/>
                  </a:lnTo>
                  <a:lnTo>
                    <a:pt x="1178" y="518"/>
                  </a:lnTo>
                  <a:lnTo>
                    <a:pt x="1172" y="527"/>
                  </a:lnTo>
                  <a:lnTo>
                    <a:pt x="1168" y="538"/>
                  </a:lnTo>
                  <a:lnTo>
                    <a:pt x="1163" y="550"/>
                  </a:lnTo>
                  <a:lnTo>
                    <a:pt x="1161" y="545"/>
                  </a:lnTo>
                  <a:lnTo>
                    <a:pt x="1158" y="541"/>
                  </a:lnTo>
                  <a:lnTo>
                    <a:pt x="1156" y="539"/>
                  </a:lnTo>
                  <a:lnTo>
                    <a:pt x="1152" y="539"/>
                  </a:lnTo>
                  <a:lnTo>
                    <a:pt x="1147" y="538"/>
                  </a:lnTo>
                  <a:lnTo>
                    <a:pt x="1140" y="538"/>
                  </a:lnTo>
                  <a:lnTo>
                    <a:pt x="1140" y="541"/>
                  </a:lnTo>
                  <a:lnTo>
                    <a:pt x="1144" y="541"/>
                  </a:lnTo>
                  <a:lnTo>
                    <a:pt x="1156" y="553"/>
                  </a:lnTo>
                  <a:lnTo>
                    <a:pt x="1166" y="567"/>
                  </a:lnTo>
                  <a:lnTo>
                    <a:pt x="1172" y="585"/>
                  </a:lnTo>
                  <a:lnTo>
                    <a:pt x="1175" y="606"/>
                  </a:lnTo>
                  <a:lnTo>
                    <a:pt x="1172" y="606"/>
                  </a:lnTo>
                  <a:lnTo>
                    <a:pt x="1172" y="611"/>
                  </a:lnTo>
                  <a:lnTo>
                    <a:pt x="1144" y="614"/>
                  </a:lnTo>
                  <a:lnTo>
                    <a:pt x="1144" y="595"/>
                  </a:lnTo>
                  <a:lnTo>
                    <a:pt x="1140" y="592"/>
                  </a:lnTo>
                  <a:lnTo>
                    <a:pt x="1137" y="590"/>
                  </a:lnTo>
                  <a:lnTo>
                    <a:pt x="1135" y="588"/>
                  </a:lnTo>
                  <a:lnTo>
                    <a:pt x="1130" y="585"/>
                  </a:lnTo>
                  <a:lnTo>
                    <a:pt x="1124" y="583"/>
                  </a:lnTo>
                  <a:lnTo>
                    <a:pt x="1116" y="588"/>
                  </a:lnTo>
                  <a:lnTo>
                    <a:pt x="1105" y="592"/>
                  </a:lnTo>
                  <a:lnTo>
                    <a:pt x="1093" y="593"/>
                  </a:lnTo>
                  <a:lnTo>
                    <a:pt x="1082" y="597"/>
                  </a:lnTo>
                  <a:lnTo>
                    <a:pt x="1076" y="602"/>
                  </a:lnTo>
                  <a:lnTo>
                    <a:pt x="1082" y="602"/>
                  </a:lnTo>
                  <a:lnTo>
                    <a:pt x="1091" y="602"/>
                  </a:lnTo>
                  <a:lnTo>
                    <a:pt x="1105" y="600"/>
                  </a:lnTo>
                  <a:lnTo>
                    <a:pt x="1121" y="599"/>
                  </a:lnTo>
                  <a:lnTo>
                    <a:pt x="1121" y="606"/>
                  </a:lnTo>
                  <a:lnTo>
                    <a:pt x="1086" y="618"/>
                  </a:lnTo>
                  <a:lnTo>
                    <a:pt x="1086" y="621"/>
                  </a:lnTo>
                  <a:lnTo>
                    <a:pt x="1095" y="621"/>
                  </a:lnTo>
                  <a:lnTo>
                    <a:pt x="1100" y="620"/>
                  </a:lnTo>
                  <a:lnTo>
                    <a:pt x="1107" y="618"/>
                  </a:lnTo>
                  <a:lnTo>
                    <a:pt x="1114" y="616"/>
                  </a:lnTo>
                  <a:lnTo>
                    <a:pt x="1121" y="614"/>
                  </a:lnTo>
                  <a:lnTo>
                    <a:pt x="1123" y="623"/>
                  </a:lnTo>
                  <a:lnTo>
                    <a:pt x="1130" y="627"/>
                  </a:lnTo>
                  <a:lnTo>
                    <a:pt x="1137" y="628"/>
                  </a:lnTo>
                  <a:lnTo>
                    <a:pt x="1149" y="627"/>
                  </a:lnTo>
                  <a:lnTo>
                    <a:pt x="1163" y="627"/>
                  </a:lnTo>
                  <a:lnTo>
                    <a:pt x="1163" y="630"/>
                  </a:lnTo>
                  <a:lnTo>
                    <a:pt x="1159" y="630"/>
                  </a:lnTo>
                  <a:lnTo>
                    <a:pt x="1140" y="648"/>
                  </a:lnTo>
                  <a:lnTo>
                    <a:pt x="1119" y="665"/>
                  </a:lnTo>
                  <a:lnTo>
                    <a:pt x="1098" y="679"/>
                  </a:lnTo>
                  <a:lnTo>
                    <a:pt x="1074" y="691"/>
                  </a:lnTo>
                  <a:lnTo>
                    <a:pt x="1048" y="696"/>
                  </a:lnTo>
                  <a:lnTo>
                    <a:pt x="1018" y="695"/>
                  </a:lnTo>
                  <a:lnTo>
                    <a:pt x="1018" y="700"/>
                  </a:lnTo>
                  <a:lnTo>
                    <a:pt x="1018" y="705"/>
                  </a:lnTo>
                  <a:lnTo>
                    <a:pt x="1016" y="709"/>
                  </a:lnTo>
                  <a:lnTo>
                    <a:pt x="1014" y="710"/>
                  </a:lnTo>
                  <a:lnTo>
                    <a:pt x="1013" y="710"/>
                  </a:lnTo>
                  <a:lnTo>
                    <a:pt x="1011" y="712"/>
                  </a:lnTo>
                  <a:lnTo>
                    <a:pt x="1007" y="714"/>
                  </a:lnTo>
                  <a:lnTo>
                    <a:pt x="1004" y="716"/>
                  </a:lnTo>
                  <a:lnTo>
                    <a:pt x="1002" y="717"/>
                  </a:lnTo>
                  <a:lnTo>
                    <a:pt x="999" y="721"/>
                  </a:lnTo>
                  <a:lnTo>
                    <a:pt x="995" y="731"/>
                  </a:lnTo>
                  <a:lnTo>
                    <a:pt x="993" y="744"/>
                  </a:lnTo>
                  <a:lnTo>
                    <a:pt x="990" y="752"/>
                  </a:lnTo>
                  <a:lnTo>
                    <a:pt x="981" y="761"/>
                  </a:lnTo>
                  <a:lnTo>
                    <a:pt x="966" y="771"/>
                  </a:lnTo>
                  <a:lnTo>
                    <a:pt x="946" y="780"/>
                  </a:lnTo>
                  <a:lnTo>
                    <a:pt x="929" y="787"/>
                  </a:lnTo>
                  <a:lnTo>
                    <a:pt x="913" y="791"/>
                  </a:lnTo>
                  <a:lnTo>
                    <a:pt x="913" y="787"/>
                  </a:lnTo>
                  <a:lnTo>
                    <a:pt x="913" y="784"/>
                  </a:lnTo>
                  <a:lnTo>
                    <a:pt x="911" y="784"/>
                  </a:lnTo>
                  <a:lnTo>
                    <a:pt x="911" y="782"/>
                  </a:lnTo>
                  <a:lnTo>
                    <a:pt x="910" y="780"/>
                  </a:lnTo>
                  <a:lnTo>
                    <a:pt x="908" y="794"/>
                  </a:lnTo>
                  <a:lnTo>
                    <a:pt x="903" y="806"/>
                  </a:lnTo>
                  <a:lnTo>
                    <a:pt x="899" y="817"/>
                  </a:lnTo>
                  <a:lnTo>
                    <a:pt x="894" y="827"/>
                  </a:lnTo>
                  <a:lnTo>
                    <a:pt x="890" y="841"/>
                  </a:lnTo>
                  <a:lnTo>
                    <a:pt x="894" y="843"/>
                  </a:lnTo>
                  <a:lnTo>
                    <a:pt x="894" y="845"/>
                  </a:lnTo>
                  <a:lnTo>
                    <a:pt x="896" y="845"/>
                  </a:lnTo>
                  <a:lnTo>
                    <a:pt x="896" y="845"/>
                  </a:lnTo>
                  <a:lnTo>
                    <a:pt x="896" y="847"/>
                  </a:lnTo>
                  <a:lnTo>
                    <a:pt x="894" y="848"/>
                  </a:lnTo>
                  <a:lnTo>
                    <a:pt x="890" y="852"/>
                  </a:lnTo>
                  <a:lnTo>
                    <a:pt x="887" y="854"/>
                  </a:lnTo>
                  <a:lnTo>
                    <a:pt x="884" y="857"/>
                  </a:lnTo>
                  <a:lnTo>
                    <a:pt x="880" y="859"/>
                  </a:lnTo>
                  <a:lnTo>
                    <a:pt x="878" y="862"/>
                  </a:lnTo>
                  <a:lnTo>
                    <a:pt x="875" y="867"/>
                  </a:lnTo>
                  <a:lnTo>
                    <a:pt x="868" y="887"/>
                  </a:lnTo>
                  <a:lnTo>
                    <a:pt x="863" y="908"/>
                  </a:lnTo>
                  <a:lnTo>
                    <a:pt x="861" y="932"/>
                  </a:lnTo>
                  <a:lnTo>
                    <a:pt x="857" y="955"/>
                  </a:lnTo>
                  <a:lnTo>
                    <a:pt x="852" y="976"/>
                  </a:lnTo>
                  <a:lnTo>
                    <a:pt x="849" y="974"/>
                  </a:lnTo>
                  <a:lnTo>
                    <a:pt x="849" y="974"/>
                  </a:lnTo>
                  <a:lnTo>
                    <a:pt x="847" y="974"/>
                  </a:lnTo>
                  <a:lnTo>
                    <a:pt x="847" y="972"/>
                  </a:lnTo>
                  <a:lnTo>
                    <a:pt x="845" y="972"/>
                  </a:lnTo>
                  <a:lnTo>
                    <a:pt x="840" y="969"/>
                  </a:lnTo>
                  <a:lnTo>
                    <a:pt x="831" y="962"/>
                  </a:lnTo>
                  <a:lnTo>
                    <a:pt x="817" y="953"/>
                  </a:lnTo>
                  <a:lnTo>
                    <a:pt x="801" y="944"/>
                  </a:lnTo>
                  <a:lnTo>
                    <a:pt x="786" y="934"/>
                  </a:lnTo>
                  <a:lnTo>
                    <a:pt x="774" y="925"/>
                  </a:lnTo>
                  <a:lnTo>
                    <a:pt x="763" y="920"/>
                  </a:lnTo>
                  <a:lnTo>
                    <a:pt x="760" y="918"/>
                  </a:lnTo>
                  <a:lnTo>
                    <a:pt x="756" y="880"/>
                  </a:lnTo>
                  <a:lnTo>
                    <a:pt x="754" y="876"/>
                  </a:lnTo>
                  <a:lnTo>
                    <a:pt x="749" y="873"/>
                  </a:lnTo>
                  <a:lnTo>
                    <a:pt x="746" y="871"/>
                  </a:lnTo>
                  <a:lnTo>
                    <a:pt x="740" y="867"/>
                  </a:lnTo>
                  <a:lnTo>
                    <a:pt x="737" y="864"/>
                  </a:lnTo>
                  <a:lnTo>
                    <a:pt x="740" y="862"/>
                  </a:lnTo>
                  <a:lnTo>
                    <a:pt x="740" y="860"/>
                  </a:lnTo>
                  <a:lnTo>
                    <a:pt x="742" y="859"/>
                  </a:lnTo>
                  <a:lnTo>
                    <a:pt x="742" y="859"/>
                  </a:lnTo>
                  <a:lnTo>
                    <a:pt x="744" y="855"/>
                  </a:lnTo>
                  <a:lnTo>
                    <a:pt x="746" y="852"/>
                  </a:lnTo>
                  <a:lnTo>
                    <a:pt x="737" y="852"/>
                  </a:lnTo>
                  <a:lnTo>
                    <a:pt x="732" y="852"/>
                  </a:lnTo>
                  <a:lnTo>
                    <a:pt x="728" y="852"/>
                  </a:lnTo>
                  <a:lnTo>
                    <a:pt x="726" y="850"/>
                  </a:lnTo>
                  <a:lnTo>
                    <a:pt x="725" y="847"/>
                  </a:lnTo>
                  <a:lnTo>
                    <a:pt x="721" y="841"/>
                  </a:lnTo>
                  <a:lnTo>
                    <a:pt x="719" y="838"/>
                  </a:lnTo>
                  <a:lnTo>
                    <a:pt x="719" y="834"/>
                  </a:lnTo>
                  <a:lnTo>
                    <a:pt x="719" y="833"/>
                  </a:lnTo>
                  <a:lnTo>
                    <a:pt x="719" y="829"/>
                  </a:lnTo>
                  <a:lnTo>
                    <a:pt x="721" y="826"/>
                  </a:lnTo>
                  <a:lnTo>
                    <a:pt x="721" y="822"/>
                  </a:lnTo>
                  <a:lnTo>
                    <a:pt x="711" y="822"/>
                  </a:lnTo>
                  <a:lnTo>
                    <a:pt x="711" y="817"/>
                  </a:lnTo>
                  <a:lnTo>
                    <a:pt x="712" y="812"/>
                  </a:lnTo>
                  <a:lnTo>
                    <a:pt x="714" y="810"/>
                  </a:lnTo>
                  <a:lnTo>
                    <a:pt x="714" y="806"/>
                  </a:lnTo>
                  <a:lnTo>
                    <a:pt x="716" y="803"/>
                  </a:lnTo>
                  <a:lnTo>
                    <a:pt x="718" y="798"/>
                  </a:lnTo>
                  <a:lnTo>
                    <a:pt x="712" y="798"/>
                  </a:lnTo>
                  <a:lnTo>
                    <a:pt x="707" y="798"/>
                  </a:lnTo>
                  <a:lnTo>
                    <a:pt x="704" y="796"/>
                  </a:lnTo>
                  <a:lnTo>
                    <a:pt x="698" y="794"/>
                  </a:lnTo>
                  <a:lnTo>
                    <a:pt x="697" y="768"/>
                  </a:lnTo>
                  <a:lnTo>
                    <a:pt x="695" y="744"/>
                  </a:lnTo>
                  <a:lnTo>
                    <a:pt x="695" y="721"/>
                  </a:lnTo>
                  <a:lnTo>
                    <a:pt x="702" y="698"/>
                  </a:lnTo>
                  <a:lnTo>
                    <a:pt x="709" y="688"/>
                  </a:lnTo>
                  <a:lnTo>
                    <a:pt x="718" y="681"/>
                  </a:lnTo>
                  <a:lnTo>
                    <a:pt x="725" y="675"/>
                  </a:lnTo>
                  <a:lnTo>
                    <a:pt x="730" y="667"/>
                  </a:lnTo>
                  <a:lnTo>
                    <a:pt x="735" y="656"/>
                  </a:lnTo>
                  <a:lnTo>
                    <a:pt x="737" y="637"/>
                  </a:lnTo>
                  <a:lnTo>
                    <a:pt x="733" y="637"/>
                  </a:lnTo>
                  <a:lnTo>
                    <a:pt x="730" y="641"/>
                  </a:lnTo>
                  <a:lnTo>
                    <a:pt x="726" y="642"/>
                  </a:lnTo>
                  <a:lnTo>
                    <a:pt x="725" y="642"/>
                  </a:lnTo>
                  <a:lnTo>
                    <a:pt x="721" y="642"/>
                  </a:lnTo>
                  <a:lnTo>
                    <a:pt x="718" y="641"/>
                  </a:lnTo>
                  <a:lnTo>
                    <a:pt x="704" y="637"/>
                  </a:lnTo>
                  <a:lnTo>
                    <a:pt x="693" y="630"/>
                  </a:lnTo>
                  <a:lnTo>
                    <a:pt x="686" y="620"/>
                  </a:lnTo>
                  <a:lnTo>
                    <a:pt x="683" y="602"/>
                  </a:lnTo>
                  <a:lnTo>
                    <a:pt x="688" y="602"/>
                  </a:lnTo>
                  <a:lnTo>
                    <a:pt x="688" y="599"/>
                  </a:lnTo>
                  <a:lnTo>
                    <a:pt x="697" y="604"/>
                  </a:lnTo>
                  <a:lnTo>
                    <a:pt x="707" y="611"/>
                  </a:lnTo>
                  <a:lnTo>
                    <a:pt x="716" y="614"/>
                  </a:lnTo>
                  <a:lnTo>
                    <a:pt x="726" y="614"/>
                  </a:lnTo>
                  <a:lnTo>
                    <a:pt x="726" y="613"/>
                  </a:lnTo>
                  <a:lnTo>
                    <a:pt x="728" y="611"/>
                  </a:lnTo>
                  <a:lnTo>
                    <a:pt x="728" y="611"/>
                  </a:lnTo>
                  <a:lnTo>
                    <a:pt x="728" y="609"/>
                  </a:lnTo>
                  <a:lnTo>
                    <a:pt x="730" y="606"/>
                  </a:lnTo>
                  <a:lnTo>
                    <a:pt x="711" y="592"/>
                  </a:lnTo>
                  <a:lnTo>
                    <a:pt x="695" y="572"/>
                  </a:lnTo>
                  <a:lnTo>
                    <a:pt x="690" y="574"/>
                  </a:lnTo>
                  <a:lnTo>
                    <a:pt x="686" y="576"/>
                  </a:lnTo>
                  <a:lnTo>
                    <a:pt x="681" y="578"/>
                  </a:lnTo>
                  <a:lnTo>
                    <a:pt x="676" y="579"/>
                  </a:lnTo>
                  <a:lnTo>
                    <a:pt x="672" y="576"/>
                  </a:lnTo>
                  <a:lnTo>
                    <a:pt x="671" y="574"/>
                  </a:lnTo>
                  <a:lnTo>
                    <a:pt x="669" y="571"/>
                  </a:lnTo>
                  <a:lnTo>
                    <a:pt x="667" y="569"/>
                  </a:lnTo>
                  <a:lnTo>
                    <a:pt x="664" y="564"/>
                  </a:lnTo>
                  <a:lnTo>
                    <a:pt x="674" y="553"/>
                  </a:lnTo>
                  <a:lnTo>
                    <a:pt x="676" y="538"/>
                  </a:lnTo>
                  <a:lnTo>
                    <a:pt x="674" y="518"/>
                  </a:lnTo>
                  <a:lnTo>
                    <a:pt x="669" y="497"/>
                  </a:lnTo>
                  <a:lnTo>
                    <a:pt x="660" y="475"/>
                  </a:lnTo>
                  <a:lnTo>
                    <a:pt x="650" y="454"/>
                  </a:lnTo>
                  <a:lnTo>
                    <a:pt x="637" y="435"/>
                  </a:lnTo>
                  <a:lnTo>
                    <a:pt x="627" y="417"/>
                  </a:lnTo>
                  <a:lnTo>
                    <a:pt x="618" y="403"/>
                  </a:lnTo>
                  <a:lnTo>
                    <a:pt x="597" y="389"/>
                  </a:lnTo>
                  <a:lnTo>
                    <a:pt x="573" y="384"/>
                  </a:lnTo>
                  <a:lnTo>
                    <a:pt x="548" y="384"/>
                  </a:lnTo>
                  <a:lnTo>
                    <a:pt x="520" y="384"/>
                  </a:lnTo>
                  <a:lnTo>
                    <a:pt x="493" y="386"/>
                  </a:lnTo>
                  <a:lnTo>
                    <a:pt x="465" y="384"/>
                  </a:lnTo>
                  <a:lnTo>
                    <a:pt x="465" y="379"/>
                  </a:lnTo>
                  <a:lnTo>
                    <a:pt x="465" y="375"/>
                  </a:lnTo>
                  <a:lnTo>
                    <a:pt x="466" y="374"/>
                  </a:lnTo>
                  <a:lnTo>
                    <a:pt x="466" y="372"/>
                  </a:lnTo>
                  <a:lnTo>
                    <a:pt x="466" y="370"/>
                  </a:lnTo>
                  <a:lnTo>
                    <a:pt x="465" y="368"/>
                  </a:lnTo>
                  <a:lnTo>
                    <a:pt x="454" y="363"/>
                  </a:lnTo>
                  <a:lnTo>
                    <a:pt x="444" y="360"/>
                  </a:lnTo>
                  <a:lnTo>
                    <a:pt x="433" y="353"/>
                  </a:lnTo>
                  <a:lnTo>
                    <a:pt x="442" y="353"/>
                  </a:lnTo>
                  <a:lnTo>
                    <a:pt x="452" y="349"/>
                  </a:lnTo>
                  <a:lnTo>
                    <a:pt x="466" y="346"/>
                  </a:lnTo>
                  <a:lnTo>
                    <a:pt x="482" y="344"/>
                  </a:lnTo>
                  <a:lnTo>
                    <a:pt x="494" y="340"/>
                  </a:lnTo>
                  <a:lnTo>
                    <a:pt x="503" y="333"/>
                  </a:lnTo>
                  <a:lnTo>
                    <a:pt x="461" y="333"/>
                  </a:lnTo>
                  <a:lnTo>
                    <a:pt x="451" y="330"/>
                  </a:lnTo>
                  <a:lnTo>
                    <a:pt x="442" y="330"/>
                  </a:lnTo>
                  <a:lnTo>
                    <a:pt x="431" y="328"/>
                  </a:lnTo>
                  <a:lnTo>
                    <a:pt x="423" y="326"/>
                  </a:lnTo>
                  <a:lnTo>
                    <a:pt x="414" y="323"/>
                  </a:lnTo>
                  <a:lnTo>
                    <a:pt x="409" y="314"/>
                  </a:lnTo>
                  <a:lnTo>
                    <a:pt x="407" y="300"/>
                  </a:lnTo>
                  <a:lnTo>
                    <a:pt x="428" y="297"/>
                  </a:lnTo>
                  <a:lnTo>
                    <a:pt x="447" y="290"/>
                  </a:lnTo>
                  <a:lnTo>
                    <a:pt x="463" y="283"/>
                  </a:lnTo>
                  <a:lnTo>
                    <a:pt x="480" y="276"/>
                  </a:lnTo>
                  <a:lnTo>
                    <a:pt x="515" y="276"/>
                  </a:lnTo>
                  <a:lnTo>
                    <a:pt x="529" y="230"/>
                  </a:lnTo>
                  <a:lnTo>
                    <a:pt x="496" y="230"/>
                  </a:lnTo>
                  <a:lnTo>
                    <a:pt x="487" y="218"/>
                  </a:lnTo>
                  <a:lnTo>
                    <a:pt x="498" y="211"/>
                  </a:lnTo>
                  <a:lnTo>
                    <a:pt x="506" y="204"/>
                  </a:lnTo>
                  <a:lnTo>
                    <a:pt x="517" y="199"/>
                  </a:lnTo>
                  <a:lnTo>
                    <a:pt x="529" y="195"/>
                  </a:lnTo>
                  <a:lnTo>
                    <a:pt x="529" y="183"/>
                  </a:lnTo>
                  <a:lnTo>
                    <a:pt x="543" y="176"/>
                  </a:lnTo>
                  <a:lnTo>
                    <a:pt x="550" y="168"/>
                  </a:lnTo>
                  <a:lnTo>
                    <a:pt x="557" y="157"/>
                  </a:lnTo>
                  <a:lnTo>
                    <a:pt x="568" y="150"/>
                  </a:lnTo>
                  <a:lnTo>
                    <a:pt x="580" y="145"/>
                  </a:lnTo>
                  <a:lnTo>
                    <a:pt x="590" y="145"/>
                  </a:lnTo>
                  <a:lnTo>
                    <a:pt x="599" y="148"/>
                  </a:lnTo>
                  <a:lnTo>
                    <a:pt x="611" y="147"/>
                  </a:lnTo>
                  <a:lnTo>
                    <a:pt x="602" y="143"/>
                  </a:lnTo>
                  <a:lnTo>
                    <a:pt x="597" y="141"/>
                  </a:lnTo>
                  <a:lnTo>
                    <a:pt x="592" y="140"/>
                  </a:lnTo>
                  <a:lnTo>
                    <a:pt x="587" y="134"/>
                  </a:lnTo>
                  <a:lnTo>
                    <a:pt x="604" y="131"/>
                  </a:lnTo>
                  <a:lnTo>
                    <a:pt x="620" y="126"/>
                  </a:lnTo>
                  <a:lnTo>
                    <a:pt x="634" y="122"/>
                  </a:lnTo>
                  <a:lnTo>
                    <a:pt x="650" y="119"/>
                  </a:lnTo>
                  <a:lnTo>
                    <a:pt x="651" y="126"/>
                  </a:lnTo>
                  <a:lnTo>
                    <a:pt x="653" y="129"/>
                  </a:lnTo>
                  <a:lnTo>
                    <a:pt x="655" y="134"/>
                  </a:lnTo>
                  <a:lnTo>
                    <a:pt x="657" y="138"/>
                  </a:lnTo>
                  <a:lnTo>
                    <a:pt x="662" y="140"/>
                  </a:lnTo>
                  <a:lnTo>
                    <a:pt x="669" y="141"/>
                  </a:lnTo>
                  <a:lnTo>
                    <a:pt x="669" y="136"/>
                  </a:lnTo>
                  <a:lnTo>
                    <a:pt x="672" y="131"/>
                  </a:lnTo>
                  <a:lnTo>
                    <a:pt x="674" y="124"/>
                  </a:lnTo>
                  <a:lnTo>
                    <a:pt x="676" y="119"/>
                  </a:lnTo>
                  <a:lnTo>
                    <a:pt x="679" y="124"/>
                  </a:lnTo>
                  <a:lnTo>
                    <a:pt x="685" y="129"/>
                  </a:lnTo>
                  <a:lnTo>
                    <a:pt x="688" y="133"/>
                  </a:lnTo>
                  <a:lnTo>
                    <a:pt x="695" y="136"/>
                  </a:lnTo>
                  <a:lnTo>
                    <a:pt x="702" y="138"/>
                  </a:lnTo>
                  <a:lnTo>
                    <a:pt x="698" y="115"/>
                  </a:lnTo>
                  <a:lnTo>
                    <a:pt x="711" y="112"/>
                  </a:lnTo>
                  <a:lnTo>
                    <a:pt x="721" y="108"/>
                  </a:lnTo>
                  <a:lnTo>
                    <a:pt x="737" y="112"/>
                  </a:lnTo>
                  <a:lnTo>
                    <a:pt x="754" y="119"/>
                  </a:lnTo>
                  <a:lnTo>
                    <a:pt x="772" y="129"/>
                  </a:lnTo>
                  <a:lnTo>
                    <a:pt x="791" y="138"/>
                  </a:lnTo>
                  <a:lnTo>
                    <a:pt x="807" y="145"/>
                  </a:lnTo>
                  <a:lnTo>
                    <a:pt x="822" y="150"/>
                  </a:lnTo>
                  <a:lnTo>
                    <a:pt x="822" y="147"/>
                  </a:lnTo>
                  <a:lnTo>
                    <a:pt x="812" y="138"/>
                  </a:lnTo>
                  <a:lnTo>
                    <a:pt x="805" y="131"/>
                  </a:lnTo>
                  <a:lnTo>
                    <a:pt x="801" y="122"/>
                  </a:lnTo>
                  <a:lnTo>
                    <a:pt x="807" y="112"/>
                  </a:lnTo>
                  <a:lnTo>
                    <a:pt x="803" y="108"/>
                  </a:lnTo>
                  <a:lnTo>
                    <a:pt x="798" y="103"/>
                  </a:lnTo>
                  <a:lnTo>
                    <a:pt x="793" y="99"/>
                  </a:lnTo>
                  <a:lnTo>
                    <a:pt x="788" y="96"/>
                  </a:lnTo>
                  <a:lnTo>
                    <a:pt x="784" y="92"/>
                  </a:lnTo>
                  <a:lnTo>
                    <a:pt x="788" y="84"/>
                  </a:lnTo>
                  <a:lnTo>
                    <a:pt x="798" y="87"/>
                  </a:lnTo>
                  <a:lnTo>
                    <a:pt x="812" y="89"/>
                  </a:lnTo>
                  <a:lnTo>
                    <a:pt x="824" y="87"/>
                  </a:lnTo>
                  <a:lnTo>
                    <a:pt x="833" y="80"/>
                  </a:lnTo>
                  <a:lnTo>
                    <a:pt x="791" y="80"/>
                  </a:lnTo>
                  <a:lnTo>
                    <a:pt x="791" y="77"/>
                  </a:lnTo>
                  <a:lnTo>
                    <a:pt x="788" y="77"/>
                  </a:lnTo>
                  <a:lnTo>
                    <a:pt x="788" y="73"/>
                  </a:lnTo>
                  <a:lnTo>
                    <a:pt x="793" y="70"/>
                  </a:lnTo>
                  <a:lnTo>
                    <a:pt x="798" y="66"/>
                  </a:lnTo>
                  <a:lnTo>
                    <a:pt x="803" y="63"/>
                  </a:lnTo>
                  <a:lnTo>
                    <a:pt x="808" y="59"/>
                  </a:lnTo>
                  <a:lnTo>
                    <a:pt x="814" y="58"/>
                  </a:lnTo>
                  <a:lnTo>
                    <a:pt x="836" y="61"/>
                  </a:lnTo>
                  <a:lnTo>
                    <a:pt x="842" y="45"/>
                  </a:lnTo>
                  <a:lnTo>
                    <a:pt x="868" y="49"/>
                  </a:lnTo>
                  <a:lnTo>
                    <a:pt x="870" y="49"/>
                  </a:lnTo>
                  <a:lnTo>
                    <a:pt x="871" y="45"/>
                  </a:lnTo>
                  <a:lnTo>
                    <a:pt x="873" y="44"/>
                  </a:lnTo>
                  <a:lnTo>
                    <a:pt x="875" y="40"/>
                  </a:lnTo>
                  <a:lnTo>
                    <a:pt x="880" y="38"/>
                  </a:lnTo>
                  <a:lnTo>
                    <a:pt x="884" y="44"/>
                  </a:lnTo>
                  <a:lnTo>
                    <a:pt x="889" y="49"/>
                  </a:lnTo>
                  <a:lnTo>
                    <a:pt x="894" y="54"/>
                  </a:lnTo>
                  <a:lnTo>
                    <a:pt x="894" y="45"/>
                  </a:lnTo>
                  <a:lnTo>
                    <a:pt x="896" y="44"/>
                  </a:lnTo>
                  <a:lnTo>
                    <a:pt x="896" y="42"/>
                  </a:lnTo>
                  <a:lnTo>
                    <a:pt x="896" y="40"/>
                  </a:lnTo>
                  <a:lnTo>
                    <a:pt x="896" y="38"/>
                  </a:lnTo>
                  <a:lnTo>
                    <a:pt x="897" y="35"/>
                  </a:lnTo>
                  <a:lnTo>
                    <a:pt x="899" y="33"/>
                  </a:lnTo>
                  <a:lnTo>
                    <a:pt x="903" y="31"/>
                  </a:lnTo>
                  <a:lnTo>
                    <a:pt x="920" y="23"/>
                  </a:lnTo>
                  <a:lnTo>
                    <a:pt x="943" y="19"/>
                  </a:lnTo>
                  <a:close/>
                  <a:moveTo>
                    <a:pt x="2205" y="16"/>
                  </a:moveTo>
                  <a:lnTo>
                    <a:pt x="2215" y="19"/>
                  </a:lnTo>
                  <a:lnTo>
                    <a:pt x="2215" y="26"/>
                  </a:lnTo>
                  <a:lnTo>
                    <a:pt x="2200" y="26"/>
                  </a:lnTo>
                  <a:lnTo>
                    <a:pt x="2205" y="16"/>
                  </a:lnTo>
                  <a:close/>
                  <a:moveTo>
                    <a:pt x="2676" y="0"/>
                  </a:moveTo>
                  <a:lnTo>
                    <a:pt x="2681" y="3"/>
                  </a:lnTo>
                  <a:lnTo>
                    <a:pt x="2685" y="7"/>
                  </a:lnTo>
                  <a:lnTo>
                    <a:pt x="2687" y="10"/>
                  </a:lnTo>
                  <a:lnTo>
                    <a:pt x="2688" y="16"/>
                  </a:lnTo>
                  <a:lnTo>
                    <a:pt x="2690" y="19"/>
                  </a:lnTo>
                  <a:lnTo>
                    <a:pt x="2692" y="24"/>
                  </a:lnTo>
                  <a:lnTo>
                    <a:pt x="2695" y="26"/>
                  </a:lnTo>
                  <a:lnTo>
                    <a:pt x="2706" y="31"/>
                  </a:lnTo>
                  <a:lnTo>
                    <a:pt x="2716" y="33"/>
                  </a:lnTo>
                  <a:lnTo>
                    <a:pt x="2723" y="33"/>
                  </a:lnTo>
                  <a:lnTo>
                    <a:pt x="2728" y="37"/>
                  </a:lnTo>
                  <a:lnTo>
                    <a:pt x="2732" y="44"/>
                  </a:lnTo>
                  <a:lnTo>
                    <a:pt x="2734" y="58"/>
                  </a:lnTo>
                  <a:lnTo>
                    <a:pt x="2732" y="59"/>
                  </a:lnTo>
                  <a:lnTo>
                    <a:pt x="2732" y="59"/>
                  </a:lnTo>
                  <a:lnTo>
                    <a:pt x="2732" y="61"/>
                  </a:lnTo>
                  <a:lnTo>
                    <a:pt x="2732" y="63"/>
                  </a:lnTo>
                  <a:lnTo>
                    <a:pt x="2730" y="65"/>
                  </a:lnTo>
                  <a:lnTo>
                    <a:pt x="2708" y="65"/>
                  </a:lnTo>
                  <a:lnTo>
                    <a:pt x="2685" y="65"/>
                  </a:lnTo>
                  <a:lnTo>
                    <a:pt x="2666" y="73"/>
                  </a:lnTo>
                  <a:lnTo>
                    <a:pt x="2662" y="75"/>
                  </a:lnTo>
                  <a:lnTo>
                    <a:pt x="2660" y="79"/>
                  </a:lnTo>
                  <a:lnTo>
                    <a:pt x="2659" y="80"/>
                  </a:lnTo>
                  <a:lnTo>
                    <a:pt x="2657" y="82"/>
                  </a:lnTo>
                  <a:lnTo>
                    <a:pt x="2655" y="84"/>
                  </a:lnTo>
                  <a:lnTo>
                    <a:pt x="2652" y="86"/>
                  </a:lnTo>
                  <a:lnTo>
                    <a:pt x="2646" y="89"/>
                  </a:lnTo>
                  <a:lnTo>
                    <a:pt x="2643" y="84"/>
                  </a:lnTo>
                  <a:lnTo>
                    <a:pt x="2641" y="80"/>
                  </a:lnTo>
                  <a:lnTo>
                    <a:pt x="2638" y="77"/>
                  </a:lnTo>
                  <a:lnTo>
                    <a:pt x="2650" y="47"/>
                  </a:lnTo>
                  <a:lnTo>
                    <a:pt x="2662" y="23"/>
                  </a:lnTo>
                  <a:lnTo>
                    <a:pt x="2676" y="0"/>
                  </a:lnTo>
                  <a:close/>
                  <a:moveTo>
                    <a:pt x="2554" y="0"/>
                  </a:moveTo>
                  <a:lnTo>
                    <a:pt x="2563" y="9"/>
                  </a:lnTo>
                  <a:lnTo>
                    <a:pt x="2568" y="19"/>
                  </a:lnTo>
                  <a:lnTo>
                    <a:pt x="2573" y="31"/>
                  </a:lnTo>
                  <a:lnTo>
                    <a:pt x="2564" y="31"/>
                  </a:lnTo>
                  <a:lnTo>
                    <a:pt x="2564" y="26"/>
                  </a:lnTo>
                  <a:lnTo>
                    <a:pt x="2561" y="23"/>
                  </a:lnTo>
                  <a:lnTo>
                    <a:pt x="2557" y="19"/>
                  </a:lnTo>
                  <a:lnTo>
                    <a:pt x="2556" y="14"/>
                  </a:lnTo>
                  <a:lnTo>
                    <a:pt x="2554" y="9"/>
                  </a:lnTo>
                  <a:lnTo>
                    <a:pt x="2554"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spTree>
    <p:extLst>
      <p:ext uri="{BB962C8B-B14F-4D97-AF65-F5344CB8AC3E}">
        <p14:creationId xmlns:p14="http://schemas.microsoft.com/office/powerpoint/2010/main" val="28206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4"/>
          </p:nvPr>
        </p:nvPicPr>
        <p:blipFill>
          <a:blip r:embed="rId2">
            <a:extLst>
              <a:ext uri="{28A0092B-C50C-407E-A947-70E740481C1C}">
                <a14:useLocalDpi xmlns:a14="http://schemas.microsoft.com/office/drawing/2010/main" val="0"/>
              </a:ext>
            </a:extLst>
          </a:blip>
          <a:srcRect t="20941" b="20941"/>
          <a:stretch>
            <a:fillRect/>
          </a:stretch>
        </p:blipFill>
        <p:spPr>
          <a:xfrm>
            <a:off x="2943225" y="2649538"/>
            <a:ext cx="4454525" cy="1889125"/>
          </a:xfrm>
        </p:spPr>
      </p:pic>
      <p:pic>
        <p:nvPicPr>
          <p:cNvPr id="4" name="Picture Placeholder 3"/>
          <p:cNvPicPr>
            <a:picLocks noGrp="1" noChangeAspect="1"/>
          </p:cNvPicPr>
          <p:nvPr>
            <p:ph type="pic" idx="13"/>
          </p:nvPr>
        </p:nvPicPr>
        <p:blipFill>
          <a:blip r:embed="rId3">
            <a:extLst>
              <a:ext uri="{28A0092B-C50C-407E-A947-70E740481C1C}">
                <a14:useLocalDpi xmlns:a14="http://schemas.microsoft.com/office/drawing/2010/main" val="0"/>
              </a:ext>
            </a:extLst>
          </a:blip>
          <a:srcRect l="5213" r="5213"/>
          <a:stretch>
            <a:fillRect/>
          </a:stretch>
        </p:blipFill>
        <p:spPr>
          <a:xfrm>
            <a:off x="661988" y="474663"/>
            <a:ext cx="4454525" cy="1890712"/>
          </a:xfrm>
        </p:spPr>
      </p:pic>
      <p:pic>
        <p:nvPicPr>
          <p:cNvPr id="8" name="Picture Placeholder 7"/>
          <p:cNvPicPr>
            <a:picLocks noGrp="1" noChangeAspect="1"/>
          </p:cNvPicPr>
          <p:nvPr>
            <p:ph type="pic" idx="15"/>
          </p:nvPr>
        </p:nvPicPr>
        <p:blipFill>
          <a:blip r:embed="rId3">
            <a:extLst>
              <a:ext uri="{28A0092B-C50C-407E-A947-70E740481C1C}">
                <a14:useLocalDpi xmlns:a14="http://schemas.microsoft.com/office/drawing/2010/main" val="0"/>
              </a:ext>
            </a:extLst>
          </a:blip>
          <a:srcRect l="3737" r="3737"/>
          <a:stretch>
            <a:fillRect/>
          </a:stretch>
        </p:blipFill>
        <p:spPr>
          <a:xfrm>
            <a:off x="554038" y="4840288"/>
            <a:ext cx="4454525" cy="1830387"/>
          </a:xfrm>
        </p:spPr>
      </p:pic>
      <p:sp>
        <p:nvSpPr>
          <p:cNvPr id="2" name="Rectangle 1"/>
          <p:cNvSpPr/>
          <p:nvPr/>
        </p:nvSpPr>
        <p:spPr>
          <a:xfrm>
            <a:off x="5439505" y="796389"/>
            <a:ext cx="6576647" cy="1478418"/>
          </a:xfrm>
          <a:prstGeom prst="rect">
            <a:avLst/>
          </a:prstGeom>
        </p:spPr>
        <p:txBody>
          <a:bodyPr wrap="square">
            <a:spAutoFit/>
          </a:bodyPr>
          <a:lstStyle/>
          <a:p>
            <a:pPr algn="ctr">
              <a:lnSpc>
                <a:spcPct val="150000"/>
              </a:lnSpc>
            </a:pPr>
            <a:r>
              <a:rPr lang="nl-NL" sz="3200" b="1">
                <a:solidFill>
                  <a:schemeClr val="accent3">
                    <a:lumMod val="75000"/>
                  </a:schemeClr>
                </a:solidFill>
              </a:rPr>
              <a:t>BÀI 2. SỰ AN TOÀN VÀ HỢP PHÁP KHI SỬ DỤNG THÔNG TIN </a:t>
            </a:r>
            <a:endParaRPr lang="en-US" sz="3200" b="1">
              <a:solidFill>
                <a:schemeClr val="accent3">
                  <a:lumMod val="75000"/>
                </a:schemeClr>
              </a:solidFill>
            </a:endParaRPr>
          </a:p>
        </p:txBody>
      </p:sp>
      <p:grpSp>
        <p:nvGrpSpPr>
          <p:cNvPr id="23" name="Group 22">
            <a:extLst>
              <a:ext uri="{FF2B5EF4-FFF2-40B4-BE49-F238E27FC236}">
                <a16:creationId xmlns:a16="http://schemas.microsoft.com/office/drawing/2014/main" id="{715FB048-E238-434D-9D84-F66A9B36D367}"/>
              </a:ext>
            </a:extLst>
          </p:cNvPr>
          <p:cNvGrpSpPr/>
          <p:nvPr/>
        </p:nvGrpSpPr>
        <p:grpSpPr>
          <a:xfrm>
            <a:off x="6711522" y="2532184"/>
            <a:ext cx="3470030" cy="4003972"/>
            <a:chOff x="794796" y="1552872"/>
            <a:chExt cx="4243140" cy="4286977"/>
          </a:xfrm>
        </p:grpSpPr>
        <p:sp>
          <p:nvSpPr>
            <p:cNvPr id="24" name="Curved Up Arrow 1">
              <a:extLst>
                <a:ext uri="{FF2B5EF4-FFF2-40B4-BE49-F238E27FC236}">
                  <a16:creationId xmlns:a16="http://schemas.microsoft.com/office/drawing/2014/main" id="{D5053CAE-AC97-490F-B4A0-31C363BC833A}"/>
                </a:ext>
              </a:extLst>
            </p:cNvPr>
            <p:cNvSpPr/>
            <p:nvPr/>
          </p:nvSpPr>
          <p:spPr>
            <a:xfrm>
              <a:off x="794796" y="1552872"/>
              <a:ext cx="4243140" cy="4286977"/>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12" h="736598">
                  <a:moveTo>
                    <a:pt x="582986" y="0"/>
                  </a:moveTo>
                  <a:lnTo>
                    <a:pt x="750912" y="182880"/>
                  </a:lnTo>
                  <a:lnTo>
                    <a:pt x="659472" y="182880"/>
                  </a:lnTo>
                  <a:cubicBezTo>
                    <a:pt x="604805" y="511774"/>
                    <a:pt x="413733" y="732568"/>
                    <a:pt x="202580" y="731520"/>
                  </a:cubicBezTo>
                  <a:lnTo>
                    <a:pt x="0" y="736598"/>
                  </a:lnTo>
                  <a:cubicBezTo>
                    <a:pt x="38392" y="729825"/>
                    <a:pt x="73200" y="726606"/>
                    <a:pt x="115176" y="716278"/>
                  </a:cubicBezTo>
                  <a:cubicBezTo>
                    <a:pt x="291341" y="660491"/>
                    <a:pt x="431613" y="453492"/>
                    <a:pt x="476592" y="182880"/>
                  </a:cubicBezTo>
                  <a:lnTo>
                    <a:pt x="385152" y="182880"/>
                  </a:lnTo>
                  <a:lnTo>
                    <a:pt x="5829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25" name="Curved Up Arrow 1">
              <a:extLst>
                <a:ext uri="{FF2B5EF4-FFF2-40B4-BE49-F238E27FC236}">
                  <a16:creationId xmlns:a16="http://schemas.microsoft.com/office/drawing/2014/main" id="{FB244DBA-2DCD-437F-8696-462FEDB1332E}"/>
                </a:ext>
              </a:extLst>
            </p:cNvPr>
            <p:cNvSpPr/>
            <p:nvPr/>
          </p:nvSpPr>
          <p:spPr>
            <a:xfrm>
              <a:off x="2608239" y="1552872"/>
              <a:ext cx="2429697" cy="3278977"/>
            </a:xfrm>
            <a:custGeom>
              <a:avLst/>
              <a:gdLst/>
              <a:ahLst/>
              <a:cxnLst/>
              <a:rect l="l" t="t" r="r" b="b"/>
              <a:pathLst>
                <a:path w="2429697" h="3278977">
                  <a:moveTo>
                    <a:pt x="1480806" y="0"/>
                  </a:moveTo>
                  <a:lnTo>
                    <a:pt x="2429697" y="1064356"/>
                  </a:lnTo>
                  <a:lnTo>
                    <a:pt x="1913002" y="1064356"/>
                  </a:lnTo>
                  <a:cubicBezTo>
                    <a:pt x="1767557" y="1965619"/>
                    <a:pt x="1451237" y="2727407"/>
                    <a:pt x="1030480" y="3278977"/>
                  </a:cubicBezTo>
                  <a:lnTo>
                    <a:pt x="0" y="3278977"/>
                  </a:lnTo>
                  <a:cubicBezTo>
                    <a:pt x="423651" y="2718190"/>
                    <a:pt x="736725" y="1949779"/>
                    <a:pt x="879611" y="1064356"/>
                  </a:cubicBezTo>
                  <a:lnTo>
                    <a:pt x="362916" y="106435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8" name="Curved Up Arrow 1">
              <a:extLst>
                <a:ext uri="{FF2B5EF4-FFF2-40B4-BE49-F238E27FC236}">
                  <a16:creationId xmlns:a16="http://schemas.microsoft.com/office/drawing/2014/main" id="{DF2B3BD0-E465-4D3E-8D1D-268EB4B3F769}"/>
                </a:ext>
              </a:extLst>
            </p:cNvPr>
            <p:cNvSpPr/>
            <p:nvPr/>
          </p:nvSpPr>
          <p:spPr>
            <a:xfrm>
              <a:off x="2971155" y="1552872"/>
              <a:ext cx="2066781" cy="2270977"/>
            </a:xfrm>
            <a:custGeom>
              <a:avLst/>
              <a:gdLst/>
              <a:ahLst/>
              <a:cxnLst/>
              <a:rect l="l" t="t" r="r" b="b"/>
              <a:pathLst>
                <a:path w="2066781" h="2270977">
                  <a:moveTo>
                    <a:pt x="1117890" y="0"/>
                  </a:moveTo>
                  <a:lnTo>
                    <a:pt x="2066781" y="1064356"/>
                  </a:lnTo>
                  <a:lnTo>
                    <a:pt x="1550086" y="1064356"/>
                  </a:lnTo>
                  <a:cubicBezTo>
                    <a:pt x="1479389" y="1502438"/>
                    <a:pt x="1368319" y="1907566"/>
                    <a:pt x="1222656" y="2270977"/>
                  </a:cubicBezTo>
                  <a:lnTo>
                    <a:pt x="189248" y="2270977"/>
                  </a:lnTo>
                  <a:cubicBezTo>
                    <a:pt x="335680" y="1904432"/>
                    <a:pt x="446642" y="1498457"/>
                    <a:pt x="516695" y="1064356"/>
                  </a:cubicBezTo>
                  <a:lnTo>
                    <a:pt x="0" y="10643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9" name="Curved Up Arrow 1">
              <a:extLst>
                <a:ext uri="{FF2B5EF4-FFF2-40B4-BE49-F238E27FC236}">
                  <a16:creationId xmlns:a16="http://schemas.microsoft.com/office/drawing/2014/main" id="{ED56DC70-04B6-4261-8B7A-50723B58157E}"/>
                </a:ext>
              </a:extLst>
            </p:cNvPr>
            <p:cNvSpPr/>
            <p:nvPr/>
          </p:nvSpPr>
          <p:spPr>
            <a:xfrm>
              <a:off x="2971155" y="1552872"/>
              <a:ext cx="2066781" cy="1262977"/>
            </a:xfrm>
            <a:custGeom>
              <a:avLst/>
              <a:gdLst/>
              <a:ahLst/>
              <a:cxnLst/>
              <a:rect l="l" t="t" r="r" b="b"/>
              <a:pathLst>
                <a:path w="2066781" h="1262977">
                  <a:moveTo>
                    <a:pt x="1117890" y="0"/>
                  </a:moveTo>
                  <a:lnTo>
                    <a:pt x="2066781" y="1064356"/>
                  </a:lnTo>
                  <a:lnTo>
                    <a:pt x="1550086" y="1064356"/>
                  </a:lnTo>
                  <a:lnTo>
                    <a:pt x="1512330" y="1262977"/>
                  </a:lnTo>
                  <a:lnTo>
                    <a:pt x="479897" y="1262977"/>
                  </a:lnTo>
                  <a:cubicBezTo>
                    <a:pt x="494102" y="1197656"/>
                    <a:pt x="505885" y="1131341"/>
                    <a:pt x="516695" y="1064356"/>
                  </a:cubicBezTo>
                  <a:lnTo>
                    <a:pt x="0" y="10643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Tree>
    <p:extLst>
      <p:ext uri="{BB962C8B-B14F-4D97-AF65-F5344CB8AC3E}">
        <p14:creationId xmlns:p14="http://schemas.microsoft.com/office/powerpoint/2010/main" val="7460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23529" y="749817"/>
            <a:ext cx="11573197" cy="724247"/>
          </a:xfrm>
        </p:spPr>
        <p:txBody>
          <a:bodyPr/>
          <a:lstStyle/>
          <a:p>
            <a:r>
              <a:rPr lang="en-US" sz="4000" b="1" u="sng" smtClean="0">
                <a:solidFill>
                  <a:schemeClr val="accent3">
                    <a:lumMod val="75000"/>
                  </a:schemeClr>
                </a:solidFill>
              </a:rPr>
              <a:t>NỘI DUNG BÀI HỌC</a:t>
            </a:r>
            <a:endParaRPr lang="en-US" sz="4000" b="1" u="sng" dirty="0">
              <a:solidFill>
                <a:schemeClr val="accent3">
                  <a:lumMod val="75000"/>
                </a:schemeClr>
              </a:solidFill>
            </a:endParaRPr>
          </a:p>
        </p:txBody>
      </p:sp>
      <p:sp>
        <p:nvSpPr>
          <p:cNvPr id="22" name="Rounded Rectangle 21"/>
          <p:cNvSpPr/>
          <p:nvPr/>
        </p:nvSpPr>
        <p:spPr>
          <a:xfrm>
            <a:off x="8039385" y="2998988"/>
            <a:ext cx="2370705" cy="2801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chemeClr val="bg1"/>
                </a:solidFill>
              </a:rPr>
              <a:t>Chia sẻ thông tin một cách an toàn và hợp pháp</a:t>
            </a:r>
            <a:endParaRPr lang="ko-KR" altLang="en-US" sz="2400" b="1" dirty="0">
              <a:solidFill>
                <a:schemeClr val="bg1"/>
              </a:solidFill>
              <a:cs typeface="Arial" pitchFamily="34" charset="0"/>
            </a:endParaRPr>
          </a:p>
        </p:txBody>
      </p:sp>
      <p:sp>
        <p:nvSpPr>
          <p:cNvPr id="40" name="Rounded Rectangle 39"/>
          <p:cNvSpPr/>
          <p:nvPr/>
        </p:nvSpPr>
        <p:spPr>
          <a:xfrm>
            <a:off x="5175850" y="2998987"/>
            <a:ext cx="2255544" cy="2801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ko-KR" sz="2400" b="1">
                <a:solidFill>
                  <a:schemeClr val="bg1"/>
                </a:solidFill>
                <a:cs typeface="Arial" pitchFamily="34" charset="0"/>
              </a:rPr>
              <a:t>Bảo vệ thông tin cá nhân</a:t>
            </a:r>
            <a:endParaRPr lang="ko-KR" altLang="en-US" sz="2400" b="1" dirty="0">
              <a:solidFill>
                <a:schemeClr val="bg1"/>
              </a:solidFill>
              <a:cs typeface="Arial" pitchFamily="34" charset="0"/>
            </a:endParaRPr>
          </a:p>
        </p:txBody>
      </p:sp>
      <p:sp>
        <p:nvSpPr>
          <p:cNvPr id="41" name="Rounded Rectangle 40"/>
          <p:cNvSpPr/>
          <p:nvPr/>
        </p:nvSpPr>
        <p:spPr>
          <a:xfrm>
            <a:off x="2220637" y="2998986"/>
            <a:ext cx="2293769" cy="2801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ko-KR" sz="2400" b="1">
                <a:solidFill>
                  <a:schemeClr val="bg1"/>
                </a:solidFill>
                <a:cs typeface="Arial" pitchFamily="34" charset="0"/>
              </a:rPr>
              <a:t>Thông tin cá nhân và tập thể</a:t>
            </a:r>
            <a:endParaRPr lang="ko-KR" altLang="en-US" sz="2400" b="1" dirty="0">
              <a:solidFill>
                <a:schemeClr val="bg1"/>
              </a:solidFill>
              <a:cs typeface="Arial" pitchFamily="34" charset="0"/>
            </a:endParaRPr>
          </a:p>
        </p:txBody>
      </p:sp>
      <p:grpSp>
        <p:nvGrpSpPr>
          <p:cNvPr id="43" name="Group 42">
            <a:extLst>
              <a:ext uri="{FF2B5EF4-FFF2-40B4-BE49-F238E27FC236}">
                <a16:creationId xmlns:a16="http://schemas.microsoft.com/office/drawing/2014/main" id="{BFE5DE85-8478-4EFF-AAE2-076C8DCF6C7F}"/>
              </a:ext>
            </a:extLst>
          </p:cNvPr>
          <p:cNvGrpSpPr/>
          <p:nvPr/>
        </p:nvGrpSpPr>
        <p:grpSpPr>
          <a:xfrm>
            <a:off x="2803162" y="1819017"/>
            <a:ext cx="1133271" cy="1098834"/>
            <a:chOff x="7838393" y="1733625"/>
            <a:chExt cx="1133271" cy="1098834"/>
          </a:xfrm>
        </p:grpSpPr>
        <p:sp>
          <p:nvSpPr>
            <p:cNvPr id="44" name="Freeform: Shape 52">
              <a:extLst>
                <a:ext uri="{FF2B5EF4-FFF2-40B4-BE49-F238E27FC236}">
                  <a16:creationId xmlns:a16="http://schemas.microsoft.com/office/drawing/2014/main" id="{0D0F2C5C-2209-4B0C-8FEC-A0EA2BB5D9FB}"/>
                </a:ext>
              </a:extLst>
            </p:cNvPr>
            <p:cNvSpPr/>
            <p:nvPr/>
          </p:nvSpPr>
          <p:spPr>
            <a:xfrm>
              <a:off x="7964063" y="1858790"/>
              <a:ext cx="877381" cy="973669"/>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smtClean="0">
                  <a:solidFill>
                    <a:srgbClr val="002060"/>
                  </a:solidFill>
                </a:rPr>
                <a:t>1</a:t>
              </a:r>
              <a:endParaRPr lang="en-US" sz="3200" b="1">
                <a:solidFill>
                  <a:srgbClr val="002060"/>
                </a:solidFill>
              </a:endParaRPr>
            </a:p>
          </p:txBody>
        </p:sp>
        <p:sp>
          <p:nvSpPr>
            <p:cNvPr id="45" name="Freeform: Shape 55">
              <a:extLst>
                <a:ext uri="{FF2B5EF4-FFF2-40B4-BE49-F238E27FC236}">
                  <a16:creationId xmlns:a16="http://schemas.microsoft.com/office/drawing/2014/main" id="{9C71FB46-698D-4F2F-A068-0DA62E0AEAAF}"/>
                </a:ext>
              </a:extLst>
            </p:cNvPr>
            <p:cNvSpPr/>
            <p:nvPr/>
          </p:nvSpPr>
          <p:spPr>
            <a:xfrm>
              <a:off x="7838393" y="1733625"/>
              <a:ext cx="1133271" cy="415219"/>
            </a:xfrm>
            <a:custGeom>
              <a:avLst/>
              <a:gdLst>
                <a:gd name="connsiteX0" fmla="*/ 2010027 w 2267320"/>
                <a:gd name="connsiteY0" fmla="*/ 742715 h 830724"/>
                <a:gd name="connsiteX1" fmla="*/ 1159635 w 2267320"/>
                <a:gd name="connsiteY1" fmla="*/ 262083 h 830724"/>
                <a:gd name="connsiteX2" fmla="*/ 1108867 w 2267320"/>
                <a:gd name="connsiteY2" fmla="*/ 261226 h 830724"/>
                <a:gd name="connsiteX3" fmla="*/ 255998 w 2267320"/>
                <a:gd name="connsiteY3" fmla="*/ 744143 h 830724"/>
                <a:gd name="connsiteX4" fmla="*/ 111504 w 2267320"/>
                <a:gd name="connsiteY4" fmla="*/ 824534 h 830724"/>
                <a:gd name="connsiteX5" fmla="*/ 77690 w 2267320"/>
                <a:gd name="connsiteY5" fmla="*/ 813581 h 830724"/>
                <a:gd name="connsiteX6" fmla="*/ 5967 w 2267320"/>
                <a:gd name="connsiteY6" fmla="*/ 668515 h 830724"/>
                <a:gd name="connsiteX7" fmla="*/ 18635 w 2267320"/>
                <a:gd name="connsiteY7" fmla="*/ 628605 h 830724"/>
                <a:gd name="connsiteX8" fmla="*/ 714437 w 2267320"/>
                <a:gd name="connsiteY8" fmla="*/ 236366 h 830724"/>
                <a:gd name="connsiteX9" fmla="*/ 1121154 w 2267320"/>
                <a:gd name="connsiteY9" fmla="*/ 5003 h 830724"/>
                <a:gd name="connsiteX10" fmla="*/ 1145538 w 2267320"/>
                <a:gd name="connsiteY10" fmla="*/ 3479 h 830724"/>
                <a:gd name="connsiteX11" fmla="*/ 1772283 w 2267320"/>
                <a:gd name="connsiteY11" fmla="*/ 360000 h 830724"/>
                <a:gd name="connsiteX12" fmla="*/ 2250438 w 2267320"/>
                <a:gd name="connsiteY12" fmla="*/ 629653 h 830724"/>
                <a:gd name="connsiteX13" fmla="*/ 2261487 w 2267320"/>
                <a:gd name="connsiteY13" fmla="*/ 666896 h 830724"/>
                <a:gd name="connsiteX14" fmla="*/ 2188716 w 2267320"/>
                <a:gd name="connsiteY14" fmla="*/ 815295 h 830724"/>
                <a:gd name="connsiteX15" fmla="*/ 2157379 w 2267320"/>
                <a:gd name="connsiteY15" fmla="*/ 825106 h 830724"/>
                <a:gd name="connsiteX16" fmla="*/ 2010027 w 2267320"/>
                <a:gd name="connsiteY16" fmla="*/ 742715 h 8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320" h="830724">
                  <a:moveTo>
                    <a:pt x="2010027" y="742715"/>
                  </a:moveTo>
                  <a:cubicBezTo>
                    <a:pt x="1726468" y="582695"/>
                    <a:pt x="1442813" y="422770"/>
                    <a:pt x="1159635" y="262083"/>
                  </a:cubicBezTo>
                  <a:cubicBezTo>
                    <a:pt x="1141062" y="251606"/>
                    <a:pt x="1127536" y="250653"/>
                    <a:pt x="1108867" y="261226"/>
                  </a:cubicBezTo>
                  <a:cubicBezTo>
                    <a:pt x="824831" y="422579"/>
                    <a:pt x="540415" y="583266"/>
                    <a:pt x="255998" y="744143"/>
                  </a:cubicBezTo>
                  <a:cubicBezTo>
                    <a:pt x="207707" y="770813"/>
                    <a:pt x="158939" y="796531"/>
                    <a:pt x="111504" y="824534"/>
                  </a:cubicBezTo>
                  <a:cubicBezTo>
                    <a:pt x="93407" y="835202"/>
                    <a:pt x="86168" y="831583"/>
                    <a:pt x="77690" y="813581"/>
                  </a:cubicBezTo>
                  <a:cubicBezTo>
                    <a:pt x="54926" y="764717"/>
                    <a:pt x="31399" y="716140"/>
                    <a:pt x="5967" y="668515"/>
                  </a:cubicBezTo>
                  <a:cubicBezTo>
                    <a:pt x="-4891" y="648131"/>
                    <a:pt x="-1081" y="639559"/>
                    <a:pt x="18635" y="628605"/>
                  </a:cubicBezTo>
                  <a:cubicBezTo>
                    <a:pt x="250855" y="498398"/>
                    <a:pt x="482693" y="367430"/>
                    <a:pt x="714437" y="236366"/>
                  </a:cubicBezTo>
                  <a:cubicBezTo>
                    <a:pt x="850168" y="159594"/>
                    <a:pt x="985899" y="82632"/>
                    <a:pt x="1121154" y="5003"/>
                  </a:cubicBezTo>
                  <a:cubicBezTo>
                    <a:pt x="1130489" y="-331"/>
                    <a:pt x="1135537" y="-2236"/>
                    <a:pt x="1145538" y="3479"/>
                  </a:cubicBezTo>
                  <a:cubicBezTo>
                    <a:pt x="1354326" y="122637"/>
                    <a:pt x="1563209" y="241414"/>
                    <a:pt x="1772283" y="360000"/>
                  </a:cubicBezTo>
                  <a:cubicBezTo>
                    <a:pt x="1931446" y="450297"/>
                    <a:pt x="2090704" y="540499"/>
                    <a:pt x="2250438" y="629653"/>
                  </a:cubicBezTo>
                  <a:cubicBezTo>
                    <a:pt x="2269298" y="640130"/>
                    <a:pt x="2271393" y="648036"/>
                    <a:pt x="2261487" y="666896"/>
                  </a:cubicBezTo>
                  <a:cubicBezTo>
                    <a:pt x="2235770" y="715568"/>
                    <a:pt x="2212053" y="765384"/>
                    <a:pt x="2188716" y="815295"/>
                  </a:cubicBezTo>
                  <a:cubicBezTo>
                    <a:pt x="2181001" y="831869"/>
                    <a:pt x="2174143" y="835012"/>
                    <a:pt x="2157379" y="825106"/>
                  </a:cubicBezTo>
                  <a:cubicBezTo>
                    <a:pt x="2108897" y="796626"/>
                    <a:pt x="2059272" y="770051"/>
                    <a:pt x="2010027" y="742715"/>
                  </a:cubicBezTo>
                  <a:close/>
                </a:path>
              </a:pathLst>
            </a:custGeom>
            <a:solidFill>
              <a:schemeClr val="accent1"/>
            </a:solidFill>
            <a:ln w="9525" cap="flat">
              <a:noFill/>
              <a:prstDash val="solid"/>
              <a:miter/>
            </a:ln>
          </p:spPr>
          <p:txBody>
            <a:bodyPr rtlCol="0" anchor="ctr"/>
            <a:lstStyle/>
            <a:p>
              <a:endParaRPr lang="en-US"/>
            </a:p>
          </p:txBody>
        </p:sp>
      </p:grpSp>
      <p:grpSp>
        <p:nvGrpSpPr>
          <p:cNvPr id="66" name="Group 65">
            <a:extLst>
              <a:ext uri="{FF2B5EF4-FFF2-40B4-BE49-F238E27FC236}">
                <a16:creationId xmlns:a16="http://schemas.microsoft.com/office/drawing/2014/main" id="{BFE5DE85-8478-4EFF-AAE2-076C8DCF6C7F}"/>
              </a:ext>
            </a:extLst>
          </p:cNvPr>
          <p:cNvGrpSpPr/>
          <p:nvPr/>
        </p:nvGrpSpPr>
        <p:grpSpPr>
          <a:xfrm>
            <a:off x="5736987" y="1819017"/>
            <a:ext cx="1133271" cy="1098834"/>
            <a:chOff x="7838393" y="1733625"/>
            <a:chExt cx="1133271" cy="1098834"/>
          </a:xfrm>
        </p:grpSpPr>
        <p:sp>
          <p:nvSpPr>
            <p:cNvPr id="67" name="Freeform: Shape 52">
              <a:extLst>
                <a:ext uri="{FF2B5EF4-FFF2-40B4-BE49-F238E27FC236}">
                  <a16:creationId xmlns:a16="http://schemas.microsoft.com/office/drawing/2014/main" id="{0D0F2C5C-2209-4B0C-8FEC-A0EA2BB5D9FB}"/>
                </a:ext>
              </a:extLst>
            </p:cNvPr>
            <p:cNvSpPr/>
            <p:nvPr/>
          </p:nvSpPr>
          <p:spPr>
            <a:xfrm>
              <a:off x="7964063" y="1858790"/>
              <a:ext cx="877381" cy="973669"/>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a:solidFill>
                    <a:srgbClr val="002060"/>
                  </a:solidFill>
                </a:rPr>
                <a:t>2</a:t>
              </a:r>
            </a:p>
          </p:txBody>
        </p:sp>
        <p:sp>
          <p:nvSpPr>
            <p:cNvPr id="68" name="Freeform: Shape 55">
              <a:extLst>
                <a:ext uri="{FF2B5EF4-FFF2-40B4-BE49-F238E27FC236}">
                  <a16:creationId xmlns:a16="http://schemas.microsoft.com/office/drawing/2014/main" id="{9C71FB46-698D-4F2F-A068-0DA62E0AEAAF}"/>
                </a:ext>
              </a:extLst>
            </p:cNvPr>
            <p:cNvSpPr/>
            <p:nvPr/>
          </p:nvSpPr>
          <p:spPr>
            <a:xfrm>
              <a:off x="7838393" y="1733625"/>
              <a:ext cx="1133271" cy="415219"/>
            </a:xfrm>
            <a:custGeom>
              <a:avLst/>
              <a:gdLst>
                <a:gd name="connsiteX0" fmla="*/ 2010027 w 2267320"/>
                <a:gd name="connsiteY0" fmla="*/ 742715 h 830724"/>
                <a:gd name="connsiteX1" fmla="*/ 1159635 w 2267320"/>
                <a:gd name="connsiteY1" fmla="*/ 262083 h 830724"/>
                <a:gd name="connsiteX2" fmla="*/ 1108867 w 2267320"/>
                <a:gd name="connsiteY2" fmla="*/ 261226 h 830724"/>
                <a:gd name="connsiteX3" fmla="*/ 255998 w 2267320"/>
                <a:gd name="connsiteY3" fmla="*/ 744143 h 830724"/>
                <a:gd name="connsiteX4" fmla="*/ 111504 w 2267320"/>
                <a:gd name="connsiteY4" fmla="*/ 824534 h 830724"/>
                <a:gd name="connsiteX5" fmla="*/ 77690 w 2267320"/>
                <a:gd name="connsiteY5" fmla="*/ 813581 h 830724"/>
                <a:gd name="connsiteX6" fmla="*/ 5967 w 2267320"/>
                <a:gd name="connsiteY6" fmla="*/ 668515 h 830724"/>
                <a:gd name="connsiteX7" fmla="*/ 18635 w 2267320"/>
                <a:gd name="connsiteY7" fmla="*/ 628605 h 830724"/>
                <a:gd name="connsiteX8" fmla="*/ 714437 w 2267320"/>
                <a:gd name="connsiteY8" fmla="*/ 236366 h 830724"/>
                <a:gd name="connsiteX9" fmla="*/ 1121154 w 2267320"/>
                <a:gd name="connsiteY9" fmla="*/ 5003 h 830724"/>
                <a:gd name="connsiteX10" fmla="*/ 1145538 w 2267320"/>
                <a:gd name="connsiteY10" fmla="*/ 3479 h 830724"/>
                <a:gd name="connsiteX11" fmla="*/ 1772283 w 2267320"/>
                <a:gd name="connsiteY11" fmla="*/ 360000 h 830724"/>
                <a:gd name="connsiteX12" fmla="*/ 2250438 w 2267320"/>
                <a:gd name="connsiteY12" fmla="*/ 629653 h 830724"/>
                <a:gd name="connsiteX13" fmla="*/ 2261487 w 2267320"/>
                <a:gd name="connsiteY13" fmla="*/ 666896 h 830724"/>
                <a:gd name="connsiteX14" fmla="*/ 2188716 w 2267320"/>
                <a:gd name="connsiteY14" fmla="*/ 815295 h 830724"/>
                <a:gd name="connsiteX15" fmla="*/ 2157379 w 2267320"/>
                <a:gd name="connsiteY15" fmla="*/ 825106 h 830724"/>
                <a:gd name="connsiteX16" fmla="*/ 2010027 w 2267320"/>
                <a:gd name="connsiteY16" fmla="*/ 742715 h 8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320" h="830724">
                  <a:moveTo>
                    <a:pt x="2010027" y="742715"/>
                  </a:moveTo>
                  <a:cubicBezTo>
                    <a:pt x="1726468" y="582695"/>
                    <a:pt x="1442813" y="422770"/>
                    <a:pt x="1159635" y="262083"/>
                  </a:cubicBezTo>
                  <a:cubicBezTo>
                    <a:pt x="1141062" y="251606"/>
                    <a:pt x="1127536" y="250653"/>
                    <a:pt x="1108867" y="261226"/>
                  </a:cubicBezTo>
                  <a:cubicBezTo>
                    <a:pt x="824831" y="422579"/>
                    <a:pt x="540415" y="583266"/>
                    <a:pt x="255998" y="744143"/>
                  </a:cubicBezTo>
                  <a:cubicBezTo>
                    <a:pt x="207707" y="770813"/>
                    <a:pt x="158939" y="796531"/>
                    <a:pt x="111504" y="824534"/>
                  </a:cubicBezTo>
                  <a:cubicBezTo>
                    <a:pt x="93407" y="835202"/>
                    <a:pt x="86168" y="831583"/>
                    <a:pt x="77690" y="813581"/>
                  </a:cubicBezTo>
                  <a:cubicBezTo>
                    <a:pt x="54926" y="764717"/>
                    <a:pt x="31399" y="716140"/>
                    <a:pt x="5967" y="668515"/>
                  </a:cubicBezTo>
                  <a:cubicBezTo>
                    <a:pt x="-4891" y="648131"/>
                    <a:pt x="-1081" y="639559"/>
                    <a:pt x="18635" y="628605"/>
                  </a:cubicBezTo>
                  <a:cubicBezTo>
                    <a:pt x="250855" y="498398"/>
                    <a:pt x="482693" y="367430"/>
                    <a:pt x="714437" y="236366"/>
                  </a:cubicBezTo>
                  <a:cubicBezTo>
                    <a:pt x="850168" y="159594"/>
                    <a:pt x="985899" y="82632"/>
                    <a:pt x="1121154" y="5003"/>
                  </a:cubicBezTo>
                  <a:cubicBezTo>
                    <a:pt x="1130489" y="-331"/>
                    <a:pt x="1135537" y="-2236"/>
                    <a:pt x="1145538" y="3479"/>
                  </a:cubicBezTo>
                  <a:cubicBezTo>
                    <a:pt x="1354326" y="122637"/>
                    <a:pt x="1563209" y="241414"/>
                    <a:pt x="1772283" y="360000"/>
                  </a:cubicBezTo>
                  <a:cubicBezTo>
                    <a:pt x="1931446" y="450297"/>
                    <a:pt x="2090704" y="540499"/>
                    <a:pt x="2250438" y="629653"/>
                  </a:cubicBezTo>
                  <a:cubicBezTo>
                    <a:pt x="2269298" y="640130"/>
                    <a:pt x="2271393" y="648036"/>
                    <a:pt x="2261487" y="666896"/>
                  </a:cubicBezTo>
                  <a:cubicBezTo>
                    <a:pt x="2235770" y="715568"/>
                    <a:pt x="2212053" y="765384"/>
                    <a:pt x="2188716" y="815295"/>
                  </a:cubicBezTo>
                  <a:cubicBezTo>
                    <a:pt x="2181001" y="831869"/>
                    <a:pt x="2174143" y="835012"/>
                    <a:pt x="2157379" y="825106"/>
                  </a:cubicBezTo>
                  <a:cubicBezTo>
                    <a:pt x="2108897" y="796626"/>
                    <a:pt x="2059272" y="770051"/>
                    <a:pt x="2010027" y="742715"/>
                  </a:cubicBezTo>
                  <a:close/>
                </a:path>
              </a:pathLst>
            </a:custGeom>
            <a:solidFill>
              <a:schemeClr val="accent1"/>
            </a:solidFill>
            <a:ln w="9525" cap="flat">
              <a:noFill/>
              <a:prstDash val="solid"/>
              <a:miter/>
            </a:ln>
          </p:spPr>
          <p:txBody>
            <a:bodyPr rtlCol="0" anchor="ctr"/>
            <a:lstStyle/>
            <a:p>
              <a:endParaRPr lang="en-US"/>
            </a:p>
          </p:txBody>
        </p:sp>
      </p:grpSp>
      <p:grpSp>
        <p:nvGrpSpPr>
          <p:cNvPr id="69" name="Group 68">
            <a:extLst>
              <a:ext uri="{FF2B5EF4-FFF2-40B4-BE49-F238E27FC236}">
                <a16:creationId xmlns:a16="http://schemas.microsoft.com/office/drawing/2014/main" id="{BFE5DE85-8478-4EFF-AAE2-076C8DCF6C7F}"/>
              </a:ext>
            </a:extLst>
          </p:cNvPr>
          <p:cNvGrpSpPr/>
          <p:nvPr/>
        </p:nvGrpSpPr>
        <p:grpSpPr>
          <a:xfrm>
            <a:off x="8658103" y="1819017"/>
            <a:ext cx="1133271" cy="1098834"/>
            <a:chOff x="7838393" y="1733625"/>
            <a:chExt cx="1133271" cy="1098834"/>
          </a:xfrm>
        </p:grpSpPr>
        <p:sp>
          <p:nvSpPr>
            <p:cNvPr id="70" name="Freeform: Shape 52">
              <a:extLst>
                <a:ext uri="{FF2B5EF4-FFF2-40B4-BE49-F238E27FC236}">
                  <a16:creationId xmlns:a16="http://schemas.microsoft.com/office/drawing/2014/main" id="{0D0F2C5C-2209-4B0C-8FEC-A0EA2BB5D9FB}"/>
                </a:ext>
              </a:extLst>
            </p:cNvPr>
            <p:cNvSpPr/>
            <p:nvPr/>
          </p:nvSpPr>
          <p:spPr>
            <a:xfrm>
              <a:off x="7964063" y="1858790"/>
              <a:ext cx="877381" cy="973669"/>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smtClean="0">
                  <a:solidFill>
                    <a:srgbClr val="002060"/>
                  </a:solidFill>
                </a:rPr>
                <a:t>3</a:t>
              </a:r>
              <a:endParaRPr lang="en-US" sz="3200" b="1">
                <a:solidFill>
                  <a:srgbClr val="002060"/>
                </a:solidFill>
              </a:endParaRPr>
            </a:p>
          </p:txBody>
        </p:sp>
        <p:sp>
          <p:nvSpPr>
            <p:cNvPr id="71" name="Freeform: Shape 55">
              <a:extLst>
                <a:ext uri="{FF2B5EF4-FFF2-40B4-BE49-F238E27FC236}">
                  <a16:creationId xmlns:a16="http://schemas.microsoft.com/office/drawing/2014/main" id="{9C71FB46-698D-4F2F-A068-0DA62E0AEAAF}"/>
                </a:ext>
              </a:extLst>
            </p:cNvPr>
            <p:cNvSpPr/>
            <p:nvPr/>
          </p:nvSpPr>
          <p:spPr>
            <a:xfrm>
              <a:off x="7838393" y="1733625"/>
              <a:ext cx="1133271" cy="415219"/>
            </a:xfrm>
            <a:custGeom>
              <a:avLst/>
              <a:gdLst>
                <a:gd name="connsiteX0" fmla="*/ 2010027 w 2267320"/>
                <a:gd name="connsiteY0" fmla="*/ 742715 h 830724"/>
                <a:gd name="connsiteX1" fmla="*/ 1159635 w 2267320"/>
                <a:gd name="connsiteY1" fmla="*/ 262083 h 830724"/>
                <a:gd name="connsiteX2" fmla="*/ 1108867 w 2267320"/>
                <a:gd name="connsiteY2" fmla="*/ 261226 h 830724"/>
                <a:gd name="connsiteX3" fmla="*/ 255998 w 2267320"/>
                <a:gd name="connsiteY3" fmla="*/ 744143 h 830724"/>
                <a:gd name="connsiteX4" fmla="*/ 111504 w 2267320"/>
                <a:gd name="connsiteY4" fmla="*/ 824534 h 830724"/>
                <a:gd name="connsiteX5" fmla="*/ 77690 w 2267320"/>
                <a:gd name="connsiteY5" fmla="*/ 813581 h 830724"/>
                <a:gd name="connsiteX6" fmla="*/ 5967 w 2267320"/>
                <a:gd name="connsiteY6" fmla="*/ 668515 h 830724"/>
                <a:gd name="connsiteX7" fmla="*/ 18635 w 2267320"/>
                <a:gd name="connsiteY7" fmla="*/ 628605 h 830724"/>
                <a:gd name="connsiteX8" fmla="*/ 714437 w 2267320"/>
                <a:gd name="connsiteY8" fmla="*/ 236366 h 830724"/>
                <a:gd name="connsiteX9" fmla="*/ 1121154 w 2267320"/>
                <a:gd name="connsiteY9" fmla="*/ 5003 h 830724"/>
                <a:gd name="connsiteX10" fmla="*/ 1145538 w 2267320"/>
                <a:gd name="connsiteY10" fmla="*/ 3479 h 830724"/>
                <a:gd name="connsiteX11" fmla="*/ 1772283 w 2267320"/>
                <a:gd name="connsiteY11" fmla="*/ 360000 h 830724"/>
                <a:gd name="connsiteX12" fmla="*/ 2250438 w 2267320"/>
                <a:gd name="connsiteY12" fmla="*/ 629653 h 830724"/>
                <a:gd name="connsiteX13" fmla="*/ 2261487 w 2267320"/>
                <a:gd name="connsiteY13" fmla="*/ 666896 h 830724"/>
                <a:gd name="connsiteX14" fmla="*/ 2188716 w 2267320"/>
                <a:gd name="connsiteY14" fmla="*/ 815295 h 830724"/>
                <a:gd name="connsiteX15" fmla="*/ 2157379 w 2267320"/>
                <a:gd name="connsiteY15" fmla="*/ 825106 h 830724"/>
                <a:gd name="connsiteX16" fmla="*/ 2010027 w 2267320"/>
                <a:gd name="connsiteY16" fmla="*/ 742715 h 8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320" h="830724">
                  <a:moveTo>
                    <a:pt x="2010027" y="742715"/>
                  </a:moveTo>
                  <a:cubicBezTo>
                    <a:pt x="1726468" y="582695"/>
                    <a:pt x="1442813" y="422770"/>
                    <a:pt x="1159635" y="262083"/>
                  </a:cubicBezTo>
                  <a:cubicBezTo>
                    <a:pt x="1141062" y="251606"/>
                    <a:pt x="1127536" y="250653"/>
                    <a:pt x="1108867" y="261226"/>
                  </a:cubicBezTo>
                  <a:cubicBezTo>
                    <a:pt x="824831" y="422579"/>
                    <a:pt x="540415" y="583266"/>
                    <a:pt x="255998" y="744143"/>
                  </a:cubicBezTo>
                  <a:cubicBezTo>
                    <a:pt x="207707" y="770813"/>
                    <a:pt x="158939" y="796531"/>
                    <a:pt x="111504" y="824534"/>
                  </a:cubicBezTo>
                  <a:cubicBezTo>
                    <a:pt x="93407" y="835202"/>
                    <a:pt x="86168" y="831583"/>
                    <a:pt x="77690" y="813581"/>
                  </a:cubicBezTo>
                  <a:cubicBezTo>
                    <a:pt x="54926" y="764717"/>
                    <a:pt x="31399" y="716140"/>
                    <a:pt x="5967" y="668515"/>
                  </a:cubicBezTo>
                  <a:cubicBezTo>
                    <a:pt x="-4891" y="648131"/>
                    <a:pt x="-1081" y="639559"/>
                    <a:pt x="18635" y="628605"/>
                  </a:cubicBezTo>
                  <a:cubicBezTo>
                    <a:pt x="250855" y="498398"/>
                    <a:pt x="482693" y="367430"/>
                    <a:pt x="714437" y="236366"/>
                  </a:cubicBezTo>
                  <a:cubicBezTo>
                    <a:pt x="850168" y="159594"/>
                    <a:pt x="985899" y="82632"/>
                    <a:pt x="1121154" y="5003"/>
                  </a:cubicBezTo>
                  <a:cubicBezTo>
                    <a:pt x="1130489" y="-331"/>
                    <a:pt x="1135537" y="-2236"/>
                    <a:pt x="1145538" y="3479"/>
                  </a:cubicBezTo>
                  <a:cubicBezTo>
                    <a:pt x="1354326" y="122637"/>
                    <a:pt x="1563209" y="241414"/>
                    <a:pt x="1772283" y="360000"/>
                  </a:cubicBezTo>
                  <a:cubicBezTo>
                    <a:pt x="1931446" y="450297"/>
                    <a:pt x="2090704" y="540499"/>
                    <a:pt x="2250438" y="629653"/>
                  </a:cubicBezTo>
                  <a:cubicBezTo>
                    <a:pt x="2269298" y="640130"/>
                    <a:pt x="2271393" y="648036"/>
                    <a:pt x="2261487" y="666896"/>
                  </a:cubicBezTo>
                  <a:cubicBezTo>
                    <a:pt x="2235770" y="715568"/>
                    <a:pt x="2212053" y="765384"/>
                    <a:pt x="2188716" y="815295"/>
                  </a:cubicBezTo>
                  <a:cubicBezTo>
                    <a:pt x="2181001" y="831869"/>
                    <a:pt x="2174143" y="835012"/>
                    <a:pt x="2157379" y="825106"/>
                  </a:cubicBezTo>
                  <a:cubicBezTo>
                    <a:pt x="2108897" y="796626"/>
                    <a:pt x="2059272" y="770051"/>
                    <a:pt x="2010027" y="742715"/>
                  </a:cubicBezTo>
                  <a:close/>
                </a:path>
              </a:pathLst>
            </a:custGeom>
            <a:solidFill>
              <a:schemeClr val="accent1"/>
            </a:solidFill>
            <a:ln w="9525" cap="flat">
              <a:noFill/>
              <a:prstDash val="solid"/>
              <a:miter/>
            </a:ln>
          </p:spPr>
          <p:txBody>
            <a:bodyPr rtlCol="0" anchor="ctr"/>
            <a:lstStyle/>
            <a:p>
              <a:endParaRPr lang="en-US"/>
            </a:p>
          </p:txBody>
        </p:sp>
      </p:grpSp>
      <p:cxnSp>
        <p:nvCxnSpPr>
          <p:cNvPr id="72" name="Straight Connector 71">
            <a:extLst>
              <a:ext uri="{FF2B5EF4-FFF2-40B4-BE49-F238E27FC236}">
                <a16:creationId xmlns:a16="http://schemas.microsoft.com/office/drawing/2014/main" id="{1EE1402F-8686-4E2C-82C5-AD7834C75E4B}"/>
              </a:ext>
            </a:extLst>
          </p:cNvPr>
          <p:cNvCxnSpPr>
            <a:cxnSpLocks/>
          </p:cNvCxnSpPr>
          <p:nvPr/>
        </p:nvCxnSpPr>
        <p:spPr>
          <a:xfrm>
            <a:off x="1109489" y="6425492"/>
            <a:ext cx="10383715" cy="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3" name="Teardrop 72">
            <a:extLst>
              <a:ext uri="{FF2B5EF4-FFF2-40B4-BE49-F238E27FC236}">
                <a16:creationId xmlns:a16="http://schemas.microsoft.com/office/drawing/2014/main" id="{4BEECB1F-EDAB-4063-A3BC-385807958416}"/>
              </a:ext>
            </a:extLst>
          </p:cNvPr>
          <p:cNvSpPr/>
          <p:nvPr/>
        </p:nvSpPr>
        <p:spPr>
          <a:xfrm rot="18900000">
            <a:off x="1812511" y="6209468"/>
            <a:ext cx="432048" cy="432048"/>
          </a:xfrm>
          <a:prstGeom prst="teardrop">
            <a:avLst>
              <a:gd name="adj" fmla="val 2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74" name="Teardrop 73">
            <a:extLst>
              <a:ext uri="{FF2B5EF4-FFF2-40B4-BE49-F238E27FC236}">
                <a16:creationId xmlns:a16="http://schemas.microsoft.com/office/drawing/2014/main" id="{39BA694E-E127-4D4F-8CB5-A0C732DE34C7}"/>
              </a:ext>
            </a:extLst>
          </p:cNvPr>
          <p:cNvSpPr/>
          <p:nvPr/>
        </p:nvSpPr>
        <p:spPr>
          <a:xfrm rot="18900000">
            <a:off x="3531753" y="6209468"/>
            <a:ext cx="432048" cy="432048"/>
          </a:xfrm>
          <a:prstGeom prst="teardrop">
            <a:avLst>
              <a:gd name="adj" fmla="val 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75" name="Teardrop 74">
            <a:extLst>
              <a:ext uri="{FF2B5EF4-FFF2-40B4-BE49-F238E27FC236}">
                <a16:creationId xmlns:a16="http://schemas.microsoft.com/office/drawing/2014/main" id="{360FBCAF-8621-4D52-8B00-A075A4F4FD71}"/>
              </a:ext>
            </a:extLst>
          </p:cNvPr>
          <p:cNvSpPr/>
          <p:nvPr/>
        </p:nvSpPr>
        <p:spPr>
          <a:xfrm rot="18900000">
            <a:off x="5250995" y="6209468"/>
            <a:ext cx="432048" cy="432048"/>
          </a:xfrm>
          <a:prstGeom prst="teardrop">
            <a:avLst>
              <a:gd name="adj" fmla="val 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76" name="Teardrop 75">
            <a:extLst>
              <a:ext uri="{FF2B5EF4-FFF2-40B4-BE49-F238E27FC236}">
                <a16:creationId xmlns:a16="http://schemas.microsoft.com/office/drawing/2014/main" id="{DF32DFB5-65F9-49B6-B965-7B4FB6CBA1F9}"/>
              </a:ext>
            </a:extLst>
          </p:cNvPr>
          <p:cNvSpPr/>
          <p:nvPr/>
        </p:nvSpPr>
        <p:spPr>
          <a:xfrm rot="18900000">
            <a:off x="6970237" y="6209468"/>
            <a:ext cx="432048" cy="432048"/>
          </a:xfrm>
          <a:prstGeom prst="teardrop">
            <a:avLst>
              <a:gd name="adj" fmla="val 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77" name="Teardrop 76">
            <a:extLst>
              <a:ext uri="{FF2B5EF4-FFF2-40B4-BE49-F238E27FC236}">
                <a16:creationId xmlns:a16="http://schemas.microsoft.com/office/drawing/2014/main" id="{73054CA6-FE59-45CA-A5FF-845511FBA32E}"/>
              </a:ext>
            </a:extLst>
          </p:cNvPr>
          <p:cNvSpPr/>
          <p:nvPr/>
        </p:nvSpPr>
        <p:spPr>
          <a:xfrm rot="18900000">
            <a:off x="8689479" y="6209468"/>
            <a:ext cx="432048" cy="432048"/>
          </a:xfrm>
          <a:prstGeom prst="teardrop">
            <a:avLst>
              <a:gd name="adj" fmla="val 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78" name="Teardrop 77">
            <a:extLst>
              <a:ext uri="{FF2B5EF4-FFF2-40B4-BE49-F238E27FC236}">
                <a16:creationId xmlns:a16="http://schemas.microsoft.com/office/drawing/2014/main" id="{0C2B0CAC-259F-4D21-84A2-3BACF4DA6C2B}"/>
              </a:ext>
            </a:extLst>
          </p:cNvPr>
          <p:cNvSpPr/>
          <p:nvPr/>
        </p:nvSpPr>
        <p:spPr>
          <a:xfrm rot="18900000">
            <a:off x="10408723" y="6209468"/>
            <a:ext cx="432048" cy="432048"/>
          </a:xfrm>
          <a:prstGeom prst="teardrop">
            <a:avLst>
              <a:gd name="adj" fmla="val 2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Tree>
    <p:extLst>
      <p:ext uri="{BB962C8B-B14F-4D97-AF65-F5344CB8AC3E}">
        <p14:creationId xmlns:p14="http://schemas.microsoft.com/office/powerpoint/2010/main" val="342313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barn(inVertical)">
                                      <p:cBhvr>
                                        <p:cTn id="15" dur="500"/>
                                        <p:tgtEl>
                                          <p:spTgt spid="7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barn(inVertical)">
                                      <p:cBhvr>
                                        <p:cTn id="18" dur="500"/>
                                        <p:tgtEl>
                                          <p:spTgt spid="7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barn(inVertical)">
                                      <p:cBhvr>
                                        <p:cTn id="21" dur="500"/>
                                        <p:tgtEl>
                                          <p:spTgt spid="7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barn(inVertical)">
                                      <p:cBhvr>
                                        <p:cTn id="24" dur="500"/>
                                        <p:tgtEl>
                                          <p:spTgt spid="7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barn(inVertical)">
                                      <p:cBhvr>
                                        <p:cTn id="27" dur="500"/>
                                        <p:tgtEl>
                                          <p:spTgt spid="7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barn(inVertical)">
                                      <p:cBhvr>
                                        <p:cTn id="30" dur="500"/>
                                        <p:tgtEl>
                                          <p:spTgt spid="7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par>
                                <p:cTn id="34" presetID="16" presetClass="entr" presetSubtype="21"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arn(inVertical)">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barn(inVertical)">
                                      <p:cBhvr>
                                        <p:cTn id="41" dur="500"/>
                                        <p:tgtEl>
                                          <p:spTgt spid="6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barn(inVertical)">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barn(inVertical)">
                                      <p:cBhvr>
                                        <p:cTn id="49" dur="500"/>
                                        <p:tgtEl>
                                          <p:spTgt spid="6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2" grpId="0" animBg="1"/>
      <p:bldP spid="40" grpId="0" animBg="1"/>
      <p:bldP spid="41" grpId="0" animBg="1"/>
      <p:bldP spid="73" grpId="0" animBg="1"/>
      <p:bldP spid="74" grpId="0" animBg="1"/>
      <p:bldP spid="75" grpId="0" animBg="1"/>
      <p:bldP spid="76" grpId="0" animBg="1"/>
      <p:bldP spid="77" grpId="0" animBg="1"/>
      <p:bldP spid="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dirty="0"/>
              <a:t>Infographic Style</a:t>
            </a:r>
          </a:p>
        </p:txBody>
      </p:sp>
      <p:sp>
        <p:nvSpPr>
          <p:cNvPr id="3" name="Cube 2">
            <a:extLst>
              <a:ext uri="{FF2B5EF4-FFF2-40B4-BE49-F238E27FC236}">
                <a16:creationId xmlns:a16="http://schemas.microsoft.com/office/drawing/2014/main" id="{0DA5AC96-DC5A-4037-8A95-3F0DC9126E47}"/>
              </a:ext>
            </a:extLst>
          </p:cNvPr>
          <p:cNvSpPr/>
          <p:nvPr/>
        </p:nvSpPr>
        <p:spPr>
          <a:xfrm>
            <a:off x="975948" y="3476276"/>
            <a:ext cx="2192702" cy="529958"/>
          </a:xfrm>
          <a:prstGeom prst="cube">
            <a:avLst>
              <a:gd name="adj" fmla="val 173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Cube 3">
            <a:extLst>
              <a:ext uri="{FF2B5EF4-FFF2-40B4-BE49-F238E27FC236}">
                <a16:creationId xmlns:a16="http://schemas.microsoft.com/office/drawing/2014/main" id="{B4A623CE-68F4-43B8-BAD3-20FA400A2AA3}"/>
              </a:ext>
            </a:extLst>
          </p:cNvPr>
          <p:cNvSpPr/>
          <p:nvPr/>
        </p:nvSpPr>
        <p:spPr>
          <a:xfrm>
            <a:off x="3646136" y="3476276"/>
            <a:ext cx="2192702" cy="529958"/>
          </a:xfrm>
          <a:prstGeom prst="cube">
            <a:avLst>
              <a:gd name="adj" fmla="val 173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Cube 4">
            <a:extLst>
              <a:ext uri="{FF2B5EF4-FFF2-40B4-BE49-F238E27FC236}">
                <a16:creationId xmlns:a16="http://schemas.microsoft.com/office/drawing/2014/main" id="{E114A6F8-64A2-4B92-BC40-3A3C1FCA7CFB}"/>
              </a:ext>
            </a:extLst>
          </p:cNvPr>
          <p:cNvSpPr/>
          <p:nvPr/>
        </p:nvSpPr>
        <p:spPr>
          <a:xfrm>
            <a:off x="6316324" y="3476276"/>
            <a:ext cx="2192702" cy="529958"/>
          </a:xfrm>
          <a:prstGeom prst="cube">
            <a:avLst>
              <a:gd name="adj" fmla="val 1730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Cube 5">
            <a:extLst>
              <a:ext uri="{FF2B5EF4-FFF2-40B4-BE49-F238E27FC236}">
                <a16:creationId xmlns:a16="http://schemas.microsoft.com/office/drawing/2014/main" id="{A587E6D9-A51D-4845-A88A-AA461C393B80}"/>
              </a:ext>
            </a:extLst>
          </p:cNvPr>
          <p:cNvSpPr/>
          <p:nvPr/>
        </p:nvSpPr>
        <p:spPr>
          <a:xfrm>
            <a:off x="8986514" y="3476276"/>
            <a:ext cx="2192702" cy="529958"/>
          </a:xfrm>
          <a:prstGeom prst="cube">
            <a:avLst>
              <a:gd name="adj" fmla="val 17308"/>
            </a:avLst>
          </a:prstGeom>
          <a:solidFill>
            <a:schemeClr val="accent4"/>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Teardrop 12">
            <a:extLst>
              <a:ext uri="{FF2B5EF4-FFF2-40B4-BE49-F238E27FC236}">
                <a16:creationId xmlns:a16="http://schemas.microsoft.com/office/drawing/2014/main" id="{89E37DE1-E201-4F5E-857C-7D445258DB3B}"/>
              </a:ext>
            </a:extLst>
          </p:cNvPr>
          <p:cNvSpPr/>
          <p:nvPr/>
        </p:nvSpPr>
        <p:spPr>
          <a:xfrm rot="8100000">
            <a:off x="1467799" y="1887226"/>
            <a:ext cx="1239172" cy="1239172"/>
          </a:xfrm>
          <a:custGeom>
            <a:avLst/>
            <a:gdLst/>
            <a:ahLst/>
            <a:cxnLst/>
            <a:rect l="l" t="t" r="r" b="b"/>
            <a:pathLst>
              <a:path w="1239172" h="1239172">
                <a:moveTo>
                  <a:pt x="226976" y="1012196"/>
                </a:moveTo>
                <a:cubicBezTo>
                  <a:pt x="425211" y="1210431"/>
                  <a:pt x="746612" y="1210431"/>
                  <a:pt x="944847" y="1012196"/>
                </a:cubicBezTo>
                <a:cubicBezTo>
                  <a:pt x="1143081" y="813962"/>
                  <a:pt x="1143081" y="492561"/>
                  <a:pt x="944847" y="294326"/>
                </a:cubicBezTo>
                <a:cubicBezTo>
                  <a:pt x="746612" y="96092"/>
                  <a:pt x="425211" y="96092"/>
                  <a:pt x="226976" y="294326"/>
                </a:cubicBezTo>
                <a:cubicBezTo>
                  <a:pt x="28742" y="492561"/>
                  <a:pt x="28742" y="813962"/>
                  <a:pt x="226976" y="1012196"/>
                </a:cubicBezTo>
                <a:close/>
                <a:moveTo>
                  <a:pt x="171609" y="1067563"/>
                </a:moveTo>
                <a:cubicBezTo>
                  <a:pt x="65580" y="961534"/>
                  <a:pt x="0" y="815056"/>
                  <a:pt x="0" y="653261"/>
                </a:cubicBezTo>
                <a:lnTo>
                  <a:pt x="1" y="653261"/>
                </a:lnTo>
                <a:cubicBezTo>
                  <a:pt x="1" y="329671"/>
                  <a:pt x="262322" y="67350"/>
                  <a:pt x="585912" y="67350"/>
                </a:cubicBezTo>
                <a:cubicBezTo>
                  <a:pt x="803665" y="67350"/>
                  <a:pt x="1021419" y="44900"/>
                  <a:pt x="1239172" y="0"/>
                </a:cubicBezTo>
                <a:cubicBezTo>
                  <a:pt x="1194272" y="217753"/>
                  <a:pt x="1171822" y="435507"/>
                  <a:pt x="1171822" y="653261"/>
                </a:cubicBezTo>
                <a:cubicBezTo>
                  <a:pt x="1171822" y="976851"/>
                  <a:pt x="909501" y="1239172"/>
                  <a:pt x="585911" y="1239172"/>
                </a:cubicBezTo>
                <a:cubicBezTo>
                  <a:pt x="424116" y="1239172"/>
                  <a:pt x="277638" y="1173592"/>
                  <a:pt x="171609" y="106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Teardrop 12">
            <a:extLst>
              <a:ext uri="{FF2B5EF4-FFF2-40B4-BE49-F238E27FC236}">
                <a16:creationId xmlns:a16="http://schemas.microsoft.com/office/drawing/2014/main" id="{0B525869-D9E3-41A8-9AFD-71AB07AF1B98}"/>
              </a:ext>
            </a:extLst>
          </p:cNvPr>
          <p:cNvSpPr/>
          <p:nvPr/>
        </p:nvSpPr>
        <p:spPr>
          <a:xfrm rot="8100000">
            <a:off x="4137988" y="1887225"/>
            <a:ext cx="1239172" cy="1239172"/>
          </a:xfrm>
          <a:custGeom>
            <a:avLst/>
            <a:gdLst/>
            <a:ahLst/>
            <a:cxnLst/>
            <a:rect l="l" t="t" r="r" b="b"/>
            <a:pathLst>
              <a:path w="1239172" h="1239172">
                <a:moveTo>
                  <a:pt x="226976" y="1012196"/>
                </a:moveTo>
                <a:cubicBezTo>
                  <a:pt x="425211" y="1210431"/>
                  <a:pt x="746612" y="1210431"/>
                  <a:pt x="944847" y="1012196"/>
                </a:cubicBezTo>
                <a:cubicBezTo>
                  <a:pt x="1143081" y="813962"/>
                  <a:pt x="1143081" y="492561"/>
                  <a:pt x="944847" y="294326"/>
                </a:cubicBezTo>
                <a:cubicBezTo>
                  <a:pt x="746612" y="96092"/>
                  <a:pt x="425211" y="96092"/>
                  <a:pt x="226976" y="294326"/>
                </a:cubicBezTo>
                <a:cubicBezTo>
                  <a:pt x="28742" y="492561"/>
                  <a:pt x="28742" y="813962"/>
                  <a:pt x="226976" y="1012196"/>
                </a:cubicBezTo>
                <a:close/>
                <a:moveTo>
                  <a:pt x="171609" y="1067563"/>
                </a:moveTo>
                <a:cubicBezTo>
                  <a:pt x="65580" y="961534"/>
                  <a:pt x="0" y="815056"/>
                  <a:pt x="0" y="653261"/>
                </a:cubicBezTo>
                <a:lnTo>
                  <a:pt x="1" y="653261"/>
                </a:lnTo>
                <a:cubicBezTo>
                  <a:pt x="1" y="329671"/>
                  <a:pt x="262322" y="67350"/>
                  <a:pt x="585912" y="67350"/>
                </a:cubicBezTo>
                <a:cubicBezTo>
                  <a:pt x="803665" y="67350"/>
                  <a:pt x="1021419" y="44900"/>
                  <a:pt x="1239172" y="0"/>
                </a:cubicBezTo>
                <a:cubicBezTo>
                  <a:pt x="1194272" y="217753"/>
                  <a:pt x="1171822" y="435507"/>
                  <a:pt x="1171822" y="653261"/>
                </a:cubicBezTo>
                <a:cubicBezTo>
                  <a:pt x="1171822" y="976851"/>
                  <a:pt x="909501" y="1239172"/>
                  <a:pt x="585911" y="1239172"/>
                </a:cubicBezTo>
                <a:cubicBezTo>
                  <a:pt x="424116" y="1239172"/>
                  <a:pt x="277638" y="1173592"/>
                  <a:pt x="171609" y="106756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Teardrop 12">
            <a:extLst>
              <a:ext uri="{FF2B5EF4-FFF2-40B4-BE49-F238E27FC236}">
                <a16:creationId xmlns:a16="http://schemas.microsoft.com/office/drawing/2014/main" id="{27120948-4045-4306-B22F-1F0C240DDEE8}"/>
              </a:ext>
            </a:extLst>
          </p:cNvPr>
          <p:cNvSpPr/>
          <p:nvPr/>
        </p:nvSpPr>
        <p:spPr>
          <a:xfrm rot="8100000">
            <a:off x="6808177" y="1887224"/>
            <a:ext cx="1239172" cy="1239172"/>
          </a:xfrm>
          <a:custGeom>
            <a:avLst/>
            <a:gdLst/>
            <a:ahLst/>
            <a:cxnLst/>
            <a:rect l="l" t="t" r="r" b="b"/>
            <a:pathLst>
              <a:path w="1239172" h="1239172">
                <a:moveTo>
                  <a:pt x="226976" y="1012196"/>
                </a:moveTo>
                <a:cubicBezTo>
                  <a:pt x="425211" y="1210431"/>
                  <a:pt x="746612" y="1210431"/>
                  <a:pt x="944847" y="1012196"/>
                </a:cubicBezTo>
                <a:cubicBezTo>
                  <a:pt x="1143081" y="813962"/>
                  <a:pt x="1143081" y="492561"/>
                  <a:pt x="944847" y="294326"/>
                </a:cubicBezTo>
                <a:cubicBezTo>
                  <a:pt x="746612" y="96092"/>
                  <a:pt x="425211" y="96092"/>
                  <a:pt x="226976" y="294326"/>
                </a:cubicBezTo>
                <a:cubicBezTo>
                  <a:pt x="28742" y="492561"/>
                  <a:pt x="28742" y="813962"/>
                  <a:pt x="226976" y="1012196"/>
                </a:cubicBezTo>
                <a:close/>
                <a:moveTo>
                  <a:pt x="171609" y="1067563"/>
                </a:moveTo>
                <a:cubicBezTo>
                  <a:pt x="65580" y="961534"/>
                  <a:pt x="0" y="815056"/>
                  <a:pt x="0" y="653261"/>
                </a:cubicBezTo>
                <a:lnTo>
                  <a:pt x="1" y="653261"/>
                </a:lnTo>
                <a:cubicBezTo>
                  <a:pt x="1" y="329671"/>
                  <a:pt x="262322" y="67350"/>
                  <a:pt x="585912" y="67350"/>
                </a:cubicBezTo>
                <a:cubicBezTo>
                  <a:pt x="803665" y="67350"/>
                  <a:pt x="1021419" y="44900"/>
                  <a:pt x="1239172" y="0"/>
                </a:cubicBezTo>
                <a:cubicBezTo>
                  <a:pt x="1194272" y="217753"/>
                  <a:pt x="1171822" y="435507"/>
                  <a:pt x="1171822" y="653261"/>
                </a:cubicBezTo>
                <a:cubicBezTo>
                  <a:pt x="1171822" y="976851"/>
                  <a:pt x="909501" y="1239172"/>
                  <a:pt x="585911" y="1239172"/>
                </a:cubicBezTo>
                <a:cubicBezTo>
                  <a:pt x="424116" y="1239172"/>
                  <a:pt x="277638" y="1173592"/>
                  <a:pt x="171609" y="106756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Teardrop 12">
            <a:extLst>
              <a:ext uri="{FF2B5EF4-FFF2-40B4-BE49-F238E27FC236}">
                <a16:creationId xmlns:a16="http://schemas.microsoft.com/office/drawing/2014/main" id="{3593FEA9-9BD2-44EA-8E5C-1B865D54FCC3}"/>
              </a:ext>
            </a:extLst>
          </p:cNvPr>
          <p:cNvSpPr/>
          <p:nvPr/>
        </p:nvSpPr>
        <p:spPr>
          <a:xfrm rot="8100000">
            <a:off x="9478365" y="1887223"/>
            <a:ext cx="1239172" cy="1239172"/>
          </a:xfrm>
          <a:custGeom>
            <a:avLst/>
            <a:gdLst/>
            <a:ahLst/>
            <a:cxnLst/>
            <a:rect l="l" t="t" r="r" b="b"/>
            <a:pathLst>
              <a:path w="1239172" h="1239172">
                <a:moveTo>
                  <a:pt x="226976" y="1012196"/>
                </a:moveTo>
                <a:cubicBezTo>
                  <a:pt x="425211" y="1210431"/>
                  <a:pt x="746612" y="1210431"/>
                  <a:pt x="944847" y="1012196"/>
                </a:cubicBezTo>
                <a:cubicBezTo>
                  <a:pt x="1143081" y="813962"/>
                  <a:pt x="1143081" y="492561"/>
                  <a:pt x="944847" y="294326"/>
                </a:cubicBezTo>
                <a:cubicBezTo>
                  <a:pt x="746612" y="96092"/>
                  <a:pt x="425211" y="96092"/>
                  <a:pt x="226976" y="294326"/>
                </a:cubicBezTo>
                <a:cubicBezTo>
                  <a:pt x="28742" y="492561"/>
                  <a:pt x="28742" y="813962"/>
                  <a:pt x="226976" y="1012196"/>
                </a:cubicBezTo>
                <a:close/>
                <a:moveTo>
                  <a:pt x="171609" y="1067563"/>
                </a:moveTo>
                <a:cubicBezTo>
                  <a:pt x="65580" y="961534"/>
                  <a:pt x="0" y="815056"/>
                  <a:pt x="0" y="653261"/>
                </a:cubicBezTo>
                <a:lnTo>
                  <a:pt x="1" y="653261"/>
                </a:lnTo>
                <a:cubicBezTo>
                  <a:pt x="1" y="329671"/>
                  <a:pt x="262322" y="67350"/>
                  <a:pt x="585912" y="67350"/>
                </a:cubicBezTo>
                <a:cubicBezTo>
                  <a:pt x="803665" y="67350"/>
                  <a:pt x="1021419" y="44900"/>
                  <a:pt x="1239172" y="0"/>
                </a:cubicBezTo>
                <a:cubicBezTo>
                  <a:pt x="1194272" y="217753"/>
                  <a:pt x="1171822" y="435507"/>
                  <a:pt x="1171822" y="653261"/>
                </a:cubicBezTo>
                <a:cubicBezTo>
                  <a:pt x="1171822" y="976851"/>
                  <a:pt x="909501" y="1239172"/>
                  <a:pt x="585911" y="1239172"/>
                </a:cubicBezTo>
                <a:cubicBezTo>
                  <a:pt x="424116" y="1239172"/>
                  <a:pt x="277638" y="1173592"/>
                  <a:pt x="171609" y="1067563"/>
                </a:cubicBezTo>
                <a:close/>
              </a:path>
            </a:pathLst>
          </a:custGeom>
          <a:solidFill>
            <a:schemeClr val="accent4"/>
          </a:solidFill>
          <a:ln>
            <a:noFill/>
          </a:ln>
          <a:scene3d>
            <a:camera prst="orthographicFront"/>
            <a:lightRig rig="threePt" dir="t"/>
          </a:scene3d>
          <a:sp3d extrusionH="76200">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1" name="Group 10">
            <a:extLst>
              <a:ext uri="{FF2B5EF4-FFF2-40B4-BE49-F238E27FC236}">
                <a16:creationId xmlns:a16="http://schemas.microsoft.com/office/drawing/2014/main" id="{BA41481E-DA29-48EE-8FCD-BE9AA782F181}"/>
              </a:ext>
            </a:extLst>
          </p:cNvPr>
          <p:cNvGrpSpPr/>
          <p:nvPr/>
        </p:nvGrpSpPr>
        <p:grpSpPr>
          <a:xfrm>
            <a:off x="8966966" y="4135488"/>
            <a:ext cx="2231800" cy="1846659"/>
            <a:chOff x="5889060" y="3872747"/>
            <a:chExt cx="2527679" cy="1846659"/>
          </a:xfrm>
        </p:grpSpPr>
        <p:sp>
          <p:nvSpPr>
            <p:cNvPr id="12" name="TextBox 11">
              <a:extLst>
                <a:ext uri="{FF2B5EF4-FFF2-40B4-BE49-F238E27FC236}">
                  <a16:creationId xmlns:a16="http://schemas.microsoft.com/office/drawing/2014/main" id="{BE73798A-669D-4160-85B0-C692D54A7E2F}"/>
                </a:ext>
              </a:extLst>
            </p:cNvPr>
            <p:cNvSpPr txBox="1"/>
            <p:nvPr/>
          </p:nvSpPr>
          <p:spPr>
            <a:xfrm>
              <a:off x="5889060" y="4149746"/>
              <a:ext cx="2527679" cy="1569660"/>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You can simply impress your audience and add a unique zing and appeal to  your Presentations. I hope and I believe that this Template will your Time, Money and Reputation. Easy to change colors, photos.  </a:t>
              </a:r>
              <a:endParaRPr lang="ko-KR" altLang="en-US" sz="1200" dirty="0">
                <a:solidFill>
                  <a:schemeClr val="tx1">
                    <a:lumMod val="65000"/>
                    <a:lumOff val="35000"/>
                  </a:schemeClr>
                </a:solidFill>
                <a:cs typeface="Arial" pitchFamily="34" charset="0"/>
              </a:endParaRPr>
            </a:p>
          </p:txBody>
        </p:sp>
        <p:sp>
          <p:nvSpPr>
            <p:cNvPr id="13" name="TextBox 12">
              <a:extLst>
                <a:ext uri="{FF2B5EF4-FFF2-40B4-BE49-F238E27FC236}">
                  <a16:creationId xmlns:a16="http://schemas.microsoft.com/office/drawing/2014/main" id="{BCF22D9F-6ACA-40FB-AC80-4C2273B94C3C}"/>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Your Text H ere</a:t>
              </a:r>
              <a:endParaRPr lang="ko-KR" altLang="en-US" sz="1200" b="1" dirty="0">
                <a:solidFill>
                  <a:schemeClr val="tx1">
                    <a:lumMod val="65000"/>
                    <a:lumOff val="35000"/>
                  </a:schemeClr>
                </a:solidFill>
                <a:cs typeface="Arial" pitchFamily="34" charset="0"/>
              </a:endParaRPr>
            </a:p>
          </p:txBody>
        </p:sp>
      </p:grpSp>
      <p:grpSp>
        <p:nvGrpSpPr>
          <p:cNvPr id="14" name="Group 13">
            <a:extLst>
              <a:ext uri="{FF2B5EF4-FFF2-40B4-BE49-F238E27FC236}">
                <a16:creationId xmlns:a16="http://schemas.microsoft.com/office/drawing/2014/main" id="{52F123F1-C8D3-4A66-9945-9086A471B317}"/>
              </a:ext>
            </a:extLst>
          </p:cNvPr>
          <p:cNvGrpSpPr/>
          <p:nvPr/>
        </p:nvGrpSpPr>
        <p:grpSpPr>
          <a:xfrm>
            <a:off x="6296777" y="4135488"/>
            <a:ext cx="2231800" cy="1846659"/>
            <a:chOff x="5889060" y="3872747"/>
            <a:chExt cx="2527679" cy="1846659"/>
          </a:xfrm>
        </p:grpSpPr>
        <p:sp>
          <p:nvSpPr>
            <p:cNvPr id="15" name="TextBox 14">
              <a:extLst>
                <a:ext uri="{FF2B5EF4-FFF2-40B4-BE49-F238E27FC236}">
                  <a16:creationId xmlns:a16="http://schemas.microsoft.com/office/drawing/2014/main" id="{9A3A978F-8F31-4A2E-AAF5-93EA9E4EF30F}"/>
                </a:ext>
              </a:extLst>
            </p:cNvPr>
            <p:cNvSpPr txBox="1"/>
            <p:nvPr/>
          </p:nvSpPr>
          <p:spPr>
            <a:xfrm>
              <a:off x="5889060" y="4149746"/>
              <a:ext cx="2527679" cy="1569660"/>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You can simply impress your audience and add a unique zing and appeal to  your Presentations. I hope and I believe that this Template will your Time, Money and Reputation. Easy to change colors, photos.  </a:t>
              </a:r>
              <a:endParaRPr lang="ko-KR" altLang="en-US" sz="1200" dirty="0">
                <a:solidFill>
                  <a:schemeClr val="tx1">
                    <a:lumMod val="65000"/>
                    <a:lumOff val="35000"/>
                  </a:schemeClr>
                </a:solidFill>
                <a:cs typeface="Arial" pitchFamily="34" charset="0"/>
              </a:endParaRPr>
            </a:p>
          </p:txBody>
        </p:sp>
        <p:sp>
          <p:nvSpPr>
            <p:cNvPr id="16" name="TextBox 15">
              <a:extLst>
                <a:ext uri="{FF2B5EF4-FFF2-40B4-BE49-F238E27FC236}">
                  <a16:creationId xmlns:a16="http://schemas.microsoft.com/office/drawing/2014/main" id="{BA8F69F5-DE61-4684-9F37-0222ECEFBB22}"/>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Your Text H ere</a:t>
              </a:r>
              <a:endParaRPr lang="ko-KR" altLang="en-US" sz="1200" b="1" dirty="0">
                <a:solidFill>
                  <a:schemeClr val="tx1">
                    <a:lumMod val="65000"/>
                    <a:lumOff val="35000"/>
                  </a:schemeClr>
                </a:solidFill>
                <a:cs typeface="Arial" pitchFamily="34" charset="0"/>
              </a:endParaRPr>
            </a:p>
          </p:txBody>
        </p:sp>
      </p:grpSp>
      <p:grpSp>
        <p:nvGrpSpPr>
          <p:cNvPr id="17" name="Group 16">
            <a:extLst>
              <a:ext uri="{FF2B5EF4-FFF2-40B4-BE49-F238E27FC236}">
                <a16:creationId xmlns:a16="http://schemas.microsoft.com/office/drawing/2014/main" id="{87DEED63-D0A3-4630-8529-D71683BA9A00}"/>
              </a:ext>
            </a:extLst>
          </p:cNvPr>
          <p:cNvGrpSpPr/>
          <p:nvPr/>
        </p:nvGrpSpPr>
        <p:grpSpPr>
          <a:xfrm>
            <a:off x="3626589" y="4135488"/>
            <a:ext cx="2231800" cy="1846659"/>
            <a:chOff x="5889060" y="3872747"/>
            <a:chExt cx="2527679" cy="1846659"/>
          </a:xfrm>
        </p:grpSpPr>
        <p:sp>
          <p:nvSpPr>
            <p:cNvPr id="18" name="TextBox 17">
              <a:extLst>
                <a:ext uri="{FF2B5EF4-FFF2-40B4-BE49-F238E27FC236}">
                  <a16:creationId xmlns:a16="http://schemas.microsoft.com/office/drawing/2014/main" id="{A8ED9B98-DEE9-4176-99BA-B9110F52B080}"/>
                </a:ext>
              </a:extLst>
            </p:cNvPr>
            <p:cNvSpPr txBox="1"/>
            <p:nvPr/>
          </p:nvSpPr>
          <p:spPr>
            <a:xfrm>
              <a:off x="5889060" y="4149746"/>
              <a:ext cx="2527679" cy="1569660"/>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You can simply impress your audience and add a unique zing and appeal to  your Presentations. I hope and I believe that this Template will your Time, Money and Reputation. Easy to change colors, photos.  </a:t>
              </a:r>
              <a:endParaRPr lang="ko-KR" altLang="en-US" sz="1200" dirty="0">
                <a:solidFill>
                  <a:schemeClr val="tx1">
                    <a:lumMod val="65000"/>
                    <a:lumOff val="35000"/>
                  </a:schemeClr>
                </a:solidFill>
                <a:cs typeface="Arial" pitchFamily="34" charset="0"/>
              </a:endParaRPr>
            </a:p>
          </p:txBody>
        </p:sp>
        <p:sp>
          <p:nvSpPr>
            <p:cNvPr id="19" name="TextBox 18">
              <a:extLst>
                <a:ext uri="{FF2B5EF4-FFF2-40B4-BE49-F238E27FC236}">
                  <a16:creationId xmlns:a16="http://schemas.microsoft.com/office/drawing/2014/main" id="{BE4816ED-C369-430F-AC5D-B2BC8C716B2A}"/>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Your Text H ere</a:t>
              </a:r>
              <a:endParaRPr lang="ko-KR" altLang="en-US" sz="1200" b="1" dirty="0">
                <a:solidFill>
                  <a:schemeClr val="tx1">
                    <a:lumMod val="65000"/>
                    <a:lumOff val="35000"/>
                  </a:schemeClr>
                </a:solidFill>
                <a:cs typeface="Arial" pitchFamily="34" charset="0"/>
              </a:endParaRPr>
            </a:p>
          </p:txBody>
        </p:sp>
      </p:grpSp>
      <p:grpSp>
        <p:nvGrpSpPr>
          <p:cNvPr id="20" name="Group 19">
            <a:extLst>
              <a:ext uri="{FF2B5EF4-FFF2-40B4-BE49-F238E27FC236}">
                <a16:creationId xmlns:a16="http://schemas.microsoft.com/office/drawing/2014/main" id="{279A0D10-B029-49CF-910E-105EC30A7ECE}"/>
              </a:ext>
            </a:extLst>
          </p:cNvPr>
          <p:cNvGrpSpPr/>
          <p:nvPr/>
        </p:nvGrpSpPr>
        <p:grpSpPr>
          <a:xfrm>
            <a:off x="956401" y="4135488"/>
            <a:ext cx="2231800" cy="1846659"/>
            <a:chOff x="5889060" y="3872747"/>
            <a:chExt cx="2527679" cy="1846659"/>
          </a:xfrm>
        </p:grpSpPr>
        <p:sp>
          <p:nvSpPr>
            <p:cNvPr id="21" name="TextBox 20">
              <a:extLst>
                <a:ext uri="{FF2B5EF4-FFF2-40B4-BE49-F238E27FC236}">
                  <a16:creationId xmlns:a16="http://schemas.microsoft.com/office/drawing/2014/main" id="{602F619F-F84B-411C-9A5C-3BA82D377854}"/>
                </a:ext>
              </a:extLst>
            </p:cNvPr>
            <p:cNvSpPr txBox="1"/>
            <p:nvPr/>
          </p:nvSpPr>
          <p:spPr>
            <a:xfrm>
              <a:off x="5889060" y="4149746"/>
              <a:ext cx="2527679" cy="1569660"/>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You can simply impress your audience and add a unique zing and appeal to  your Presentations. I hope and I believe that this Template will your Time, Money and Reputation. Easy to change colors, photos.  </a:t>
              </a:r>
              <a:endParaRPr lang="ko-KR" altLang="en-US" sz="1200" dirty="0">
                <a:solidFill>
                  <a:schemeClr val="tx1">
                    <a:lumMod val="65000"/>
                    <a:lumOff val="35000"/>
                  </a:schemeClr>
                </a:solidFill>
                <a:cs typeface="Arial" pitchFamily="34" charset="0"/>
              </a:endParaRPr>
            </a:p>
          </p:txBody>
        </p:sp>
        <p:sp>
          <p:nvSpPr>
            <p:cNvPr id="22" name="TextBox 21">
              <a:extLst>
                <a:ext uri="{FF2B5EF4-FFF2-40B4-BE49-F238E27FC236}">
                  <a16:creationId xmlns:a16="http://schemas.microsoft.com/office/drawing/2014/main" id="{2AB1703B-FB2C-4DB9-8521-3B0BCC2E8CB5}"/>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Your Text H ere</a:t>
              </a:r>
              <a:endParaRPr lang="ko-KR" altLang="en-US" sz="1200" b="1" dirty="0">
                <a:solidFill>
                  <a:schemeClr val="tx1">
                    <a:lumMod val="65000"/>
                    <a:lumOff val="35000"/>
                  </a:schemeClr>
                </a:solidFill>
                <a:cs typeface="Arial" pitchFamily="34" charset="0"/>
              </a:endParaRPr>
            </a:p>
          </p:txBody>
        </p:sp>
      </p:grpSp>
      <p:sp>
        <p:nvSpPr>
          <p:cNvPr id="23" name="TextBox 22">
            <a:extLst>
              <a:ext uri="{FF2B5EF4-FFF2-40B4-BE49-F238E27FC236}">
                <a16:creationId xmlns:a16="http://schemas.microsoft.com/office/drawing/2014/main" id="{11BF06E5-48E0-40E5-9A2F-F92F39FB8168}"/>
              </a:ext>
            </a:extLst>
          </p:cNvPr>
          <p:cNvSpPr txBox="1"/>
          <p:nvPr/>
        </p:nvSpPr>
        <p:spPr>
          <a:xfrm>
            <a:off x="1243014" y="3615942"/>
            <a:ext cx="1591542"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Add Text</a:t>
            </a:r>
            <a:endParaRPr lang="ko-KR" altLang="en-US" sz="1400" b="1" dirty="0">
              <a:solidFill>
                <a:schemeClr val="bg1"/>
              </a:solidFill>
              <a:cs typeface="Arial" pitchFamily="34" charset="0"/>
            </a:endParaRPr>
          </a:p>
        </p:txBody>
      </p:sp>
      <p:sp>
        <p:nvSpPr>
          <p:cNvPr id="24" name="TextBox 23">
            <a:extLst>
              <a:ext uri="{FF2B5EF4-FFF2-40B4-BE49-F238E27FC236}">
                <a16:creationId xmlns:a16="http://schemas.microsoft.com/office/drawing/2014/main" id="{0C907B96-A7C7-4173-A636-CD4A65C176A2}"/>
              </a:ext>
            </a:extLst>
          </p:cNvPr>
          <p:cNvSpPr txBox="1"/>
          <p:nvPr/>
        </p:nvSpPr>
        <p:spPr>
          <a:xfrm>
            <a:off x="3911522" y="3615942"/>
            <a:ext cx="1591542"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Add Text</a:t>
            </a:r>
            <a:endParaRPr lang="ko-KR" altLang="en-US" sz="1400" b="1" dirty="0">
              <a:solidFill>
                <a:schemeClr val="bg1"/>
              </a:solidFill>
              <a:cs typeface="Arial" pitchFamily="34" charset="0"/>
            </a:endParaRPr>
          </a:p>
        </p:txBody>
      </p:sp>
      <p:sp>
        <p:nvSpPr>
          <p:cNvPr id="25" name="TextBox 24">
            <a:extLst>
              <a:ext uri="{FF2B5EF4-FFF2-40B4-BE49-F238E27FC236}">
                <a16:creationId xmlns:a16="http://schemas.microsoft.com/office/drawing/2014/main" id="{9D55152F-C507-4C1E-8030-C69BCA05888A}"/>
              </a:ext>
            </a:extLst>
          </p:cNvPr>
          <p:cNvSpPr txBox="1"/>
          <p:nvPr/>
        </p:nvSpPr>
        <p:spPr>
          <a:xfrm>
            <a:off x="6580030" y="3615942"/>
            <a:ext cx="1591542"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Add Text</a:t>
            </a:r>
            <a:endParaRPr lang="ko-KR" altLang="en-US" sz="1400" b="1" dirty="0">
              <a:solidFill>
                <a:schemeClr val="bg1"/>
              </a:solidFill>
              <a:cs typeface="Arial" pitchFamily="34" charset="0"/>
            </a:endParaRPr>
          </a:p>
        </p:txBody>
      </p:sp>
      <p:sp>
        <p:nvSpPr>
          <p:cNvPr id="26" name="TextBox 25">
            <a:extLst>
              <a:ext uri="{FF2B5EF4-FFF2-40B4-BE49-F238E27FC236}">
                <a16:creationId xmlns:a16="http://schemas.microsoft.com/office/drawing/2014/main" id="{D9D8A133-4E8E-47A0-91A7-AD36FD744813}"/>
              </a:ext>
            </a:extLst>
          </p:cNvPr>
          <p:cNvSpPr txBox="1"/>
          <p:nvPr/>
        </p:nvSpPr>
        <p:spPr>
          <a:xfrm>
            <a:off x="9248536" y="3615942"/>
            <a:ext cx="1591542"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Add Text</a:t>
            </a:r>
            <a:endParaRPr lang="ko-KR" altLang="en-US" sz="1400" b="1" dirty="0">
              <a:solidFill>
                <a:schemeClr val="bg1"/>
              </a:solidFill>
              <a:cs typeface="Arial" pitchFamily="34" charset="0"/>
            </a:endParaRPr>
          </a:p>
        </p:txBody>
      </p:sp>
      <p:sp>
        <p:nvSpPr>
          <p:cNvPr id="27" name="Isosceles Triangle 51">
            <a:extLst>
              <a:ext uri="{FF2B5EF4-FFF2-40B4-BE49-F238E27FC236}">
                <a16:creationId xmlns:a16="http://schemas.microsoft.com/office/drawing/2014/main" id="{760661DB-27E6-46D8-918A-389DA3BDF891}"/>
              </a:ext>
            </a:extLst>
          </p:cNvPr>
          <p:cNvSpPr/>
          <p:nvPr/>
        </p:nvSpPr>
        <p:spPr>
          <a:xfrm>
            <a:off x="1878446" y="2335853"/>
            <a:ext cx="416351" cy="305312"/>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8" name="Rectangle 15">
            <a:extLst>
              <a:ext uri="{FF2B5EF4-FFF2-40B4-BE49-F238E27FC236}">
                <a16:creationId xmlns:a16="http://schemas.microsoft.com/office/drawing/2014/main" id="{82F4C6F7-C8C0-4668-BF88-C4CB8396FE14}"/>
              </a:ext>
            </a:extLst>
          </p:cNvPr>
          <p:cNvSpPr/>
          <p:nvPr/>
        </p:nvSpPr>
        <p:spPr>
          <a:xfrm rot="5400000">
            <a:off x="7237503" y="2238300"/>
            <a:ext cx="403133" cy="40259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9" name="Rounded Rectangle 5">
            <a:extLst>
              <a:ext uri="{FF2B5EF4-FFF2-40B4-BE49-F238E27FC236}">
                <a16:creationId xmlns:a16="http://schemas.microsoft.com/office/drawing/2014/main" id="{494052AA-7D41-4802-A427-4C08BE20617F}"/>
              </a:ext>
            </a:extLst>
          </p:cNvPr>
          <p:cNvSpPr/>
          <p:nvPr/>
        </p:nvSpPr>
        <p:spPr>
          <a:xfrm flipH="1">
            <a:off x="4488504" y="2271977"/>
            <a:ext cx="489660" cy="403940"/>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 name="Rectangle 16">
            <a:extLst>
              <a:ext uri="{FF2B5EF4-FFF2-40B4-BE49-F238E27FC236}">
                <a16:creationId xmlns:a16="http://schemas.microsoft.com/office/drawing/2014/main" id="{3D611415-7A41-4062-904D-B32F6D5418C2}"/>
              </a:ext>
            </a:extLst>
          </p:cNvPr>
          <p:cNvSpPr/>
          <p:nvPr/>
        </p:nvSpPr>
        <p:spPr>
          <a:xfrm>
            <a:off x="9891020" y="2290457"/>
            <a:ext cx="492705" cy="323813"/>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pic>
        <p:nvPicPr>
          <p:cNvPr id="31" name="BAO-VE-THONG-TIN-CA-NHAN.wm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7309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1"/>
                                        </p:tgtEl>
                                      </p:cBhvr>
                                    </p:cmd>
                                  </p:childTnLst>
                                </p:cTn>
                              </p:par>
                            </p:childTnLst>
                          </p:cTn>
                        </p:par>
                      </p:childTnLst>
                    </p:cTn>
                  </p:par>
                </p:childTnLst>
              </p:cTn>
              <p:nextCondLst>
                <p:cond evt="onClick" delay="0">
                  <p:tgtEl>
                    <p:spTgt spid="31"/>
                  </p:tgtEl>
                </p:cond>
              </p:nextCondLst>
            </p:seq>
            <p:video>
              <p:cMediaNode vol="80000">
                <p:cTn id="7" fill="hold" display="0">
                  <p:stCondLst>
                    <p:cond delay="indefinite"/>
                  </p:stCondLst>
                </p:cTn>
                <p:tgtEl>
                  <p:spTgt spid="3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8">
            <a:extLst>
              <a:ext uri="{FF2B5EF4-FFF2-40B4-BE49-F238E27FC236}">
                <a16:creationId xmlns:a16="http://schemas.microsoft.com/office/drawing/2014/main" id="{ECB8419A-443D-428D-837C-52112D54AE98}"/>
              </a:ext>
            </a:extLst>
          </p:cNvPr>
          <p:cNvSpPr/>
          <p:nvPr/>
        </p:nvSpPr>
        <p:spPr>
          <a:xfrm>
            <a:off x="3363310" y="3271935"/>
            <a:ext cx="1140973" cy="307777"/>
          </a:xfrm>
          <a:prstGeom prst="rect">
            <a:avLst/>
          </a:prstGeom>
        </p:spPr>
        <p:txBody>
          <a:bodyPr wrap="square">
            <a:spAutoFit/>
          </a:bodyPr>
          <a:lstStyle/>
          <a:p>
            <a:pPr algn="ctr"/>
            <a:r>
              <a:rPr lang="en-US" altLang="ko-KR" sz="1400" b="1" dirty="0">
                <a:solidFill>
                  <a:schemeClr val="bg1"/>
                </a:solidFill>
              </a:rPr>
              <a:t>Contents</a:t>
            </a:r>
            <a:endParaRPr lang="ko-KR" altLang="en-US" sz="1400" b="1" dirty="0">
              <a:solidFill>
                <a:schemeClr val="bg1"/>
              </a:solidFill>
            </a:endParaRPr>
          </a:p>
        </p:txBody>
      </p:sp>
      <p:sp>
        <p:nvSpPr>
          <p:cNvPr id="108" name="Rectangle 18">
            <a:extLst>
              <a:ext uri="{FF2B5EF4-FFF2-40B4-BE49-F238E27FC236}">
                <a16:creationId xmlns:a16="http://schemas.microsoft.com/office/drawing/2014/main" id="{AE0E5535-38F7-480C-9934-84F3AF56A9DD}"/>
              </a:ext>
            </a:extLst>
          </p:cNvPr>
          <p:cNvSpPr/>
          <p:nvPr/>
        </p:nvSpPr>
        <p:spPr>
          <a:xfrm>
            <a:off x="7629812" y="3271934"/>
            <a:ext cx="1140973" cy="307777"/>
          </a:xfrm>
          <a:prstGeom prst="rect">
            <a:avLst/>
          </a:prstGeom>
        </p:spPr>
        <p:txBody>
          <a:bodyPr wrap="square">
            <a:spAutoFit/>
          </a:bodyPr>
          <a:lstStyle/>
          <a:p>
            <a:pPr algn="ctr"/>
            <a:r>
              <a:rPr lang="en-US" altLang="ko-KR" sz="1400" b="1" dirty="0">
                <a:solidFill>
                  <a:schemeClr val="bg1"/>
                </a:solidFill>
              </a:rPr>
              <a:t>Contents</a:t>
            </a:r>
            <a:endParaRPr lang="ko-KR" altLang="en-US" sz="1400" b="1" dirty="0">
              <a:solidFill>
                <a:schemeClr val="bg1"/>
              </a:solidFill>
            </a:endParaRPr>
          </a:p>
        </p:txBody>
      </p:sp>
      <p:sp>
        <p:nvSpPr>
          <p:cNvPr id="138" name="Rounded Rectangle 25">
            <a:extLst>
              <a:ext uri="{FF2B5EF4-FFF2-40B4-BE49-F238E27FC236}">
                <a16:creationId xmlns:a16="http://schemas.microsoft.com/office/drawing/2014/main" id="{6EEADF75-4539-41EF-9574-CF52222CD8C8}"/>
              </a:ext>
            </a:extLst>
          </p:cNvPr>
          <p:cNvSpPr/>
          <p:nvPr/>
        </p:nvSpPr>
        <p:spPr>
          <a:xfrm>
            <a:off x="7824473" y="6119612"/>
            <a:ext cx="477765" cy="350126"/>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39" name="Trapezoid 22">
            <a:extLst>
              <a:ext uri="{FF2B5EF4-FFF2-40B4-BE49-F238E27FC236}">
                <a16:creationId xmlns:a16="http://schemas.microsoft.com/office/drawing/2014/main" id="{2EF3F032-3C4D-4ED9-8F5B-87DDF4A1E783}"/>
              </a:ext>
            </a:extLst>
          </p:cNvPr>
          <p:cNvSpPr>
            <a:spLocks noChangeAspect="1"/>
          </p:cNvSpPr>
          <p:nvPr/>
        </p:nvSpPr>
        <p:spPr>
          <a:xfrm>
            <a:off x="6046534" y="6119612"/>
            <a:ext cx="507761" cy="258308"/>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40" name="Freeform 53">
            <a:extLst>
              <a:ext uri="{FF2B5EF4-FFF2-40B4-BE49-F238E27FC236}">
                <a16:creationId xmlns:a16="http://schemas.microsoft.com/office/drawing/2014/main" id="{31831226-64EB-4EA6-8E92-195C6A4CA578}"/>
              </a:ext>
            </a:extLst>
          </p:cNvPr>
          <p:cNvSpPr/>
          <p:nvPr/>
        </p:nvSpPr>
        <p:spPr>
          <a:xfrm>
            <a:off x="4352497" y="6092527"/>
            <a:ext cx="382784" cy="392454"/>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80220 w 2296986"/>
              <a:gd name="connsiteY0" fmla="*/ 1747818 h 2354521"/>
              <a:gd name="connsiteX1" fmla="*/ 1828126 w 2296986"/>
              <a:gd name="connsiteY1" fmla="*/ 1826304 h 2354521"/>
              <a:gd name="connsiteX2" fmla="*/ 1955684 w 2296986"/>
              <a:gd name="connsiteY2" fmla="*/ 2095900 h 2354521"/>
              <a:gd name="connsiteX3" fmla="*/ 1683117 w 2296986"/>
              <a:gd name="connsiteY3" fmla="*/ 1962549 h 2354521"/>
              <a:gd name="connsiteX4" fmla="*/ 1529193 w 2296986"/>
              <a:gd name="connsiteY4" fmla="*/ 2354521 h 2354521"/>
              <a:gd name="connsiteX5" fmla="*/ 1381062 w 2296986"/>
              <a:gd name="connsiteY5" fmla="*/ 2120816 h 2354521"/>
              <a:gd name="connsiteX6" fmla="*/ 1496122 w 2296986"/>
              <a:gd name="connsiteY6" fmla="*/ 1788127 h 2354521"/>
              <a:gd name="connsiteX7" fmla="*/ 910069 w 2296986"/>
              <a:gd name="connsiteY7" fmla="*/ 1225390 h 2354521"/>
              <a:gd name="connsiteX8" fmla="*/ 415531 w 2296986"/>
              <a:gd name="connsiteY8" fmla="*/ 2322212 h 2354521"/>
              <a:gd name="connsiteX9" fmla="*/ 293764 w 2296986"/>
              <a:gd name="connsiteY9" fmla="*/ 2052845 h 2354521"/>
              <a:gd name="connsiteX10" fmla="*/ 497994 w 2296986"/>
              <a:gd name="connsiteY10" fmla="*/ 836420 h 2354521"/>
              <a:gd name="connsiteX11" fmla="*/ 11747 w 2296986"/>
              <a:gd name="connsiteY11" fmla="*/ 5505 h 2354521"/>
              <a:gd name="connsiteX12" fmla="*/ 772299 w 2296986"/>
              <a:gd name="connsiteY12" fmla="*/ 578452 h 2354521"/>
              <a:gd name="connsiteX13" fmla="*/ 2042020 w 2296986"/>
              <a:gd name="connsiteY13" fmla="*/ 514597 h 2354521"/>
              <a:gd name="connsiteX14" fmla="*/ 2296986 w 2296986"/>
              <a:gd name="connsiteY14" fmla="*/ 662729 h 2354521"/>
              <a:gd name="connsiteX15" fmla="*/ 1125486 w 2296986"/>
              <a:gd name="connsiteY15" fmla="*/ 1004182 h 2354521"/>
              <a:gd name="connsiteX16" fmla="*/ 1677097 w 2296986"/>
              <a:gd name="connsiteY16" fmla="*/ 1608523 h 2354521"/>
              <a:gd name="connsiteX17" fmla="*/ 2095511 w 2296986"/>
              <a:gd name="connsiteY17" fmla="*/ 1557316 h 2354521"/>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910069 w 2296986"/>
              <a:gd name="connsiteY7" fmla="*/ 1225483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125486 w 2296986"/>
              <a:gd name="connsiteY15" fmla="*/ 1004275 h 2354614"/>
              <a:gd name="connsiteX16" fmla="*/ 1677097 w 2296986"/>
              <a:gd name="connsiteY16" fmla="*/ 1608616 h 2354614"/>
              <a:gd name="connsiteX17" fmla="*/ 2095511 w 2296986"/>
              <a:gd name="connsiteY17" fmla="*/ 1557409 h 2354614"/>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864075 w 2296986"/>
              <a:gd name="connsiteY7" fmla="*/ 1325138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125486 w 2296986"/>
              <a:gd name="connsiteY15" fmla="*/ 1004275 h 2354614"/>
              <a:gd name="connsiteX16" fmla="*/ 1677097 w 2296986"/>
              <a:gd name="connsiteY16" fmla="*/ 1608616 h 2354614"/>
              <a:gd name="connsiteX17" fmla="*/ 2095511 w 2296986"/>
              <a:gd name="connsiteY17" fmla="*/ 1557409 h 2354614"/>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864075 w 2296986"/>
              <a:gd name="connsiteY7" fmla="*/ 1325138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209809 w 2296986"/>
              <a:gd name="connsiteY15" fmla="*/ 996610 h 2354614"/>
              <a:gd name="connsiteX16" fmla="*/ 1677097 w 2296986"/>
              <a:gd name="connsiteY16" fmla="*/ 1608616 h 2354614"/>
              <a:gd name="connsiteX17" fmla="*/ 2095511 w 2296986"/>
              <a:gd name="connsiteY17" fmla="*/ 1557409 h 2354614"/>
              <a:gd name="connsiteX0" fmla="*/ 2279828 w 2296594"/>
              <a:gd name="connsiteY0" fmla="*/ 1747911 h 2354614"/>
              <a:gd name="connsiteX1" fmla="*/ 1827734 w 2296594"/>
              <a:gd name="connsiteY1" fmla="*/ 1826397 h 2354614"/>
              <a:gd name="connsiteX2" fmla="*/ 1955292 w 2296594"/>
              <a:gd name="connsiteY2" fmla="*/ 2095993 h 2354614"/>
              <a:gd name="connsiteX3" fmla="*/ 1682725 w 2296594"/>
              <a:gd name="connsiteY3" fmla="*/ 1962642 h 2354614"/>
              <a:gd name="connsiteX4" fmla="*/ 1528801 w 2296594"/>
              <a:gd name="connsiteY4" fmla="*/ 2354614 h 2354614"/>
              <a:gd name="connsiteX5" fmla="*/ 1380670 w 2296594"/>
              <a:gd name="connsiteY5" fmla="*/ 2120909 h 2354614"/>
              <a:gd name="connsiteX6" fmla="*/ 1495730 w 2296594"/>
              <a:gd name="connsiteY6" fmla="*/ 1788220 h 2354614"/>
              <a:gd name="connsiteX7" fmla="*/ 863683 w 2296594"/>
              <a:gd name="connsiteY7" fmla="*/ 1325138 h 2354614"/>
              <a:gd name="connsiteX8" fmla="*/ 415139 w 2296594"/>
              <a:gd name="connsiteY8" fmla="*/ 2322305 h 2354614"/>
              <a:gd name="connsiteX9" fmla="*/ 293372 w 2296594"/>
              <a:gd name="connsiteY9" fmla="*/ 2052938 h 2354614"/>
              <a:gd name="connsiteX10" fmla="*/ 512934 w 2296594"/>
              <a:gd name="connsiteY10" fmla="*/ 874842 h 2354614"/>
              <a:gd name="connsiteX11" fmla="*/ 11355 w 2296594"/>
              <a:gd name="connsiteY11" fmla="*/ 5598 h 2354614"/>
              <a:gd name="connsiteX12" fmla="*/ 840899 w 2296594"/>
              <a:gd name="connsiteY12" fmla="*/ 570880 h 2354614"/>
              <a:gd name="connsiteX13" fmla="*/ 2041628 w 2296594"/>
              <a:gd name="connsiteY13" fmla="*/ 514690 h 2354614"/>
              <a:gd name="connsiteX14" fmla="*/ 2296594 w 2296594"/>
              <a:gd name="connsiteY14" fmla="*/ 662822 h 2354614"/>
              <a:gd name="connsiteX15" fmla="*/ 1209417 w 2296594"/>
              <a:gd name="connsiteY15" fmla="*/ 996610 h 2354614"/>
              <a:gd name="connsiteX16" fmla="*/ 1676705 w 2296594"/>
              <a:gd name="connsiteY16" fmla="*/ 1608616 h 2354614"/>
              <a:gd name="connsiteX17" fmla="*/ 2095119 w 2296594"/>
              <a:gd name="connsiteY17" fmla="*/ 1557409 h 2354614"/>
              <a:gd name="connsiteX0" fmla="*/ 2279828 w 2296594"/>
              <a:gd name="connsiteY0" fmla="*/ 1747911 h 2354614"/>
              <a:gd name="connsiteX1" fmla="*/ 1827734 w 2296594"/>
              <a:gd name="connsiteY1" fmla="*/ 1826397 h 2354614"/>
              <a:gd name="connsiteX2" fmla="*/ 1955292 w 2296594"/>
              <a:gd name="connsiteY2" fmla="*/ 2095993 h 2354614"/>
              <a:gd name="connsiteX3" fmla="*/ 1682725 w 2296594"/>
              <a:gd name="connsiteY3" fmla="*/ 1962642 h 2354614"/>
              <a:gd name="connsiteX4" fmla="*/ 1528801 w 2296594"/>
              <a:gd name="connsiteY4" fmla="*/ 2354614 h 2354614"/>
              <a:gd name="connsiteX5" fmla="*/ 1380670 w 2296594"/>
              <a:gd name="connsiteY5" fmla="*/ 2120909 h 2354614"/>
              <a:gd name="connsiteX6" fmla="*/ 1495730 w 2296594"/>
              <a:gd name="connsiteY6" fmla="*/ 1788220 h 2354614"/>
              <a:gd name="connsiteX7" fmla="*/ 856016 w 2296594"/>
              <a:gd name="connsiteY7" fmla="*/ 1302141 h 2354614"/>
              <a:gd name="connsiteX8" fmla="*/ 415139 w 2296594"/>
              <a:gd name="connsiteY8" fmla="*/ 2322305 h 2354614"/>
              <a:gd name="connsiteX9" fmla="*/ 293372 w 2296594"/>
              <a:gd name="connsiteY9" fmla="*/ 2052938 h 2354614"/>
              <a:gd name="connsiteX10" fmla="*/ 512934 w 2296594"/>
              <a:gd name="connsiteY10" fmla="*/ 874842 h 2354614"/>
              <a:gd name="connsiteX11" fmla="*/ 11355 w 2296594"/>
              <a:gd name="connsiteY11" fmla="*/ 5598 h 2354614"/>
              <a:gd name="connsiteX12" fmla="*/ 840899 w 2296594"/>
              <a:gd name="connsiteY12" fmla="*/ 570880 h 2354614"/>
              <a:gd name="connsiteX13" fmla="*/ 2041628 w 2296594"/>
              <a:gd name="connsiteY13" fmla="*/ 514690 h 2354614"/>
              <a:gd name="connsiteX14" fmla="*/ 2296594 w 2296594"/>
              <a:gd name="connsiteY14" fmla="*/ 662822 h 2354614"/>
              <a:gd name="connsiteX15" fmla="*/ 1209417 w 2296594"/>
              <a:gd name="connsiteY15" fmla="*/ 996610 h 2354614"/>
              <a:gd name="connsiteX16" fmla="*/ 1676705 w 2296594"/>
              <a:gd name="connsiteY16" fmla="*/ 1608616 h 2354614"/>
              <a:gd name="connsiteX17" fmla="*/ 2095119 w 2296594"/>
              <a:gd name="connsiteY17" fmla="*/ 1557409 h 235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594" h="2354614">
                <a:moveTo>
                  <a:pt x="2279828" y="1747911"/>
                </a:moveTo>
                <a:lnTo>
                  <a:pt x="1827734" y="1826397"/>
                </a:lnTo>
                <a:cubicBezTo>
                  <a:pt x="1873911" y="1907728"/>
                  <a:pt x="1985925" y="2047581"/>
                  <a:pt x="1955292" y="2095993"/>
                </a:cubicBezTo>
                <a:cubicBezTo>
                  <a:pt x="1897354" y="2139325"/>
                  <a:pt x="1773581" y="2007092"/>
                  <a:pt x="1682725" y="1962642"/>
                </a:cubicBezTo>
                <a:lnTo>
                  <a:pt x="1528801" y="2354614"/>
                </a:lnTo>
                <a:lnTo>
                  <a:pt x="1380670" y="2120909"/>
                </a:lnTo>
                <a:lnTo>
                  <a:pt x="1495730" y="1788220"/>
                </a:lnTo>
                <a:lnTo>
                  <a:pt x="856016" y="1302141"/>
                </a:lnTo>
                <a:lnTo>
                  <a:pt x="415139" y="2322305"/>
                </a:lnTo>
                <a:lnTo>
                  <a:pt x="293372" y="2052938"/>
                </a:lnTo>
                <a:cubicBezTo>
                  <a:pt x="369114" y="1624466"/>
                  <a:pt x="437192" y="1303314"/>
                  <a:pt x="512934" y="874842"/>
                </a:cubicBezTo>
                <a:cubicBezTo>
                  <a:pt x="317583" y="650129"/>
                  <a:pt x="-71270" y="102295"/>
                  <a:pt x="11355" y="5598"/>
                </a:cubicBezTo>
                <a:cubicBezTo>
                  <a:pt x="111253" y="-52136"/>
                  <a:pt x="623957" y="350637"/>
                  <a:pt x="840899" y="570880"/>
                </a:cubicBezTo>
                <a:lnTo>
                  <a:pt x="2041628" y="514690"/>
                </a:lnTo>
                <a:lnTo>
                  <a:pt x="2296594" y="662822"/>
                </a:lnTo>
                <a:lnTo>
                  <a:pt x="1209417" y="996610"/>
                </a:lnTo>
                <a:lnTo>
                  <a:pt x="1676705" y="1608616"/>
                </a:lnTo>
                <a:cubicBezTo>
                  <a:pt x="1795450" y="1589109"/>
                  <a:pt x="2095119" y="1557409"/>
                  <a:pt x="2095119" y="1557409"/>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 name="Rounded Rectangle 3"/>
          <p:cNvSpPr/>
          <p:nvPr/>
        </p:nvSpPr>
        <p:spPr>
          <a:xfrm>
            <a:off x="221993" y="623085"/>
            <a:ext cx="3280861" cy="5311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21993" y="1502220"/>
            <a:ext cx="3280861" cy="4154984"/>
          </a:xfrm>
          <a:prstGeom prst="rect">
            <a:avLst/>
          </a:prstGeom>
        </p:spPr>
        <p:txBody>
          <a:bodyPr wrap="square">
            <a:spAutoFit/>
          </a:bodyPr>
          <a:lstStyle/>
          <a:p>
            <a:pPr>
              <a:lnSpc>
                <a:spcPct val="150000"/>
              </a:lnSpc>
            </a:pPr>
            <a:r>
              <a:rPr lang="en-US" altLang="en-US" sz="2200">
                <a:ln w="0"/>
                <a:solidFill>
                  <a:schemeClr val="bg1"/>
                </a:solidFill>
                <a:latin typeface="+mj-lt"/>
                <a:cs typeface="Times New Roman" panose="02020603050405020304" pitchFamily="18" charset="0"/>
              </a:rPr>
              <a:t>Chia 3 nhóm, mỗi nhóm chỉ có một cây bút và bảng phụ (bảng phụ đã chuẩn bị sẵn), các bạn trong nhóm thay nhau cầm bút điền vào bảng sao cho hoàn thành đúng yêu </a:t>
            </a:r>
            <a:r>
              <a:rPr lang="en-US" altLang="en-US" sz="2200" smtClean="0">
                <a:ln w="0"/>
                <a:solidFill>
                  <a:schemeClr val="bg1"/>
                </a:solidFill>
                <a:latin typeface="+mj-lt"/>
                <a:cs typeface="Times New Roman" panose="02020603050405020304" pitchFamily="18" charset="0"/>
              </a:rPr>
              <a:t>cầu.</a:t>
            </a:r>
            <a:endParaRPr lang="en-US" sz="2200">
              <a:solidFill>
                <a:schemeClr val="bg1"/>
              </a:solidFill>
              <a:latin typeface="+mj-lt"/>
            </a:endParaRPr>
          </a:p>
        </p:txBody>
      </p:sp>
      <p:sp>
        <p:nvSpPr>
          <p:cNvPr id="5" name="TextBox 4"/>
          <p:cNvSpPr txBox="1"/>
          <p:nvPr/>
        </p:nvSpPr>
        <p:spPr>
          <a:xfrm>
            <a:off x="837483" y="879715"/>
            <a:ext cx="1656223" cy="461665"/>
          </a:xfrm>
          <a:prstGeom prst="rect">
            <a:avLst/>
          </a:prstGeom>
          <a:noFill/>
        </p:spPr>
        <p:txBody>
          <a:bodyPr wrap="none" rtlCol="0">
            <a:spAutoFit/>
          </a:bodyPr>
          <a:lstStyle/>
          <a:p>
            <a:r>
              <a:rPr lang="en-US" sz="2400" b="1" u="sng" smtClean="0">
                <a:solidFill>
                  <a:schemeClr val="bg1"/>
                </a:solidFill>
              </a:rPr>
              <a:t>HĐ NHÓM</a:t>
            </a:r>
            <a:endParaRPr lang="en-US" sz="2400" b="1" u="sng">
              <a:solidFill>
                <a:schemeClr val="bg1"/>
              </a:solidFill>
            </a:endParaRPr>
          </a:p>
        </p:txBody>
      </p:sp>
      <p:sp>
        <p:nvSpPr>
          <p:cNvPr id="6" name="Rectangle 5"/>
          <p:cNvSpPr/>
          <p:nvPr/>
        </p:nvSpPr>
        <p:spPr>
          <a:xfrm>
            <a:off x="3685735" y="533467"/>
            <a:ext cx="8328073" cy="1615827"/>
          </a:xfrm>
          <a:prstGeom prst="rect">
            <a:avLst/>
          </a:prstGeom>
        </p:spPr>
        <p:txBody>
          <a:bodyPr wrap="square">
            <a:spAutoFit/>
          </a:bodyPr>
          <a:lstStyle/>
          <a:p>
            <a:pPr>
              <a:lnSpc>
                <a:spcPct val="150000"/>
              </a:lnSpc>
              <a:spcBef>
                <a:spcPct val="0"/>
              </a:spcBef>
            </a:pPr>
            <a:r>
              <a:rPr lang="en-US" altLang="en-US" sz="2200" smtClean="0">
                <a:latin typeface="+mj-lt"/>
                <a:cs typeface="Times New Roman" panose="02020603050405020304" pitchFamily="18" charset="0"/>
              </a:rPr>
              <a:t>Em </a:t>
            </a:r>
            <a:r>
              <a:rPr lang="en-US" altLang="en-US" sz="2200">
                <a:latin typeface="+mj-lt"/>
                <a:cs typeface="Times New Roman" panose="02020603050405020304" pitchFamily="18" charset="0"/>
              </a:rPr>
              <a:t>hãy cho biết trong đoạn video trên người lạ lấy những thông tin gì của người khác? nêu được các nguy cơ gây hại khi khai báo thông tin cá nhân cho người lạ?</a:t>
            </a:r>
          </a:p>
        </p:txBody>
      </p:sp>
      <p:graphicFrame>
        <p:nvGraphicFramePr>
          <p:cNvPr id="44" name="Table 43">
            <a:extLst>
              <a:ext uri="{FF2B5EF4-FFF2-40B4-BE49-F238E27FC236}">
                <a16:creationId xmlns:a16="http://schemas.microsoft.com/office/drawing/2014/main" id="{F5F3D3C8-1579-4467-A92A-C29A54EAAD3A}"/>
              </a:ext>
            </a:extLst>
          </p:cNvPr>
          <p:cNvGraphicFramePr>
            <a:graphicFrameLocks noGrp="1"/>
          </p:cNvGraphicFramePr>
          <p:nvPr>
            <p:extLst>
              <p:ext uri="{D42A27DB-BD31-4B8C-83A1-F6EECF244321}">
                <p14:modId xmlns:p14="http://schemas.microsoft.com/office/powerpoint/2010/main" val="2423543908"/>
              </p:ext>
            </p:extLst>
          </p:nvPr>
        </p:nvGraphicFramePr>
        <p:xfrm>
          <a:off x="3777278" y="2323160"/>
          <a:ext cx="8144986" cy="3611810"/>
        </p:xfrm>
        <a:graphic>
          <a:graphicData uri="http://schemas.openxmlformats.org/drawingml/2006/table">
            <a:tbl>
              <a:tblPr firstRow="1" bandRow="1">
                <a:tableStyleId>{5940675A-B579-460E-94D1-54222C63F5DA}</a:tableStyleId>
              </a:tblPr>
              <a:tblGrid>
                <a:gridCol w="4763426">
                  <a:extLst>
                    <a:ext uri="{9D8B030D-6E8A-4147-A177-3AD203B41FA5}">
                      <a16:colId xmlns:a16="http://schemas.microsoft.com/office/drawing/2014/main" val="20000"/>
                    </a:ext>
                  </a:extLst>
                </a:gridCol>
                <a:gridCol w="3381560">
                  <a:extLst>
                    <a:ext uri="{9D8B030D-6E8A-4147-A177-3AD203B41FA5}">
                      <a16:colId xmlns:a16="http://schemas.microsoft.com/office/drawing/2014/main" val="20001"/>
                    </a:ext>
                  </a:extLst>
                </a:gridCol>
              </a:tblGrid>
              <a:tr h="722362">
                <a:tc>
                  <a:txBody>
                    <a:bodyPr/>
                    <a:lstStyle/>
                    <a:p>
                      <a:pPr algn="ctr">
                        <a:lnSpc>
                          <a:spcPct val="150000"/>
                        </a:lnSpc>
                      </a:pPr>
                      <a:r>
                        <a:rPr lang="en-US" sz="2200" b="1" err="1"/>
                        <a:t>Thông</a:t>
                      </a:r>
                      <a:r>
                        <a:rPr lang="en-US" sz="2200" b="1"/>
                        <a:t> tin </a:t>
                      </a:r>
                      <a:r>
                        <a:rPr lang="en-US" sz="2200" b="1" err="1"/>
                        <a:t>có</a:t>
                      </a:r>
                      <a:r>
                        <a:rPr lang="en-US" sz="2200" b="1"/>
                        <a:t> </a:t>
                      </a:r>
                      <a:r>
                        <a:rPr lang="en-US" sz="2200" b="1" err="1"/>
                        <a:t>trong</a:t>
                      </a:r>
                      <a:r>
                        <a:rPr lang="en-US" sz="2200" b="1"/>
                        <a:t> video</a:t>
                      </a:r>
                      <a:endParaRPr lang="en-US" sz="2200" b="1">
                        <a:solidFill>
                          <a:srgbClr val="C00000"/>
                        </a:solidFill>
                      </a:endParaRPr>
                    </a:p>
                  </a:txBody>
                  <a:tcPr/>
                </a:tc>
                <a:tc>
                  <a:txBody>
                    <a:bodyPr/>
                    <a:lstStyle/>
                    <a:p>
                      <a:pPr algn="ctr">
                        <a:lnSpc>
                          <a:spcPct val="150000"/>
                        </a:lnSpc>
                      </a:pPr>
                      <a:r>
                        <a:rPr lang="en-US" sz="2200" b="1" err="1"/>
                        <a:t>Tác</a:t>
                      </a:r>
                      <a:r>
                        <a:rPr lang="en-US" sz="2200" b="1"/>
                        <a:t> </a:t>
                      </a:r>
                      <a:r>
                        <a:rPr lang="en-US" sz="2200" b="1" err="1"/>
                        <a:t>hại</a:t>
                      </a:r>
                      <a:endParaRPr lang="en-US" sz="2200" b="1">
                        <a:solidFill>
                          <a:srgbClr val="C00000"/>
                        </a:solidFill>
                      </a:endParaRPr>
                    </a:p>
                  </a:txBody>
                  <a:tcPr/>
                </a:tc>
                <a:extLst>
                  <a:ext uri="{0D108BD9-81ED-4DB2-BD59-A6C34878D82A}">
                    <a16:rowId xmlns:a16="http://schemas.microsoft.com/office/drawing/2014/main" val="10000"/>
                  </a:ext>
                </a:extLst>
              </a:tr>
              <a:tr h="722362">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1"/>
                  </a:ext>
                </a:extLst>
              </a:tr>
              <a:tr h="722362">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2"/>
                  </a:ext>
                </a:extLst>
              </a:tr>
              <a:tr h="722362">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3"/>
                  </a:ext>
                </a:extLst>
              </a:tr>
              <a:tr h="722362">
                <a:tc>
                  <a:txBody>
                    <a:bodyPr/>
                    <a:lstStyle/>
                    <a:p>
                      <a:r>
                        <a:rPr lang="en-US" sz="2000"/>
                        <a:t>...</a:t>
                      </a:r>
                    </a:p>
                  </a:txBody>
                  <a:tcPr/>
                </a:tc>
                <a:tc>
                  <a:txBody>
                    <a:bodyPr/>
                    <a:lstStyle/>
                    <a:p>
                      <a:r>
                        <a:rPr lang="en-US" sz="2000"/>
                        <a:t>...</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3794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down)">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58" y="759656"/>
            <a:ext cx="11009981" cy="5387925"/>
          </a:xfrm>
          <a:prstGeom prst="rect">
            <a:avLst/>
          </a:prstGeom>
        </p:spPr>
      </p:pic>
      <p:sp>
        <p:nvSpPr>
          <p:cNvPr id="50" name="Rectangle 49"/>
          <p:cNvSpPr/>
          <p:nvPr/>
        </p:nvSpPr>
        <p:spPr>
          <a:xfrm>
            <a:off x="754966" y="2188310"/>
            <a:ext cx="6096000" cy="1131848"/>
          </a:xfrm>
          <a:prstGeom prst="rect">
            <a:avLst/>
          </a:prstGeom>
        </p:spPr>
        <p:txBody>
          <a:bodyPr>
            <a:spAutoFit/>
          </a:bodyPr>
          <a:lstStyle/>
          <a:p>
            <a:pPr>
              <a:lnSpc>
                <a:spcPct val="150000"/>
              </a:lnSpc>
              <a:defRPr/>
            </a:pPr>
            <a:r>
              <a:rPr lang="nl-NL" sz="2400">
                <a:solidFill>
                  <a:srgbClr val="002060"/>
                </a:solidFill>
              </a:rPr>
              <a:t>Thông tin cá nhân: Họ và tên, nghề nghiệp, số điện thoại, nơi ở,..</a:t>
            </a:r>
            <a:endParaRPr lang="en-US" sz="2400">
              <a:solidFill>
                <a:srgbClr val="002060"/>
              </a:solidFill>
            </a:endParaRPr>
          </a:p>
        </p:txBody>
      </p:sp>
      <p:sp>
        <p:nvSpPr>
          <p:cNvPr id="52" name="Rectangle 51"/>
          <p:cNvSpPr/>
          <p:nvPr/>
        </p:nvSpPr>
        <p:spPr>
          <a:xfrm>
            <a:off x="754966" y="3863313"/>
            <a:ext cx="5421677" cy="461665"/>
          </a:xfrm>
          <a:prstGeom prst="rect">
            <a:avLst/>
          </a:prstGeom>
        </p:spPr>
        <p:txBody>
          <a:bodyPr wrap="none">
            <a:spAutoFit/>
          </a:bodyPr>
          <a:lstStyle/>
          <a:p>
            <a:pPr>
              <a:defRPr/>
            </a:pPr>
            <a:r>
              <a:rPr lang="nl-NL" sz="2400">
                <a:solidFill>
                  <a:srgbClr val="002060"/>
                </a:solidFill>
              </a:rPr>
              <a:t>Tình trạng mua bán thông tin trái phép</a:t>
            </a:r>
            <a:endParaRPr lang="en-US" sz="2400">
              <a:solidFill>
                <a:srgbClr val="002060"/>
              </a:solidFill>
            </a:endParaRPr>
          </a:p>
        </p:txBody>
      </p:sp>
      <p:sp>
        <p:nvSpPr>
          <p:cNvPr id="81" name="Rectangle 80"/>
          <p:cNvSpPr/>
          <p:nvPr/>
        </p:nvSpPr>
        <p:spPr>
          <a:xfrm>
            <a:off x="7127637" y="2201913"/>
            <a:ext cx="4581703" cy="1133580"/>
          </a:xfrm>
          <a:prstGeom prst="rect">
            <a:avLst/>
          </a:prstGeom>
        </p:spPr>
        <p:txBody>
          <a:bodyPr wrap="none">
            <a:spAutoFit/>
          </a:bodyPr>
          <a:lstStyle/>
          <a:p>
            <a:pPr>
              <a:lnSpc>
                <a:spcPct val="150000"/>
              </a:lnSpc>
              <a:defRPr/>
            </a:pPr>
            <a:r>
              <a:rPr lang="nl-NL" sz="2400" smtClean="0">
                <a:solidFill>
                  <a:srgbClr val="002060"/>
                </a:solidFill>
              </a:rPr>
              <a:t>Bị làm </a:t>
            </a:r>
            <a:r>
              <a:rPr lang="nl-NL" sz="2400">
                <a:solidFill>
                  <a:srgbClr val="002060"/>
                </a:solidFill>
              </a:rPr>
              <a:t>phiền bởi các quảng cáo </a:t>
            </a:r>
            <a:endParaRPr lang="nl-NL" sz="2400" smtClean="0">
              <a:solidFill>
                <a:srgbClr val="002060"/>
              </a:solidFill>
            </a:endParaRPr>
          </a:p>
          <a:p>
            <a:pPr>
              <a:lnSpc>
                <a:spcPct val="150000"/>
              </a:lnSpc>
              <a:defRPr/>
            </a:pPr>
            <a:r>
              <a:rPr lang="nl-NL" sz="2400" smtClean="0">
                <a:solidFill>
                  <a:srgbClr val="002060"/>
                </a:solidFill>
              </a:rPr>
              <a:t>không </a:t>
            </a:r>
            <a:r>
              <a:rPr lang="nl-NL" sz="2400">
                <a:solidFill>
                  <a:srgbClr val="002060"/>
                </a:solidFill>
              </a:rPr>
              <a:t>mong muốn</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7052771" y="3493980"/>
            <a:ext cx="4731434" cy="1200329"/>
          </a:xfrm>
          <a:prstGeom prst="rect">
            <a:avLst/>
          </a:prstGeom>
        </p:spPr>
        <p:txBody>
          <a:bodyPr wrap="square">
            <a:spAutoFit/>
          </a:bodyPr>
          <a:lstStyle/>
          <a:p>
            <a:pPr>
              <a:lnSpc>
                <a:spcPct val="150000"/>
              </a:lnSpc>
            </a:pPr>
            <a:r>
              <a:rPr lang="nl-NL" sz="2400">
                <a:solidFill>
                  <a:srgbClr val="002060"/>
                </a:solidFill>
              </a:rPr>
              <a:t>Bị đánh cắp thông tin cá nhân  </a:t>
            </a:r>
            <a:endParaRPr lang="nl-NL" sz="2400" smtClean="0">
              <a:solidFill>
                <a:srgbClr val="002060"/>
              </a:solidFill>
            </a:endParaRPr>
          </a:p>
          <a:p>
            <a:pPr>
              <a:lnSpc>
                <a:spcPct val="150000"/>
              </a:lnSpc>
            </a:pPr>
            <a:r>
              <a:rPr lang="nl-NL" sz="2400" smtClean="0">
                <a:solidFill>
                  <a:srgbClr val="002060"/>
                </a:solidFill>
              </a:rPr>
              <a:t>để </a:t>
            </a:r>
            <a:r>
              <a:rPr lang="nl-NL" sz="2400">
                <a:solidFill>
                  <a:srgbClr val="002060"/>
                </a:solidFill>
              </a:rPr>
              <a:t>lừa đảo chiếm đoạn tài sản</a:t>
            </a:r>
            <a:r>
              <a:rPr lang="nl-NL" sz="2400" smtClean="0">
                <a:solidFill>
                  <a:srgbClr val="002060"/>
                </a:solidFill>
              </a:rPr>
              <a:t>,...</a:t>
            </a:r>
            <a:endParaRPr lang="en-US" sz="2400">
              <a:solidFill>
                <a:srgbClr val="002060"/>
              </a:solidFill>
            </a:endParaRPr>
          </a:p>
        </p:txBody>
      </p:sp>
    </p:spTree>
    <p:extLst>
      <p:ext uri="{BB962C8B-B14F-4D97-AF65-F5344CB8AC3E}">
        <p14:creationId xmlns:p14="http://schemas.microsoft.com/office/powerpoint/2010/main" val="420127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1"/>
                                        </p:tgtEl>
                                        <p:attrNameLst>
                                          <p:attrName>style.visibility</p:attrName>
                                        </p:attrNameLst>
                                      </p:cBhvr>
                                      <p:to>
                                        <p:strVal val="visible"/>
                                      </p:to>
                                    </p:set>
                                    <p:anim calcmode="lin" valueType="num">
                                      <p:cBhvr additive="base">
                                        <p:cTn id="18" dur="500" fill="hold"/>
                                        <p:tgtEl>
                                          <p:spTgt spid="81"/>
                                        </p:tgtEl>
                                        <p:attrNameLst>
                                          <p:attrName>ppt_x</p:attrName>
                                        </p:attrNameLst>
                                      </p:cBhvr>
                                      <p:tavLst>
                                        <p:tav tm="0">
                                          <p:val>
                                            <p:strVal val="#ppt_x"/>
                                          </p:val>
                                        </p:tav>
                                        <p:tav tm="100000">
                                          <p:val>
                                            <p:strVal val="#ppt_x"/>
                                          </p:val>
                                        </p:tav>
                                      </p:tavLst>
                                    </p:anim>
                                    <p:anim calcmode="lin" valueType="num">
                                      <p:cBhvr additive="base">
                                        <p:cTn id="19"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500" fill="hold"/>
                                        <p:tgtEl>
                                          <p:spTgt spid="52"/>
                                        </p:tgtEl>
                                        <p:attrNameLst>
                                          <p:attrName>ppt_x</p:attrName>
                                        </p:attrNameLst>
                                      </p:cBhvr>
                                      <p:tavLst>
                                        <p:tav tm="0">
                                          <p:val>
                                            <p:strVal val="#ppt_x"/>
                                          </p:val>
                                        </p:tav>
                                        <p:tav tm="100000">
                                          <p:val>
                                            <p:strVal val="#ppt_x"/>
                                          </p:val>
                                        </p:tav>
                                      </p:tavLst>
                                    </p:anim>
                                    <p:anim calcmode="lin" valueType="num">
                                      <p:cBhvr additive="base">
                                        <p:cTn id="25"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2"/>
                                        </p:tgtEl>
                                        <p:attrNameLst>
                                          <p:attrName>style.visibility</p:attrName>
                                        </p:attrNameLst>
                                      </p:cBhvr>
                                      <p:to>
                                        <p:strVal val="visible"/>
                                      </p:to>
                                    </p:set>
                                    <p:anim calcmode="lin" valueType="num">
                                      <p:cBhvr additive="base">
                                        <p:cTn id="30" dur="500" fill="hold"/>
                                        <p:tgtEl>
                                          <p:spTgt spid="82"/>
                                        </p:tgtEl>
                                        <p:attrNameLst>
                                          <p:attrName>ppt_x</p:attrName>
                                        </p:attrNameLst>
                                      </p:cBhvr>
                                      <p:tavLst>
                                        <p:tav tm="0">
                                          <p:val>
                                            <p:strVal val="#ppt_x"/>
                                          </p:val>
                                        </p:tav>
                                        <p:tav tm="100000">
                                          <p:val>
                                            <p:strVal val="#ppt_x"/>
                                          </p:val>
                                        </p:tav>
                                      </p:tavLst>
                                    </p:anim>
                                    <p:anim calcmode="lin" valueType="num">
                                      <p:cBhvr additive="base">
                                        <p:cTn id="31"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81" grpId="0"/>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자유형: 도형 13">
            <a:extLst>
              <a:ext uri="{FF2B5EF4-FFF2-40B4-BE49-F238E27FC236}">
                <a16:creationId xmlns:a16="http://schemas.microsoft.com/office/drawing/2014/main" id="{B826D103-3BA7-4EF4-A9A6-E3D67B0273AC}"/>
              </a:ext>
            </a:extLst>
          </p:cNvPr>
          <p:cNvSpPr/>
          <p:nvPr/>
        </p:nvSpPr>
        <p:spPr>
          <a:xfrm>
            <a:off x="2848245" y="545002"/>
            <a:ext cx="587357" cy="543223"/>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8" name="자유형: 도형 14">
            <a:extLst>
              <a:ext uri="{FF2B5EF4-FFF2-40B4-BE49-F238E27FC236}">
                <a16:creationId xmlns:a16="http://schemas.microsoft.com/office/drawing/2014/main" id="{C561320C-1667-4303-89E9-54BCF9732C6A}"/>
              </a:ext>
            </a:extLst>
          </p:cNvPr>
          <p:cNvSpPr/>
          <p:nvPr/>
        </p:nvSpPr>
        <p:spPr>
          <a:xfrm rot="10800000">
            <a:off x="11369406" y="940274"/>
            <a:ext cx="587357" cy="543223"/>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7" name="Text Placeholder 1">
            <a:extLst>
              <a:ext uri="{FF2B5EF4-FFF2-40B4-BE49-F238E27FC236}">
                <a16:creationId xmlns:a16="http://schemas.microsoft.com/office/drawing/2014/main" id="{D735F7F3-C1B5-4B60-A00A-4EB618DDFB5A}"/>
              </a:ext>
            </a:extLst>
          </p:cNvPr>
          <p:cNvSpPr txBox="1">
            <a:spLocks/>
          </p:cNvSpPr>
          <p:nvPr/>
        </p:nvSpPr>
        <p:spPr>
          <a:xfrm>
            <a:off x="3537707" y="454491"/>
            <a:ext cx="11573197"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4000" b="1" smtClean="0">
                <a:solidFill>
                  <a:schemeClr val="accent4">
                    <a:lumMod val="75000"/>
                  </a:schemeClr>
                </a:solidFill>
              </a:rPr>
              <a:t>1. Thông tin cá nhân và tập thể</a:t>
            </a:r>
            <a:endParaRPr lang="ko-KR" altLang="en-US" sz="4000" b="1" dirty="0">
              <a:solidFill>
                <a:schemeClr val="accent4">
                  <a:lumMod val="75000"/>
                </a:schemeClr>
              </a:solidFill>
            </a:endParaRPr>
          </a:p>
        </p:txBody>
      </p:sp>
    </p:spTree>
    <p:extLst>
      <p:ext uri="{BB962C8B-B14F-4D97-AF65-F5344CB8AC3E}">
        <p14:creationId xmlns:p14="http://schemas.microsoft.com/office/powerpoint/2010/main" val="24981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11">
            <a:extLst>
              <a:ext uri="{FF2B5EF4-FFF2-40B4-BE49-F238E27FC236}">
                <a16:creationId xmlns:a16="http://schemas.microsoft.com/office/drawing/2014/main" id="{D056F437-2DAB-47C3-A560-34CD210A8576}"/>
              </a:ext>
            </a:extLst>
          </p:cNvPr>
          <p:cNvSpPr/>
          <p:nvPr/>
        </p:nvSpPr>
        <p:spPr>
          <a:xfrm>
            <a:off x="0" y="6302326"/>
            <a:ext cx="12192000" cy="562222"/>
          </a:xfrm>
          <a:prstGeom prst="rect">
            <a:avLst/>
          </a:prstGeom>
          <a:solidFill>
            <a:schemeClr val="accent2">
              <a:lumMod val="75000"/>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700" dirty="0"/>
          </a:p>
        </p:txBody>
      </p:sp>
      <p:sp>
        <p:nvSpPr>
          <p:cNvPr id="72" name="Text Placeholder 1">
            <a:extLst>
              <a:ext uri="{FF2B5EF4-FFF2-40B4-BE49-F238E27FC236}">
                <a16:creationId xmlns:a16="http://schemas.microsoft.com/office/drawing/2014/main" id="{D735F7F3-C1B5-4B60-A00A-4EB618DDFB5A}"/>
              </a:ext>
            </a:extLst>
          </p:cNvPr>
          <p:cNvSpPr txBox="1">
            <a:spLocks/>
          </p:cNvSpPr>
          <p:nvPr/>
        </p:nvSpPr>
        <p:spPr>
          <a:xfrm>
            <a:off x="112542" y="182880"/>
            <a:ext cx="11573197"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3200" b="1" smtClean="0">
                <a:solidFill>
                  <a:schemeClr val="accent4">
                    <a:lumMod val="75000"/>
                  </a:schemeClr>
                </a:solidFill>
              </a:rPr>
              <a:t>1. Thông tin cá nhân và tập thể</a:t>
            </a:r>
            <a:endParaRPr lang="ko-KR" altLang="en-US" sz="3200" b="1" dirty="0">
              <a:solidFill>
                <a:schemeClr val="accent4">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490" y="1080577"/>
            <a:ext cx="5589650" cy="33085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080577"/>
            <a:ext cx="5620181" cy="3308543"/>
          </a:xfrm>
          <a:prstGeom prst="rect">
            <a:avLst/>
          </a:prstGeom>
        </p:spPr>
      </p:pic>
      <p:sp>
        <p:nvSpPr>
          <p:cNvPr id="7" name="Rectangle 6"/>
          <p:cNvSpPr/>
          <p:nvPr/>
        </p:nvSpPr>
        <p:spPr>
          <a:xfrm>
            <a:off x="309490" y="4502691"/>
            <a:ext cx="5589650" cy="1477328"/>
          </a:xfrm>
          <a:prstGeom prst="rect">
            <a:avLst/>
          </a:prstGeom>
        </p:spPr>
        <p:txBody>
          <a:bodyPr wrap="square">
            <a:spAutoFit/>
          </a:bodyPr>
          <a:lstStyle/>
          <a:p>
            <a:pPr>
              <a:lnSpc>
                <a:spcPct val="150000"/>
              </a:lnSpc>
            </a:pPr>
            <a:r>
              <a:rPr lang="en-US" sz="2000" smtClean="0"/>
              <a:t>Cần </a:t>
            </a:r>
            <a:r>
              <a:rPr lang="en-US" sz="2000"/>
              <a:t>bảo mật không chỉ thông tin cá nhân của mình mà còn phải có ý thức bảo vệ thông tin cá nhân của người khác.</a:t>
            </a:r>
          </a:p>
        </p:txBody>
      </p:sp>
      <p:sp>
        <p:nvSpPr>
          <p:cNvPr id="8" name="Rectangle 7"/>
          <p:cNvSpPr/>
          <p:nvPr/>
        </p:nvSpPr>
        <p:spPr>
          <a:xfrm>
            <a:off x="6096000" y="4389120"/>
            <a:ext cx="5620180" cy="1938992"/>
          </a:xfrm>
          <a:prstGeom prst="rect">
            <a:avLst/>
          </a:prstGeom>
        </p:spPr>
        <p:txBody>
          <a:bodyPr wrap="square">
            <a:spAutoFit/>
          </a:bodyPr>
          <a:lstStyle/>
          <a:p>
            <a:pPr>
              <a:lnSpc>
                <a:spcPct val="150000"/>
              </a:lnSpc>
            </a:pPr>
            <a:r>
              <a:rPr lang="en-US" sz="2000" i="1"/>
              <a:t>Các cơ quan hay tổ chức cũng có những thông tin định danh như tên, địa chỉ giao dịch, tài khoản ngân </a:t>
            </a:r>
            <a:r>
              <a:rPr lang="en-US" sz="2000" i="1" smtClean="0"/>
              <a:t>hàng…Những </a:t>
            </a:r>
            <a:r>
              <a:rPr lang="en-US" sz="2000" i="1"/>
              <a:t>thông tin đó cũng được pháp luật bảo vệ.</a:t>
            </a:r>
            <a:endParaRPr lang="en-US" sz="2000"/>
          </a:p>
        </p:txBody>
      </p:sp>
    </p:spTree>
    <p:extLst>
      <p:ext uri="{BB962C8B-B14F-4D97-AF65-F5344CB8AC3E}">
        <p14:creationId xmlns:p14="http://schemas.microsoft.com/office/powerpoint/2010/main" val="12792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Contents Slide Master">
  <a:themeElements>
    <a:clrScheme name="ALLPPT-221">
      <a:dk1>
        <a:srgbClr val="000000"/>
      </a:dk1>
      <a:lt1>
        <a:sysClr val="window" lastClr="FFFFFF"/>
      </a:lt1>
      <a:dk2>
        <a:srgbClr val="1F497D"/>
      </a:dk2>
      <a:lt2>
        <a:srgbClr val="EEECE1"/>
      </a:lt2>
      <a:accent1>
        <a:srgbClr val="4FC1CF"/>
      </a:accent1>
      <a:accent2>
        <a:srgbClr val="EBC149"/>
      </a:accent2>
      <a:accent3>
        <a:srgbClr val="F26122"/>
      </a:accent3>
      <a:accent4>
        <a:srgbClr val="6F1F51"/>
      </a:accent4>
      <a:accent5>
        <a:srgbClr val="2C2F45"/>
      </a:accent5>
      <a:accent6>
        <a:srgbClr val="2C2F45"/>
      </a:accent6>
      <a:hlink>
        <a:srgbClr val="0000FF"/>
      </a:hlink>
      <a:folHlink>
        <a:srgbClr val="800080"/>
      </a:folHlink>
    </a:clrScheme>
    <a:fontScheme name="ALLPPT PONTS">
      <a:majorFont>
        <a:latin typeface="Arial"/>
        <a:ea typeface="Malgun Gothic"/>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213">
      <a:dk1>
        <a:sysClr val="windowText" lastClr="000000"/>
      </a:dk1>
      <a:lt1>
        <a:sysClr val="window" lastClr="FFFFFF"/>
      </a:lt1>
      <a:dk2>
        <a:srgbClr val="1F497D"/>
      </a:dk2>
      <a:lt2>
        <a:srgbClr val="EEECE1"/>
      </a:lt2>
      <a:accent1>
        <a:srgbClr val="F78C0E"/>
      </a:accent1>
      <a:accent2>
        <a:srgbClr val="F9CD3F"/>
      </a:accent2>
      <a:accent3>
        <a:srgbClr val="80BE5A"/>
      </a:accent3>
      <a:accent4>
        <a:srgbClr val="9646AA"/>
      </a:accent4>
      <a:accent5>
        <a:srgbClr val="EF4630"/>
      </a:accent5>
      <a:accent6>
        <a:srgbClr val="3F3F3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5374</TotalTime>
  <Words>1611</Words>
  <Application>Microsoft Office PowerPoint</Application>
  <PresentationFormat>Widescreen</PresentationFormat>
  <Paragraphs>196</Paragraphs>
  <Slides>22</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Malgun Gothic</vt:lpstr>
      <vt:lpstr>Malgun Gothic</vt:lpstr>
      <vt:lpstr>Arial</vt:lpstr>
      <vt:lpstr>Calibri</vt:lpstr>
      <vt:lpstr>Times New Roman</vt:lpstr>
      <vt:lpstr>Wingdings</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HP</cp:lastModifiedBy>
  <cp:revision>100</cp:revision>
  <dcterms:created xsi:type="dcterms:W3CDTF">2020-01-20T05:08:25Z</dcterms:created>
  <dcterms:modified xsi:type="dcterms:W3CDTF">2024-01-15T01:16:12Z</dcterms:modified>
</cp:coreProperties>
</file>