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9" r:id="rId3"/>
    <p:sldId id="276" r:id="rId4"/>
    <p:sldId id="277" r:id="rId5"/>
    <p:sldId id="280" r:id="rId6"/>
    <p:sldId id="281" r:id="rId7"/>
    <p:sldId id="284" r:id="rId8"/>
    <p:sldId id="285" r:id="rId9"/>
  </p:sldIdLst>
  <p:sldSz cx="18288000" cy="10287000"/>
  <p:notesSz cx="6858000" cy="9144000"/>
  <p:embeddedFontLst>
    <p:embeddedFont>
      <p:font typeface="Gill Sans MT" panose="020B05020201040202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26C1D1-CA2D-4EBD-9F1A-6F65349AEA2E}">
          <p14:sldIdLst>
            <p14:sldId id="256"/>
            <p14:sldId id="269"/>
            <p14:sldId id="276"/>
            <p14:sldId id="277"/>
            <p14:sldId id="280"/>
            <p14:sldId id="281"/>
            <p14:sldId id="284"/>
            <p14:sldId id="285"/>
          </p14:sldIdLst>
        </p14:section>
        <p14:section name="Untitled Section" id="{6C26F8B2-4120-41FB-A8F9-1489F2277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0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8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7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4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7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608289" y="3009735"/>
            <a:ext cx="13071421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56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3756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00300" y="2982081"/>
            <a:ext cx="13487400" cy="37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500" b="1"/>
              <a:t>BÀI </a:t>
            </a: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85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8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THỰC HÀNH TỔNG HỢP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cxnSp>
        <p:nvCxnSpPr>
          <p:cNvPr id="20" name="Straight Connector 19"/>
          <p:cNvCxnSpPr/>
          <p:nvPr/>
        </p:nvCxnSpPr>
        <p:spPr>
          <a:xfrm>
            <a:off x="0" y="634411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678072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7502" y="661693"/>
            <a:ext cx="17450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Nhiệm vụ 1. Tạo một Phiếu điểm cá nhân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87572" y="2003496"/>
            <a:ext cx="15925800" cy="213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dùng phần mềm bảng tính để tạo một phiếu điểm cá nhân theo mẫu ở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4537039"/>
            <a:ext cx="10058400" cy="4741090"/>
            <a:chOff x="772332" y="4762500"/>
            <a:chExt cx="10058400" cy="4741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t="16961" r="7746" b="9381"/>
            <a:stretch/>
          </p:blipFill>
          <p:spPr>
            <a:xfrm>
              <a:off x="772332" y="4762500"/>
              <a:ext cx="9628541" cy="3978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2332" y="8949592"/>
              <a:ext cx="10058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Một mẫu Phiếu điểm cá nhân tạo bằng bảng tính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1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cxnSp>
        <p:nvCxnSpPr>
          <p:cNvPr id="20" name="Straight Connector 19"/>
          <p:cNvCxnSpPr/>
          <p:nvPr/>
        </p:nvCxnSpPr>
        <p:spPr>
          <a:xfrm>
            <a:off x="0" y="634411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678072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837936"/>
            <a:ext cx="17450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Nhiệm vụ 1. Tạo một Phiếu điểm cá nhân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842" y="1877790"/>
            <a:ext cx="15925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Kích hoạt phần mềm bảng tính, tạo một số trang tính mới, trong trang tính Sheet1 tạo bảng có cấu trúc của Phiếu điểm cá nhân theo mẫu ở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1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và nhập dữ liệu.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14394" r="8343" b="79193"/>
          <a:stretch/>
        </p:blipFill>
        <p:spPr>
          <a:xfrm>
            <a:off x="500431" y="6996977"/>
            <a:ext cx="16824449" cy="2120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9842" y="4503704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Căn chỉnh các tiêu đề của bảng: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4400" y="5466853"/>
            <a:ext cx="6705600" cy="1132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khối ô cần căn chỉnh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67720" y="5466853"/>
            <a:ext cx="8712675" cy="1132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nút lệnh </a:t>
            </a:r>
            <a:r>
              <a:rPr lang="en-US" sz="35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 &amp; Center  </a:t>
            </a:r>
          </a:p>
        </p:txBody>
      </p:sp>
      <p:sp>
        <p:nvSpPr>
          <p:cNvPr id="26" name="Plus 25"/>
          <p:cNvSpPr/>
          <p:nvPr/>
        </p:nvSpPr>
        <p:spPr>
          <a:xfrm>
            <a:off x="7679864" y="5618905"/>
            <a:ext cx="987856" cy="84599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18486" y="4784589"/>
            <a:ext cx="15392400" cy="4445553"/>
            <a:chOff x="901499" y="3792845"/>
            <a:chExt cx="15392400" cy="4445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0" t="8370" r="8738" b="53210"/>
            <a:stretch/>
          </p:blipFill>
          <p:spPr>
            <a:xfrm>
              <a:off x="901499" y="3792845"/>
              <a:ext cx="15392400" cy="35611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87353" y="7684400"/>
              <a:ext cx="11277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4. Điểm trung bình môn được tính tự động bằng công thức </a:t>
              </a:r>
            </a:p>
          </p:txBody>
        </p:sp>
      </p:grpSp>
      <p:grpSp>
        <p:nvGrpSpPr>
          <p:cNvPr id="12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cxnSp>
        <p:nvCxnSpPr>
          <p:cNvPr id="20" name="Straight Connector 19"/>
          <p:cNvCxnSpPr/>
          <p:nvPr/>
        </p:nvCxnSpPr>
        <p:spPr>
          <a:xfrm>
            <a:off x="0" y="634411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678072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837936"/>
            <a:ext cx="17450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Nhiệm vụ 2. Điền dữ liệu cho các ô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68963" y="1966767"/>
            <a:ext cx="16091446" cy="28603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/>
              <a:t>Đọc hướng dẫn Bước 2 và 3 – SGK tr.63, quan sát Hình 4 và trả lời câu hỏi: </a:t>
            </a:r>
            <a:r>
              <a:rPr lang="vi-VN" sz="3600" b="1" i="1"/>
              <a:t>Em hãy cho biết điểm khác nhau giữa điền dữ liệu tự động ở bước 2 và bước 3.</a:t>
            </a:r>
            <a:endParaRPr lang="en-US" sz="3600" b="1" i="1"/>
          </a:p>
        </p:txBody>
      </p:sp>
    </p:spTree>
    <p:extLst>
      <p:ext uri="{BB962C8B-B14F-4D97-AF65-F5344CB8AC3E}">
        <p14:creationId xmlns:p14="http://schemas.microsoft.com/office/powerpoint/2010/main" val="1352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cxnSp>
        <p:nvCxnSpPr>
          <p:cNvPr id="20" name="Straight Connector 19"/>
          <p:cNvCxnSpPr/>
          <p:nvPr/>
        </p:nvCxnSpPr>
        <p:spPr>
          <a:xfrm>
            <a:off x="0" y="634411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678072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837936"/>
            <a:ext cx="17450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Nhiệm vụ 2. Điền dữ liệu cho các ô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9842" y="1877790"/>
            <a:ext cx="15925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 và 3.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Điền dữ liệu tự động vào cột STT và cột Điểm trung bình môn học kì của môn học.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68638" y="4092928"/>
            <a:ext cx="3810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 STT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09933" y="6499390"/>
            <a:ext cx="5029200" cy="1981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dữ liệu mẫu cho hai dòng đầu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59406" y="6480212"/>
            <a:ext cx="7551624" cy="1981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thao tác kéo thả để nhập dữ liệu cho các dòng kế tiếp</a:t>
            </a:r>
          </a:p>
        </p:txBody>
      </p:sp>
      <p:cxnSp>
        <p:nvCxnSpPr>
          <p:cNvPr id="8" name="Straight Connector 7"/>
          <p:cNvCxnSpPr>
            <a:stCxn id="5" idx="2"/>
            <a:endCxn id="6" idx="0"/>
          </p:cNvCxnSpPr>
          <p:nvPr/>
        </p:nvCxnSpPr>
        <p:spPr>
          <a:xfrm flipH="1">
            <a:off x="4224533" y="5159728"/>
            <a:ext cx="4049105" cy="1339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  <a:endCxn id="23" idx="0"/>
          </p:cNvCxnSpPr>
          <p:nvPr/>
        </p:nvCxnSpPr>
        <p:spPr>
          <a:xfrm>
            <a:off x="8273638" y="5159728"/>
            <a:ext cx="4861580" cy="1320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2492" y="2229452"/>
            <a:ext cx="15925800" cy="2735657"/>
          </a:xfrm>
          <a:prstGeom prst="roundRect">
            <a:avLst/>
          </a:prstGeom>
          <a:solidFill>
            <a:srgbClr val="FFFF99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tự hoàn thành, trang trí cho sản phẩm phiếu điểm cá nhân của mình sao cho cho khoa học và dễ hiểu.</a:t>
            </a: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cxnSp>
        <p:nvCxnSpPr>
          <p:cNvPr id="21" name="Straight Connector 20"/>
          <p:cNvCxnSpPr/>
          <p:nvPr/>
        </p:nvCxnSpPr>
        <p:spPr>
          <a:xfrm>
            <a:off x="0" y="9678072"/>
            <a:ext cx="17450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320" y="459010"/>
            <a:ext cx="1745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LUYỆN TẬP VÀ VẬN DỤNG </a:t>
            </a:r>
          </a:p>
        </p:txBody>
      </p:sp>
    </p:spTree>
    <p:extLst>
      <p:ext uri="{BB962C8B-B14F-4D97-AF65-F5344CB8AC3E}">
        <p14:creationId xmlns:p14="http://schemas.microsoft.com/office/powerpoint/2010/main" val="1642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876193" y="3240486"/>
            <a:ext cx="14535613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56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69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</TotalTime>
  <Words>303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 MT</vt:lpstr>
      <vt:lpstr>Arial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Colorful Vintage Aesthetic Minimalist Home Decor Virtual Work From Home Never Have I Ever Game Presentation</dc:title>
  <cp:lastModifiedBy>Trần Bích Hà</cp:lastModifiedBy>
  <cp:revision>17</cp:revision>
  <dcterms:created xsi:type="dcterms:W3CDTF">2006-08-16T00:00:00Z</dcterms:created>
  <dcterms:modified xsi:type="dcterms:W3CDTF">2022-11-26T08:22:42Z</dcterms:modified>
  <dc:identifier>DAFNwRqBPOo</dc:identifier>
</cp:coreProperties>
</file>