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60" r:id="rId1"/>
  </p:sldMasterIdLst>
  <p:sldIdLst>
    <p:sldId id="256" r:id="rId2"/>
    <p:sldId id="265" r:id="rId3"/>
    <p:sldId id="273" r:id="rId4"/>
    <p:sldId id="274" r:id="rId5"/>
    <p:sldId id="275" r:id="rId6"/>
    <p:sldId id="280" r:id="rId7"/>
    <p:sldId id="281" r:id="rId8"/>
  </p:sldIdLst>
  <p:sldSz cx="18288000" cy="10287000"/>
  <p:notesSz cx="6858000" cy="9144000"/>
  <p:embeddedFontLst>
    <p:embeddedFont>
      <p:font typeface="Gill Sans MT" panose="020B0502020104020203" pitchFamily="34" charset="0"/>
      <p:regular r:id="rId9"/>
      <p:bold r:id="rId10"/>
      <p:italic r:id="rId11"/>
      <p:boldItalic r:id="rId12"/>
    </p:embeddedFont>
  </p:embeddedFont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ECD33ECF-B040-4FDC-96E8-F054B1A17563}">
          <p14:sldIdLst>
            <p14:sldId id="256"/>
            <p14:sldId id="265"/>
            <p14:sldId id="273"/>
            <p14:sldId id="274"/>
            <p14:sldId id="275"/>
            <p14:sldId id="280"/>
            <p14:sldId id="281"/>
          </p14:sldIdLst>
        </p14:section>
        <p14:section name="Untitled Section" id="{A18818BD-2605-40F9-9955-2853A8E51E1D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2" autoAdjust="0"/>
  </p:normalViewPr>
  <p:slideViewPr>
    <p:cSldViewPr>
      <p:cViewPr varScale="1">
        <p:scale>
          <a:sx n="53" d="100"/>
          <a:sy n="53" d="100"/>
        </p:scale>
        <p:origin x="802" y="5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font" Target="fonts/font4.fntdata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3.fntdata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font" Target="fonts/font2.fntdata"/><Relationship Id="rId4" Type="http://schemas.openxmlformats.org/officeDocument/2006/relationships/slide" Target="slides/slide3.xml"/><Relationship Id="rId9" Type="http://schemas.openxmlformats.org/officeDocument/2006/relationships/font" Target="fonts/font1.fntdata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26669" y="1203448"/>
            <a:ext cx="12955610" cy="3812147"/>
          </a:xfrm>
        </p:spPr>
        <p:txBody>
          <a:bodyPr bIns="0" anchor="b">
            <a:normAutofit/>
          </a:bodyPr>
          <a:lstStyle>
            <a:lvl1pPr algn="l">
              <a:defRPr sz="99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626670" y="5296807"/>
            <a:ext cx="12955608" cy="1466432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2700" b="0" cap="all" baseline="0">
                <a:solidFill>
                  <a:schemeClr val="tx1"/>
                </a:solidFill>
              </a:defRPr>
            </a:lvl1pPr>
            <a:lvl2pPr marL="685800" indent="0" algn="ctr">
              <a:buNone/>
              <a:defRPr sz="2700"/>
            </a:lvl2pPr>
            <a:lvl3pPr marL="1371600" indent="0" algn="ctr">
              <a:buNone/>
              <a:defRPr sz="2700"/>
            </a:lvl3pPr>
            <a:lvl4pPr marL="2057400" indent="0" algn="ctr">
              <a:buNone/>
              <a:defRPr sz="2400"/>
            </a:lvl4pPr>
            <a:lvl5pPr marL="2743200" indent="0" algn="ctr">
              <a:buNone/>
              <a:defRPr sz="2400"/>
            </a:lvl5pPr>
            <a:lvl6pPr marL="3429000" indent="0" algn="ctr">
              <a:buNone/>
              <a:defRPr sz="2400"/>
            </a:lvl6pPr>
            <a:lvl7pPr marL="4114800" indent="0" algn="ctr">
              <a:buNone/>
              <a:defRPr sz="2400"/>
            </a:lvl7pPr>
            <a:lvl8pPr marL="4800600" indent="0" algn="ctr">
              <a:buNone/>
              <a:defRPr sz="2400"/>
            </a:lvl8pPr>
            <a:lvl9pPr marL="5486400" indent="0" algn="ctr">
              <a:buNone/>
              <a:defRPr sz="24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624751" y="493961"/>
            <a:ext cx="7460873" cy="463802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156497" y="1198460"/>
            <a:ext cx="1216529" cy="755367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3626670" y="5292813"/>
            <a:ext cx="12955608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627991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26" name="Straight Connector 25"/>
          <p:cNvCxnSpPr/>
          <p:nvPr/>
        </p:nvCxnSpPr>
        <p:spPr>
          <a:xfrm>
            <a:off x="2180844" y="2770632"/>
            <a:ext cx="1441128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662918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4158667" y="1198460"/>
            <a:ext cx="2423613" cy="6989834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167008" y="1198460"/>
            <a:ext cx="11743245" cy="698983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158667" y="1198460"/>
            <a:ext cx="0" cy="6989834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838045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33" name="Straight Connector 32"/>
          <p:cNvCxnSpPr/>
          <p:nvPr/>
        </p:nvCxnSpPr>
        <p:spPr>
          <a:xfrm>
            <a:off x="2180844" y="2770632"/>
            <a:ext cx="1441128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372674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1359" y="2634195"/>
            <a:ext cx="12964731" cy="2831925"/>
          </a:xfrm>
        </p:spPr>
        <p:txBody>
          <a:bodyPr anchor="b">
            <a:normAutofit/>
          </a:bodyPr>
          <a:lstStyle>
            <a:lvl1pPr algn="l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81359" y="5709293"/>
            <a:ext cx="12945669" cy="1519394"/>
          </a:xfrm>
        </p:spPr>
        <p:txBody>
          <a:bodyPr tIns="91440">
            <a:normAutofit/>
          </a:bodyPr>
          <a:lstStyle>
            <a:lvl1pPr marL="0" indent="0" algn="l">
              <a:buNone/>
              <a:defRPr sz="2700">
                <a:solidFill>
                  <a:schemeClr val="tx1"/>
                </a:solidFill>
              </a:defRPr>
            </a:lvl1pPr>
            <a:lvl2pPr marL="685800" indent="0">
              <a:buNone/>
              <a:defRPr sz="2700">
                <a:solidFill>
                  <a:schemeClr val="tx1">
                    <a:tint val="75000"/>
                  </a:schemeClr>
                </a:solidFill>
              </a:defRPr>
            </a:lvl2pPr>
            <a:lvl3pPr marL="1371600" indent="0">
              <a:buNone/>
              <a:defRPr sz="2700">
                <a:solidFill>
                  <a:schemeClr val="tx1">
                    <a:tint val="75000"/>
                  </a:schemeClr>
                </a:solidFill>
              </a:defRPr>
            </a:lvl3pPr>
            <a:lvl4pPr marL="205740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4pPr>
            <a:lvl5pPr marL="274320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5pPr>
            <a:lvl6pPr marL="342900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6pPr>
            <a:lvl7pPr marL="411480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7pPr>
            <a:lvl8pPr marL="480060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8pPr>
            <a:lvl9pPr marL="548640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2181359" y="5707478"/>
            <a:ext cx="12945669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728527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73826" y="1207334"/>
            <a:ext cx="14408453" cy="158895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170997" y="3016318"/>
            <a:ext cx="6967728" cy="517289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620657" y="3026015"/>
            <a:ext cx="6967728" cy="516228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35" name="Straight Connector 34"/>
          <p:cNvCxnSpPr/>
          <p:nvPr/>
        </p:nvCxnSpPr>
        <p:spPr>
          <a:xfrm>
            <a:off x="2180844" y="2770632"/>
            <a:ext cx="1441128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159849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70787" y="1206245"/>
            <a:ext cx="14411492" cy="158447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70787" y="3029324"/>
            <a:ext cx="6967728" cy="1202915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3300" b="0" cap="all" baseline="0">
                <a:solidFill>
                  <a:schemeClr val="accent1"/>
                </a:solidFill>
              </a:defRPr>
            </a:lvl1pPr>
            <a:lvl2pPr marL="685800" indent="0">
              <a:buNone/>
              <a:defRPr sz="3000" b="1"/>
            </a:lvl2pPr>
            <a:lvl3pPr marL="1371600" indent="0">
              <a:buNone/>
              <a:defRPr sz="2700" b="1"/>
            </a:lvl3pPr>
            <a:lvl4pPr marL="2057400" indent="0">
              <a:buNone/>
              <a:defRPr sz="2400" b="1"/>
            </a:lvl4pPr>
            <a:lvl5pPr marL="2743200" indent="0">
              <a:buNone/>
              <a:defRPr sz="2400" b="1"/>
            </a:lvl5pPr>
            <a:lvl6pPr marL="3429000" indent="0">
              <a:buNone/>
              <a:defRPr sz="2400" b="1"/>
            </a:lvl6pPr>
            <a:lvl7pPr marL="4114800" indent="0">
              <a:buNone/>
              <a:defRPr sz="2400" b="1"/>
            </a:lvl7pPr>
            <a:lvl8pPr marL="4800600" indent="0">
              <a:buNone/>
              <a:defRPr sz="2400" b="1"/>
            </a:lvl8pPr>
            <a:lvl9pPr marL="5486400" indent="0">
              <a:buNone/>
              <a:defRPr sz="24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170787" y="4236404"/>
            <a:ext cx="6967728" cy="396668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9618543" y="3034505"/>
            <a:ext cx="6967728" cy="1203356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3300" b="0" cap="all" baseline="0">
                <a:solidFill>
                  <a:schemeClr val="accent1"/>
                </a:solidFill>
              </a:defRPr>
            </a:lvl1pPr>
            <a:lvl2pPr marL="685800" indent="0">
              <a:buNone/>
              <a:defRPr sz="3000" b="1"/>
            </a:lvl2pPr>
            <a:lvl3pPr marL="1371600" indent="0">
              <a:buNone/>
              <a:defRPr sz="2700" b="1"/>
            </a:lvl3pPr>
            <a:lvl4pPr marL="2057400" indent="0">
              <a:buNone/>
              <a:defRPr sz="2400" b="1"/>
            </a:lvl4pPr>
            <a:lvl5pPr marL="2743200" indent="0">
              <a:buNone/>
              <a:defRPr sz="2400" b="1"/>
            </a:lvl5pPr>
            <a:lvl6pPr marL="3429000" indent="0">
              <a:buNone/>
              <a:defRPr sz="2400" b="1"/>
            </a:lvl6pPr>
            <a:lvl7pPr marL="4114800" indent="0">
              <a:buNone/>
              <a:defRPr sz="2400" b="1"/>
            </a:lvl7pPr>
            <a:lvl8pPr marL="4800600" indent="0">
              <a:buNone/>
              <a:defRPr sz="2400" b="1"/>
            </a:lvl8pPr>
            <a:lvl9pPr marL="5486400" indent="0">
              <a:buNone/>
              <a:defRPr sz="24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9618543" y="4232237"/>
            <a:ext cx="6967728" cy="39560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11/26/2022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29" name="Straight Connector 28"/>
          <p:cNvCxnSpPr/>
          <p:nvPr/>
        </p:nvCxnSpPr>
        <p:spPr>
          <a:xfrm>
            <a:off x="2180844" y="2770632"/>
            <a:ext cx="1441128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218545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11/26/2022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25" name="Straight Connector 24"/>
          <p:cNvCxnSpPr/>
          <p:nvPr/>
        </p:nvCxnSpPr>
        <p:spPr>
          <a:xfrm>
            <a:off x="2180844" y="2770632"/>
            <a:ext cx="1441128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123479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11/26/2022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71891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007" y="1198460"/>
            <a:ext cx="4909649" cy="3370676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65571" y="1198461"/>
            <a:ext cx="9018705" cy="6988239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67007" y="4808237"/>
            <a:ext cx="4912520" cy="3372272"/>
          </a:xfrm>
        </p:spPr>
        <p:txBody>
          <a:bodyPr/>
          <a:lstStyle>
            <a:lvl1pPr marL="0" indent="0" algn="l">
              <a:buNone/>
              <a:defRPr sz="2400"/>
            </a:lvl1pPr>
            <a:lvl2pPr marL="685800" indent="0">
              <a:buNone/>
              <a:defRPr sz="2100"/>
            </a:lvl2pPr>
            <a:lvl3pPr marL="1371600" indent="0">
              <a:buNone/>
              <a:defRPr sz="1800"/>
            </a:lvl3pPr>
            <a:lvl4pPr marL="2057400" indent="0">
              <a:buNone/>
              <a:defRPr sz="1500"/>
            </a:lvl4pPr>
            <a:lvl5pPr marL="2743200" indent="0">
              <a:buNone/>
              <a:defRPr sz="1500"/>
            </a:lvl5pPr>
            <a:lvl6pPr marL="3429000" indent="0">
              <a:buNone/>
              <a:defRPr sz="1500"/>
            </a:lvl6pPr>
            <a:lvl7pPr marL="4114800" indent="0">
              <a:buNone/>
              <a:defRPr sz="1500"/>
            </a:lvl7pPr>
            <a:lvl8pPr marL="4800600" indent="0">
              <a:buNone/>
              <a:defRPr sz="1500"/>
            </a:lvl8pPr>
            <a:lvl9pPr marL="5486400" indent="0">
              <a:buNone/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7" name="Straight Connector 16"/>
          <p:cNvCxnSpPr/>
          <p:nvPr/>
        </p:nvCxnSpPr>
        <p:spPr>
          <a:xfrm>
            <a:off x="2172420" y="4808237"/>
            <a:ext cx="4904235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878320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11216081" y="723256"/>
            <a:ext cx="6111800" cy="7723652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76809" y="1694270"/>
            <a:ext cx="8298492" cy="2745876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186584" y="1683814"/>
            <a:ext cx="4186757" cy="5799491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4800"/>
            </a:lvl1pPr>
            <a:lvl2pPr marL="685800" indent="0">
              <a:buNone/>
              <a:defRPr sz="4200"/>
            </a:lvl2pPr>
            <a:lvl3pPr marL="1371600" indent="0">
              <a:buNone/>
              <a:defRPr sz="3600"/>
            </a:lvl3pPr>
            <a:lvl4pPr marL="2057400" indent="0">
              <a:buNone/>
              <a:defRPr sz="3000"/>
            </a:lvl4pPr>
            <a:lvl5pPr marL="2743200" indent="0">
              <a:buNone/>
              <a:defRPr sz="3000"/>
            </a:lvl5pPr>
            <a:lvl6pPr marL="3429000" indent="0">
              <a:buNone/>
              <a:defRPr sz="3000"/>
            </a:lvl6pPr>
            <a:lvl7pPr marL="4114800" indent="0">
              <a:buNone/>
              <a:defRPr sz="3000"/>
            </a:lvl7pPr>
            <a:lvl8pPr marL="4800600" indent="0">
              <a:buNone/>
              <a:defRPr sz="3000"/>
            </a:lvl8pPr>
            <a:lvl9pPr marL="5486400" indent="0">
              <a:buNone/>
              <a:defRPr sz="3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75494" y="4718988"/>
            <a:ext cx="8286606" cy="3005613"/>
          </a:xfrm>
        </p:spPr>
        <p:txBody>
          <a:bodyPr>
            <a:normAutofit/>
          </a:bodyPr>
          <a:lstStyle>
            <a:lvl1pPr marL="0" indent="0" algn="l">
              <a:buNone/>
              <a:defRPr sz="2700"/>
            </a:lvl1pPr>
            <a:lvl2pPr marL="685800" indent="0">
              <a:buNone/>
              <a:defRPr sz="2100"/>
            </a:lvl2pPr>
            <a:lvl3pPr marL="1371600" indent="0">
              <a:buNone/>
              <a:defRPr sz="1800"/>
            </a:lvl3pPr>
            <a:lvl4pPr marL="2057400" indent="0">
              <a:buNone/>
              <a:defRPr sz="1500"/>
            </a:lvl4pPr>
            <a:lvl5pPr marL="2743200" indent="0">
              <a:buNone/>
              <a:defRPr sz="1500"/>
            </a:lvl5pPr>
            <a:lvl6pPr marL="3429000" indent="0">
              <a:buNone/>
              <a:defRPr sz="1500"/>
            </a:lvl6pPr>
            <a:lvl7pPr marL="4114800" indent="0">
              <a:buNone/>
              <a:defRPr sz="1500"/>
            </a:lvl7pPr>
            <a:lvl8pPr marL="4800600" indent="0">
              <a:buNone/>
              <a:defRPr sz="1500"/>
            </a:lvl8pPr>
            <a:lvl9pPr marL="5486400" indent="0">
              <a:buNone/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171074" y="8204785"/>
            <a:ext cx="8291027" cy="480185"/>
          </a:xfrm>
        </p:spPr>
        <p:txBody>
          <a:bodyPr/>
          <a:lstStyle>
            <a:lvl1pPr algn="l">
              <a:defRPr/>
            </a:lvl1pPr>
          </a:lstStyle>
          <a:p>
            <a:fld id="{1D8BD707-D9CF-40AE-B4C6-C98DA3205C09}" type="datetimeFigureOut">
              <a:rPr lang="en-US" smtClean="0"/>
              <a:pPr/>
              <a:t>11/26/2022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71073" y="477961"/>
            <a:ext cx="8311506" cy="481397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31" name="Straight Connector 30"/>
          <p:cNvCxnSpPr/>
          <p:nvPr/>
        </p:nvCxnSpPr>
        <p:spPr>
          <a:xfrm>
            <a:off x="2171074" y="4715408"/>
            <a:ext cx="8291027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861832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029215"/>
            <a:ext cx="18288000" cy="6158912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9189720"/>
            <a:ext cx="18288000" cy="1114425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177369" y="1206779"/>
            <a:ext cx="14404913" cy="1573853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77369" y="3023599"/>
            <a:ext cx="14404913" cy="5175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331208" y="495555"/>
            <a:ext cx="5251073" cy="4638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11/26/2022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177369" y="493961"/>
            <a:ext cx="8908254" cy="4638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0091" y="1198460"/>
            <a:ext cx="1216529" cy="755367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4200">
                <a:solidFill>
                  <a:schemeClr val="accent1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9192620"/>
            <a:ext cx="18288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01811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371600" rtl="0" eaLnBrk="1" latinLnBrk="0" hangingPunct="1">
        <a:lnSpc>
          <a:spcPct val="90000"/>
        </a:lnSpc>
        <a:spcBef>
          <a:spcPct val="0"/>
        </a:spcBef>
        <a:buNone/>
        <a:defRPr sz="48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342900" algn="l" defTabSz="1371600" rtl="0" eaLnBrk="1" latinLnBrk="0" hangingPunct="1">
        <a:lnSpc>
          <a:spcPct val="120000"/>
        </a:lnSpc>
        <a:spcBef>
          <a:spcPts val="1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3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1028700" indent="-342900" algn="l" defTabSz="1371600" rtl="0" eaLnBrk="1" latinLnBrk="0" hangingPunct="1">
        <a:lnSpc>
          <a:spcPct val="120000"/>
        </a:lnSpc>
        <a:spcBef>
          <a:spcPts val="75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7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714500" indent="-342900" algn="l" defTabSz="1371600" rtl="0" eaLnBrk="1" latinLnBrk="0" hangingPunct="1">
        <a:lnSpc>
          <a:spcPct val="120000"/>
        </a:lnSpc>
        <a:spcBef>
          <a:spcPts val="75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4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2400300" indent="-342900" algn="l" defTabSz="1371600" rtl="0" eaLnBrk="1" latinLnBrk="0" hangingPunct="1">
        <a:lnSpc>
          <a:spcPct val="120000"/>
        </a:lnSpc>
        <a:spcBef>
          <a:spcPts val="75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1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3086100" indent="-342900" algn="l" defTabSz="1371600" rtl="0" eaLnBrk="1" latinLnBrk="0" hangingPunct="1">
        <a:lnSpc>
          <a:spcPct val="120000"/>
        </a:lnSpc>
        <a:spcBef>
          <a:spcPts val="75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3771900" indent="-342900" algn="l" defTabSz="1371600" rtl="0" eaLnBrk="1" latinLnBrk="0" hangingPunct="1">
        <a:lnSpc>
          <a:spcPct val="120000"/>
        </a:lnSpc>
        <a:spcBef>
          <a:spcPts val="75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4457700" indent="-342900" algn="l" defTabSz="1371600" rtl="0" eaLnBrk="1" latinLnBrk="0" hangingPunct="1">
        <a:lnSpc>
          <a:spcPct val="120000"/>
        </a:lnSpc>
        <a:spcBef>
          <a:spcPts val="75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5143500" indent="-342900" algn="l" defTabSz="1371600" rtl="0" eaLnBrk="1" latinLnBrk="0" hangingPunct="1">
        <a:lnSpc>
          <a:spcPct val="120000"/>
        </a:lnSpc>
        <a:spcBef>
          <a:spcPts val="75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5829300" indent="-342900" algn="l" defTabSz="1371600" rtl="0" eaLnBrk="1" latinLnBrk="0" hangingPunct="1">
        <a:lnSpc>
          <a:spcPct val="120000"/>
        </a:lnSpc>
        <a:spcBef>
          <a:spcPts val="75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2pPr>
      <a:lvl3pPr marL="13716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20574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27432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4290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41148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4864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png"/><Relationship Id="rId4" Type="http://schemas.openxmlformats.org/officeDocument/2006/relationships/image" Target="../media/image4.sv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AE1F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5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14302432" y="3665701"/>
            <a:ext cx="1735496" cy="906797"/>
          </a:xfrm>
          <a:prstGeom prst="rect">
            <a:avLst/>
          </a:prstGeom>
        </p:spPr>
      </p:pic>
      <p:pic>
        <p:nvPicPr>
          <p:cNvPr id="16" name="Picture 1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p:blipFill>
        <p:spPr>
          <a:xfrm rot="-8852745" flipH="1">
            <a:off x="14481278" y="5320766"/>
            <a:ext cx="271938" cy="498554"/>
          </a:xfrm>
          <a:prstGeom prst="rect">
            <a:avLst/>
          </a:prstGeom>
        </p:spPr>
      </p:pic>
      <p:pic>
        <p:nvPicPr>
          <p:cNvPr id="18" name="Picture 1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p:blipFill>
        <p:spPr>
          <a:xfrm rot="8639030">
            <a:off x="15920805" y="2751620"/>
            <a:ext cx="234247" cy="429452"/>
          </a:xfrm>
          <a:prstGeom prst="rect">
            <a:avLst/>
          </a:prstGeom>
        </p:spPr>
      </p:pic>
      <p:pic>
        <p:nvPicPr>
          <p:cNvPr id="19" name="Picture 19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p:blipFill>
        <p:spPr>
          <a:xfrm rot="8639030" flipH="1">
            <a:off x="13853587" y="1568738"/>
            <a:ext cx="234247" cy="429452"/>
          </a:xfrm>
          <a:prstGeom prst="rect">
            <a:avLst/>
          </a:prstGeom>
        </p:spPr>
      </p:pic>
      <p:sp>
        <p:nvSpPr>
          <p:cNvPr id="14" name="TextBox 14"/>
          <p:cNvSpPr txBox="1"/>
          <p:nvPr/>
        </p:nvSpPr>
        <p:spPr>
          <a:xfrm>
            <a:off x="891399" y="2465248"/>
            <a:ext cx="16230600" cy="196066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8183"/>
              </a:lnSpc>
            </a:pPr>
            <a:r>
              <a:rPr lang="en-US" sz="7200" b="1">
                <a:solidFill>
                  <a:srgbClr val="3949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CHÀO MỪNG CÁC EM ĐẾN VỚI </a:t>
            </a:r>
          </a:p>
        </p:txBody>
      </p:sp>
      <p:sp>
        <p:nvSpPr>
          <p:cNvPr id="3" name="TextBox 3"/>
          <p:cNvSpPr txBox="1"/>
          <p:nvPr/>
        </p:nvSpPr>
        <p:spPr>
          <a:xfrm>
            <a:off x="960445" y="4730311"/>
            <a:ext cx="16352156" cy="173945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5890"/>
              </a:lnSpc>
            </a:pPr>
            <a:r>
              <a:rPr lang="en-US" sz="7200" b="1">
                <a:solidFill>
                  <a:srgbClr val="93271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BUỔI HỌC NGÀY HÔM NAY!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D9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/>
          <p:cNvGrpSpPr/>
          <p:nvPr/>
        </p:nvGrpSpPr>
        <p:grpSpPr>
          <a:xfrm>
            <a:off x="315746" y="1890653"/>
            <a:ext cx="15254081" cy="4873001"/>
            <a:chOff x="315746" y="2401483"/>
            <a:chExt cx="15254081" cy="4873001"/>
          </a:xfrm>
        </p:grpSpPr>
        <p:sp>
          <p:nvSpPr>
            <p:cNvPr id="10" name="TextBox 4"/>
            <p:cNvSpPr txBox="1"/>
            <p:nvPr/>
          </p:nvSpPr>
          <p:spPr>
            <a:xfrm>
              <a:off x="315746" y="3588113"/>
              <a:ext cx="2923675" cy="3230762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2172536" y="2401483"/>
              <a:ext cx="13397291" cy="487300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7200" b="1">
                  <a:latin typeface="Arial" panose="020B0604020202020204" pitchFamily="34" charset="0"/>
                  <a:cs typeface="Arial" panose="020B0604020202020204" pitchFamily="34" charset="0"/>
                </a:rPr>
                <a:t>BÀI 11: </a:t>
              </a:r>
            </a:p>
            <a:p>
              <a:pPr algn="ctr">
                <a:lnSpc>
                  <a:spcPct val="150000"/>
                </a:lnSpc>
              </a:pPr>
              <a:r>
                <a:rPr lang="en-US" sz="7200" b="1">
                  <a:latin typeface="Arial" panose="020B0604020202020204" pitchFamily="34" charset="0"/>
                  <a:cs typeface="Arial" panose="020B0604020202020204" pitchFamily="34" charset="0"/>
                </a:rPr>
                <a:t>LUYỆN TẬP SỬ DỤNG PHẦN MỀM BẢNG TÍNH</a:t>
              </a:r>
            </a:p>
          </p:txBody>
        </p: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AE1F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-381000" y="901868"/>
            <a:ext cx="172974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b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Mục đích và nhiệm vụ 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1371600" y="2324100"/>
            <a:ext cx="16230600" cy="6629400"/>
          </a:xfrm>
          <a:prstGeom prst="roundRect">
            <a:avLst>
              <a:gd name="adj" fmla="val 9311"/>
            </a:avLst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lnSpc>
                <a:spcPct val="150000"/>
              </a:lnSpc>
            </a:pPr>
            <a:r>
              <a:rPr lang="en-US" sz="36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MỤC ĐÍCH: </a:t>
            </a:r>
          </a:p>
          <a:p>
            <a:pPr marL="571500" indent="-5715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Rèn luyện kĩ năng sử dụng phần mềm bảng tính và vận dụng kiến thức để làm các việc có ý nghĩa.</a:t>
            </a:r>
          </a:p>
          <a:p>
            <a:pPr algn="just">
              <a:lnSpc>
                <a:spcPct val="150000"/>
              </a:lnSpc>
            </a:pPr>
            <a:r>
              <a:rPr lang="en-US" sz="36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NHIỆM VỤ: </a:t>
            </a:r>
          </a:p>
          <a:p>
            <a:pPr marL="571500" indent="-5715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Thiết kế bảng theo mẫu, căn chỉnh, định dạng bảng tính phù hợp.</a:t>
            </a:r>
          </a:p>
          <a:p>
            <a:pPr marL="571500" indent="-5715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Thu thập được dữ liệu để xử lí.</a:t>
            </a:r>
          </a:p>
          <a:p>
            <a:pPr marL="571500" indent="-5715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Trình bày có thẩm mĩ, làm nổi bật các thông tin quan trọng.</a:t>
            </a:r>
          </a:p>
        </p:txBody>
      </p:sp>
    </p:spTree>
    <p:extLst>
      <p:ext uri="{BB962C8B-B14F-4D97-AF65-F5344CB8AC3E}">
        <p14:creationId xmlns:p14="http://schemas.microsoft.com/office/powerpoint/2010/main" val="3477680728"/>
      </p:ext>
    </p:extLst>
  </p:cSld>
  <p:clrMapOvr>
    <a:masterClrMapping/>
  </p:clrMapOvr>
  <p:transition spd="slow">
    <p:push dir="u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AE1F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685800" y="2048424"/>
            <a:ext cx="172974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b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Thực hành 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886200" y="1125889"/>
            <a:ext cx="11430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buFont typeface="Wingdings" panose="05000000000000000000" pitchFamily="2" charset="2"/>
              <a:buChar char="Ø"/>
            </a:pPr>
            <a:r>
              <a:rPr lang="en-US" sz="4000" b="1" i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Các bước thực hiện dự án học tập: </a:t>
            </a:r>
          </a:p>
        </p:txBody>
      </p:sp>
      <p:sp>
        <p:nvSpPr>
          <p:cNvPr id="8" name="Rounded Rectangular Callout 7"/>
          <p:cNvSpPr/>
          <p:nvPr/>
        </p:nvSpPr>
        <p:spPr>
          <a:xfrm>
            <a:off x="5991967" y="3178404"/>
            <a:ext cx="10972800" cy="1332436"/>
          </a:xfrm>
          <a:prstGeom prst="wedgeRoundRectCallout">
            <a:avLst>
              <a:gd name="adj1" fmla="val -56023"/>
              <a:gd name="adj2" fmla="val 44200"/>
              <a:gd name="adj3" fmla="val 16667"/>
            </a:avLst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Bước 1</a:t>
            </a:r>
            <a:r>
              <a:rPr lang="en-US" sz="4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Lựa chọn đề tài và chia nhóm </a:t>
            </a:r>
          </a:p>
        </p:txBody>
      </p:sp>
      <p:sp>
        <p:nvSpPr>
          <p:cNvPr id="11" name="Rounded Rectangular Callout 10"/>
          <p:cNvSpPr/>
          <p:nvPr/>
        </p:nvSpPr>
        <p:spPr>
          <a:xfrm>
            <a:off x="5991967" y="4879191"/>
            <a:ext cx="10972800" cy="1332436"/>
          </a:xfrm>
          <a:prstGeom prst="wedgeRoundRectCallout">
            <a:avLst>
              <a:gd name="adj1" fmla="val -56394"/>
              <a:gd name="adj2" fmla="val 6074"/>
              <a:gd name="adj3" fmla="val 16667"/>
            </a:avLst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Bước 2</a:t>
            </a:r>
            <a:r>
              <a:rPr lang="en-US" sz="4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Lập kế hoạch </a:t>
            </a:r>
          </a:p>
        </p:txBody>
      </p:sp>
      <p:sp>
        <p:nvSpPr>
          <p:cNvPr id="12" name="Rounded Rectangular Callout 11"/>
          <p:cNvSpPr/>
          <p:nvPr/>
        </p:nvSpPr>
        <p:spPr>
          <a:xfrm>
            <a:off x="5991967" y="6561248"/>
            <a:ext cx="10972800" cy="1332436"/>
          </a:xfrm>
          <a:prstGeom prst="wedgeRoundRectCallout">
            <a:avLst>
              <a:gd name="adj1" fmla="val -56579"/>
              <a:gd name="adj2" fmla="val 33525"/>
              <a:gd name="adj3" fmla="val 16667"/>
            </a:avLst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Bước 3</a:t>
            </a:r>
            <a:r>
              <a:rPr lang="en-US" sz="4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Thực hiện dự án </a:t>
            </a:r>
          </a:p>
        </p:txBody>
      </p:sp>
      <p:sp>
        <p:nvSpPr>
          <p:cNvPr id="13" name="Rounded Rectangular Callout 12"/>
          <p:cNvSpPr/>
          <p:nvPr/>
        </p:nvSpPr>
        <p:spPr>
          <a:xfrm>
            <a:off x="5991967" y="8190513"/>
            <a:ext cx="10972800" cy="1332436"/>
          </a:xfrm>
          <a:prstGeom prst="wedgeRoundRectCallout">
            <a:avLst>
              <a:gd name="adj1" fmla="val -57105"/>
              <a:gd name="adj2" fmla="val -42727"/>
              <a:gd name="adj3" fmla="val 16667"/>
            </a:avLst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Bước 4</a:t>
            </a:r>
            <a:r>
              <a:rPr lang="en-US" sz="4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Báo cáo kết quả </a:t>
            </a:r>
          </a:p>
        </p:txBody>
      </p:sp>
    </p:spTree>
    <p:extLst>
      <p:ext uri="{BB962C8B-B14F-4D97-AF65-F5344CB8AC3E}">
        <p14:creationId xmlns:p14="http://schemas.microsoft.com/office/powerpoint/2010/main" val="3699995979"/>
      </p:ext>
    </p:extLst>
  </p:cSld>
  <p:clrMapOvr>
    <a:masterClrMapping/>
  </p:clrMapOvr>
  <p:transition spd="slow">
    <p:push dir="u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AE1F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976312" y="629705"/>
            <a:ext cx="172974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b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Thực hành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219200" y="1985943"/>
            <a:ext cx="14020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buFont typeface="Wingdings" panose="05000000000000000000" pitchFamily="2" charset="2"/>
              <a:buChar char="Ø"/>
            </a:pPr>
            <a:r>
              <a:rPr lang="en-US" sz="4000" b="1" i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Những yếu tố quan trọng khi thực hiện bài tập nhóm: </a:t>
            </a:r>
          </a:p>
        </p:txBody>
      </p:sp>
      <p:sp>
        <p:nvSpPr>
          <p:cNvPr id="17" name="Rounded Rectangular Callout 16"/>
          <p:cNvSpPr/>
          <p:nvPr/>
        </p:nvSpPr>
        <p:spPr>
          <a:xfrm>
            <a:off x="1219200" y="3728900"/>
            <a:ext cx="4542258" cy="1942036"/>
          </a:xfrm>
          <a:prstGeom prst="wedgeRoundRectCallout">
            <a:avLst>
              <a:gd name="adj1" fmla="val 47199"/>
              <a:gd name="adj2" fmla="val 71917"/>
              <a:gd name="adj3" fmla="val 16667"/>
            </a:avLst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en-US" sz="35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Có nhóm trưởng để đôn đốc việc nhóm </a:t>
            </a:r>
          </a:p>
        </p:txBody>
      </p:sp>
      <p:sp>
        <p:nvSpPr>
          <p:cNvPr id="18" name="Rounded Rectangular Callout 17"/>
          <p:cNvSpPr/>
          <p:nvPr/>
        </p:nvSpPr>
        <p:spPr>
          <a:xfrm>
            <a:off x="6711846" y="3034404"/>
            <a:ext cx="4542258" cy="1942036"/>
          </a:xfrm>
          <a:prstGeom prst="wedgeRoundRectCallout">
            <a:avLst>
              <a:gd name="adj1" fmla="val 6042"/>
              <a:gd name="adj2" fmla="val 58315"/>
              <a:gd name="adj3" fmla="val 16667"/>
            </a:avLst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en-US" sz="35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Lên danh sách các việc cần làm </a:t>
            </a:r>
          </a:p>
        </p:txBody>
      </p:sp>
      <p:sp>
        <p:nvSpPr>
          <p:cNvPr id="19" name="Rounded Rectangular Callout 18"/>
          <p:cNvSpPr/>
          <p:nvPr/>
        </p:nvSpPr>
        <p:spPr>
          <a:xfrm>
            <a:off x="12204492" y="3700806"/>
            <a:ext cx="5400410" cy="1942036"/>
          </a:xfrm>
          <a:prstGeom prst="wedgeRoundRectCallout">
            <a:avLst>
              <a:gd name="adj1" fmla="val -46492"/>
              <a:gd name="adj2" fmla="val 61454"/>
              <a:gd name="adj3" fmla="val 16667"/>
            </a:avLst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en-US" sz="35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Phân chia công việc hợp lí cho thành viên nhóm</a:t>
            </a:r>
          </a:p>
        </p:txBody>
      </p:sp>
    </p:spTree>
    <p:extLst>
      <p:ext uri="{BB962C8B-B14F-4D97-AF65-F5344CB8AC3E}">
        <p14:creationId xmlns:p14="http://schemas.microsoft.com/office/powerpoint/2010/main" val="4272460318"/>
      </p:ext>
    </p:extLst>
  </p:cSld>
  <p:clrMapOvr>
    <a:masterClrMapping/>
  </p:clrMapOvr>
  <p:transition spd="slow">
    <p:push dir="u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AE1F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447675" y="2259519"/>
            <a:ext cx="172974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b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LUYỆN TẬP &amp; VẬN DỤNG </a:t>
            </a:r>
          </a:p>
        </p:txBody>
      </p:sp>
      <p:sp>
        <p:nvSpPr>
          <p:cNvPr id="8" name="Cloud Callout 7"/>
          <p:cNvSpPr/>
          <p:nvPr/>
        </p:nvSpPr>
        <p:spPr>
          <a:xfrm>
            <a:off x="2819400" y="3275182"/>
            <a:ext cx="13931900" cy="6098540"/>
          </a:xfrm>
          <a:prstGeom prst="cloudCallout">
            <a:avLst>
              <a:gd name="adj1" fmla="val -66065"/>
              <a:gd name="adj2" fmla="val 56120"/>
            </a:avLst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571500" indent="-5715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 cùng các bạn trong nhóm hoàn thành các nhiệm vụ để hoàn thiện sản phẩm của nhóm mình.</a:t>
            </a:r>
          </a:p>
          <a:p>
            <a:pPr marL="571500" indent="-5715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Thực hiện ghi chép báo cáo để thuyết trình trước lớp vào tiết học sau.   </a:t>
            </a:r>
          </a:p>
        </p:txBody>
      </p:sp>
    </p:spTree>
    <p:extLst>
      <p:ext uri="{BB962C8B-B14F-4D97-AF65-F5344CB8AC3E}">
        <p14:creationId xmlns:p14="http://schemas.microsoft.com/office/powerpoint/2010/main" val="2933896379"/>
      </p:ext>
    </p:extLst>
  </p:cSld>
  <p:clrMapOvr>
    <a:masterClrMapping/>
  </p:clrMapOvr>
  <p:transition spd="slow">
    <p:push dir="u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AE1F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2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3524681" y="2059550"/>
            <a:ext cx="1735496" cy="906797"/>
          </a:xfrm>
          <a:prstGeom prst="rect">
            <a:avLst/>
          </a:prstGeom>
        </p:spPr>
      </p:pic>
      <p:pic>
        <p:nvPicPr>
          <p:cNvPr id="16" name="Picture 1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p:blipFill>
        <p:spPr>
          <a:xfrm rot="-8852745" flipH="1">
            <a:off x="14481278" y="5320766"/>
            <a:ext cx="271938" cy="498554"/>
          </a:xfrm>
          <a:prstGeom prst="rect">
            <a:avLst/>
          </a:prstGeom>
        </p:spPr>
      </p:pic>
      <p:sp>
        <p:nvSpPr>
          <p:cNvPr id="14" name="TextBox 14"/>
          <p:cNvSpPr txBox="1"/>
          <p:nvPr/>
        </p:nvSpPr>
        <p:spPr>
          <a:xfrm>
            <a:off x="891399" y="1020605"/>
            <a:ext cx="16230600" cy="196066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8183"/>
              </a:lnSpc>
            </a:pPr>
            <a:r>
              <a:rPr lang="en-US" sz="7200" b="1">
                <a:solidFill>
                  <a:srgbClr val="3949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XIN CHÀO TẠM BIỆT!</a:t>
            </a:r>
          </a:p>
        </p:txBody>
      </p:sp>
      <p:sp>
        <p:nvSpPr>
          <p:cNvPr id="3" name="TextBox 3"/>
          <p:cNvSpPr txBox="1"/>
          <p:nvPr/>
        </p:nvSpPr>
        <p:spPr>
          <a:xfrm>
            <a:off x="960445" y="3202292"/>
            <a:ext cx="16352156" cy="377847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5890"/>
              </a:lnSpc>
            </a:pPr>
            <a:r>
              <a:rPr lang="en-US" sz="7200" b="1">
                <a:solidFill>
                  <a:srgbClr val="93271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HẸN GẶP LẠI CÁC EM </a:t>
            </a:r>
          </a:p>
          <a:p>
            <a:pPr algn="ctr">
              <a:lnSpc>
                <a:spcPts val="15890"/>
              </a:lnSpc>
            </a:pPr>
            <a:r>
              <a:rPr lang="en-US" sz="7200" b="1">
                <a:solidFill>
                  <a:srgbClr val="93271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VÀO TIẾT HỌC CỦA BUỔI SAU!</a:t>
            </a:r>
          </a:p>
        </p:txBody>
      </p:sp>
    </p:spTree>
    <p:extLst>
      <p:ext uri="{BB962C8B-B14F-4D97-AF65-F5344CB8AC3E}">
        <p14:creationId xmlns:p14="http://schemas.microsoft.com/office/powerpoint/2010/main" val="6425616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3" grpId="0"/>
    </p:bldLst>
  </p:timing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99</TotalTime>
  <Words>241</Words>
  <Application>Microsoft Office PowerPoint</Application>
  <PresentationFormat>Custom</PresentationFormat>
  <Paragraphs>28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Gill Sans MT</vt:lpstr>
      <vt:lpstr>Arial</vt:lpstr>
      <vt:lpstr>Wingdings</vt:lpstr>
      <vt:lpstr>Gallery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Yellow and Blue Illustrated English Sentence Writing Education Video Presentation</dc:title>
  <cp:lastModifiedBy>Trần Bích Hà</cp:lastModifiedBy>
  <cp:revision>12</cp:revision>
  <dcterms:created xsi:type="dcterms:W3CDTF">2006-08-16T00:00:00Z</dcterms:created>
  <dcterms:modified xsi:type="dcterms:W3CDTF">2022-11-26T08:19:31Z</dcterms:modified>
  <dc:identifier>DAFR__rYbAY</dc:identifier>
</cp:coreProperties>
</file>