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7" r:id="rId2"/>
    <p:sldId id="256" r:id="rId3"/>
    <p:sldId id="272" r:id="rId4"/>
    <p:sldId id="273" r:id="rId5"/>
    <p:sldId id="275" r:id="rId6"/>
    <p:sldId id="276" r:id="rId7"/>
    <p:sldId id="282" r:id="rId8"/>
    <p:sldId id="293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ill Sans MT" panose="020B0502020104020203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5EA520-3945-41F6-9269-49CB39F6F419}">
          <p14:sldIdLst>
            <p14:sldId id="257"/>
            <p14:sldId id="256"/>
            <p14:sldId id="272"/>
            <p14:sldId id="273"/>
            <p14:sldId id="275"/>
            <p14:sldId id="276"/>
            <p14:sldId id="28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5D5"/>
    <a:srgbClr val="D8C9B4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A08AA-3331-418B-B33D-D25FDE2EC4D7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6DDAE-3CC5-4A6B-8069-8206F99D0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9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DDAE-3CC5-4A6B-8069-8206F99D0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3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6DDAE-3CC5-4A6B-8069-8206F99D0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0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14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1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60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75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46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21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4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5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54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26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1635720" y="3780699"/>
            <a:ext cx="15016559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9999"/>
          </a:blip>
          <a:srcRect l="1809" t="8118" r="1671" b="1039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286000" y="2505010"/>
            <a:ext cx="1396911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 CÔNG THỨC TÍNH TOÁN DÙNG ĐỊA CHỈ CÁC Ô DỮ LIỆU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81780" y="7285431"/>
            <a:ext cx="496559" cy="4965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25581" y="4445824"/>
            <a:ext cx="496559" cy="4965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622731" y="1626424"/>
            <a:ext cx="496559" cy="496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95088"/>
            <a:ext cx="1828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TÍNH TOÁN SỐ HỌC TRONG EXCEL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1992" y="2365688"/>
            <a:ext cx="13935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Đọc thông tin mục 1 – SGK tr.30, 31 và trả lời câu hỏi: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436192" y="3811562"/>
            <a:ext cx="9525000" cy="3468521"/>
          </a:xfrm>
          <a:prstGeom prst="wedgeRoundRectCallout">
            <a:avLst>
              <a:gd name="adj1" fmla="val 56030"/>
              <a:gd name="adj2" fmla="val 38414"/>
              <a:gd name="adj3" fmla="val 16667"/>
            </a:avLst>
          </a:prstGeom>
          <a:solidFill>
            <a:srgbClr val="D8C9B4"/>
          </a:solidFill>
          <a:ln>
            <a:solidFill>
              <a:srgbClr val="D8C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Em hãy nêu các bước để nhập một biểu thức số học vào ô tính trong Excel.</a:t>
            </a:r>
            <a:endParaRPr lang="en-US" sz="40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6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2207330"/>
            <a:ext cx="18288000" cy="958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để nhập biểu thức số học trong Excel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622731" y="1626424"/>
            <a:ext cx="496559" cy="496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4288" y="756014"/>
            <a:ext cx="1828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TÍNH TOÁN SỐ HỌC TRONG EXCEL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3984" y="4547595"/>
            <a:ext cx="3810000" cy="5257800"/>
          </a:xfrm>
          <a:prstGeom prst="roundRect">
            <a:avLst/>
          </a:prstGeom>
          <a:solidFill>
            <a:srgbClr val="EBE5D5"/>
          </a:solidFill>
          <a:ln>
            <a:solidFill>
              <a:srgbClr val="EBE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ô muốn nhập công thức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5561" y="4419600"/>
            <a:ext cx="3810000" cy="5257800"/>
          </a:xfrm>
          <a:prstGeom prst="roundRect">
            <a:avLst/>
          </a:prstGeom>
          <a:solidFill>
            <a:srgbClr val="EBE5D5"/>
          </a:solidFill>
          <a:ln>
            <a:solidFill>
              <a:srgbClr val="EBE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2.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Ngõ nhập dấu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“=”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10042" y="4381500"/>
            <a:ext cx="3810000" cy="5257800"/>
          </a:xfrm>
          <a:prstGeom prst="roundRect">
            <a:avLst/>
          </a:prstGeom>
          <a:solidFill>
            <a:srgbClr val="EBE5D5"/>
          </a:solidFill>
          <a:ln>
            <a:solidFill>
              <a:srgbClr val="EBE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3.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biểu thức số học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329610" y="4381500"/>
            <a:ext cx="3810000" cy="5257800"/>
          </a:xfrm>
          <a:prstGeom prst="roundRect">
            <a:avLst/>
          </a:prstGeom>
          <a:solidFill>
            <a:srgbClr val="EBE5D5"/>
          </a:solidFill>
          <a:ln>
            <a:solidFill>
              <a:srgbClr val="EBE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4.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Biểu thức số học xuất hiện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07502" y="3081206"/>
            <a:ext cx="0" cy="13002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83485" y="3119306"/>
            <a:ext cx="0" cy="13002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1015042" y="3091459"/>
            <a:ext cx="0" cy="13002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227374" y="3081206"/>
            <a:ext cx="0" cy="13002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579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9855" r="8333" b="41219"/>
          <a:stretch/>
        </p:blipFill>
        <p:spPr>
          <a:xfrm>
            <a:off x="1169068" y="3670555"/>
            <a:ext cx="9340358" cy="55193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3706" y="5295900"/>
            <a:ext cx="496559" cy="4965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2230" y="902015"/>
            <a:ext cx="1700362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DÙNG ĐỊA CHỈ CÁC Ô DỮ LIỆU TRONG CÔNG THỨC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9068" y="2255507"/>
            <a:ext cx="1645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/>
              <a:t>Em hãy tạo một bảng tính trong Excel như ở Hình 2 và thực hiện các việc sau:</a:t>
            </a:r>
            <a:endParaRPr lang="en-US" sz="3600"/>
          </a:p>
        </p:txBody>
      </p:sp>
      <p:sp>
        <p:nvSpPr>
          <p:cNvPr id="11" name="Rounded Rectangular Callout 10"/>
          <p:cNvSpPr/>
          <p:nvPr/>
        </p:nvSpPr>
        <p:spPr>
          <a:xfrm>
            <a:off x="10747619" y="3476820"/>
            <a:ext cx="6951300" cy="5892545"/>
          </a:xfrm>
          <a:prstGeom prst="wedgeRoundRectCallout">
            <a:avLst>
              <a:gd name="adj1" fmla="val -56013"/>
              <a:gd name="adj2" fmla="val 15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Gõ </a:t>
            </a: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=30-23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 nhấn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quan sát thanh công thức và kết quả ở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Đổi giá trị ở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thành 27, quan sát xem giá trị ở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thay đổi không?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7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24001" y="1172571"/>
            <a:ext cx="15009335" cy="3276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Gõ </a:t>
            </a: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=B2-C2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 nhấn </a:t>
            </a:r>
            <a:r>
              <a:rPr lang="en-US" sz="3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quan sát thanh công thức và kết quả ở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Đổi giá trị ở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thành 11, quan sát xem giá trị ở ô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thay đổi không?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4000" y="4837964"/>
            <a:ext cx="15009335" cy="304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600">
                <a:solidFill>
                  <a:schemeClr val="tx1"/>
                </a:solidFill>
                <a:cs typeface="Arial" panose="020B0604020202020204" pitchFamily="34" charset="0"/>
              </a:rPr>
              <a:t>Để tính các giá trị cho cột </a:t>
            </a:r>
            <a:r>
              <a:rPr lang="vi-VN" sz="3600" b="1">
                <a:solidFill>
                  <a:schemeClr val="tx1"/>
                </a:solidFill>
                <a:cs typeface="Arial" panose="020B0604020202020204" pitchFamily="34" charset="0"/>
              </a:rPr>
              <a:t>D</a:t>
            </a:r>
            <a:r>
              <a:rPr lang="vi-VN" sz="3600">
                <a:solidFill>
                  <a:schemeClr val="tx1"/>
                </a:solidFill>
                <a:cs typeface="Arial" panose="020B0604020202020204" pitchFamily="34" charset="0"/>
              </a:rPr>
              <a:t> của bảng, em muốn dùng cách như ở 1 hay ở 2? Giải thích tại sao.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3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43706" y="5295900"/>
            <a:ext cx="496559" cy="4965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55119"/>
            <a:ext cx="182879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TỰ ĐỘNG ĐIỀN CÔNG THỨC THEO MẪU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295400" y="3086100"/>
            <a:ext cx="9753600" cy="4876800"/>
          </a:xfrm>
          <a:prstGeom prst="wedgeRoundRectCallout">
            <a:avLst>
              <a:gd name="adj1" fmla="val -61923"/>
              <a:gd name="adj2" fmla="val 35833"/>
              <a:gd name="adj3" fmla="val 16667"/>
            </a:avLst>
          </a:prstGeom>
          <a:solidFill>
            <a:srgbClr val="EBE5D5"/>
          </a:solidFill>
          <a:ln>
            <a:solidFill>
              <a:srgbClr val="EBE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ví dụ Hình 2, trong ô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cần viết công thức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 – C3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trong ô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D4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cần viết công thức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B4 – C4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Vậy ta làm thế nào để tiết kiệm thời gian mà không cần gõ lại công thức.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914240" y="2797609"/>
            <a:ext cx="496559" cy="4965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35720" y="3847640"/>
            <a:ext cx="1501655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TIẾT HỌC CỦA BUỔI SAU!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8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B0BA657-04E0-4683-B824-3556DF7514C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*1\uFFFD{EC092C35-68D7-4E4B-BA60-64E915D1E594}&quot;,&quot;D:\\24-25\\GIÁO ÁN\\GIAO AN ĐT TIN 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Đ E - BÀI 7 - CÔNG THỨC TÍNH TOÁN DÙNG ĐỊA CHỈ CÁC Ô DỮ LIỆ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1BCA4E-C900-4B71-ADD9-6DC8637F83B5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FA360E-C1AA-4A72-947E-8E4D0D583FFE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B2AF7A-6358-48C6-B620-06577F74CD60}:2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0E1BA0-0F2D-4D59-A719-BAD492E46779}:2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0BC011-ED28-4D05-8304-01248886B602}: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E072DD-A730-429F-924E-8484452FD836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2361CB-DF70-4065-B1D9-0D207ACF9A24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3C8F46-EBC3-44CB-BC8A-5C817E32F483}:29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322</TotalTime>
  <Words>343</Words>
  <Application>Microsoft Office PowerPoint</Application>
  <PresentationFormat>Custom</PresentationFormat>
  <Paragraphs>28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Wingdings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 E - BÀI 7 - CÔNG THỨC TÍNH TOÁN DÙNG ĐỊA CHỈ CÁC Ô DỮ LIỆU</dc:title>
  <cp:lastModifiedBy>STD-TRANG</cp:lastModifiedBy>
  <cp:revision>29</cp:revision>
  <dcterms:created xsi:type="dcterms:W3CDTF">2006-08-16T00:00:00Z</dcterms:created>
  <dcterms:modified xsi:type="dcterms:W3CDTF">2024-12-18T01:30:16Z</dcterms:modified>
  <dc:identifier>DAFNgEqOLfc</dc:identifier>
</cp:coreProperties>
</file>