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9" r:id="rId3"/>
    <p:sldId id="273" r:id="rId4"/>
    <p:sldId id="274" r:id="rId5"/>
    <p:sldId id="278" r:id="rId6"/>
    <p:sldId id="275" r:id="rId7"/>
    <p:sldId id="281" r:id="rId8"/>
    <p:sldId id="28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openxmlformats.org/officeDocument/2006/relationships/hyperlink" Target="C&#272;%20D.%20B&#224;i%203.%20TIN%206.pptx" TargetMode="External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43206" y="22048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1741123" y="22048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239039" y="22048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615067" y="413707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570195" y="422893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" y="863448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40" y="1225389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4954128" y="95110"/>
            <a:ext cx="6413548" cy="6431836"/>
            <a:chOff x="2889226" y="213081"/>
            <a:chExt cx="6413548" cy="6431836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Vân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B. </a:t>
              </a:r>
              <a:r>
                <a:rPr lang="en-US" dirty="0" err="1" smtClean="0"/>
                <a:t>Hằng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Tuấn</a:t>
              </a:r>
              <a:r>
                <a:rPr lang="en-US" dirty="0" smtClean="0"/>
                <a:t> </a:t>
              </a:r>
              <a:r>
                <a:rPr lang="en-US" dirty="0" err="1" smtClean="0"/>
                <a:t>Anh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Q. Chi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Trúc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Như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My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Q.Trang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Ngọc</a:t>
              </a:r>
              <a:r>
                <a:rPr lang="en-US" dirty="0" smtClean="0"/>
                <a:t> </a:t>
              </a:r>
              <a:r>
                <a:rPr lang="en-US" dirty="0" err="1" smtClean="0"/>
                <a:t>Giang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N.T.N </a:t>
              </a:r>
              <a:r>
                <a:rPr lang="en-US" dirty="0" err="1" smtClean="0"/>
                <a:t>Vân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Vy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Trúc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Tuấn</a:t>
              </a:r>
              <a:r>
                <a:rPr lang="en-US" dirty="0" smtClean="0"/>
                <a:t> Minh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Bích</a:t>
              </a:r>
              <a:r>
                <a:rPr lang="en-US" dirty="0" smtClean="0"/>
                <a:t> </a:t>
              </a:r>
              <a:r>
                <a:rPr lang="en-US" dirty="0" err="1" smtClean="0"/>
                <a:t>Hằng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D. </a:t>
              </a:r>
              <a:r>
                <a:rPr lang="en-US" dirty="0" err="1" smtClean="0">
                  <a:solidFill>
                    <a:srgbClr val="FFFF00"/>
                  </a:solidFill>
                </a:rPr>
                <a:t>Linh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Kiên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Vũ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Anh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FF"/>
                  </a:solidFill>
                </a:rPr>
                <a:t>Bùi</a:t>
              </a:r>
              <a:r>
                <a:rPr lang="en-US" dirty="0" smtClean="0">
                  <a:solidFill>
                    <a:srgbClr val="FF00FF"/>
                  </a:solidFill>
                </a:rPr>
                <a:t> </a:t>
              </a:r>
              <a:r>
                <a:rPr lang="en-US" dirty="0" err="1" smtClean="0">
                  <a:solidFill>
                    <a:srgbClr val="FF00FF"/>
                  </a:solidFill>
                </a:rPr>
                <a:t>Hiếu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Nguyễn</a:t>
              </a:r>
              <a:r>
                <a:rPr lang="en-US" dirty="0" smtClean="0"/>
                <a:t> </a:t>
              </a:r>
              <a:r>
                <a:rPr lang="en-US" dirty="0" err="1" smtClean="0"/>
                <a:t>Hiếu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Trần</a:t>
              </a:r>
              <a:r>
                <a:rPr lang="en-US" dirty="0" smtClean="0"/>
                <a:t> </a:t>
              </a:r>
              <a:r>
                <a:rPr lang="en-US" dirty="0" err="1" smtClean="0"/>
                <a:t>Bảo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Hằng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</a:rPr>
                <a:t>Trung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Tiêu</a:t>
              </a:r>
              <a:r>
                <a:rPr lang="en-US" dirty="0" smtClean="0"/>
                <a:t> </a:t>
              </a:r>
              <a:r>
                <a:rPr lang="en-US" dirty="0" err="1" smtClean="0"/>
                <a:t>Anh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Thiện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Khánh</a:t>
              </a:r>
              <a:r>
                <a:rPr lang="en-US" dirty="0" smtClean="0"/>
                <a:t> Chi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Quỳnh</a:t>
              </a:r>
              <a:r>
                <a:rPr lang="en-US" dirty="0" smtClean="0">
                  <a:solidFill>
                    <a:schemeClr val="bg1"/>
                  </a:solidFill>
                </a:rPr>
                <a:t> Chi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</a:rPr>
                <a:t>Huyền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</a:rPr>
                <a:t>Trang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Hà</a:t>
              </a:r>
              <a:r>
                <a:rPr lang="en-US" dirty="0" smtClean="0"/>
                <a:t> </a:t>
              </a:r>
              <a:r>
                <a:rPr lang="en-US" dirty="0" err="1" smtClean="0"/>
                <a:t>Trang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Thùy</a:t>
              </a:r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Trang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Quỳnh</a:t>
              </a:r>
              <a:r>
                <a:rPr lang="en-US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Trang</a:t>
              </a:r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Uyên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T. </a:t>
              </a:r>
              <a:r>
                <a:rPr lang="en-US" dirty="0" err="1" smtClean="0">
                  <a:solidFill>
                    <a:srgbClr val="7030A0"/>
                  </a:solidFill>
                </a:rPr>
                <a:t>ANh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B.Ngọc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 rot="20700000">
              <a:off x="7015593" y="2742837"/>
              <a:ext cx="2041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P.Linh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 rot="20700000">
              <a:off x="7059960" y="3097064"/>
              <a:ext cx="2001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Như</a:t>
              </a:r>
              <a:endParaRPr lang="en-US" dirty="0"/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35" y="6152226"/>
            <a:ext cx="2747666" cy="73801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778395" y="2896393"/>
            <a:ext cx="1295450" cy="713697"/>
          </a:xfrm>
          <a:prstGeom prst="rect">
            <a:avLst/>
          </a:prstGeom>
        </p:spPr>
      </p:pic>
      <p:sp>
        <p:nvSpPr>
          <p:cNvPr id="139" name="Rounded Rectangle 138">
            <a:hlinkClick r:id="rId5" action="ppaction://hlinksldjump"/>
          </p:cNvPr>
          <p:cNvSpPr/>
          <p:nvPr/>
        </p:nvSpPr>
        <p:spPr>
          <a:xfrm>
            <a:off x="229919" y="222018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ight Arrow 1">
            <a:hlinkClick r:id="rId15" action="ppaction://hlinkpres?slideindex=1&amp;slidetitle="/>
          </p:cNvPr>
          <p:cNvSpPr/>
          <p:nvPr/>
        </p:nvSpPr>
        <p:spPr>
          <a:xfrm>
            <a:off x="2054578" y="6526946"/>
            <a:ext cx="515617" cy="201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7281" y="1816710"/>
            <a:ext cx="5632254" cy="10885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endParaRPr lang="en-US" sz="32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rgbClr val="FF0000"/>
                </a:solidFill>
              </a:rPr>
              <a:t>Sử dụng mật khẩu đơn giản cho dễ nhớ</a:t>
            </a:r>
          </a:p>
          <a:p>
            <a:pPr lvl="0" algn="just" defTabSz="685800">
              <a:defRPr/>
            </a:pP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833377" y="341546"/>
            <a:ext cx="9039828" cy="97478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vi-VN" sz="3200" dirty="0" smtClean="0">
                <a:solidFill>
                  <a:srgbClr val="FF0000"/>
                </a:solidFill>
              </a:rPr>
              <a:t>Ý </a:t>
            </a:r>
            <a:r>
              <a:rPr lang="vi-VN" sz="3200" dirty="0">
                <a:solidFill>
                  <a:srgbClr val="FF0000"/>
                </a:solidFill>
              </a:rPr>
              <a:t>nào sau đây </a:t>
            </a:r>
            <a:r>
              <a:rPr lang="vi-VN" sz="3200" u="sng" dirty="0">
                <a:solidFill>
                  <a:srgbClr val="FF0000"/>
                </a:solidFill>
              </a:rPr>
              <a:t>không phải </a:t>
            </a:r>
            <a:r>
              <a:rPr lang="vi-VN" sz="3200" dirty="0">
                <a:solidFill>
                  <a:srgbClr val="FF0000"/>
                </a:solidFill>
              </a:rPr>
              <a:t>biện pháp cơ bản để bảo vệ thông tin cá nhân.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95138" y="1788916"/>
            <a:ext cx="5472691" cy="1116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algn="just" defTabSz="685800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</a:rPr>
              <a:t>Cài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mềm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chống</a:t>
            </a:r>
            <a:r>
              <a:rPr lang="en-US" sz="3200" dirty="0">
                <a:solidFill>
                  <a:srgbClr val="FF0000"/>
                </a:solidFill>
              </a:rPr>
              <a:t> virus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tính</a:t>
            </a:r>
            <a:endParaRPr lang="en-US" sz="3200" dirty="0">
              <a:solidFill>
                <a:srgbClr val="FF0000"/>
              </a:solidFill>
            </a:endParaRPr>
          </a:p>
          <a:p>
            <a:pPr lvl="0" algn="just" defTabSz="685800">
              <a:defRPr/>
            </a:pP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59981" y="3423185"/>
            <a:ext cx="6445441" cy="12909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vi-VN" sz="3200" dirty="0" smtClean="0">
                <a:solidFill>
                  <a:srgbClr val="FF0000"/>
                </a:solidFill>
              </a:rPr>
              <a:t>hông </a:t>
            </a:r>
            <a:r>
              <a:rPr lang="vi-VN" sz="3200" dirty="0">
                <a:solidFill>
                  <a:srgbClr val="FF0000"/>
                </a:solidFill>
              </a:rPr>
              <a:t>tùy tiện tiết lộ thông tin cá nhân của mình cho người khác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32664" y="2197187"/>
            <a:ext cx="885137" cy="7080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76" y="371504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64" y="2287215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32664" y="575310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0"/>
            <a:ext cx="10348508" cy="166835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6099" y="2092053"/>
            <a:ext cx="1006092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2636" y="3102401"/>
            <a:ext cx="10163314" cy="8677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0989" y="4317668"/>
            <a:ext cx="10163314" cy="11169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endParaRPr lang="en-US" sz="32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>
              <a:defRPr/>
            </a:pP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solidFill>
                <a:schemeClr val="tx1"/>
              </a:solidFill>
            </a:endParaRPr>
          </a:p>
          <a:p>
            <a:pPr defTabSz="685800">
              <a:defRPr/>
            </a:pPr>
            <a:endParaRPr lang="en-US" sz="32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87" y="2154810"/>
            <a:ext cx="805722" cy="7080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18" y="4584652"/>
            <a:ext cx="761416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29" y="3286568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166673" y="551453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defRPr/>
            </a:pPr>
            <a:r>
              <a:rPr lang="en-US" sz="3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2187" y="2093006"/>
            <a:ext cx="10367625" cy="8512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8491" y="3189440"/>
            <a:ext cx="10388775" cy="9565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3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8684" y="4374470"/>
            <a:ext cx="10474629" cy="10554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vi-VN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59776" y="2184042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97534" y="4608832"/>
            <a:ext cx="804536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71" y="3323813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548281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7322" y="200121"/>
            <a:ext cx="1219200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MỪNG BẠN!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 ĐÃ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QUÀ CỦA CHƯƠNG TRÌNH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716733" y="498441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2047;p93"/>
          <p:cNvSpPr/>
          <p:nvPr/>
        </p:nvSpPr>
        <p:spPr>
          <a:xfrm>
            <a:off x="1234759" y="2290216"/>
            <a:ext cx="9791050" cy="2153351"/>
          </a:xfrm>
          <a:prstGeom prst="ellipse">
            <a:avLst/>
          </a:prstGeom>
          <a:solidFill>
            <a:srgbClr val="F9E2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2" name="Google Shape;2051;p93"/>
          <p:cNvGrpSpPr/>
          <p:nvPr/>
        </p:nvGrpSpPr>
        <p:grpSpPr>
          <a:xfrm rot="1512880">
            <a:off x="8038572" y="1889516"/>
            <a:ext cx="2452009" cy="1002861"/>
            <a:chOff x="-181017" y="1569415"/>
            <a:chExt cx="1552729" cy="1184567"/>
          </a:xfrm>
        </p:grpSpPr>
        <p:pic>
          <p:nvPicPr>
            <p:cNvPr id="13" name="Google Shape;2052;p9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53;p9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6880700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054;p9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2055;p93"/>
          <p:cNvGrpSpPr/>
          <p:nvPr/>
        </p:nvGrpSpPr>
        <p:grpSpPr>
          <a:xfrm rot="10800000" flipH="1">
            <a:off x="1538148" y="3648660"/>
            <a:ext cx="1958022" cy="980372"/>
            <a:chOff x="-145306" y="1569415"/>
            <a:chExt cx="1517017" cy="1115228"/>
          </a:xfrm>
        </p:grpSpPr>
        <p:pic>
          <p:nvPicPr>
            <p:cNvPr id="17" name="Google Shape;2056;p9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057;p9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5970007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58;p9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498503" y="3067438"/>
            <a:ext cx="899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TRÀNG PHÁO TAY GIÀNH CHO BẠN!!!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36608" y="173620"/>
            <a:ext cx="10722756" cy="119219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an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6608" y="1622869"/>
            <a:ext cx="10718157" cy="8116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6608" y="2693078"/>
            <a:ext cx="10637134" cy="8948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000" b="1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6608" y="4890997"/>
            <a:ext cx="6959725" cy="7470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6609" y="3851915"/>
            <a:ext cx="695972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600" b="1" dirty="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600" b="1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vi-VN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38" y="2866625"/>
            <a:ext cx="807704" cy="7098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28" y="4853367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28" y="390580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81" y="1706800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8208890" y="4146506"/>
            <a:ext cx="314587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636608" y="241126"/>
            <a:ext cx="10722756" cy="11246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3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728" y="1791692"/>
            <a:ext cx="10634996" cy="7064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725" y="2726529"/>
            <a:ext cx="10655999" cy="6871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725" y="3718138"/>
            <a:ext cx="10634997" cy="64774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725" y="4649401"/>
            <a:ext cx="10500702" cy="92981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07" y="1811266"/>
            <a:ext cx="805722" cy="708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10" y="3704317"/>
            <a:ext cx="804536" cy="643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82" y="4729410"/>
            <a:ext cx="804742" cy="707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74" y="2778243"/>
            <a:ext cx="732592" cy="643793"/>
          </a:xfrm>
          <a:prstGeom prst="rect">
            <a:avLst/>
          </a:prstGeom>
        </p:spPr>
      </p:pic>
      <p:sp>
        <p:nvSpPr>
          <p:cNvPr id="16" name="Cloud 15">
            <a:hlinkClick r:id="rId13" action="ppaction://hlinksldjump"/>
          </p:cNvPr>
          <p:cNvSpPr/>
          <p:nvPr/>
        </p:nvSpPr>
        <p:spPr>
          <a:xfrm>
            <a:off x="4636724" y="5674657"/>
            <a:ext cx="2722524" cy="79539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444</Words>
  <Application>Microsoft Office PowerPoint</Application>
  <PresentationFormat>Widescreen</PresentationFormat>
  <Paragraphs>83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Times New Roman</vt:lpstr>
      <vt:lpstr>Arial</vt:lpstr>
      <vt:lpstr>Tahoma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69</cp:revision>
  <dcterms:created xsi:type="dcterms:W3CDTF">2018-05-10T00:06:18Z</dcterms:created>
  <dcterms:modified xsi:type="dcterms:W3CDTF">2024-01-21T13:34:11Z</dcterms:modified>
</cp:coreProperties>
</file>