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2"/>
  </p:notesMasterIdLst>
  <p:sldIdLst>
    <p:sldId id="257" r:id="rId2"/>
    <p:sldId id="302" r:id="rId3"/>
    <p:sldId id="303" r:id="rId4"/>
    <p:sldId id="343" r:id="rId5"/>
    <p:sldId id="328" r:id="rId6"/>
    <p:sldId id="340" r:id="rId7"/>
    <p:sldId id="331" r:id="rId8"/>
    <p:sldId id="329" r:id="rId9"/>
    <p:sldId id="344" r:id="rId10"/>
    <p:sldId id="333" r:id="rId11"/>
    <p:sldId id="334" r:id="rId12"/>
    <p:sldId id="335" r:id="rId13"/>
    <p:sldId id="336" r:id="rId14"/>
    <p:sldId id="337" r:id="rId15"/>
    <p:sldId id="338" r:id="rId16"/>
    <p:sldId id="339" r:id="rId17"/>
    <p:sldId id="345" r:id="rId18"/>
    <p:sldId id="341" r:id="rId19"/>
    <p:sldId id="342" r:id="rId20"/>
    <p:sldId id="263" r:id="rId21"/>
  </p:sldIdLst>
  <p:sldSz cx="9144000" cy="5143500" type="screen16x9"/>
  <p:notesSz cx="6858000" cy="9144000"/>
  <p:embeddedFontLst>
    <p:embeddedFont>
      <p:font typeface="Microsoft Sans Serif" pitchFamily="34" charset="0"/>
      <p:regular r:id="rId23"/>
    </p:embeddedFont>
    <p:embeddedFont>
      <p:font typeface="Baloo Tammudu 2" charset="0"/>
      <p:regular r:id="rId24"/>
      <p:bold r:id="rId25"/>
    </p:embeddedFont>
    <p:embeddedFont>
      <p:font typeface="ＭＳ Ｐゴシック" pitchFamily="34" charset="-128"/>
      <p:regular r:id="rId26"/>
    </p:embeddedFont>
    <p:embeddedFont>
      <p:font typeface="微软雅黑" pitchFamily="34" charset="-122"/>
      <p:regular r:id="rId27"/>
      <p:bold r:id="rId28"/>
    </p:embeddedFont>
    <p:embeddedFont>
      <p:font typeface="Bebas Neue" charset="0"/>
      <p:regular r:id="rId29"/>
    </p:embeddedFont>
    <p:embeddedFont>
      <p:font typeface="Nanum Pen Script" charset="-127"/>
      <p:regular r:id="rId30"/>
    </p:embeddedFont>
    <p:embeddedFont>
      <p:font typeface="#9Slide03 Arima Madurai Medium" charset="0"/>
      <p:regular r:id="rId31"/>
    </p:embeddedFont>
    <p:embeddedFont>
      <p:font typeface="#9Slide03 Arima Madurai Bold" charset="0"/>
      <p:bold r:id="rId32"/>
    </p:embeddedFont>
    <p:embeddedFont>
      <p:font typeface="Calibri"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31401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ea7e9bfaa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ea7e9bfaa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3"/>
        </a:solidFill>
        <a:effectLst/>
      </p:bgPr>
    </p:bg>
    <p:spTree>
      <p:nvGrpSpPr>
        <p:cNvPr id="1" name="Shape 652"/>
        <p:cNvGrpSpPr/>
        <p:nvPr/>
      </p:nvGrpSpPr>
      <p:grpSpPr>
        <a:xfrm>
          <a:off x="0" y="0"/>
          <a:ext cx="0" cy="0"/>
          <a:chOff x="0" y="0"/>
          <a:chExt cx="0" cy="0"/>
        </a:xfrm>
      </p:grpSpPr>
      <p:grpSp>
        <p:nvGrpSpPr>
          <p:cNvPr id="653" name="Google Shape;653;p14"/>
          <p:cNvGrpSpPr/>
          <p:nvPr/>
        </p:nvGrpSpPr>
        <p:grpSpPr>
          <a:xfrm>
            <a:off x="-9" y="-31"/>
            <a:ext cx="9143740" cy="5141097"/>
            <a:chOff x="238125" y="845075"/>
            <a:chExt cx="7140200" cy="4014600"/>
          </a:xfrm>
        </p:grpSpPr>
        <p:sp>
          <p:nvSpPr>
            <p:cNvPr id="654" name="Google Shape;654;p1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14"/>
          <p:cNvGrpSpPr/>
          <p:nvPr/>
        </p:nvGrpSpPr>
        <p:grpSpPr>
          <a:xfrm>
            <a:off x="1010850" y="514523"/>
            <a:ext cx="7122300" cy="4114455"/>
            <a:chOff x="1010575" y="509220"/>
            <a:chExt cx="7122300" cy="4114455"/>
          </a:xfrm>
        </p:grpSpPr>
        <p:sp>
          <p:nvSpPr>
            <p:cNvPr id="683" name="Google Shape;683;p14"/>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14"/>
            <p:cNvGrpSpPr/>
            <p:nvPr/>
          </p:nvGrpSpPr>
          <p:grpSpPr>
            <a:xfrm rot="-175133">
              <a:off x="1102231" y="692838"/>
              <a:ext cx="6939298" cy="3756591"/>
              <a:chOff x="209375" y="211350"/>
              <a:chExt cx="8725035" cy="4723300"/>
            </a:xfrm>
          </p:grpSpPr>
          <p:sp>
            <p:nvSpPr>
              <p:cNvPr id="685" name="Google Shape;685;p14"/>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14"/>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687" name="Google Shape;687;p14"/>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688" name="Google Shape;688;p14"/>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4" name="Google Shape;694;p14"/>
          <p:cNvGrpSpPr/>
          <p:nvPr/>
        </p:nvGrpSpPr>
        <p:grpSpPr>
          <a:xfrm>
            <a:off x="-526246" y="128839"/>
            <a:ext cx="9322534" cy="4931311"/>
            <a:chOff x="-526246" y="128839"/>
            <a:chExt cx="9322534" cy="4931311"/>
          </a:xfrm>
        </p:grpSpPr>
        <p:grpSp>
          <p:nvGrpSpPr>
            <p:cNvPr id="695" name="Google Shape;695;p14"/>
            <p:cNvGrpSpPr/>
            <p:nvPr/>
          </p:nvGrpSpPr>
          <p:grpSpPr>
            <a:xfrm>
              <a:off x="-526246" y="128858"/>
              <a:ext cx="1940335" cy="1644971"/>
              <a:chOff x="-526246" y="128858"/>
              <a:chExt cx="1940335" cy="1644971"/>
            </a:xfrm>
          </p:grpSpPr>
          <p:grpSp>
            <p:nvGrpSpPr>
              <p:cNvPr id="696" name="Google Shape;696;p14"/>
              <p:cNvGrpSpPr/>
              <p:nvPr/>
            </p:nvGrpSpPr>
            <p:grpSpPr>
              <a:xfrm rot="-1788659">
                <a:off x="1029677" y="201277"/>
                <a:ext cx="351497" cy="225982"/>
                <a:chOff x="2671300" y="2198700"/>
                <a:chExt cx="351525" cy="226000"/>
              </a:xfrm>
            </p:grpSpPr>
            <p:sp>
              <p:nvSpPr>
                <p:cNvPr id="697" name="Google Shape;697;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0" name="Google Shape;700;p14"/>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1" name="Google Shape;701;p14"/>
            <p:cNvSpPr/>
            <p:nvPr/>
          </p:nvSpPr>
          <p:spPr>
            <a:xfrm>
              <a:off x="1981363" y="49243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2" name="Google Shape;702;p14"/>
            <p:cNvGrpSpPr/>
            <p:nvPr/>
          </p:nvGrpSpPr>
          <p:grpSpPr>
            <a:xfrm>
              <a:off x="6525500" y="4704313"/>
              <a:ext cx="103900" cy="115875"/>
              <a:chOff x="1385075" y="3682325"/>
              <a:chExt cx="103900" cy="115875"/>
            </a:xfrm>
          </p:grpSpPr>
          <p:sp>
            <p:nvSpPr>
              <p:cNvPr id="703" name="Google Shape;70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14"/>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14"/>
            <p:cNvGrpSpPr/>
            <p:nvPr/>
          </p:nvGrpSpPr>
          <p:grpSpPr>
            <a:xfrm>
              <a:off x="5053060" y="128839"/>
              <a:ext cx="195076" cy="215146"/>
              <a:chOff x="3080000" y="3727500"/>
              <a:chExt cx="99625" cy="109875"/>
            </a:xfrm>
          </p:grpSpPr>
          <p:sp>
            <p:nvSpPr>
              <p:cNvPr id="707" name="Google Shape;707;p1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4"/>
            <p:cNvSpPr/>
            <p:nvPr/>
          </p:nvSpPr>
          <p:spPr>
            <a:xfrm>
              <a:off x="8601213" y="250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14"/>
            <p:cNvGrpSpPr/>
            <p:nvPr/>
          </p:nvGrpSpPr>
          <p:grpSpPr>
            <a:xfrm>
              <a:off x="3383800" y="422913"/>
              <a:ext cx="103900" cy="115875"/>
              <a:chOff x="1385075" y="3682325"/>
              <a:chExt cx="103900" cy="115875"/>
            </a:xfrm>
          </p:grpSpPr>
          <p:sp>
            <p:nvSpPr>
              <p:cNvPr id="713" name="Google Shape;713;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14"/>
            <p:cNvGrpSpPr/>
            <p:nvPr/>
          </p:nvGrpSpPr>
          <p:grpSpPr>
            <a:xfrm rot="3544474" flipH="1">
              <a:off x="4794348" y="4734470"/>
              <a:ext cx="351510" cy="225990"/>
              <a:chOff x="2671300" y="2198700"/>
              <a:chExt cx="351525" cy="226000"/>
            </a:xfrm>
          </p:grpSpPr>
          <p:sp>
            <p:nvSpPr>
              <p:cNvPr id="716" name="Google Shape;716;p1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9" name="Google Shape;719;p14"/>
            <p:cNvGrpSpPr/>
            <p:nvPr/>
          </p:nvGrpSpPr>
          <p:grpSpPr>
            <a:xfrm>
              <a:off x="134350" y="3932988"/>
              <a:ext cx="103900" cy="115875"/>
              <a:chOff x="1385075" y="3682325"/>
              <a:chExt cx="103900" cy="115875"/>
            </a:xfrm>
          </p:grpSpPr>
          <p:sp>
            <p:nvSpPr>
              <p:cNvPr id="720" name="Google Shape;720;p1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2" name="Google Shape;722;p14"/>
            <p:cNvSpPr/>
            <p:nvPr/>
          </p:nvSpPr>
          <p:spPr>
            <a:xfrm>
              <a:off x="564488" y="2032325"/>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3" name="Google Shape;723;p14"/>
          <p:cNvSpPr txBox="1">
            <a:spLocks noGrp="1"/>
          </p:cNvSpPr>
          <p:nvPr>
            <p:ph type="title"/>
          </p:nvPr>
        </p:nvSpPr>
        <p:spPr>
          <a:xfrm rot="-265577">
            <a:off x="1534444" y="2987394"/>
            <a:ext cx="5593683" cy="642709"/>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24" name="Google Shape;724;p14"/>
          <p:cNvSpPr txBox="1">
            <a:spLocks noGrp="1"/>
          </p:cNvSpPr>
          <p:nvPr>
            <p:ph type="subTitle" idx="1"/>
          </p:nvPr>
        </p:nvSpPr>
        <p:spPr>
          <a:xfrm rot="-265577">
            <a:off x="1452623" y="1512151"/>
            <a:ext cx="5593683" cy="1478302"/>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25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0" r:id="rId6"/>
    <p:sldLayoutId id="2147483670" r:id="rId7"/>
    <p:sldLayoutId id="2147483671"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197428" y="235897"/>
            <a:ext cx="3626428"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atin typeface="Times New Roman" pitchFamily="18" charset="0"/>
                <a:cs typeface="Times New Roman" pitchFamily="18" charset="0"/>
              </a:rPr>
              <a:t>Nhân vật – Hình ảnh</a:t>
            </a:r>
            <a:endParaRPr sz="5400" dirty="0">
              <a:latin typeface="Times New Roman" pitchFamily="18" charset="0"/>
              <a:cs typeface="Times New Roman" pitchFamily="18" charset="0"/>
            </a:endParaRPr>
          </a:p>
        </p:txBody>
      </p:sp>
      <p:sp>
        <p:nvSpPr>
          <p:cNvPr id="2" name="Text Placeholder 1"/>
          <p:cNvSpPr>
            <a:spLocks noGrp="1"/>
          </p:cNvSpPr>
          <p:nvPr>
            <p:ph type="body" idx="1"/>
          </p:nvPr>
        </p:nvSpPr>
        <p:spPr>
          <a:xfrm>
            <a:off x="4516582" y="375168"/>
            <a:ext cx="3920837" cy="637310"/>
          </a:xfrm>
        </p:spPr>
        <p:txBody>
          <a:bodyPr/>
          <a:lstStyle/>
          <a:p>
            <a:pPr marL="152400" indent="0" algn="ctr">
              <a:buNone/>
            </a:pPr>
            <a:r>
              <a:rPr lang="en-US" sz="2400" dirty="0" err="1">
                <a:solidFill>
                  <a:schemeClr val="accent3">
                    <a:lumMod val="75000"/>
                  </a:schemeClr>
                </a:solidFill>
                <a:latin typeface="Times New Roman" pitchFamily="18" charset="0"/>
                <a:cs typeface="Times New Roman" pitchFamily="18" charset="0"/>
              </a:rPr>
              <a:t>Luật</a:t>
            </a:r>
            <a:r>
              <a:rPr lang="en-US" sz="2400" dirty="0">
                <a:solidFill>
                  <a:schemeClr val="accent3">
                    <a:lumMod val="75000"/>
                  </a:schemeClr>
                </a:solidFill>
                <a:latin typeface="Times New Roman" pitchFamily="18" charset="0"/>
                <a:cs typeface="Times New Roman" pitchFamily="18" charset="0"/>
              </a:rPr>
              <a:t> </a:t>
            </a:r>
            <a:r>
              <a:rPr lang="en-US" sz="2400" dirty="0" err="1">
                <a:solidFill>
                  <a:schemeClr val="accent3">
                    <a:lumMod val="75000"/>
                  </a:schemeClr>
                </a:solidFill>
                <a:latin typeface="Times New Roman" pitchFamily="18" charset="0"/>
                <a:cs typeface="Times New Roman" pitchFamily="18" charset="0"/>
              </a:rPr>
              <a:t>chơi</a:t>
            </a:r>
            <a:endParaRPr lang="en-US" sz="2400" dirty="0">
              <a:solidFill>
                <a:schemeClr val="accent3">
                  <a:lumMod val="75000"/>
                </a:schemeClr>
              </a:solidFill>
              <a:latin typeface="Times New Roman" pitchFamily="18" charset="0"/>
              <a:cs typeface="Times New Roman" pitchFamily="18" charset="0"/>
            </a:endParaRPr>
          </a:p>
        </p:txBody>
      </p:sp>
      <p:grpSp>
        <p:nvGrpSpPr>
          <p:cNvPr id="11" name="Google Shape;3995;p47"/>
          <p:cNvGrpSpPr/>
          <p:nvPr/>
        </p:nvGrpSpPr>
        <p:grpSpPr>
          <a:xfrm>
            <a:off x="496159" y="157089"/>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78181"/>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latin typeface="Times New Roman" pitchFamily="18" charset="0"/>
                <a:cs typeface="Times New Roman" pitchFamily="18" charset="0"/>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latin typeface="Times New Roman" pitchFamily="18" charset="0"/>
                <a:cs typeface="Times New Roman" pitchFamily="18" charset="0"/>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3" name="Rectangle 2"/>
          <p:cNvSpPr/>
          <p:nvPr/>
        </p:nvSpPr>
        <p:spPr>
          <a:xfrm>
            <a:off x="4054121" y="1370742"/>
            <a:ext cx="4890019" cy="2640723"/>
          </a:xfrm>
          <a:prstGeom prst="rect">
            <a:avLst/>
          </a:prstGeom>
        </p:spPr>
        <p:txBody>
          <a:bodyPr wrap="square">
            <a:spAutoFit/>
          </a:bodyPr>
          <a:lstStyle/>
          <a:p>
            <a:pPr algn="just">
              <a:lnSpc>
                <a:spcPct val="115000"/>
              </a:lnSpc>
            </a:pPr>
            <a:r>
              <a:rPr lang="en-US" sz="2400" dirty="0">
                <a:latin typeface="Times New Roman" pitchFamily="18" charset="0"/>
                <a:ea typeface="Calibri" panose="020F0502020204030204" pitchFamily="34" charset="0"/>
                <a:cs typeface="Times New Roman" pitchFamily="18" charset="0"/>
              </a:rPr>
              <a:t>GV </a:t>
            </a:r>
            <a:r>
              <a:rPr lang="en-US" sz="2400" dirty="0" err="1">
                <a:latin typeface="Times New Roman" pitchFamily="18" charset="0"/>
                <a:ea typeface="Calibri" panose="020F0502020204030204" pitchFamily="34" charset="0"/>
                <a:cs typeface="Times New Roman" pitchFamily="18" charset="0"/>
              </a:rPr>
              <a:t>đưa</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ra</a:t>
            </a:r>
            <a:r>
              <a:rPr lang="en-US" sz="2400" dirty="0">
                <a:latin typeface="Times New Roman" pitchFamily="18" charset="0"/>
                <a:ea typeface="Calibri" panose="020F0502020204030204" pitchFamily="34" charset="0"/>
                <a:cs typeface="Times New Roman" pitchFamily="18" charset="0"/>
              </a:rPr>
              <a:t> 1 </a:t>
            </a:r>
            <a:r>
              <a:rPr lang="en-US" sz="2400" dirty="0" err="1">
                <a:latin typeface="Times New Roman" pitchFamily="18" charset="0"/>
                <a:ea typeface="Calibri" panose="020F0502020204030204" pitchFamily="34" charset="0"/>
                <a:cs typeface="Times New Roman" pitchFamily="18" charset="0"/>
              </a:rPr>
              <a:t>dữ</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kiện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có</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liên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quan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đến</a:t>
            </a:r>
            <a:r>
              <a:rPr lang="en-US" sz="2400" dirty="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tác</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giả</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hoặc</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hình</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ảnh</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bài</a:t>
            </a:r>
            <a:r>
              <a:rPr lang="en-US" sz="2400" dirty="0" smtClean="0">
                <a:latin typeface="Times New Roman" pitchFamily="18" charset="0"/>
                <a:ea typeface="Calibri" panose="020F0502020204030204" pitchFamily="34" charset="0"/>
                <a:cs typeface="Times New Roman" pitchFamily="18" charset="0"/>
              </a:rPr>
              <a:t> </a:t>
            </a:r>
            <a:r>
              <a:rPr lang="en-US" sz="2400" dirty="0" err="1" smtClean="0">
                <a:latin typeface="Times New Roman" pitchFamily="18" charset="0"/>
                <a:ea typeface="Calibri" panose="020F0502020204030204" pitchFamily="34" charset="0"/>
                <a:cs typeface="Times New Roman" pitchFamily="18" charset="0"/>
              </a:rPr>
              <a:t>thơ</a:t>
            </a:r>
            <a:r>
              <a:rPr lang="en-US" sz="2400" dirty="0" smtClean="0">
                <a:latin typeface="Times New Roman" pitchFamily="18" charset="0"/>
                <a:ea typeface="Calibri" panose="020F0502020204030204" pitchFamily="34" charset="0"/>
                <a:cs typeface="Times New Roman" pitchFamily="18" charset="0"/>
              </a:rPr>
              <a:t>. </a:t>
            </a:r>
            <a:r>
              <a:rPr lang="en-US" sz="2400" dirty="0">
                <a:latin typeface="Times New Roman" pitchFamily="18" charset="0"/>
                <a:ea typeface="Calibri" panose="020F0502020204030204" pitchFamily="34" charset="0"/>
                <a:cs typeface="Times New Roman" pitchFamily="18" charset="0"/>
              </a:rPr>
              <a:t>HS </a:t>
            </a:r>
            <a:r>
              <a:rPr lang="en-US" sz="2400" dirty="0" err="1" smtClean="0">
                <a:latin typeface="Times New Roman" pitchFamily="18" charset="0"/>
                <a:ea typeface="Calibri" panose="020F0502020204030204" pitchFamily="34" charset="0"/>
                <a:cs typeface="Times New Roman" pitchFamily="18" charset="0"/>
              </a:rPr>
              <a:t>giơ</a:t>
            </a:r>
            <a:r>
              <a:rPr lang="en-US" sz="2400" dirty="0" smtClean="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tay</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nhanh</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nhất</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sẽ</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được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quyền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nếu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đúng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sẽ</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được</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công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điểm</a:t>
            </a:r>
            <a:r>
              <a:rPr lang="en-US" sz="2400" dirty="0">
                <a:latin typeface="Times New Roman" pitchFamily="18" charset="0"/>
                <a:ea typeface="Calibri" panose="020F0502020204030204" pitchFamily="34" charset="0"/>
                <a:cs typeface="Times New Roman" pitchFamily="18" charset="0"/>
              </a:rPr>
              <a:t>/</a:t>
            </a:r>
            <a:r>
              <a:rPr lang="en-US" sz="2400" dirty="0" err="1">
                <a:latin typeface="Times New Roman" pitchFamily="18" charset="0"/>
                <a:ea typeface="Calibri" panose="020F0502020204030204" pitchFamily="34" charset="0"/>
                <a:cs typeface="Times New Roman" pitchFamily="18" charset="0"/>
              </a:rPr>
              <a:t>nhận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quà</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từ</a:t>
            </a:r>
            <a:r>
              <a:rPr lang="en-US" sz="2400" dirty="0">
                <a:latin typeface="Times New Roman" pitchFamily="18" charset="0"/>
                <a:ea typeface="Calibri" panose="020F0502020204030204" pitchFamily="34" charset="0"/>
                <a:cs typeface="Times New Roman" pitchFamily="18" charset="0"/>
              </a:rPr>
              <a:t> GV, </a:t>
            </a:r>
            <a:r>
              <a:rPr lang="en-US" sz="2400" dirty="0" err="1">
                <a:latin typeface="Times New Roman" pitchFamily="18" charset="0"/>
                <a:ea typeface="Calibri" panose="020F0502020204030204" pitchFamily="34" charset="0"/>
                <a:cs typeface="Times New Roman" pitchFamily="18" charset="0"/>
              </a:rPr>
              <a:t>nếu</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sai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nhường</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quyền</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trả</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lời</a:t>
            </a:r>
            <a:r>
              <a:rPr lang="en-US" sz="2400" dirty="0">
                <a:latin typeface="Times New Roman" pitchFamily="18" charset="0"/>
                <a:ea typeface="Calibri" panose="020F0502020204030204" pitchFamily="34" charset="0"/>
                <a:cs typeface="Times New Roman" pitchFamily="18" charset="0"/>
              </a:rPr>
              <a:t> </a:t>
            </a:r>
            <a:r>
              <a:rPr lang="en-US" sz="2400" dirty="0" err="1">
                <a:latin typeface="Times New Roman" pitchFamily="18" charset="0"/>
                <a:ea typeface="Calibri" panose="020F0502020204030204" pitchFamily="34" charset="0"/>
                <a:cs typeface="Times New Roman" pitchFamily="18" charset="0"/>
              </a:rPr>
              <a:t>cho</a:t>
            </a:r>
            <a:r>
              <a:rPr lang="en-US" sz="2400" dirty="0">
                <a:latin typeface="Times New Roman" pitchFamily="18" charset="0"/>
                <a:ea typeface="Calibri" panose="020F0502020204030204" pitchFamily="34" charset="0"/>
                <a:cs typeface="Times New Roman" pitchFamily="18" charset="0"/>
              </a:rPr>
              <a:t> HS </a:t>
            </a:r>
            <a:r>
              <a:rPr lang="en-US" sz="2400" dirty="0" err="1">
                <a:latin typeface="Times New Roman" pitchFamily="18" charset="0"/>
                <a:ea typeface="Calibri" panose="020F0502020204030204" pitchFamily="34" charset="0"/>
                <a:cs typeface="Times New Roman" pitchFamily="18" charset="0"/>
              </a:rPr>
              <a:t>khác</a:t>
            </a:r>
            <a:r>
              <a:rPr lang="en-US" sz="2400" dirty="0">
                <a:latin typeface="Times New Roman" pitchFamily="18" charset="0"/>
                <a:ea typeface="Calibri" panose="020F0502020204030204" pitchFamily="34"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774981" y="257989"/>
            <a:ext cx="7704000" cy="572700"/>
          </a:xfrm>
        </p:spPr>
        <p:txBody>
          <a:bodyPr/>
          <a:lstStyle/>
          <a:p>
            <a:r>
              <a:rPr lang="vi-VN" sz="2400" dirty="0">
                <a:solidFill>
                  <a:srgbClr val="FF0000"/>
                </a:solidFill>
                <a:latin typeface="Times New Roman" pitchFamily="18" charset="0"/>
                <a:cs typeface="Times New Roman" pitchFamily="18" charset="0"/>
              </a:rPr>
              <a:t>VIẾT</a:t>
            </a:r>
            <a:r>
              <a:rPr lang="en-US" sz="2400" dirty="0">
                <a:solidFill>
                  <a:srgbClr val="FF0000"/>
                </a:solidFill>
                <a:latin typeface="Times New Roman" pitchFamily="18" charset="0"/>
                <a:cs typeface="Times New Roman" pitchFamily="18" charset="0"/>
              </a:rPr>
              <a:t> ĐOẠN VĂN GHI LẠI CẢM NGHĨ SAU KHI ĐỌC MỘT BÀI THƠ SÁU CHỮ, BẢY CHỮ</a:t>
            </a:r>
            <a:r>
              <a:rPr lang="en-US" sz="2400" dirty="0">
                <a:solidFill>
                  <a:schemeClr val="accent5">
                    <a:lumMod val="75000"/>
                  </a:schemeClr>
                </a:solidFill>
                <a:latin typeface="Times New Roman" pitchFamily="18" charset="0"/>
                <a:cs typeface="Times New Roman" pitchFamily="18" charset="0"/>
              </a:rPr>
              <a:t/>
            </a:r>
            <a:br>
              <a:rPr lang="en-US" sz="2400" dirty="0">
                <a:solidFill>
                  <a:schemeClr val="accent5">
                    <a:lumMod val="75000"/>
                  </a:schemeClr>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sp>
        <p:nvSpPr>
          <p:cNvPr id="7" name="Rounded Rectangle 6"/>
          <p:cNvSpPr/>
          <p:nvPr/>
        </p:nvSpPr>
        <p:spPr>
          <a:xfrm>
            <a:off x="3824521" y="2804869"/>
            <a:ext cx="2222988" cy="216138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1700" b="1" dirty="0">
              <a:solidFill>
                <a:schemeClr val="tx1"/>
              </a:solidFill>
              <a:latin typeface="Times New Roman" pitchFamily="18" charset="0"/>
              <a:cs typeface="Times New Roman" pitchFamily="18" charset="0"/>
            </a:endParaRPr>
          </a:p>
          <a:p>
            <a:r>
              <a:rPr lang="en-US" sz="1700" b="1" dirty="0" err="1">
                <a:solidFill>
                  <a:schemeClr val="tx1"/>
                </a:solidFill>
                <a:latin typeface="Times New Roman" pitchFamily="18" charset="0"/>
                <a:cs typeface="Times New Roman" pitchFamily="18" charset="0"/>
              </a:rPr>
              <a:t>Nêu</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rõ</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các</a:t>
            </a:r>
            <a:r>
              <a:rPr lang="en-US" sz="1700" b="1" dirty="0">
                <a:solidFill>
                  <a:schemeClr val="tx1"/>
                </a:solidFill>
                <a:latin typeface="Times New Roman" pitchFamily="18" charset="0"/>
                <a:cs typeface="Times New Roman" pitchFamily="18" charset="0"/>
              </a:rPr>
              <a:t> ý: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có</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về</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điều</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gì</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trong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bài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thơ</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Đó</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là</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gì</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Vì</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sao</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lại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có</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đó</a:t>
            </a:r>
            <a:r>
              <a:rPr lang="en-US" sz="1700" b="1" dirty="0">
                <a:solidFill>
                  <a:schemeClr val="tx1"/>
                </a:solidFill>
                <a:latin typeface="Times New Roman" pitchFamily="18" charset="0"/>
                <a:cs typeface="Times New Roman" pitchFamily="18" charset="0"/>
              </a:rPr>
              <a:t>?</a:t>
            </a:r>
          </a:p>
          <a:p>
            <a:endParaRPr lang="en-US" sz="1700" b="1" dirty="0">
              <a:solidFill>
                <a:schemeClr val="tx1"/>
              </a:solidFill>
              <a:latin typeface="Times New Roman" pitchFamily="18" charset="0"/>
              <a:cs typeface="Times New Roman" pitchFamily="18" charset="0"/>
            </a:endParaRPr>
          </a:p>
        </p:txBody>
      </p:sp>
      <p:sp>
        <p:nvSpPr>
          <p:cNvPr id="9" name="Rounded Rectangle 8"/>
          <p:cNvSpPr/>
          <p:nvPr/>
        </p:nvSpPr>
        <p:spPr>
          <a:xfrm>
            <a:off x="6365382" y="2804869"/>
            <a:ext cx="2113599" cy="216138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700" b="1" dirty="0" err="1">
                <a:solidFill>
                  <a:schemeClr val="tx1"/>
                </a:solidFill>
                <a:latin typeface="Times New Roman" pitchFamily="18" charset="0"/>
                <a:cs typeface="Times New Roman" pitchFamily="18" charset="0"/>
              </a:rPr>
              <a:t>Lựa</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chọn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đưa</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vào</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đoạn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văn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một</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số</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dòng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thơ</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mà</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ấn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tượng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để</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làm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rõ</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của</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bản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thân</a:t>
            </a:r>
            <a:r>
              <a:rPr lang="en-US" sz="1700" b="1" dirty="0">
                <a:solidFill>
                  <a:schemeClr val="tx1"/>
                </a:solidFill>
                <a:latin typeface="Times New Roman" pitchFamily="18" charset="0"/>
                <a:cs typeface="Times New Roman" pitchFamily="18" charset="0"/>
              </a:rPr>
              <a:t>.</a:t>
            </a:r>
          </a:p>
          <a:p>
            <a:endParaRPr lang="en-US" sz="1700" b="1" dirty="0">
              <a:solidFill>
                <a:schemeClr val="tx1"/>
              </a:solidFill>
              <a:latin typeface="Times New Roman" pitchFamily="18" charset="0"/>
              <a:cs typeface="Times New Roman" pitchFamily="18" charset="0"/>
            </a:endParaRPr>
          </a:p>
        </p:txBody>
      </p:sp>
      <p:cxnSp>
        <p:nvCxnSpPr>
          <p:cNvPr id="10" name="Straight Arrow Connector 9"/>
          <p:cNvCxnSpPr/>
          <p:nvPr/>
        </p:nvCxnSpPr>
        <p:spPr>
          <a:xfrm flipH="1">
            <a:off x="2331720" y="1994905"/>
            <a:ext cx="2202749" cy="80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34468" y="1994905"/>
            <a:ext cx="37532" cy="80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9" idx="0"/>
          </p:cNvCxnSpPr>
          <p:nvPr/>
        </p:nvCxnSpPr>
        <p:spPr>
          <a:xfrm>
            <a:off x="4534468" y="1994905"/>
            <a:ext cx="2887714" cy="809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1718320" y="1287549"/>
            <a:ext cx="5632298" cy="707356"/>
          </a:xfrm>
          <a:prstGeom prst="roundRect">
            <a:avLst/>
          </a:prstGeom>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pPr algn="ctr"/>
            <a:r>
              <a:rPr lang="en-US" sz="1800" b="1" dirty="0">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Yêu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cầu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đối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với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đoạn</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văn</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ghi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lại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cảm</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nghĩ</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sau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khi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đọc</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một</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bài</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thơ</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sáu</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chữ</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bảy</a:t>
            </a:r>
            <a:r>
              <a:rPr lang="en-US" sz="1800" b="1" dirty="0">
                <a:solidFill>
                  <a:schemeClr val="bg2"/>
                </a:solidFill>
                <a:latin typeface="Times New Roman" pitchFamily="18" charset="0"/>
                <a:cs typeface="Times New Roman" pitchFamily="18" charset="0"/>
              </a:rPr>
              <a:t> </a:t>
            </a:r>
            <a:r>
              <a:rPr lang="en-US" sz="1800" b="1" dirty="0" err="1">
                <a:solidFill>
                  <a:schemeClr val="bg2"/>
                </a:solidFill>
                <a:latin typeface="Times New Roman" pitchFamily="18" charset="0"/>
                <a:cs typeface="Times New Roman" pitchFamily="18" charset="0"/>
              </a:rPr>
              <a:t>chữ</a:t>
            </a:r>
            <a:endParaRPr lang="en-US" sz="1800" dirty="0">
              <a:solidFill>
                <a:schemeClr val="bg2"/>
              </a:solidFill>
              <a:latin typeface="Times New Roman" pitchFamily="18" charset="0"/>
              <a:cs typeface="Times New Roman" pitchFamily="18" charset="0"/>
            </a:endParaRPr>
          </a:p>
        </p:txBody>
      </p:sp>
      <p:sp>
        <p:nvSpPr>
          <p:cNvPr id="14" name="Rounded Rectangle 13"/>
          <p:cNvSpPr/>
          <p:nvPr/>
        </p:nvSpPr>
        <p:spPr>
          <a:xfrm>
            <a:off x="1439937" y="2804869"/>
            <a:ext cx="2092971" cy="2161386"/>
          </a:xfrm>
          <a:prstGeom prst="roundRect">
            <a:avLst/>
          </a:prstGeom>
          <a:ln/>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r>
              <a:rPr lang="en-US" sz="1700" b="1" dirty="0" err="1">
                <a:solidFill>
                  <a:schemeClr val="tx1"/>
                </a:solidFill>
                <a:latin typeface="Times New Roman" pitchFamily="18" charset="0"/>
                <a:cs typeface="Times New Roman" pitchFamily="18" charset="0"/>
              </a:rPr>
              <a:t>Xác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định</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được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các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yếu</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tố</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nội</a:t>
            </a:r>
            <a:r>
              <a:rPr lang="en-US" sz="1700" b="1" dirty="0">
                <a:solidFill>
                  <a:schemeClr val="tx1"/>
                </a:solidFill>
                <a:latin typeface="Times New Roman" pitchFamily="18" charset="0"/>
                <a:cs typeface="Times New Roman" pitchFamily="18" charset="0"/>
              </a:rPr>
              <a:t> dung, </a:t>
            </a:r>
            <a:r>
              <a:rPr lang="en-US" sz="1700" b="1" dirty="0" err="1">
                <a:solidFill>
                  <a:schemeClr val="tx1"/>
                </a:solidFill>
                <a:latin typeface="Times New Roman" pitchFamily="18" charset="0"/>
                <a:cs typeface="Times New Roman" pitchFamily="18" charset="0"/>
              </a:rPr>
              <a:t>nghệ</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thuật</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đặc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sắc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trong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bài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thơ</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gây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ấn</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tượng</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và</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gợi</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cảm</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xúc</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suy</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nghĩ</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cho</a:t>
            </a:r>
            <a:r>
              <a:rPr lang="en-US" sz="1700" b="1" dirty="0">
                <a:solidFill>
                  <a:schemeClr val="tx1"/>
                </a:solidFill>
                <a:latin typeface="Times New Roman" pitchFamily="18" charset="0"/>
                <a:cs typeface="Times New Roman" pitchFamily="18" charset="0"/>
              </a:rPr>
              <a:t> </a:t>
            </a:r>
            <a:r>
              <a:rPr lang="en-US" sz="1700" b="1" dirty="0" err="1">
                <a:solidFill>
                  <a:schemeClr val="tx1"/>
                </a:solidFill>
                <a:latin typeface="Times New Roman" pitchFamily="18" charset="0"/>
                <a:cs typeface="Times New Roman" pitchFamily="18" charset="0"/>
              </a:rPr>
              <a:t>em</a:t>
            </a:r>
            <a:r>
              <a:rPr lang="en-US" sz="1700" b="1" dirty="0">
                <a:solidFill>
                  <a:schemeClr val="tx1"/>
                </a:solidFill>
                <a:latin typeface="Times New Roman" pitchFamily="18" charset="0"/>
                <a:cs typeface="Times New Roman" pitchFamily="18" charset="0"/>
              </a:rPr>
              <a:t>.</a:t>
            </a:r>
          </a:p>
          <a:p>
            <a:endParaRPr lang="en-US" sz="1700" b="1" dirty="0">
              <a:solidFill>
                <a:schemeClr val="tx1"/>
              </a:solidFill>
              <a:latin typeface="Times New Roman" pitchFamily="18" charset="0"/>
              <a:cs typeface="Times New Roman" pitchFamily="18" charset="0"/>
            </a:endParaRPr>
          </a:p>
        </p:txBody>
      </p:sp>
      <p:pic>
        <p:nvPicPr>
          <p:cNvPr id="15"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782" y="3490346"/>
            <a:ext cx="1666884" cy="1475909"/>
          </a:xfrm>
          <a:prstGeom prst="rect">
            <a:avLst/>
          </a:prstGeom>
        </p:spPr>
      </p:pic>
    </p:spTree>
    <p:extLst>
      <p:ext uri="{BB962C8B-B14F-4D97-AF65-F5344CB8AC3E}">
        <p14:creationId xmlns:p14="http://schemas.microsoft.com/office/powerpoint/2010/main" val="3217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31446" y="16033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cxnSp>
        <p:nvCxnSpPr>
          <p:cNvPr id="9" name="Straight Connector 8"/>
          <p:cNvCxnSpPr/>
          <p:nvPr/>
        </p:nvCxnSpPr>
        <p:spPr>
          <a:xfrm>
            <a:off x="4572000" y="1114425"/>
            <a:ext cx="0" cy="384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6035040" y="1114425"/>
            <a:ext cx="1851660" cy="497205"/>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CÁC BƯỚC</a:t>
            </a:r>
          </a:p>
        </p:txBody>
      </p:sp>
      <p:sp>
        <p:nvSpPr>
          <p:cNvPr id="11" name="Rounded Rectangle 10"/>
          <p:cNvSpPr/>
          <p:nvPr/>
        </p:nvSpPr>
        <p:spPr>
          <a:xfrm>
            <a:off x="4683446" y="2204874"/>
            <a:ext cx="974405" cy="149844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1</a:t>
            </a:r>
          </a:p>
          <a:p>
            <a:pPr algn="ctr"/>
            <a:r>
              <a:rPr lang="en-US" sz="1500" b="1" dirty="0">
                <a:latin typeface="Times New Roman" pitchFamily="18" charset="0"/>
                <a:cs typeface="Times New Roman" pitchFamily="18" charset="0"/>
              </a:rPr>
              <a:t>CHUẨN BỊ</a:t>
            </a:r>
          </a:p>
        </p:txBody>
      </p:sp>
      <p:sp>
        <p:nvSpPr>
          <p:cNvPr id="12" name="Rounded Rectangle 11"/>
          <p:cNvSpPr/>
          <p:nvPr/>
        </p:nvSpPr>
        <p:spPr>
          <a:xfrm>
            <a:off x="5797867" y="2245995"/>
            <a:ext cx="942974" cy="1457325"/>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2</a:t>
            </a:r>
          </a:p>
          <a:p>
            <a:pPr algn="ctr"/>
            <a:r>
              <a:rPr lang="en-US" sz="1500" b="1" dirty="0">
                <a:latin typeface="Times New Roman" pitchFamily="18" charset="0"/>
                <a:cs typeface="Times New Roman" pitchFamily="18" charset="0"/>
              </a:rPr>
              <a:t>TÌM Ý VÀ LẬP DÀN Ý</a:t>
            </a:r>
          </a:p>
        </p:txBody>
      </p:sp>
      <p:sp>
        <p:nvSpPr>
          <p:cNvPr id="13" name="Rounded Rectangle 12"/>
          <p:cNvSpPr/>
          <p:nvPr/>
        </p:nvSpPr>
        <p:spPr>
          <a:xfrm>
            <a:off x="6849426" y="2287116"/>
            <a:ext cx="1037275" cy="1416204"/>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3</a:t>
            </a:r>
          </a:p>
          <a:p>
            <a:pPr algn="ctr"/>
            <a:r>
              <a:rPr lang="en-US" sz="1500" b="1" dirty="0">
                <a:latin typeface="Times New Roman" pitchFamily="18" charset="0"/>
                <a:cs typeface="Times New Roman" pitchFamily="18" charset="0"/>
              </a:rPr>
              <a:t>VIẾT BÀI VĂN</a:t>
            </a:r>
          </a:p>
        </p:txBody>
      </p:sp>
      <p:sp>
        <p:nvSpPr>
          <p:cNvPr id="14" name="Rounded Rectangle 13"/>
          <p:cNvSpPr/>
          <p:nvPr/>
        </p:nvSpPr>
        <p:spPr>
          <a:xfrm>
            <a:off x="7952419" y="2259657"/>
            <a:ext cx="1031561" cy="14436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dirty="0">
                <a:solidFill>
                  <a:srgbClr val="FFFF00"/>
                </a:solidFill>
                <a:latin typeface="Times New Roman" pitchFamily="18" charset="0"/>
                <a:cs typeface="Times New Roman" pitchFamily="18" charset="0"/>
              </a:rPr>
              <a:t>BƯỚC 4</a:t>
            </a:r>
          </a:p>
          <a:p>
            <a:pPr algn="ctr"/>
            <a:r>
              <a:rPr lang="en-US" sz="1500" b="1" dirty="0">
                <a:latin typeface="Times New Roman" pitchFamily="18" charset="0"/>
                <a:cs typeface="Times New Roman" pitchFamily="18" charset="0"/>
              </a:rPr>
              <a:t>ĐỌC LẠI BÀI VÀ SỬA CHỮA</a:t>
            </a:r>
          </a:p>
        </p:txBody>
      </p:sp>
      <p:cxnSp>
        <p:nvCxnSpPr>
          <p:cNvPr id="15" name="Straight Arrow Connector 14"/>
          <p:cNvCxnSpPr>
            <a:endCxn id="11" idx="0"/>
          </p:cNvCxnSpPr>
          <p:nvPr/>
        </p:nvCxnSpPr>
        <p:spPr>
          <a:xfrm flipH="1">
            <a:off x="5170649" y="1611630"/>
            <a:ext cx="1790223" cy="5932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2"/>
            <a:endCxn id="12" idx="0"/>
          </p:cNvCxnSpPr>
          <p:nvPr/>
        </p:nvCxnSpPr>
        <p:spPr>
          <a:xfrm flipH="1">
            <a:off x="6253638" y="1611630"/>
            <a:ext cx="707232" cy="634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13" idx="0"/>
          </p:cNvCxnSpPr>
          <p:nvPr/>
        </p:nvCxnSpPr>
        <p:spPr>
          <a:xfrm>
            <a:off x="6960871" y="1611630"/>
            <a:ext cx="344327" cy="6754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14" idx="0"/>
          </p:cNvCxnSpPr>
          <p:nvPr/>
        </p:nvCxnSpPr>
        <p:spPr>
          <a:xfrm>
            <a:off x="6960870" y="1611630"/>
            <a:ext cx="1447322" cy="648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750" y="1485900"/>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HÀNH</a:t>
            </a:r>
          </a:p>
        </p:txBody>
      </p:sp>
      <p:sp>
        <p:nvSpPr>
          <p:cNvPr id="20" name="Rectangle 19"/>
          <p:cNvSpPr/>
          <p:nvPr/>
        </p:nvSpPr>
        <p:spPr>
          <a:xfrm>
            <a:off x="270963" y="1894493"/>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3136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45729" y="16033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cxnSp>
        <p:nvCxnSpPr>
          <p:cNvPr id="9" name="Straight Connector 8"/>
          <p:cNvCxnSpPr/>
          <p:nvPr/>
        </p:nvCxnSpPr>
        <p:spPr>
          <a:xfrm>
            <a:off x="4572000" y="1114425"/>
            <a:ext cx="0" cy="384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7975" y="1303981"/>
            <a:ext cx="2040255" cy="623248"/>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2.1 .</a:t>
            </a:r>
            <a:r>
              <a:rPr lang="en-US" sz="1800" b="1" dirty="0" err="1" smtClean="0">
                <a:solidFill>
                  <a:srgbClr val="FF0000"/>
                </a:solidFill>
                <a:latin typeface="Times New Roman" pitchFamily="18" charset="0"/>
                <a:cs typeface="Times New Roman" pitchFamily="18" charset="0"/>
              </a:rPr>
              <a:t>Thực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hành</a:t>
            </a:r>
            <a:endParaRPr lang="en-US" sz="1800" b="1" dirty="0">
              <a:solidFill>
                <a:srgbClr val="FF0000"/>
              </a:solidFill>
              <a:latin typeface="Times New Roman" pitchFamily="18" charset="0"/>
              <a:cs typeface="Times New Roman" pitchFamily="18" charset="0"/>
            </a:endParaRPr>
          </a:p>
        </p:txBody>
      </p:sp>
      <p:sp>
        <p:nvSpPr>
          <p:cNvPr id="20" name="Rectangle 19"/>
          <p:cNvSpPr/>
          <p:nvPr/>
        </p:nvSpPr>
        <p:spPr>
          <a:xfrm>
            <a:off x="270963" y="1894493"/>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
        <p:nvSpPr>
          <p:cNvPr id="21" name="Rounded Rectangle 20"/>
          <p:cNvSpPr/>
          <p:nvPr/>
        </p:nvSpPr>
        <p:spPr>
          <a:xfrm>
            <a:off x="5610702" y="1143625"/>
            <a:ext cx="2414587" cy="47198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1: CHUẨN BỊ</a:t>
            </a:r>
          </a:p>
        </p:txBody>
      </p:sp>
      <p:sp>
        <p:nvSpPr>
          <p:cNvPr id="22" name="Rounded Rectangle 21"/>
          <p:cNvSpPr/>
          <p:nvPr/>
        </p:nvSpPr>
        <p:spPr>
          <a:xfrm>
            <a:off x="4697729" y="2399184"/>
            <a:ext cx="1640725" cy="2161386"/>
          </a:xfrm>
          <a:prstGeom prst="roundRect">
            <a:avLst/>
          </a:prstGeom>
          <a:ln/>
        </p:spPr>
        <p:style>
          <a:lnRef idx="1">
            <a:schemeClr val="accent4"/>
          </a:lnRef>
          <a:fillRef idx="2">
            <a:schemeClr val="accent4"/>
          </a:fillRef>
          <a:effectRef idx="1">
            <a:schemeClr val="accent4"/>
          </a:effectRef>
          <a:fontRef idx="minor">
            <a:schemeClr val="dk1"/>
          </a:fontRef>
        </p:style>
        <p:txBody>
          <a:bodyPr lIns="68580" tIns="34290" rIns="68580" bIns="34290" rtlCol="0" anchor="ctr"/>
          <a:lstStyle/>
          <a:p>
            <a:r>
              <a:rPr lang="en-US" sz="1800" dirty="0" err="1">
                <a:solidFill>
                  <a:schemeClr val="bg2"/>
                </a:solidFill>
                <a:latin typeface="Times New Roman" pitchFamily="18" charset="0"/>
                <a:cs typeface="Times New Roman" pitchFamily="18" charset="0"/>
              </a:rPr>
              <a:t>Xem</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lại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nội</a:t>
            </a:r>
            <a:r>
              <a:rPr lang="en-US" sz="1800" dirty="0">
                <a:solidFill>
                  <a:schemeClr val="bg2"/>
                </a:solidFill>
                <a:latin typeface="Times New Roman" pitchFamily="18" charset="0"/>
                <a:cs typeface="Times New Roman" pitchFamily="18" charset="0"/>
              </a:rPr>
              <a:t> dung </a:t>
            </a:r>
            <a:r>
              <a:rPr lang="en-US" sz="1800" dirty="0" err="1">
                <a:solidFill>
                  <a:schemeClr val="bg2"/>
                </a:solidFill>
                <a:latin typeface="Times New Roman" pitchFamily="18" charset="0"/>
                <a:cs typeface="Times New Roman" pitchFamily="18" charset="0"/>
              </a:rPr>
              <a:t>đọc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hiểu</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bài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thơ</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Nắng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mới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của</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Lưu</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Trọng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Lư</a:t>
            </a:r>
            <a:r>
              <a:rPr lang="en-US" sz="1800" dirty="0">
                <a:solidFill>
                  <a:schemeClr val="bg2"/>
                </a:solidFill>
                <a:latin typeface="Times New Roman" pitchFamily="18" charset="0"/>
                <a:cs typeface="Times New Roman" pitchFamily="18" charset="0"/>
              </a:rPr>
              <a:t>.</a:t>
            </a:r>
          </a:p>
          <a:p>
            <a:endParaRPr lang="en-US" sz="1800" dirty="0">
              <a:solidFill>
                <a:schemeClr val="bg2"/>
              </a:solidFill>
              <a:latin typeface="Times New Roman" pitchFamily="18" charset="0"/>
              <a:cs typeface="Times New Roman" pitchFamily="18" charset="0"/>
            </a:endParaRPr>
          </a:p>
        </p:txBody>
      </p:sp>
      <p:sp>
        <p:nvSpPr>
          <p:cNvPr id="23" name="Rounded Rectangle 22"/>
          <p:cNvSpPr/>
          <p:nvPr/>
        </p:nvSpPr>
        <p:spPr>
          <a:xfrm>
            <a:off x="7252855" y="2399184"/>
            <a:ext cx="1651131" cy="216138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800" dirty="0" err="1">
                <a:solidFill>
                  <a:schemeClr val="bg2"/>
                </a:solidFill>
                <a:latin typeface="Times New Roman" pitchFamily="18" charset="0"/>
                <a:cs typeface="Times New Roman" pitchFamily="18" charset="0"/>
              </a:rPr>
              <a:t>Xác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định</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những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nét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đặc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sắc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về</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nội</a:t>
            </a:r>
            <a:r>
              <a:rPr lang="en-US" sz="1800" dirty="0">
                <a:solidFill>
                  <a:schemeClr val="bg2"/>
                </a:solidFill>
                <a:latin typeface="Times New Roman" pitchFamily="18" charset="0"/>
                <a:cs typeface="Times New Roman" pitchFamily="18" charset="0"/>
              </a:rPr>
              <a:t> dung </a:t>
            </a:r>
            <a:r>
              <a:rPr lang="en-US" sz="1800" dirty="0" err="1">
                <a:solidFill>
                  <a:schemeClr val="bg2"/>
                </a:solidFill>
                <a:latin typeface="Times New Roman" pitchFamily="18" charset="0"/>
                <a:cs typeface="Times New Roman" pitchFamily="18" charset="0"/>
              </a:rPr>
              <a:t>và</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nghệ</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thuật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của</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bài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thơ</a:t>
            </a:r>
            <a:r>
              <a:rPr lang="en-US" sz="1800" dirty="0">
                <a:solidFill>
                  <a:schemeClr val="bg2"/>
                </a:solidFill>
                <a:latin typeface="Times New Roman" pitchFamily="18" charset="0"/>
                <a:cs typeface="Times New Roman" pitchFamily="18" charset="0"/>
              </a:rPr>
              <a:t>.</a:t>
            </a:r>
          </a:p>
          <a:p>
            <a:endParaRPr lang="en-US" sz="1800" dirty="0">
              <a:solidFill>
                <a:schemeClr val="bg2"/>
              </a:solidFill>
              <a:latin typeface="Times New Roman" pitchFamily="18" charset="0"/>
              <a:cs typeface="Times New Roman" pitchFamily="18" charset="0"/>
            </a:endParaRPr>
          </a:p>
        </p:txBody>
      </p:sp>
      <p:cxnSp>
        <p:nvCxnSpPr>
          <p:cNvPr id="24" name="Straight Arrow Connector 23"/>
          <p:cNvCxnSpPr/>
          <p:nvPr/>
        </p:nvCxnSpPr>
        <p:spPr>
          <a:xfrm flipH="1">
            <a:off x="5340668" y="1615605"/>
            <a:ext cx="1477328"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17996" y="1615605"/>
            <a:ext cx="1443052"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47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6"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1" grpId="0" animBg="1"/>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09204" y="301696"/>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cxnSp>
        <p:nvCxnSpPr>
          <p:cNvPr id="9" name="Straight Connector 8"/>
          <p:cNvCxnSpPr/>
          <p:nvPr/>
        </p:nvCxnSpPr>
        <p:spPr>
          <a:xfrm>
            <a:off x="4572000" y="1114425"/>
            <a:ext cx="0" cy="38404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70963" y="1894493"/>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
        <p:nvSpPr>
          <p:cNvPr id="13" name="Rounded Rectangle 12"/>
          <p:cNvSpPr/>
          <p:nvPr/>
        </p:nvSpPr>
        <p:spPr>
          <a:xfrm>
            <a:off x="5370672" y="874396"/>
            <a:ext cx="2650346" cy="74120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2: </a:t>
            </a:r>
          </a:p>
          <a:p>
            <a:pPr algn="ctr"/>
            <a:r>
              <a:rPr lang="en-US" sz="1800" b="1" dirty="0">
                <a:solidFill>
                  <a:srgbClr val="FFFF00"/>
                </a:solidFill>
                <a:latin typeface="Times New Roman" pitchFamily="18" charset="0"/>
                <a:cs typeface="Times New Roman" pitchFamily="18" charset="0"/>
              </a:rPr>
              <a:t>TÌM Ý VÀ LẬP DÀN Ý</a:t>
            </a:r>
          </a:p>
        </p:txBody>
      </p:sp>
      <p:sp>
        <p:nvSpPr>
          <p:cNvPr id="14" name="Rounded Rectangle 13"/>
          <p:cNvSpPr/>
          <p:nvPr/>
        </p:nvSpPr>
        <p:spPr>
          <a:xfrm>
            <a:off x="5220653" y="2399184"/>
            <a:ext cx="1285876" cy="757008"/>
          </a:xfrm>
          <a:prstGeom prst="roundRect">
            <a:avLst>
              <a:gd name="adj" fmla="val 2119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bg1"/>
                </a:solidFill>
                <a:latin typeface="Times New Roman" pitchFamily="18" charset="0"/>
                <a:cs typeface="Times New Roman" pitchFamily="18" charset="0"/>
              </a:rPr>
              <a:t>TÌM Ý</a:t>
            </a:r>
          </a:p>
        </p:txBody>
      </p:sp>
      <p:sp>
        <p:nvSpPr>
          <p:cNvPr id="15" name="Rounded Rectangle 14"/>
          <p:cNvSpPr/>
          <p:nvPr/>
        </p:nvSpPr>
        <p:spPr>
          <a:xfrm>
            <a:off x="6742273" y="2399184"/>
            <a:ext cx="1460189" cy="7570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tx1"/>
                </a:solidFill>
                <a:latin typeface="Times New Roman" pitchFamily="18" charset="0"/>
                <a:cs typeface="Times New Roman" pitchFamily="18" charset="0"/>
              </a:rPr>
              <a:t>LẬP DÀN Ý</a:t>
            </a:r>
          </a:p>
        </p:txBody>
      </p:sp>
      <p:sp>
        <p:nvSpPr>
          <p:cNvPr id="16" name="Rounded Rectangle 15"/>
          <p:cNvSpPr/>
          <p:nvPr/>
        </p:nvSpPr>
        <p:spPr>
          <a:xfrm>
            <a:off x="6043614" y="3599011"/>
            <a:ext cx="841526" cy="1148319"/>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MỞ BÀI</a:t>
            </a:r>
          </a:p>
        </p:txBody>
      </p:sp>
      <p:sp>
        <p:nvSpPr>
          <p:cNvPr id="17" name="Rounded Rectangle 16"/>
          <p:cNvSpPr/>
          <p:nvPr/>
        </p:nvSpPr>
        <p:spPr>
          <a:xfrm>
            <a:off x="7057312" y="3599011"/>
            <a:ext cx="920822" cy="114831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THÂNBÀI</a:t>
            </a:r>
          </a:p>
        </p:txBody>
      </p:sp>
      <p:sp>
        <p:nvSpPr>
          <p:cNvPr id="18" name="Rounded Rectangle 17"/>
          <p:cNvSpPr/>
          <p:nvPr/>
        </p:nvSpPr>
        <p:spPr>
          <a:xfrm>
            <a:off x="8092441" y="3599011"/>
            <a:ext cx="841526" cy="114831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KẾT BÀI</a:t>
            </a:r>
          </a:p>
        </p:txBody>
      </p:sp>
      <p:cxnSp>
        <p:nvCxnSpPr>
          <p:cNvPr id="26" name="Straight Arrow Connector 25"/>
          <p:cNvCxnSpPr/>
          <p:nvPr/>
        </p:nvCxnSpPr>
        <p:spPr>
          <a:xfrm flipH="1">
            <a:off x="5863591" y="1615605"/>
            <a:ext cx="832254"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695845" y="1615605"/>
            <a:ext cx="776522" cy="783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678700" y="3156192"/>
            <a:ext cx="793667" cy="4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472367" y="3156192"/>
            <a:ext cx="45356" cy="4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472367" y="3156192"/>
            <a:ext cx="844402" cy="442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7975" y="1303981"/>
            <a:ext cx="2040255" cy="623248"/>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2.1 .</a:t>
            </a:r>
            <a:r>
              <a:rPr lang="en-US" sz="1800" b="1" dirty="0" err="1" smtClean="0">
                <a:solidFill>
                  <a:srgbClr val="FF0000"/>
                </a:solidFill>
                <a:latin typeface="Times New Roman" pitchFamily="18" charset="0"/>
                <a:cs typeface="Times New Roman" pitchFamily="18" charset="0"/>
              </a:rPr>
              <a:t>Thực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hành</a:t>
            </a:r>
            <a:endParaRPr 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36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6"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13" grpId="0" animBg="1"/>
      <p:bldP spid="14" grpId="0" animBg="1"/>
      <p:bldP spid="15" grpId="0" animBg="1"/>
      <p:bldP spid="16" grpId="0" animBg="1"/>
      <p:bldP spid="17" grpId="0" animBg="1"/>
      <p:bldP spid="18"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23909" y="24759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sp>
        <p:nvSpPr>
          <p:cNvPr id="13" name="Rounded Rectangle 12"/>
          <p:cNvSpPr/>
          <p:nvPr/>
        </p:nvSpPr>
        <p:spPr>
          <a:xfrm>
            <a:off x="2929" y="2874996"/>
            <a:ext cx="2650346" cy="74120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2: </a:t>
            </a:r>
          </a:p>
          <a:p>
            <a:pPr algn="ctr"/>
            <a:r>
              <a:rPr lang="en-US" sz="1800" b="1" dirty="0">
                <a:solidFill>
                  <a:srgbClr val="FFFF00"/>
                </a:solidFill>
                <a:latin typeface="Times New Roman" pitchFamily="18" charset="0"/>
                <a:cs typeface="Times New Roman" pitchFamily="18" charset="0"/>
              </a:rPr>
              <a:t>TÌM Ý VÀ LẬP DÀN Ý</a:t>
            </a:r>
          </a:p>
        </p:txBody>
      </p:sp>
      <p:sp>
        <p:nvSpPr>
          <p:cNvPr id="14" name="Rounded Rectangle 13"/>
          <p:cNvSpPr/>
          <p:nvPr/>
        </p:nvSpPr>
        <p:spPr>
          <a:xfrm>
            <a:off x="2991168" y="2896684"/>
            <a:ext cx="1285876" cy="757008"/>
          </a:xfrm>
          <a:prstGeom prst="roundRect">
            <a:avLst>
              <a:gd name="adj" fmla="val 2119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bg1"/>
                </a:solidFill>
                <a:latin typeface="Times New Roman" pitchFamily="18" charset="0"/>
                <a:cs typeface="Times New Roman" pitchFamily="18" charset="0"/>
              </a:rPr>
              <a:t>TÌM Ý</a:t>
            </a:r>
          </a:p>
        </p:txBody>
      </p:sp>
      <p:cxnSp>
        <p:nvCxnSpPr>
          <p:cNvPr id="26" name="Straight Arrow Connector 25"/>
          <p:cNvCxnSpPr/>
          <p:nvPr/>
        </p:nvCxnSpPr>
        <p:spPr>
          <a:xfrm flipH="1" flipV="1">
            <a:off x="2618508" y="3275187"/>
            <a:ext cx="37266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Line Callout 2 10"/>
          <p:cNvSpPr/>
          <p:nvPr/>
        </p:nvSpPr>
        <p:spPr>
          <a:xfrm>
            <a:off x="5517344" y="1314453"/>
            <a:ext cx="2932297" cy="977265"/>
          </a:xfrm>
          <a:prstGeom prst="borderCallout2">
            <a:avLst>
              <a:gd name="adj1" fmla="val 56681"/>
              <a:gd name="adj2" fmla="val -559"/>
              <a:gd name="adj3" fmla="val 73922"/>
              <a:gd name="adj4" fmla="val -15254"/>
              <a:gd name="adj5" fmla="val 183767"/>
              <a:gd name="adj6" fmla="val -4144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lnSpc>
                <a:spcPts val="1800"/>
              </a:lnSpc>
            </a:pPr>
            <a:r>
              <a:rPr lang="en-US" sz="1800" dirty="0" err="1">
                <a:solidFill>
                  <a:schemeClr val="bg2"/>
                </a:solidFill>
                <a:latin typeface="Times New Roman" pitchFamily="18" charset="0"/>
                <a:cs typeface="Times New Roman" pitchFamily="18" charset="0"/>
              </a:rPr>
              <a:t>Em</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thích</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nhất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dòng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khổ</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đoạn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thơ</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nào</a:t>
            </a:r>
            <a:r>
              <a:rPr lang="en-US" sz="1800" dirty="0">
                <a:solidFill>
                  <a:schemeClr val="bg2"/>
                </a:solidFill>
                <a:latin typeface="Times New Roman" pitchFamily="18" charset="0"/>
                <a:cs typeface="Times New Roman" pitchFamily="18" charset="0"/>
              </a:rPr>
              <a:t> hay </a:t>
            </a:r>
            <a:r>
              <a:rPr lang="en-US" sz="1800" dirty="0" err="1">
                <a:solidFill>
                  <a:schemeClr val="bg2"/>
                </a:solidFill>
                <a:latin typeface="Times New Roman" pitchFamily="18" charset="0"/>
                <a:cs typeface="Times New Roman" pitchFamily="18" charset="0"/>
              </a:rPr>
              <a:t>cả</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bài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thơ</a:t>
            </a:r>
            <a:r>
              <a:rPr lang="en-US" sz="1800" dirty="0">
                <a:solidFill>
                  <a:schemeClr val="bg2"/>
                </a:solidFill>
                <a:latin typeface="Times New Roman" pitchFamily="18" charset="0"/>
                <a:cs typeface="Times New Roman" pitchFamily="18" charset="0"/>
              </a:rPr>
              <a:t>?</a:t>
            </a:r>
            <a:endParaRPr lang="en-US" sz="1800" dirty="0">
              <a:solidFill>
                <a:schemeClr val="bg2"/>
              </a:solidFill>
              <a:latin typeface="Times New Roman" pitchFamily="18" charset="0"/>
              <a:ea typeface="Calibri"/>
              <a:cs typeface="Times New Roman" pitchFamily="18" charset="0"/>
            </a:endParaRPr>
          </a:p>
        </p:txBody>
      </p:sp>
      <p:sp>
        <p:nvSpPr>
          <p:cNvPr id="12" name="Line Callout 2 11"/>
          <p:cNvSpPr/>
          <p:nvPr/>
        </p:nvSpPr>
        <p:spPr>
          <a:xfrm>
            <a:off x="5517344" y="2644395"/>
            <a:ext cx="2932297" cy="995526"/>
          </a:xfrm>
          <a:prstGeom prst="borderCallout2">
            <a:avLst>
              <a:gd name="adj1" fmla="val 56681"/>
              <a:gd name="adj2" fmla="val -559"/>
              <a:gd name="adj3" fmla="val 67119"/>
              <a:gd name="adj4" fmla="val -13087"/>
              <a:gd name="adj5" fmla="val 78829"/>
              <a:gd name="adj6" fmla="val -414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1800" dirty="0" smtClean="0">
              <a:solidFill>
                <a:schemeClr val="bg2"/>
              </a:solidFill>
              <a:latin typeface="Times New Roman" pitchFamily="18" charset="0"/>
              <a:cs typeface="Times New Roman" pitchFamily="18" charset="0"/>
            </a:endParaRPr>
          </a:p>
          <a:p>
            <a:r>
              <a:rPr lang="en-US" sz="1800" dirty="0" err="1" smtClean="0">
                <a:solidFill>
                  <a:schemeClr val="bg2"/>
                </a:solidFill>
                <a:latin typeface="Times New Roman" pitchFamily="18" charset="0"/>
                <a:cs typeface="Times New Roman" pitchFamily="18" charset="0"/>
              </a:rPr>
              <a:t>Dòng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khổ</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đoạn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thơ</a:t>
            </a:r>
            <a:r>
              <a:rPr lang="en-US" sz="1800" dirty="0">
                <a:solidFill>
                  <a:schemeClr val="bg2"/>
                </a:solidFill>
                <a:latin typeface="Times New Roman" pitchFamily="18" charset="0"/>
                <a:cs typeface="Times New Roman" pitchFamily="18" charset="0"/>
              </a:rPr>
              <a:t> hay </a:t>
            </a:r>
            <a:r>
              <a:rPr lang="en-US" sz="1800" dirty="0" err="1">
                <a:solidFill>
                  <a:schemeClr val="bg2"/>
                </a:solidFill>
                <a:latin typeface="Times New Roman" pitchFamily="18" charset="0"/>
                <a:cs typeface="Times New Roman" pitchFamily="18" charset="0"/>
              </a:rPr>
              <a:t>bài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thơ</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đó</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có</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gì</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đặc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sắc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về</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nội</a:t>
            </a:r>
            <a:r>
              <a:rPr lang="en-US" sz="1800" dirty="0">
                <a:solidFill>
                  <a:schemeClr val="bg2"/>
                </a:solidFill>
                <a:latin typeface="Times New Roman" pitchFamily="18" charset="0"/>
                <a:cs typeface="Times New Roman" pitchFamily="18" charset="0"/>
              </a:rPr>
              <a:t> dung </a:t>
            </a:r>
            <a:r>
              <a:rPr lang="en-US" sz="1800" dirty="0" err="1">
                <a:solidFill>
                  <a:schemeClr val="bg2"/>
                </a:solidFill>
                <a:latin typeface="Times New Roman" pitchFamily="18" charset="0"/>
                <a:cs typeface="Times New Roman" pitchFamily="18" charset="0"/>
              </a:rPr>
              <a:t>hoặc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nghệ</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thuật</a:t>
            </a:r>
            <a:r>
              <a:rPr lang="en-US" sz="1800" dirty="0">
                <a:solidFill>
                  <a:schemeClr val="bg2"/>
                </a:solidFill>
                <a:latin typeface="Times New Roman" pitchFamily="18" charset="0"/>
                <a:cs typeface="Times New Roman" pitchFamily="18" charset="0"/>
              </a:rPr>
              <a:t>?</a:t>
            </a:r>
            <a:endParaRPr lang="en-US" sz="1800" dirty="0">
              <a:solidFill>
                <a:schemeClr val="bg2"/>
              </a:solidFill>
              <a:latin typeface="Times New Roman" pitchFamily="18" charset="0"/>
              <a:ea typeface="Calibri"/>
              <a:cs typeface="Times New Roman" pitchFamily="18" charset="0"/>
            </a:endParaRPr>
          </a:p>
          <a:p>
            <a:endParaRPr lang="en-US" sz="1800" dirty="0">
              <a:solidFill>
                <a:schemeClr val="bg2"/>
              </a:solidFill>
              <a:latin typeface="Times New Roman" panose="02020603050405020304" pitchFamily="18" charset="0"/>
              <a:cs typeface="Times New Roman" panose="02020603050405020304" pitchFamily="18" charset="0"/>
            </a:endParaRPr>
          </a:p>
        </p:txBody>
      </p:sp>
      <p:sp>
        <p:nvSpPr>
          <p:cNvPr id="15" name="Line Callout 2 14"/>
          <p:cNvSpPr/>
          <p:nvPr/>
        </p:nvSpPr>
        <p:spPr>
          <a:xfrm>
            <a:off x="5517344" y="3910154"/>
            <a:ext cx="2932298" cy="1156697"/>
          </a:xfrm>
          <a:prstGeom prst="borderCallout2">
            <a:avLst>
              <a:gd name="adj1" fmla="val 56681"/>
              <a:gd name="adj2" fmla="val -559"/>
              <a:gd name="adj3" fmla="val 24474"/>
              <a:gd name="adj4" fmla="val -26304"/>
              <a:gd name="adj5" fmla="val -18063"/>
              <a:gd name="adj6" fmla="val -4215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1800" dirty="0" smtClean="0">
              <a:solidFill>
                <a:schemeClr val="bg2"/>
              </a:solidFill>
              <a:latin typeface="Times New Roman" pitchFamily="18" charset="0"/>
              <a:cs typeface="Times New Roman" pitchFamily="18" charset="0"/>
            </a:endParaRPr>
          </a:p>
          <a:p>
            <a:r>
              <a:rPr lang="en-US" sz="1800" dirty="0" err="1" smtClean="0">
                <a:solidFill>
                  <a:schemeClr val="bg2"/>
                </a:solidFill>
                <a:latin typeface="Times New Roman" pitchFamily="18" charset="0"/>
                <a:cs typeface="Times New Roman" pitchFamily="18" charset="0"/>
              </a:rPr>
              <a:t>Yếu</a:t>
            </a:r>
            <a:r>
              <a:rPr lang="en-US" sz="1800" dirty="0" smtClean="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tố</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nội</a:t>
            </a:r>
            <a:r>
              <a:rPr lang="en-US" sz="1800" dirty="0">
                <a:solidFill>
                  <a:schemeClr val="bg2"/>
                </a:solidFill>
                <a:latin typeface="Times New Roman" pitchFamily="18" charset="0"/>
                <a:cs typeface="Times New Roman" pitchFamily="18" charset="0"/>
              </a:rPr>
              <a:t> dung </a:t>
            </a:r>
            <a:r>
              <a:rPr lang="en-US" sz="1800" dirty="0" err="1">
                <a:solidFill>
                  <a:schemeClr val="bg2"/>
                </a:solidFill>
                <a:latin typeface="Times New Roman" pitchFamily="18" charset="0"/>
                <a:cs typeface="Times New Roman" pitchFamily="18" charset="0"/>
              </a:rPr>
              <a:t>hoặc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nghệ</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thuật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ấy</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gợi</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cho</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em</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những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cảm</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xúc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suy</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nghĩ</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liên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tưởng</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suy</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nghĩ</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gì</a:t>
            </a:r>
            <a:r>
              <a:rPr lang="en-US" sz="1800" dirty="0">
                <a:solidFill>
                  <a:schemeClr val="bg2"/>
                </a:solidFill>
                <a:latin typeface="Times New Roman" pitchFamily="18" charset="0"/>
                <a:cs typeface="Times New Roman" pitchFamily="18" charset="0"/>
              </a:rPr>
              <a:t>?</a:t>
            </a:r>
            <a:endParaRPr lang="en-US" sz="1800" dirty="0">
              <a:solidFill>
                <a:schemeClr val="bg2"/>
              </a:solidFill>
              <a:latin typeface="Times New Roman" pitchFamily="18" charset="0"/>
              <a:ea typeface="Calibri"/>
              <a:cs typeface="Times New Roman" pitchFamily="18" charset="0"/>
            </a:endParaRPr>
          </a:p>
          <a:p>
            <a:endParaRPr lang="en-US" sz="1800" dirty="0">
              <a:solidFill>
                <a:schemeClr val="bg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07975" y="1303981"/>
            <a:ext cx="2040255" cy="623248"/>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2.1 .</a:t>
            </a:r>
            <a:r>
              <a:rPr lang="en-US" sz="1800" b="1" dirty="0" err="1" smtClean="0">
                <a:solidFill>
                  <a:srgbClr val="FF0000"/>
                </a:solidFill>
                <a:latin typeface="Times New Roman" pitchFamily="18" charset="0"/>
                <a:cs typeface="Times New Roman" pitchFamily="18" charset="0"/>
              </a:rPr>
              <a:t>Thực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hành</a:t>
            </a:r>
            <a:endParaRPr 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661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80">
                                          <p:stCondLst>
                                            <p:cond delay="0"/>
                                          </p:stCondLst>
                                        </p:cTn>
                                        <p:tgtEl>
                                          <p:spTgt spid="12"/>
                                        </p:tgtEl>
                                      </p:cBhvr>
                                    </p:animEffect>
                                    <p:anim calcmode="lin" valueType="num">
                                      <p:cBhvr>
                                        <p:cTn id="3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2" dur="26">
                                          <p:stCondLst>
                                            <p:cond delay="650"/>
                                          </p:stCondLst>
                                        </p:cTn>
                                        <p:tgtEl>
                                          <p:spTgt spid="12"/>
                                        </p:tgtEl>
                                      </p:cBhvr>
                                      <p:to x="100000" y="60000"/>
                                    </p:animScale>
                                    <p:animScale>
                                      <p:cBhvr>
                                        <p:cTn id="43" dur="166" decel="50000">
                                          <p:stCondLst>
                                            <p:cond delay="676"/>
                                          </p:stCondLst>
                                        </p:cTn>
                                        <p:tgtEl>
                                          <p:spTgt spid="12"/>
                                        </p:tgtEl>
                                      </p:cBhvr>
                                      <p:to x="100000" y="100000"/>
                                    </p:animScale>
                                    <p:animScale>
                                      <p:cBhvr>
                                        <p:cTn id="44" dur="26">
                                          <p:stCondLst>
                                            <p:cond delay="1312"/>
                                          </p:stCondLst>
                                        </p:cTn>
                                        <p:tgtEl>
                                          <p:spTgt spid="12"/>
                                        </p:tgtEl>
                                      </p:cBhvr>
                                      <p:to x="100000" y="80000"/>
                                    </p:animScale>
                                    <p:animScale>
                                      <p:cBhvr>
                                        <p:cTn id="45" dur="166" decel="50000">
                                          <p:stCondLst>
                                            <p:cond delay="1338"/>
                                          </p:stCondLst>
                                        </p:cTn>
                                        <p:tgtEl>
                                          <p:spTgt spid="12"/>
                                        </p:tgtEl>
                                      </p:cBhvr>
                                      <p:to x="100000" y="100000"/>
                                    </p:animScale>
                                    <p:animScale>
                                      <p:cBhvr>
                                        <p:cTn id="46" dur="26">
                                          <p:stCondLst>
                                            <p:cond delay="1642"/>
                                          </p:stCondLst>
                                        </p:cTn>
                                        <p:tgtEl>
                                          <p:spTgt spid="12"/>
                                        </p:tgtEl>
                                      </p:cBhvr>
                                      <p:to x="100000" y="90000"/>
                                    </p:animScale>
                                    <p:animScale>
                                      <p:cBhvr>
                                        <p:cTn id="47" dur="166" decel="50000">
                                          <p:stCondLst>
                                            <p:cond delay="1668"/>
                                          </p:stCondLst>
                                        </p:cTn>
                                        <p:tgtEl>
                                          <p:spTgt spid="12"/>
                                        </p:tgtEl>
                                      </p:cBhvr>
                                      <p:to x="100000" y="100000"/>
                                    </p:animScale>
                                    <p:animScale>
                                      <p:cBhvr>
                                        <p:cTn id="48" dur="26">
                                          <p:stCondLst>
                                            <p:cond delay="1808"/>
                                          </p:stCondLst>
                                        </p:cTn>
                                        <p:tgtEl>
                                          <p:spTgt spid="12"/>
                                        </p:tgtEl>
                                      </p:cBhvr>
                                      <p:to x="100000" y="95000"/>
                                    </p:animScale>
                                    <p:animScale>
                                      <p:cBhvr>
                                        <p:cTn id="49" dur="166" decel="50000">
                                          <p:stCondLst>
                                            <p:cond delay="1834"/>
                                          </p:stCondLst>
                                        </p:cTn>
                                        <p:tgtEl>
                                          <p:spTgt spid="12"/>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4" grpId="0" animBg="1"/>
      <p:bldP spid="11" grpId="0" animBg="1"/>
      <p:bldP spid="12"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sp>
        <p:nvSpPr>
          <p:cNvPr id="9" name="Line Callout 2 8"/>
          <p:cNvSpPr/>
          <p:nvPr/>
        </p:nvSpPr>
        <p:spPr>
          <a:xfrm>
            <a:off x="2074545" y="1665960"/>
            <a:ext cx="1371599" cy="405379"/>
          </a:xfrm>
          <a:prstGeom prst="borderCallout2">
            <a:avLst>
              <a:gd name="adj1" fmla="val 42037"/>
              <a:gd name="adj2" fmla="val -641"/>
              <a:gd name="adj3" fmla="val 42465"/>
              <a:gd name="adj4" fmla="val -25118"/>
              <a:gd name="adj5" fmla="val 173064"/>
              <a:gd name="adj6" fmla="val -5144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MỞ </a:t>
            </a:r>
            <a:r>
              <a:rPr lang="en-US" sz="1800" dirty="0" smtClean="0">
                <a:solidFill>
                  <a:srgbClr val="FF0000"/>
                </a:solidFill>
                <a:latin typeface="Times New Roman" pitchFamily="18" charset="0"/>
                <a:cs typeface="Times New Roman" pitchFamily="18" charset="0"/>
              </a:rPr>
              <a:t>ĐOẠN</a:t>
            </a:r>
            <a:endParaRPr lang="en-US" sz="1800" dirty="0">
              <a:solidFill>
                <a:srgbClr val="FF0000"/>
              </a:solidFill>
              <a:latin typeface="Times New Roman" pitchFamily="18" charset="0"/>
              <a:cs typeface="Times New Roman" pitchFamily="18" charset="0"/>
            </a:endParaRPr>
          </a:p>
        </p:txBody>
      </p:sp>
      <p:sp>
        <p:nvSpPr>
          <p:cNvPr id="10" name="Line Callout 2 9"/>
          <p:cNvSpPr/>
          <p:nvPr/>
        </p:nvSpPr>
        <p:spPr>
          <a:xfrm>
            <a:off x="2074545" y="2431473"/>
            <a:ext cx="1371600" cy="588289"/>
          </a:xfrm>
          <a:prstGeom prst="borderCallout2">
            <a:avLst>
              <a:gd name="adj1" fmla="val 42037"/>
              <a:gd name="adj2" fmla="val -641"/>
              <a:gd name="adj3" fmla="val 42465"/>
              <a:gd name="adj4" fmla="val -25118"/>
              <a:gd name="adj5" fmla="val -341"/>
              <a:gd name="adj6" fmla="val -5159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THÂN </a:t>
            </a:r>
            <a:r>
              <a:rPr lang="en-US" sz="1800" dirty="0" smtClean="0">
                <a:solidFill>
                  <a:srgbClr val="FF0000"/>
                </a:solidFill>
                <a:latin typeface="Times New Roman" pitchFamily="18" charset="0"/>
                <a:cs typeface="Times New Roman" pitchFamily="18" charset="0"/>
              </a:rPr>
              <a:t>ĐOẠN</a:t>
            </a:r>
            <a:endParaRPr lang="en-US" sz="1800" dirty="0">
              <a:solidFill>
                <a:srgbClr val="FF0000"/>
              </a:solidFill>
              <a:latin typeface="Times New Roman" pitchFamily="18" charset="0"/>
              <a:cs typeface="Times New Roman" pitchFamily="18" charset="0"/>
            </a:endParaRPr>
          </a:p>
        </p:txBody>
      </p:sp>
      <p:sp>
        <p:nvSpPr>
          <p:cNvPr id="11" name="Line Callout 2 10"/>
          <p:cNvSpPr/>
          <p:nvPr/>
        </p:nvSpPr>
        <p:spPr>
          <a:xfrm>
            <a:off x="2074545" y="4503420"/>
            <a:ext cx="1371601" cy="421803"/>
          </a:xfrm>
          <a:prstGeom prst="borderCallout2">
            <a:avLst>
              <a:gd name="adj1" fmla="val 42037"/>
              <a:gd name="adj2" fmla="val -641"/>
              <a:gd name="adj3" fmla="val 22142"/>
              <a:gd name="adj4" fmla="val -18868"/>
              <a:gd name="adj5" fmla="val -442344"/>
              <a:gd name="adj6" fmla="val -5019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dirty="0">
                <a:solidFill>
                  <a:srgbClr val="FF0000"/>
                </a:solidFill>
                <a:latin typeface="Times New Roman" pitchFamily="18" charset="0"/>
                <a:cs typeface="Times New Roman" pitchFamily="18" charset="0"/>
              </a:rPr>
              <a:t>KẾT </a:t>
            </a:r>
            <a:r>
              <a:rPr lang="en-US" sz="1800" dirty="0" smtClean="0">
                <a:solidFill>
                  <a:srgbClr val="FF0000"/>
                </a:solidFill>
                <a:latin typeface="Times New Roman" pitchFamily="18" charset="0"/>
                <a:cs typeface="Times New Roman" pitchFamily="18" charset="0"/>
              </a:rPr>
              <a:t>ĐOẠN</a:t>
            </a:r>
            <a:endParaRPr lang="en-US" sz="1800" dirty="0">
              <a:solidFill>
                <a:srgbClr val="FF0000"/>
              </a:solidFill>
              <a:latin typeface="Times New Roman" pitchFamily="18" charset="0"/>
              <a:cs typeface="Times New Roman" pitchFamily="18" charset="0"/>
            </a:endParaRPr>
          </a:p>
        </p:txBody>
      </p:sp>
      <p:sp>
        <p:nvSpPr>
          <p:cNvPr id="12" name="Line Callout 1 11"/>
          <p:cNvSpPr/>
          <p:nvPr/>
        </p:nvSpPr>
        <p:spPr>
          <a:xfrm>
            <a:off x="4011930" y="1481933"/>
            <a:ext cx="4954905" cy="773432"/>
          </a:xfrm>
          <a:prstGeom prst="borderCallout1">
            <a:avLst>
              <a:gd name="adj1" fmla="val 52654"/>
              <a:gd name="adj2" fmla="val -724"/>
              <a:gd name="adj3" fmla="val 53168"/>
              <a:gd name="adj4" fmla="val -1124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1600" dirty="0">
                <a:solidFill>
                  <a:schemeClr val="bg2"/>
                </a:solidFill>
                <a:latin typeface="+mj-lt"/>
                <a:cs typeface="#9Slide03 Arima Madurai Bold" charset="0"/>
              </a:rPr>
              <a:t>Giới thiệu tác giả, tác phẩm và ấn tượng chung về </a:t>
            </a:r>
            <a:r>
              <a:rPr lang="en-US" sz="1600" dirty="0" err="1">
                <a:solidFill>
                  <a:schemeClr val="bg2"/>
                </a:solidFill>
                <a:latin typeface="Times New Roman" pitchFamily="18" charset="0"/>
                <a:cs typeface="Times New Roman" pitchFamily="18" charset="0"/>
              </a:rPr>
              <a:t>đoạn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hoặc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bài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a:t>
            </a:r>
          </a:p>
          <a:p>
            <a:endParaRPr lang="en-US" sz="1500" dirty="0">
              <a:solidFill>
                <a:schemeClr val="bg2"/>
              </a:solidFill>
              <a:latin typeface="+mj-lt"/>
              <a:cs typeface="Times New Roman" pitchFamily="18" charset="0"/>
            </a:endParaRPr>
          </a:p>
        </p:txBody>
      </p:sp>
      <p:sp>
        <p:nvSpPr>
          <p:cNvPr id="13" name="Line Callout 1 12"/>
          <p:cNvSpPr/>
          <p:nvPr/>
        </p:nvSpPr>
        <p:spPr>
          <a:xfrm>
            <a:off x="4011930" y="2356526"/>
            <a:ext cx="4954905" cy="404554"/>
          </a:xfrm>
          <a:prstGeom prst="borderCallout1">
            <a:avLst>
              <a:gd name="adj1" fmla="val 52654"/>
              <a:gd name="adj2" fmla="val -724"/>
              <a:gd name="adj3" fmla="val 108262"/>
              <a:gd name="adj4" fmla="val -1159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nghệ</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thuật</a:t>
            </a:r>
            <a:endParaRPr lang="en-US" sz="1500" dirty="0">
              <a:solidFill>
                <a:schemeClr val="bg2"/>
              </a:solidFill>
              <a:latin typeface="Times New Roman" pitchFamily="18" charset="0"/>
              <a:cs typeface="Times New Roman" pitchFamily="18" charset="0"/>
            </a:endParaRPr>
          </a:p>
        </p:txBody>
      </p:sp>
      <p:sp>
        <p:nvSpPr>
          <p:cNvPr id="14" name="Line Callout 1 13"/>
          <p:cNvSpPr/>
          <p:nvPr/>
        </p:nvSpPr>
        <p:spPr>
          <a:xfrm>
            <a:off x="4011930" y="2880903"/>
            <a:ext cx="4954905" cy="718109"/>
          </a:xfrm>
          <a:prstGeom prst="borderCallout1">
            <a:avLst>
              <a:gd name="adj1" fmla="val 52654"/>
              <a:gd name="adj2" fmla="val -724"/>
              <a:gd name="adj3" fmla="val -11716"/>
              <a:gd name="adj4" fmla="val -11245"/>
            </a:avLst>
          </a:prstGeom>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nội</a:t>
            </a:r>
            <a:r>
              <a:rPr lang="en-US" sz="1600" dirty="0" smtClean="0">
                <a:solidFill>
                  <a:schemeClr val="bg2"/>
                </a:solidFill>
                <a:latin typeface="Times New Roman" pitchFamily="18" charset="0"/>
                <a:cs typeface="Times New Roman" pitchFamily="18" charset="0"/>
              </a:rPr>
              <a:t> dung.</a:t>
            </a:r>
            <a:endParaRPr lang="en-US" sz="1600" dirty="0">
              <a:solidFill>
                <a:schemeClr val="bg2"/>
              </a:solidFill>
              <a:latin typeface="Times New Roman" pitchFamily="18" charset="0"/>
              <a:cs typeface="Times New Roman" pitchFamily="18" charset="0"/>
            </a:endParaRPr>
          </a:p>
        </p:txBody>
      </p:sp>
      <p:sp>
        <p:nvSpPr>
          <p:cNvPr id="15" name="Line Callout 1 14"/>
          <p:cNvSpPr/>
          <p:nvPr/>
        </p:nvSpPr>
        <p:spPr>
          <a:xfrm>
            <a:off x="4011930" y="3648817"/>
            <a:ext cx="4954905" cy="614574"/>
          </a:xfrm>
          <a:prstGeom prst="borderCallout1">
            <a:avLst>
              <a:gd name="adj1" fmla="val 52654"/>
              <a:gd name="adj2" fmla="val -724"/>
              <a:gd name="adj3" fmla="val -138682"/>
              <a:gd name="adj4" fmla="val -1159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cảm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nghĩ</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em</a:t>
            </a:r>
            <a:r>
              <a:rPr lang="en-US" sz="1600" dirty="0">
                <a:solidFill>
                  <a:schemeClr val="bg2"/>
                </a:solidFill>
                <a:latin typeface="Times New Roman" pitchFamily="18" charset="0"/>
                <a:cs typeface="Times New Roman" pitchFamily="18" charset="0"/>
              </a:rPr>
              <a:t> qua </a:t>
            </a:r>
            <a:r>
              <a:rPr lang="en-US" sz="1600" dirty="0" err="1">
                <a:solidFill>
                  <a:schemeClr val="bg2"/>
                </a:solidFill>
                <a:latin typeface="Times New Roman" pitchFamily="18" charset="0"/>
                <a:cs typeface="Times New Roman" pitchFamily="18" charset="0"/>
              </a:rPr>
              <a:t>bài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trên</a:t>
            </a:r>
            <a:r>
              <a:rPr lang="en-US" sz="1600" dirty="0">
                <a:solidFill>
                  <a:schemeClr val="bg2"/>
                </a:solidFill>
                <a:latin typeface="Times New Roman" pitchFamily="18" charset="0"/>
                <a:cs typeface="Times New Roman" pitchFamily="18" charset="0"/>
              </a:rPr>
              <a:t>.</a:t>
            </a:r>
          </a:p>
          <a:p>
            <a:endParaRPr lang="en-US" sz="1500" dirty="0">
              <a:solidFill>
                <a:schemeClr val="bg2"/>
              </a:solidFill>
              <a:latin typeface="Times New Roman" pitchFamily="18" charset="0"/>
              <a:cs typeface="Times New Roman" pitchFamily="18" charset="0"/>
            </a:endParaRPr>
          </a:p>
        </p:txBody>
      </p:sp>
      <p:sp>
        <p:nvSpPr>
          <p:cNvPr id="16" name="Line Callout 1 15"/>
          <p:cNvSpPr/>
          <p:nvPr/>
        </p:nvSpPr>
        <p:spPr>
          <a:xfrm>
            <a:off x="4011930" y="4374573"/>
            <a:ext cx="4954905" cy="533401"/>
          </a:xfrm>
          <a:prstGeom prst="borderCallout1">
            <a:avLst>
              <a:gd name="adj1" fmla="val 52654"/>
              <a:gd name="adj2" fmla="val -724"/>
              <a:gd name="adj3" fmla="val 48930"/>
              <a:gd name="adj4" fmla="val -119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sz="1600" dirty="0" smtClean="0">
              <a:solidFill>
                <a:schemeClr val="bg2"/>
              </a:solidFill>
              <a:latin typeface="Times New Roman" pitchFamily="18" charset="0"/>
              <a:cs typeface="Times New Roman" pitchFamily="18" charset="0"/>
            </a:endParaRPr>
          </a:p>
          <a:p>
            <a:r>
              <a:rPr lang="en-US" sz="1600" dirty="0" err="1" smtClean="0">
                <a:solidFill>
                  <a:schemeClr val="bg2"/>
                </a:solidFill>
                <a:latin typeface="Times New Roman" pitchFamily="18" charset="0"/>
                <a:cs typeface="Times New Roman" pitchFamily="18" charset="0"/>
              </a:rPr>
              <a:t>Khái</a:t>
            </a:r>
            <a:r>
              <a:rPr lang="en-US" sz="1600" dirty="0" smtClean="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quát</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lại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cảm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xúc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suy</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nghĩ</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bản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thân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nội</a:t>
            </a:r>
            <a:r>
              <a:rPr lang="en-US" sz="1600" dirty="0">
                <a:solidFill>
                  <a:schemeClr val="bg2"/>
                </a:solidFill>
                <a:latin typeface="Times New Roman" pitchFamily="18" charset="0"/>
                <a:cs typeface="Times New Roman" pitchFamily="18" charset="0"/>
              </a:rPr>
              <a:t> dung </a:t>
            </a:r>
            <a:r>
              <a:rPr lang="en-US" sz="1600" dirty="0" err="1">
                <a:solidFill>
                  <a:schemeClr val="bg2"/>
                </a:solidFill>
                <a:latin typeface="Times New Roman" pitchFamily="18" charset="0"/>
                <a:cs typeface="Times New Roman" pitchFamily="18" charset="0"/>
              </a:rPr>
              <a:t>hoặc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nghệ</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thuật</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đặc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sắc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đã</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trình</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bày</a:t>
            </a:r>
            <a:r>
              <a:rPr lang="en-US" sz="1600" dirty="0">
                <a:solidFill>
                  <a:schemeClr val="bg2"/>
                </a:solidFill>
                <a:latin typeface="Times New Roman" pitchFamily="18" charset="0"/>
                <a:cs typeface="Times New Roman" pitchFamily="18" charset="0"/>
              </a:rPr>
              <a:t>.</a:t>
            </a:r>
          </a:p>
          <a:p>
            <a:endParaRPr lang="en-US" sz="1500" dirty="0">
              <a:solidFill>
                <a:schemeClr val="bg2"/>
              </a:solidFill>
              <a:latin typeface="Times New Roman" pitchFamily="18" charset="0"/>
              <a:cs typeface="Times New Roman" pitchFamily="18" charset="0"/>
            </a:endParaRPr>
          </a:p>
        </p:txBody>
      </p:sp>
      <p:sp>
        <p:nvSpPr>
          <p:cNvPr id="17" name="Rounded Rectangle 16"/>
          <p:cNvSpPr/>
          <p:nvPr/>
        </p:nvSpPr>
        <p:spPr>
          <a:xfrm>
            <a:off x="291466" y="2262754"/>
            <a:ext cx="1080135" cy="7570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tx1"/>
                </a:solidFill>
                <a:latin typeface="Times New Roman" pitchFamily="18" charset="0"/>
                <a:cs typeface="Times New Roman" pitchFamily="18" charset="0"/>
              </a:rPr>
              <a:t>LẬP DÀN Ý</a:t>
            </a:r>
          </a:p>
        </p:txBody>
      </p:sp>
      <p:sp>
        <p:nvSpPr>
          <p:cNvPr id="18" name="TextBox 17"/>
          <p:cNvSpPr txBox="1"/>
          <p:nvPr/>
        </p:nvSpPr>
        <p:spPr>
          <a:xfrm>
            <a:off x="307975" y="1245402"/>
            <a:ext cx="2040255" cy="623248"/>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2.1 .</a:t>
            </a:r>
            <a:r>
              <a:rPr lang="en-US" sz="1800" b="1" dirty="0" err="1" smtClean="0">
                <a:solidFill>
                  <a:srgbClr val="FF0000"/>
                </a:solidFill>
                <a:latin typeface="Times New Roman" pitchFamily="18" charset="0"/>
                <a:cs typeface="Times New Roman" pitchFamily="18" charset="0"/>
              </a:rPr>
              <a:t>Thực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hành</a:t>
            </a:r>
            <a:endParaRPr 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86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P spid="14" grpId="0" animBg="1"/>
      <p:bldP spid="15" grpId="0" animBg="1"/>
      <p:bldP spid="16" grpId="0" animBg="1"/>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sp>
        <p:nvSpPr>
          <p:cNvPr id="10" name="Rounded Rectangle 9"/>
          <p:cNvSpPr/>
          <p:nvPr/>
        </p:nvSpPr>
        <p:spPr>
          <a:xfrm>
            <a:off x="4265794" y="1307407"/>
            <a:ext cx="1335167" cy="74120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3: </a:t>
            </a:r>
            <a:r>
              <a:rPr lang="en-US" sz="1800" b="1" dirty="0">
                <a:solidFill>
                  <a:srgbClr val="FFFF00"/>
                </a:solidFill>
                <a:latin typeface="Times New Roman" pitchFamily="18" charset="0"/>
                <a:cs typeface="Times New Roman" pitchFamily="18" charset="0"/>
              </a:rPr>
              <a:t>VIẾT BÀI</a:t>
            </a:r>
          </a:p>
        </p:txBody>
      </p:sp>
      <p:sp>
        <p:nvSpPr>
          <p:cNvPr id="11" name="Rounded Rectangle 10"/>
          <p:cNvSpPr/>
          <p:nvPr/>
        </p:nvSpPr>
        <p:spPr>
          <a:xfrm>
            <a:off x="4265794" y="3034665"/>
            <a:ext cx="1335167" cy="140589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latin typeface="Times New Roman" pitchFamily="18" charset="0"/>
                <a:cs typeface="Times New Roman" pitchFamily="18" charset="0"/>
              </a:rPr>
              <a:t>BƯỚC 4: </a:t>
            </a:r>
            <a:r>
              <a:rPr lang="en-US" sz="1800" b="1" dirty="0">
                <a:solidFill>
                  <a:srgbClr val="FFFF00"/>
                </a:solidFill>
                <a:latin typeface="Times New Roman" pitchFamily="18" charset="0"/>
                <a:cs typeface="Times New Roman" pitchFamily="18" charset="0"/>
              </a:rPr>
              <a:t>ĐỌC LẠI BÀI VÀ SỬA CHŨA</a:t>
            </a:r>
          </a:p>
        </p:txBody>
      </p:sp>
      <p:sp>
        <p:nvSpPr>
          <p:cNvPr id="12" name="Line Callout 1 11"/>
          <p:cNvSpPr/>
          <p:nvPr/>
        </p:nvSpPr>
        <p:spPr>
          <a:xfrm>
            <a:off x="6151939" y="936531"/>
            <a:ext cx="2992061" cy="1823583"/>
          </a:xfrm>
          <a:prstGeom prst="borderCallout1">
            <a:avLst>
              <a:gd name="adj1" fmla="val 49702"/>
              <a:gd name="adj2" fmla="val 574"/>
              <a:gd name="adj3" fmla="val 49449"/>
              <a:gd name="adj4" fmla="val -198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1800" dirty="0" smtClean="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Viết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đoạn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văn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theo</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dàn</a:t>
            </a:r>
            <a:r>
              <a:rPr lang="en-US" sz="1800" dirty="0">
                <a:solidFill>
                  <a:schemeClr val="bg2"/>
                </a:solidFill>
                <a:latin typeface="Times New Roman" pitchFamily="18" charset="0"/>
                <a:cs typeface="Times New Roman" pitchFamily="18" charset="0"/>
              </a:rPr>
              <a:t> ý </a:t>
            </a:r>
            <a:r>
              <a:rPr lang="en-US" sz="1800" dirty="0" err="1">
                <a:solidFill>
                  <a:schemeClr val="bg2"/>
                </a:solidFill>
                <a:latin typeface="Times New Roman" pitchFamily="18" charset="0"/>
                <a:cs typeface="Times New Roman" pitchFamily="18" charset="0"/>
              </a:rPr>
              <a:t>đã</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lập</a:t>
            </a:r>
            <a:r>
              <a:rPr lang="en-US" sz="1800" dirty="0">
                <a:solidFill>
                  <a:schemeClr val="bg2"/>
                </a:solidFill>
                <a:latin typeface="Times New Roman" pitchFamily="18" charset="0"/>
                <a:cs typeface="Times New Roman" pitchFamily="18" charset="0"/>
              </a:rPr>
              <a:t>. </a:t>
            </a:r>
            <a:endParaRPr lang="en-US" sz="1800" dirty="0" smtClean="0">
              <a:solidFill>
                <a:schemeClr val="bg2"/>
              </a:solidFill>
              <a:latin typeface="Times New Roman" pitchFamily="18" charset="0"/>
              <a:cs typeface="Times New Roman" pitchFamily="18" charset="0"/>
            </a:endParaRPr>
          </a:p>
          <a:p>
            <a:r>
              <a:rPr lang="en-US" sz="1800" dirty="0" smtClean="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Đảm</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bảo</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yếu</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tố</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về</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hình</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thức</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của</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một</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đoạn</a:t>
            </a:r>
            <a:r>
              <a:rPr lang="en-US" sz="1800" dirty="0">
                <a:solidFill>
                  <a:schemeClr val="bg2"/>
                </a:solidFill>
                <a:latin typeface="Times New Roman" pitchFamily="18" charset="0"/>
                <a:cs typeface="Times New Roman" pitchFamily="18" charset="0"/>
              </a:rPr>
              <a:t> </a:t>
            </a:r>
            <a:r>
              <a:rPr lang="en-US" sz="1800" dirty="0" err="1">
                <a:solidFill>
                  <a:schemeClr val="bg2"/>
                </a:solidFill>
                <a:latin typeface="Times New Roman" pitchFamily="18" charset="0"/>
                <a:cs typeface="Times New Roman" pitchFamily="18" charset="0"/>
              </a:rPr>
              <a:t>văn</a:t>
            </a:r>
            <a:r>
              <a:rPr lang="en-US" sz="1800" dirty="0">
                <a:solidFill>
                  <a:schemeClr val="bg2"/>
                </a:solidFill>
                <a:latin typeface="Times New Roman" pitchFamily="18" charset="0"/>
                <a:cs typeface="Times New Roman" pitchFamily="18" charset="0"/>
              </a:rPr>
              <a:t>.</a:t>
            </a:r>
          </a:p>
          <a:p>
            <a:pPr algn="just"/>
            <a:endParaRPr lang="en-US" sz="1800" dirty="0">
              <a:solidFill>
                <a:schemeClr val="bg2"/>
              </a:solidFill>
              <a:latin typeface="Times New Roman" pitchFamily="18" charset="0"/>
              <a:cs typeface="Times New Roman" pitchFamily="18" charset="0"/>
            </a:endParaRPr>
          </a:p>
        </p:txBody>
      </p:sp>
      <p:sp>
        <p:nvSpPr>
          <p:cNvPr id="13" name="Line Callout 1 12"/>
          <p:cNvSpPr/>
          <p:nvPr/>
        </p:nvSpPr>
        <p:spPr>
          <a:xfrm>
            <a:off x="6151939" y="3041891"/>
            <a:ext cx="2992061" cy="1841836"/>
          </a:xfrm>
          <a:prstGeom prst="borderCallout1">
            <a:avLst>
              <a:gd name="adj1" fmla="val 49702"/>
              <a:gd name="adj2" fmla="val 574"/>
              <a:gd name="adj3" fmla="val 48885"/>
              <a:gd name="adj4" fmla="val -220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Đọc</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lại</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bài</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viết</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kiểm</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tra</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các</a:t>
            </a:r>
            <a:r>
              <a:rPr lang="en-US" sz="1800" dirty="0" smtClean="0">
                <a:solidFill>
                  <a:schemeClr val="bg2"/>
                </a:solidFill>
                <a:latin typeface="Times New Roman" pitchFamily="18" charset="0"/>
                <a:cs typeface="Times New Roman" pitchFamily="18" charset="0"/>
              </a:rPr>
              <a:t> ý </a:t>
            </a:r>
            <a:r>
              <a:rPr lang="en-US" sz="1800" dirty="0" err="1" smtClean="0">
                <a:solidFill>
                  <a:schemeClr val="bg2"/>
                </a:solidFill>
                <a:latin typeface="Times New Roman" pitchFamily="18" charset="0"/>
                <a:cs typeface="Times New Roman" pitchFamily="18" charset="0"/>
              </a:rPr>
              <a:t>đã</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đầy</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đủ</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đúng</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trình</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tự</a:t>
            </a:r>
            <a:r>
              <a:rPr lang="en-US" sz="1800" dirty="0" smtClean="0">
                <a:solidFill>
                  <a:schemeClr val="bg2"/>
                </a:solidFill>
                <a:latin typeface="Times New Roman" pitchFamily="18" charset="0"/>
                <a:cs typeface="Times New Roman" pitchFamily="18" charset="0"/>
              </a:rPr>
              <a:t> ở </a:t>
            </a:r>
            <a:r>
              <a:rPr lang="en-US" sz="1800" dirty="0" err="1" smtClean="0">
                <a:solidFill>
                  <a:schemeClr val="bg2"/>
                </a:solidFill>
                <a:latin typeface="Times New Roman" pitchFamily="18" charset="0"/>
                <a:cs typeface="Times New Roman" pitchFamily="18" charset="0"/>
              </a:rPr>
              <a:t>dàn</a:t>
            </a:r>
            <a:r>
              <a:rPr lang="en-US" sz="1800" dirty="0" smtClean="0">
                <a:solidFill>
                  <a:schemeClr val="bg2"/>
                </a:solidFill>
                <a:latin typeface="Times New Roman" pitchFamily="18" charset="0"/>
                <a:cs typeface="Times New Roman" pitchFamily="18" charset="0"/>
              </a:rPr>
              <a:t> ý hay </a:t>
            </a:r>
            <a:r>
              <a:rPr lang="en-US" sz="1800" dirty="0" err="1" smtClean="0">
                <a:solidFill>
                  <a:schemeClr val="bg2"/>
                </a:solidFill>
                <a:latin typeface="Times New Roman" pitchFamily="18" charset="0"/>
                <a:cs typeface="Times New Roman" pitchFamily="18" charset="0"/>
              </a:rPr>
              <a:t>chưa</a:t>
            </a:r>
            <a:r>
              <a:rPr lang="en-US" sz="1800" dirty="0" smtClean="0">
                <a:solidFill>
                  <a:schemeClr val="bg2"/>
                </a:solidFill>
                <a:latin typeface="Times New Roman" pitchFamily="18" charset="0"/>
                <a:cs typeface="Times New Roman" pitchFamily="18" charset="0"/>
              </a:rPr>
              <a:t>.</a:t>
            </a:r>
          </a:p>
          <a:p>
            <a:pPr algn="just"/>
            <a:r>
              <a:rPr lang="en-US" sz="1800" dirty="0" smtClean="0">
                <a:solidFill>
                  <a:schemeClr val="bg2"/>
                </a:solidFill>
                <a:latin typeface="Times New Roman" pitchFamily="18" charset="0"/>
                <a:cs typeface="Times New Roman" pitchFamily="18" charset="0"/>
              </a:rPr>
              <a:t>- </a:t>
            </a:r>
            <a:r>
              <a:rPr lang="vi-VN" sz="1800" dirty="0" smtClean="0">
                <a:solidFill>
                  <a:schemeClr val="bg2"/>
                </a:solidFill>
                <a:latin typeface="Times New Roman" pitchFamily="18" charset="0"/>
                <a:cs typeface="Times New Roman" pitchFamily="18" charset="0"/>
              </a:rPr>
              <a:t>Đọc và</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phát</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hiện</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các</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lỗi</a:t>
            </a:r>
            <a:r>
              <a:rPr lang="en-US" sz="1800" dirty="0" smtClean="0">
                <a:solidFill>
                  <a:schemeClr val="bg2"/>
                </a:solidFill>
                <a:latin typeface="Times New Roman" pitchFamily="18" charset="0"/>
                <a:cs typeface="Times New Roman" pitchFamily="18" charset="0"/>
              </a:rPr>
              <a:t> </a:t>
            </a:r>
            <a:r>
              <a:rPr lang="en-US" sz="1800" dirty="0" err="1" smtClean="0">
                <a:solidFill>
                  <a:schemeClr val="bg2"/>
                </a:solidFill>
                <a:latin typeface="Times New Roman" pitchFamily="18" charset="0"/>
                <a:cs typeface="Times New Roman" pitchFamily="18" charset="0"/>
              </a:rPr>
              <a:t>và</a:t>
            </a:r>
            <a:r>
              <a:rPr lang="en-US" sz="1800" dirty="0" smtClean="0">
                <a:solidFill>
                  <a:schemeClr val="bg2"/>
                </a:solidFill>
                <a:latin typeface="Times New Roman" pitchFamily="18" charset="0"/>
                <a:cs typeface="Times New Roman" pitchFamily="18" charset="0"/>
              </a:rPr>
              <a:t> </a:t>
            </a:r>
            <a:r>
              <a:rPr lang="vi-VN" sz="1800" dirty="0" smtClean="0">
                <a:solidFill>
                  <a:schemeClr val="bg2"/>
                </a:solidFill>
                <a:latin typeface="Times New Roman" pitchFamily="18" charset="0"/>
                <a:cs typeface="Times New Roman" pitchFamily="18" charset="0"/>
              </a:rPr>
              <a:t>sửa lại bài viết. </a:t>
            </a:r>
            <a:endParaRPr lang="en-US" sz="1800" dirty="0">
              <a:solidFill>
                <a:schemeClr val="bg2"/>
              </a:solidFill>
              <a:latin typeface="Times New Roman" pitchFamily="18" charset="0"/>
              <a:cs typeface="Times New Roman" pitchFamily="18" charset="0"/>
            </a:endParaRPr>
          </a:p>
        </p:txBody>
      </p:sp>
      <p:sp>
        <p:nvSpPr>
          <p:cNvPr id="15" name="Rectangle 14"/>
          <p:cNvSpPr/>
          <p:nvPr/>
        </p:nvSpPr>
        <p:spPr>
          <a:xfrm>
            <a:off x="270963" y="1894493"/>
            <a:ext cx="4148385" cy="1731243"/>
          </a:xfrm>
          <a:prstGeom prst="rect">
            <a:avLst/>
          </a:prstGeom>
        </p:spPr>
        <p:txBody>
          <a:bodyPr wrap="square" lIns="68580" tIns="34290" rIns="68580" bIns="34290">
            <a:spAutoFit/>
          </a:bodyPr>
          <a:lstStyle/>
          <a:p>
            <a:pPr>
              <a:lnSpc>
                <a:spcPct val="150000"/>
              </a:lnSpc>
            </a:pPr>
            <a:r>
              <a:rPr lang="en-US" sz="1800" b="1" dirty="0">
                <a:solidFill>
                  <a:srgbClr val="FF0000"/>
                </a:solidFill>
                <a:latin typeface="Times New Roman" pitchFamily="18" charset="0"/>
                <a:cs typeface="Times New Roman" pitchFamily="18" charset="0"/>
              </a:rPr>
              <a:t>ĐỀ BÀI: </a:t>
            </a:r>
            <a:r>
              <a:rPr lang="en-US" sz="1800" dirty="0" err="1">
                <a:latin typeface="Times New Roman" pitchFamily="18" charset="0"/>
                <a:cs typeface="Times New Roman" pitchFamily="18" charset="0"/>
              </a:rPr>
              <a:t>Hãy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pPr>
              <a:lnSpc>
                <a:spcPct val="150000"/>
              </a:lnSpc>
            </a:pPr>
            <a:endParaRPr lang="en-US" sz="1800" dirty="0">
              <a:latin typeface="Times New Roman" pitchFamily="18" charset="0"/>
              <a:cs typeface="Times New Roman" pitchFamily="18" charset="0"/>
            </a:endParaRPr>
          </a:p>
        </p:txBody>
      </p:sp>
      <p:sp>
        <p:nvSpPr>
          <p:cNvPr id="16" name="TextBox 15"/>
          <p:cNvSpPr txBox="1"/>
          <p:nvPr/>
        </p:nvSpPr>
        <p:spPr>
          <a:xfrm>
            <a:off x="307975" y="1303981"/>
            <a:ext cx="2040255" cy="623248"/>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2.1 .</a:t>
            </a:r>
            <a:r>
              <a:rPr lang="en-US" sz="1800" b="1" dirty="0" err="1" smtClean="0">
                <a:solidFill>
                  <a:srgbClr val="FF0000"/>
                </a:solidFill>
                <a:latin typeface="Times New Roman" pitchFamily="18" charset="0"/>
                <a:cs typeface="Times New Roman" pitchFamily="18" charset="0"/>
              </a:rPr>
              <a:t>Thực</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hành</a:t>
            </a:r>
            <a:endParaRPr 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4548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Rounded Rectangle 3"/>
          <p:cNvSpPr/>
          <p:nvPr/>
        </p:nvSpPr>
        <p:spPr>
          <a:xfrm>
            <a:off x="1560195" y="34290"/>
            <a:ext cx="5897880" cy="462915"/>
          </a:xfrm>
          <a:prstGeom prst="roundRect">
            <a:avLst/>
          </a:prstGeom>
          <a:solidFill>
            <a:schemeClr val="accent2">
              <a:lumMod val="20000"/>
              <a:lumOff val="80000"/>
              <a:alpha val="50000"/>
            </a:schemeClr>
          </a:solidFill>
          <a:ln>
            <a:solidFill>
              <a:schemeClr val="accent2">
                <a:lumMod val="60000"/>
                <a:lumOff val="40000"/>
                <a:alpha val="46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dirty="0" smtClean="0">
              <a:solidFill>
                <a:schemeClr val="bg2"/>
              </a:solidFill>
              <a:latin typeface="Times New Roman" pitchFamily="18" charset="0"/>
              <a:cs typeface="Times New Roman" pitchFamily="18" charset="0"/>
            </a:endParaRPr>
          </a:p>
          <a:p>
            <a:pPr algn="ctr"/>
            <a:r>
              <a:rPr lang="en-US" sz="1600" dirty="0" err="1" smtClean="0">
                <a:solidFill>
                  <a:schemeClr val="bg2"/>
                </a:solidFill>
                <a:latin typeface="Times New Roman" pitchFamily="18" charset="0"/>
                <a:cs typeface="Times New Roman" pitchFamily="18" charset="0"/>
              </a:rPr>
              <a:t>Đoạn</a:t>
            </a:r>
            <a:r>
              <a:rPr lang="en-US" sz="1600" dirty="0" smtClean="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văn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bộc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lộ</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cảm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nghĩ</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em</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sau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khi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đọc</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bài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thơ</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Nắng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mới</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của</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Lưu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Trọng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Lư</a:t>
            </a:r>
            <a:r>
              <a:rPr lang="en-US" sz="1600" dirty="0">
                <a:solidFill>
                  <a:schemeClr val="bg2"/>
                </a:solidFill>
                <a:latin typeface="Times New Roman" pitchFamily="18" charset="0"/>
                <a:cs typeface="Times New Roman" pitchFamily="18" charset="0"/>
              </a:rPr>
              <a:t>.</a:t>
            </a:r>
          </a:p>
          <a:p>
            <a:pPr algn="ctr"/>
            <a:endParaRPr lang="en-US" sz="1600" dirty="0">
              <a:solidFill>
                <a:schemeClr val="bg2"/>
              </a:solidFill>
              <a:latin typeface="Times New Roman" pitchFamily="18" charset="0"/>
              <a:cs typeface="Times New Roman" pitchFamily="18" charset="0"/>
            </a:endParaRPr>
          </a:p>
        </p:txBody>
      </p:sp>
      <p:sp>
        <p:nvSpPr>
          <p:cNvPr id="5" name="Heart 4"/>
          <p:cNvSpPr/>
          <p:nvPr/>
        </p:nvSpPr>
        <p:spPr>
          <a:xfrm>
            <a:off x="-124690" y="1765934"/>
            <a:ext cx="1496290" cy="1423037"/>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smtClean="0">
                <a:solidFill>
                  <a:schemeClr val="bg1"/>
                </a:solidFill>
                <a:latin typeface="Times New Roman" pitchFamily="18" charset="0"/>
                <a:cs typeface="Times New Roman" pitchFamily="18" charset="0"/>
              </a:rPr>
              <a:t>“NẮNG MƠI”</a:t>
            </a:r>
          </a:p>
          <a:p>
            <a:pPr algn="ctr"/>
            <a:r>
              <a:rPr lang="en-US" sz="1600" b="1" dirty="0" smtClean="0">
                <a:solidFill>
                  <a:schemeClr val="bg1"/>
                </a:solidFill>
                <a:latin typeface="Times New Roman" pitchFamily="18" charset="0"/>
                <a:cs typeface="Times New Roman" pitchFamily="18" charset="0"/>
              </a:rPr>
              <a:t>LƯU TRỌNG LƯ</a:t>
            </a:r>
            <a:endParaRPr lang="en-US" sz="1600" b="1" dirty="0">
              <a:solidFill>
                <a:schemeClr val="bg1"/>
              </a:solidFill>
              <a:latin typeface="Times New Roman" pitchFamily="18" charset="0"/>
              <a:cs typeface="Times New Roman" pitchFamily="18" charset="0"/>
            </a:endParaRPr>
          </a:p>
        </p:txBody>
      </p:sp>
      <p:sp>
        <p:nvSpPr>
          <p:cNvPr id="6" name="Line Callout 2 5"/>
          <p:cNvSpPr/>
          <p:nvPr/>
        </p:nvSpPr>
        <p:spPr>
          <a:xfrm>
            <a:off x="1447974" y="642935"/>
            <a:ext cx="1303020" cy="977266"/>
          </a:xfrm>
          <a:prstGeom prst="borderCallout2">
            <a:avLst>
              <a:gd name="adj1" fmla="val 45065"/>
              <a:gd name="adj2" fmla="val -232"/>
              <a:gd name="adj3" fmla="val 45912"/>
              <a:gd name="adj4" fmla="val -29028"/>
              <a:gd name="adj5" fmla="val 142567"/>
              <a:gd name="adj6" fmla="val -540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a:solidFill>
                  <a:srgbClr val="FF0000"/>
                </a:solidFill>
                <a:latin typeface="Times New Roman" pitchFamily="18" charset="0"/>
                <a:cs typeface="Times New Roman" pitchFamily="18" charset="0"/>
              </a:rPr>
              <a:t>MỞ  </a:t>
            </a:r>
            <a:r>
              <a:rPr lang="en-US" sz="1600" b="1" dirty="0" smtClean="0">
                <a:solidFill>
                  <a:srgbClr val="FF0000"/>
                </a:solidFill>
                <a:latin typeface="Times New Roman" pitchFamily="18" charset="0"/>
                <a:cs typeface="Times New Roman" pitchFamily="18" charset="0"/>
              </a:rPr>
              <a:t>ĐOẠN</a:t>
            </a:r>
            <a:endParaRPr lang="en-US" sz="1600" b="1" dirty="0">
              <a:solidFill>
                <a:srgbClr val="FF0000"/>
              </a:solidFill>
              <a:latin typeface="Times New Roman" pitchFamily="18" charset="0"/>
              <a:cs typeface="Times New Roman" pitchFamily="18" charset="0"/>
            </a:endParaRPr>
          </a:p>
        </p:txBody>
      </p:sp>
      <p:sp>
        <p:nvSpPr>
          <p:cNvPr id="7" name="Line Callout 1 6"/>
          <p:cNvSpPr/>
          <p:nvPr/>
        </p:nvSpPr>
        <p:spPr>
          <a:xfrm>
            <a:off x="2955953" y="634363"/>
            <a:ext cx="6028805" cy="994411"/>
          </a:xfrm>
          <a:prstGeom prst="borderCallout1">
            <a:avLst>
              <a:gd name="adj1" fmla="val 47783"/>
              <a:gd name="adj2" fmla="val -280"/>
              <a:gd name="adj3" fmla="val 47983"/>
              <a:gd name="adj4" fmla="val -3594"/>
            </a:avLst>
          </a:prstGeom>
          <a:ln/>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pPr algn="just"/>
            <a:r>
              <a:rPr lang="vi-VN" sz="1600" dirty="0">
                <a:latin typeface="Times New Roman" pitchFamily="18" charset="0"/>
                <a:cs typeface="Times New Roman" pitchFamily="18" charset="0"/>
              </a:rPr>
              <a:t>Trong vô số những tác phẩm viết về mẹ, về tình mẫu tử, không thể không nhắc đến bài thơ Nắng mới của nhà thơ Lưu Trọng Lư, trích từ tập “Tiếng thu”</a:t>
            </a:r>
            <a:endParaRPr lang="en-US" sz="1600" dirty="0">
              <a:solidFill>
                <a:schemeClr val="bg1"/>
              </a:solidFill>
              <a:latin typeface="Times New Roman" pitchFamily="18" charset="0"/>
              <a:cs typeface="Times New Roman" pitchFamily="18" charset="0"/>
            </a:endParaRPr>
          </a:p>
        </p:txBody>
      </p:sp>
      <p:sp>
        <p:nvSpPr>
          <p:cNvPr id="8" name="Line Callout 2 7"/>
          <p:cNvSpPr/>
          <p:nvPr/>
        </p:nvSpPr>
        <p:spPr>
          <a:xfrm>
            <a:off x="1447974" y="1988819"/>
            <a:ext cx="1303020" cy="977266"/>
          </a:xfrm>
          <a:prstGeom prst="borderCallout2">
            <a:avLst>
              <a:gd name="adj1" fmla="val 45065"/>
              <a:gd name="adj2" fmla="val -232"/>
              <a:gd name="adj3" fmla="val 44158"/>
              <a:gd name="adj4" fmla="val -18502"/>
              <a:gd name="adj5" fmla="val 44322"/>
              <a:gd name="adj6" fmla="val -369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a:solidFill>
                  <a:srgbClr val="FF0000"/>
                </a:solidFill>
                <a:latin typeface="Times New Roman" pitchFamily="18" charset="0"/>
                <a:cs typeface="Times New Roman" pitchFamily="18" charset="0"/>
              </a:rPr>
              <a:t>THÂN </a:t>
            </a:r>
            <a:r>
              <a:rPr lang="en-US" sz="1600" b="1" dirty="0" smtClean="0">
                <a:solidFill>
                  <a:srgbClr val="FF0000"/>
                </a:solidFill>
                <a:latin typeface="Times New Roman" pitchFamily="18" charset="0"/>
                <a:cs typeface="Times New Roman" pitchFamily="18" charset="0"/>
              </a:rPr>
              <a:t>ĐOẠN</a:t>
            </a:r>
            <a:endParaRPr lang="en-US" sz="1600" b="1" dirty="0">
              <a:solidFill>
                <a:srgbClr val="FF0000"/>
              </a:solidFill>
              <a:latin typeface="Times New Roman" pitchFamily="18" charset="0"/>
              <a:cs typeface="Times New Roman" pitchFamily="18" charset="0"/>
            </a:endParaRPr>
          </a:p>
        </p:txBody>
      </p:sp>
      <p:sp>
        <p:nvSpPr>
          <p:cNvPr id="9" name="Line Callout 2 8"/>
          <p:cNvSpPr/>
          <p:nvPr/>
        </p:nvSpPr>
        <p:spPr>
          <a:xfrm>
            <a:off x="1447974" y="4070249"/>
            <a:ext cx="1303020" cy="977266"/>
          </a:xfrm>
          <a:prstGeom prst="borderCallout2">
            <a:avLst>
              <a:gd name="adj1" fmla="val 45065"/>
              <a:gd name="adj2" fmla="val -232"/>
              <a:gd name="adj3" fmla="val 45912"/>
              <a:gd name="adj4" fmla="val -29028"/>
              <a:gd name="adj5" fmla="val -96029"/>
              <a:gd name="adj6" fmla="val -6324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b="1" dirty="0">
                <a:solidFill>
                  <a:srgbClr val="FF0000"/>
                </a:solidFill>
                <a:latin typeface="Times New Roman" pitchFamily="18" charset="0"/>
                <a:cs typeface="Times New Roman" pitchFamily="18" charset="0"/>
              </a:rPr>
              <a:t>KẾT </a:t>
            </a:r>
            <a:r>
              <a:rPr lang="en-US" sz="1600" b="1" dirty="0" smtClean="0">
                <a:solidFill>
                  <a:srgbClr val="FF0000"/>
                </a:solidFill>
                <a:latin typeface="Times New Roman" pitchFamily="18" charset="0"/>
                <a:cs typeface="Times New Roman" pitchFamily="18" charset="0"/>
              </a:rPr>
              <a:t>ĐOẠN</a:t>
            </a:r>
            <a:endParaRPr lang="en-US" sz="1600" b="1" dirty="0">
              <a:solidFill>
                <a:srgbClr val="FF0000"/>
              </a:solidFill>
              <a:latin typeface="Times New Roman" pitchFamily="18" charset="0"/>
              <a:cs typeface="Times New Roman" pitchFamily="18" charset="0"/>
            </a:endParaRPr>
          </a:p>
        </p:txBody>
      </p:sp>
      <p:sp>
        <p:nvSpPr>
          <p:cNvPr id="10" name="Line Callout 2 9"/>
          <p:cNvSpPr/>
          <p:nvPr/>
        </p:nvSpPr>
        <p:spPr>
          <a:xfrm>
            <a:off x="2955953" y="1733462"/>
            <a:ext cx="2177415" cy="912972"/>
          </a:xfrm>
          <a:prstGeom prst="borderCallout2">
            <a:avLst>
              <a:gd name="adj1" fmla="val 48296"/>
              <a:gd name="adj2" fmla="val -7015"/>
              <a:gd name="adj3" fmla="val 53014"/>
              <a:gd name="adj4" fmla="val -660"/>
              <a:gd name="adj5" fmla="val 71415"/>
              <a:gd name="adj6" fmla="val -900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a:solidFill>
                  <a:schemeClr val="bg2"/>
                </a:solidFill>
                <a:latin typeface="Times New Roman" pitchFamily="18" charset="0"/>
                <a:cs typeface="Times New Roman" pitchFamily="18" charset="0"/>
              </a:rPr>
              <a:t>Nêu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nghệ</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thuật</a:t>
            </a:r>
            <a:endParaRPr lang="en-US" sz="1600" dirty="0">
              <a:solidFill>
                <a:schemeClr val="bg2"/>
              </a:solidFill>
              <a:latin typeface="Times New Roman" pitchFamily="18" charset="0"/>
              <a:cs typeface="Times New Roman" pitchFamily="18" charset="0"/>
            </a:endParaRPr>
          </a:p>
          <a:p>
            <a:pPr algn="ctr"/>
            <a:endParaRPr lang="en-US" sz="1600" dirty="0">
              <a:solidFill>
                <a:schemeClr val="tx1"/>
              </a:solidFill>
              <a:latin typeface="Times New Roman" pitchFamily="18" charset="0"/>
              <a:cs typeface="Times New Roman" pitchFamily="18" charset="0"/>
            </a:endParaRPr>
          </a:p>
        </p:txBody>
      </p:sp>
      <p:sp>
        <p:nvSpPr>
          <p:cNvPr id="11" name="Line Callout 1 10"/>
          <p:cNvSpPr/>
          <p:nvPr/>
        </p:nvSpPr>
        <p:spPr>
          <a:xfrm>
            <a:off x="5432366" y="1659950"/>
            <a:ext cx="3711633" cy="1171056"/>
          </a:xfrm>
          <a:prstGeom prst="borderCallout1">
            <a:avLst>
              <a:gd name="adj1" fmla="val 50846"/>
              <a:gd name="adj2" fmla="val -8823"/>
              <a:gd name="adj3" fmla="val 50837"/>
              <a:gd name="adj4" fmla="val -280"/>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600" dirty="0">
                <a:solidFill>
                  <a:schemeClr val="bg2"/>
                </a:solidFill>
                <a:latin typeface="Times New Roman" pitchFamily="18" charset="0"/>
                <a:cs typeface="Times New Roman" pitchFamily="18" charset="0"/>
              </a:rPr>
              <a:t>Bằng ngôn từ giản dị, mộc mạc, giàu sức gợi hình, gợi cảm cùng giọng điệu nhẹ nhàng, tha thiết, tâm tình, nhà thơ Lưu Trọng Lư muốn bày tỏ tình yêu thương mãnh liệt của mình đối với mẹ. </a:t>
            </a:r>
            <a:endParaRPr lang="en-US" sz="1600" dirty="0">
              <a:solidFill>
                <a:schemeClr val="bg2"/>
              </a:solidFill>
              <a:latin typeface="Times New Roman" pitchFamily="18" charset="0"/>
              <a:cs typeface="Times New Roman" pitchFamily="18" charset="0"/>
            </a:endParaRPr>
          </a:p>
        </p:txBody>
      </p:sp>
      <p:sp>
        <p:nvSpPr>
          <p:cNvPr id="12" name="Line Callout 2 11"/>
          <p:cNvSpPr/>
          <p:nvPr/>
        </p:nvSpPr>
        <p:spPr>
          <a:xfrm>
            <a:off x="2955953" y="2688581"/>
            <a:ext cx="2177415" cy="709245"/>
          </a:xfrm>
          <a:prstGeom prst="borderCallout2">
            <a:avLst>
              <a:gd name="adj1" fmla="val 48296"/>
              <a:gd name="adj2" fmla="val 143"/>
              <a:gd name="adj3" fmla="val 46185"/>
              <a:gd name="adj4" fmla="val -7341"/>
              <a:gd name="adj5" fmla="val -35001"/>
              <a:gd name="adj6" fmla="val -869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600" dirty="0" smtClean="0">
              <a:solidFill>
                <a:schemeClr val="bg2"/>
              </a:solidFill>
              <a:latin typeface="Times New Roman" pitchFamily="18" charset="0"/>
              <a:cs typeface="Times New Roman" pitchFamily="18" charset="0"/>
            </a:endParaRPr>
          </a:p>
          <a:p>
            <a:pPr algn="ctr"/>
            <a:r>
              <a:rPr lang="en-US" sz="1600" dirty="0" err="1" smtClean="0">
                <a:solidFill>
                  <a:schemeClr val="bg2"/>
                </a:solidFill>
                <a:latin typeface="Times New Roman" pitchFamily="18" charset="0"/>
                <a:cs typeface="Times New Roman" pitchFamily="18" charset="0"/>
              </a:rPr>
              <a:t>Nêu</a:t>
            </a:r>
            <a:r>
              <a:rPr lang="en-US" sz="1600" dirty="0" smtClean="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ấn</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tượng</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về</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yếu</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tố</a:t>
            </a:r>
            <a:r>
              <a:rPr lang="en-US" sz="1600" dirty="0">
                <a:solidFill>
                  <a:schemeClr val="bg2"/>
                </a:solidFill>
                <a:latin typeface="Times New Roman" pitchFamily="18" charset="0"/>
                <a:cs typeface="Times New Roman" pitchFamily="18" charset="0"/>
              </a:rPr>
              <a:t>  </a:t>
            </a:r>
            <a:r>
              <a:rPr lang="en-US" sz="1600" dirty="0" err="1">
                <a:solidFill>
                  <a:schemeClr val="bg2"/>
                </a:solidFill>
                <a:latin typeface="Times New Roman" pitchFamily="18" charset="0"/>
                <a:cs typeface="Times New Roman" pitchFamily="18" charset="0"/>
              </a:rPr>
              <a:t>nội</a:t>
            </a:r>
            <a:r>
              <a:rPr lang="en-US" sz="1600" dirty="0">
                <a:solidFill>
                  <a:schemeClr val="bg2"/>
                </a:solidFill>
                <a:latin typeface="Times New Roman" pitchFamily="18" charset="0"/>
                <a:cs typeface="Times New Roman" pitchFamily="18" charset="0"/>
              </a:rPr>
              <a:t> dung.</a:t>
            </a:r>
          </a:p>
          <a:p>
            <a:pPr algn="ctr"/>
            <a:endParaRPr lang="en-US" sz="1600" dirty="0">
              <a:solidFill>
                <a:schemeClr val="tx1"/>
              </a:solidFill>
              <a:latin typeface="Times New Roman" pitchFamily="18" charset="0"/>
              <a:cs typeface="Times New Roman" pitchFamily="18" charset="0"/>
            </a:endParaRPr>
          </a:p>
        </p:txBody>
      </p:sp>
      <p:sp>
        <p:nvSpPr>
          <p:cNvPr id="13" name="Line Callout 1 12"/>
          <p:cNvSpPr/>
          <p:nvPr/>
        </p:nvSpPr>
        <p:spPr>
          <a:xfrm>
            <a:off x="5459121" y="2861552"/>
            <a:ext cx="3684879" cy="1441608"/>
          </a:xfrm>
          <a:prstGeom prst="borderCallout1">
            <a:avLst>
              <a:gd name="adj1" fmla="val 9262"/>
              <a:gd name="adj2" fmla="val -9326"/>
              <a:gd name="adj3" fmla="val 49062"/>
              <a:gd name="adj4" fmla="val -280"/>
            </a:avLst>
          </a:pr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600" dirty="0">
                <a:solidFill>
                  <a:schemeClr val="bg2"/>
                </a:solidFill>
                <a:latin typeface="Times New Roman" pitchFamily="18" charset="0"/>
                <a:cs typeface="Times New Roman" pitchFamily="18" charset="0"/>
              </a:rPr>
              <a:t>Tác phẩm của ông là lời ca chan chứa về tình mẫu tử thiêng liêng. Qua đó, thể hiện giá trị đạo đức cao đẹp của người Việt Nam, đó là tình cảm gia đình thiêng liêng, sâu sắc. </a:t>
            </a:r>
            <a:endParaRPr lang="en-US" sz="1600" dirty="0">
              <a:solidFill>
                <a:schemeClr val="bg2"/>
              </a:solidFill>
              <a:latin typeface="Times New Roman" pitchFamily="18" charset="0"/>
              <a:cs typeface="Times New Roman" pitchFamily="18" charset="0"/>
            </a:endParaRPr>
          </a:p>
        </p:txBody>
      </p:sp>
      <p:sp>
        <p:nvSpPr>
          <p:cNvPr id="14" name="Line Callout 2 13"/>
          <p:cNvSpPr/>
          <p:nvPr/>
        </p:nvSpPr>
        <p:spPr>
          <a:xfrm>
            <a:off x="2955953" y="3582356"/>
            <a:ext cx="2177415" cy="633367"/>
          </a:xfrm>
          <a:prstGeom prst="borderCallout2">
            <a:avLst>
              <a:gd name="adj1" fmla="val 48296"/>
              <a:gd name="adj2" fmla="val 143"/>
              <a:gd name="adj3" fmla="val 46185"/>
              <a:gd name="adj4" fmla="val -7341"/>
              <a:gd name="adj5" fmla="val -107842"/>
              <a:gd name="adj6" fmla="val -821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600" dirty="0" err="1" smtClean="0">
                <a:solidFill>
                  <a:schemeClr val="bg2"/>
                </a:solidFill>
                <a:latin typeface="Times New Roman" pitchFamily="18" charset="0"/>
                <a:cs typeface="Times New Roman" pitchFamily="18" charset="0"/>
              </a:rPr>
              <a:t>Nêu</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cảm</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nghĩ</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của</a:t>
            </a:r>
            <a:r>
              <a:rPr lang="en-US" sz="1600" dirty="0" smtClean="0">
                <a:solidFill>
                  <a:schemeClr val="bg2"/>
                </a:solidFill>
                <a:latin typeface="Times New Roman" pitchFamily="18" charset="0"/>
                <a:cs typeface="Times New Roman" pitchFamily="18" charset="0"/>
              </a:rPr>
              <a:t> </a:t>
            </a:r>
            <a:r>
              <a:rPr lang="en-US" sz="1600" dirty="0" err="1" smtClean="0">
                <a:solidFill>
                  <a:schemeClr val="bg2"/>
                </a:solidFill>
                <a:latin typeface="Times New Roman" pitchFamily="18" charset="0"/>
                <a:cs typeface="Times New Roman" pitchFamily="18" charset="0"/>
              </a:rPr>
              <a:t>em</a:t>
            </a:r>
            <a:r>
              <a:rPr lang="en-US" sz="1600" dirty="0" smtClean="0">
                <a:solidFill>
                  <a:schemeClr val="bg2"/>
                </a:solidFill>
                <a:latin typeface="Times New Roman" pitchFamily="18" charset="0"/>
                <a:cs typeface="Times New Roman" pitchFamily="18" charset="0"/>
              </a:rPr>
              <a:t>.</a:t>
            </a:r>
            <a:endParaRPr lang="en-US" sz="1600" dirty="0">
              <a:solidFill>
                <a:schemeClr val="bg2"/>
              </a:solidFill>
              <a:latin typeface="Times New Roman" pitchFamily="18" charset="0"/>
              <a:cs typeface="Times New Roman" pitchFamily="18" charset="0"/>
            </a:endParaRPr>
          </a:p>
          <a:p>
            <a:pPr algn="ctr"/>
            <a:endParaRPr lang="en-US" sz="1600" dirty="0">
              <a:solidFill>
                <a:schemeClr val="tx1"/>
              </a:solidFill>
              <a:latin typeface="Times New Roman" pitchFamily="18" charset="0"/>
              <a:cs typeface="Times New Roman" pitchFamily="18" charset="0"/>
            </a:endParaRPr>
          </a:p>
        </p:txBody>
      </p:sp>
      <p:sp>
        <p:nvSpPr>
          <p:cNvPr id="15" name="Line Callout 1 14"/>
          <p:cNvSpPr/>
          <p:nvPr/>
        </p:nvSpPr>
        <p:spPr>
          <a:xfrm>
            <a:off x="2955953" y="4330064"/>
            <a:ext cx="5738382" cy="813436"/>
          </a:xfrm>
          <a:prstGeom prst="borderCallout1">
            <a:avLst>
              <a:gd name="adj1" fmla="val 47783"/>
              <a:gd name="adj2" fmla="val -280"/>
              <a:gd name="adj3" fmla="val 47983"/>
              <a:gd name="adj4" fmla="val -4861"/>
            </a:avLst>
          </a:prstGeom>
          <a:ln/>
        </p:spPr>
        <p:style>
          <a:lnRef idx="2">
            <a:schemeClr val="accent4"/>
          </a:lnRef>
          <a:fillRef idx="1">
            <a:schemeClr val="lt1"/>
          </a:fillRef>
          <a:effectRef idx="0">
            <a:schemeClr val="accent4"/>
          </a:effectRef>
          <a:fontRef idx="minor">
            <a:schemeClr val="dk1"/>
          </a:fontRef>
        </p:style>
        <p:txBody>
          <a:bodyPr lIns="68580" tIns="34290" rIns="68580" bIns="34290" rtlCol="0" anchor="ctr"/>
          <a:lstStyle/>
          <a:p>
            <a:pPr algn="just"/>
            <a:r>
              <a:rPr lang="vi-VN" sz="1600" dirty="0">
                <a:latin typeface="Times New Roman" pitchFamily="18" charset="0"/>
                <a:cs typeface="Times New Roman" pitchFamily="18" charset="0"/>
              </a:rPr>
              <a:t>Bài thơ như gửi gắm tới mỗi người một thông điệp ý nghĩa, đó là “Ai còn mẹ xin đừng làm mẹ khóc, đừng để buồn lên mắt mẹ nghe không?”</a:t>
            </a:r>
            <a:endParaRPr lang="en-US" sz="1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4199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8" name="TextBox 7"/>
          <p:cNvSpPr txBox="1"/>
          <p:nvPr/>
        </p:nvSpPr>
        <p:spPr>
          <a:xfrm>
            <a:off x="307975" y="943898"/>
            <a:ext cx="2040255"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HƯỚNG</a:t>
            </a:r>
          </a:p>
        </p:txBody>
      </p:sp>
      <p:sp>
        <p:nvSpPr>
          <p:cNvPr id="7" name="TextBox 6"/>
          <p:cNvSpPr txBox="1"/>
          <p:nvPr/>
        </p:nvSpPr>
        <p:spPr>
          <a:xfrm>
            <a:off x="307975" y="1303981"/>
            <a:ext cx="7121525" cy="1177245"/>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2.2 .</a:t>
            </a:r>
            <a:r>
              <a:rPr lang="en-US" sz="1800" b="1" dirty="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Rèn</a:t>
            </a:r>
            <a:r>
              <a:rPr lang="en-US" sz="1800" b="1" dirty="0" smtClean="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luyện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kĩ</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năng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viết</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đoạn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văn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biểu</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cảm</a:t>
            </a:r>
            <a:r>
              <a:rPr lang="en-US" sz="1800" b="1" dirty="0" smtClean="0">
                <a:solidFill>
                  <a:srgbClr val="FF0000"/>
                </a:solidFill>
                <a:latin typeface="Times New Roman" pitchFamily="18" charset="0"/>
                <a:cs typeface="Times New Roman" pitchFamily="18" charset="0"/>
              </a:rPr>
              <a:t>.</a:t>
            </a:r>
          </a:p>
          <a:p>
            <a:r>
              <a:rPr lang="en-US" sz="1800" b="1" dirty="0" smtClean="0">
                <a:solidFill>
                  <a:srgbClr val="FF0000"/>
                </a:solidFill>
                <a:latin typeface="Times New Roman" pitchFamily="18" charset="0"/>
                <a:cs typeface="Times New Roman" pitchFamily="18" charset="0"/>
              </a:rPr>
              <a:t>a, </a:t>
            </a:r>
            <a:r>
              <a:rPr lang="en-US" sz="1800" b="1" dirty="0" err="1" smtClean="0">
                <a:solidFill>
                  <a:srgbClr val="FF0000"/>
                </a:solidFill>
                <a:latin typeface="Times New Roman" pitchFamily="18" charset="0"/>
                <a:cs typeface="Times New Roman" pitchFamily="18" charset="0"/>
              </a:rPr>
              <a:t>Cách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thức</a:t>
            </a:r>
            <a:r>
              <a:rPr lang="en-US" sz="1800" b="1" dirty="0" smtClean="0">
                <a:solidFill>
                  <a:srgbClr val="FF0000"/>
                </a:solidFill>
                <a:latin typeface="Times New Roman" pitchFamily="18" charset="0"/>
                <a:cs typeface="Times New Roman" pitchFamily="18" charset="0"/>
              </a:rPr>
              <a:t>.</a:t>
            </a:r>
            <a:endParaRPr lang="en-US" sz="1800" dirty="0">
              <a:solidFill>
                <a:srgbClr val="FF0000"/>
              </a:solidFill>
              <a:latin typeface="Times New Roman" pitchFamily="18" charset="0"/>
              <a:cs typeface="Times New Roman" pitchFamily="18" charset="0"/>
            </a:endParaRPr>
          </a:p>
          <a:p>
            <a:endParaRPr lang="en-US" sz="1800" b="1" dirty="0">
              <a:solidFill>
                <a:srgbClr val="FF0000"/>
              </a:solidFill>
              <a:latin typeface="Times New Roman" pitchFamily="18" charset="0"/>
              <a:cs typeface="Times New Roman" pitchFamily="18" charset="0"/>
            </a:endParaRPr>
          </a:p>
        </p:txBody>
      </p:sp>
      <p:grpSp>
        <p:nvGrpSpPr>
          <p:cNvPr id="9" name="PA_组合 57"/>
          <p:cNvGrpSpPr/>
          <p:nvPr>
            <p:custDataLst>
              <p:tags r:id="rId1"/>
            </p:custDataLst>
          </p:nvPr>
        </p:nvGrpSpPr>
        <p:grpSpPr>
          <a:xfrm>
            <a:off x="155575" y="2161309"/>
            <a:ext cx="3969615" cy="2982192"/>
            <a:chOff x="247239" y="1275147"/>
            <a:chExt cx="3942215" cy="4395091"/>
          </a:xfrm>
        </p:grpSpPr>
        <p:grpSp>
          <p:nvGrpSpPr>
            <p:cNvPr id="10" name="PA_组合 3"/>
            <p:cNvGrpSpPr/>
            <p:nvPr>
              <p:custDataLst>
                <p:tags r:id="rId4"/>
              </p:custDataLst>
            </p:nvPr>
          </p:nvGrpSpPr>
          <p:grpSpPr>
            <a:xfrm>
              <a:off x="247239" y="1275147"/>
              <a:ext cx="3942215" cy="4395091"/>
              <a:chOff x="360450" y="1840387"/>
              <a:chExt cx="3942215" cy="4395091"/>
            </a:xfrm>
          </p:grpSpPr>
          <p:pic>
            <p:nvPicPr>
              <p:cNvPr id="12"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637" y="5036370"/>
                <a:ext cx="3671241" cy="1199108"/>
              </a:xfrm>
              <a:prstGeom prst="rect">
                <a:avLst/>
              </a:prstGeom>
            </p:spPr>
          </p:pic>
          <p:grpSp>
            <p:nvGrpSpPr>
              <p:cNvPr id="13" name="Group 5"/>
              <p:cNvGrpSpPr/>
              <p:nvPr/>
            </p:nvGrpSpPr>
            <p:grpSpPr>
              <a:xfrm>
                <a:off x="360450" y="1840387"/>
                <a:ext cx="3942215" cy="4145202"/>
                <a:chOff x="750161" y="1840387"/>
                <a:chExt cx="3942215" cy="4145202"/>
              </a:xfrm>
            </p:grpSpPr>
            <p:sp>
              <p:nvSpPr>
                <p:cNvPr id="14" name="Freeform 6"/>
                <p:cNvSpPr/>
                <p:nvPr/>
              </p:nvSpPr>
              <p:spPr>
                <a:xfrm rot="17584879">
                  <a:off x="1719519" y="1502626"/>
                  <a:ext cx="1359603" cy="203512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Times New Roman" pitchFamily="18" charset="0"/>
                    <a:ea typeface="+mj-ea"/>
                    <a:cs typeface="Times New Roman" pitchFamily="18" charset="0"/>
                  </a:endParaRPr>
                </a:p>
              </p:txBody>
            </p:sp>
            <p:sp>
              <p:nvSpPr>
                <p:cNvPr id="15" name="Freeform 7"/>
                <p:cNvSpPr/>
                <p:nvPr/>
              </p:nvSpPr>
              <p:spPr>
                <a:xfrm>
                  <a:off x="750161" y="2047058"/>
                  <a:ext cx="3942215" cy="393853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Times New Roman" pitchFamily="18" charset="0"/>
                    <a:ea typeface="+mj-ea"/>
                    <a:cs typeface="Times New Roman" pitchFamily="18" charset="0"/>
                  </a:endParaRPr>
                </a:p>
              </p:txBody>
            </p:sp>
            <p:sp>
              <p:nvSpPr>
                <p:cNvPr id="16" name="TextBox 8"/>
                <p:cNvSpPr txBox="1"/>
                <p:nvPr/>
              </p:nvSpPr>
              <p:spPr>
                <a:xfrm>
                  <a:off x="1811337" y="2126097"/>
                  <a:ext cx="572535" cy="498954"/>
                </a:xfrm>
                <a:prstGeom prst="rect">
                  <a:avLst/>
                </a:prstGeom>
                <a:solidFill>
                  <a:schemeClr val="tx1">
                    <a:lumMod val="75000"/>
                  </a:schemeClr>
                </a:solidFill>
              </p:spPr>
              <p:txBody>
                <a:bodyPr wrap="square" rtlCol="0">
                  <a:spAutoFit/>
                </a:bodyPr>
                <a:lstStyle/>
                <a:p>
                  <a:pPr algn="ctr"/>
                  <a:r>
                    <a:rPr lang="en-US" sz="1600" b="1" dirty="0">
                      <a:solidFill>
                        <a:srgbClr val="FFFFFF"/>
                      </a:solidFill>
                      <a:latin typeface="Times New Roman" pitchFamily="18" charset="0"/>
                      <a:ea typeface="+mj-ea"/>
                      <a:cs typeface="Times New Roman" pitchFamily="18" charset="0"/>
                    </a:rPr>
                    <a:t>01</a:t>
                  </a:r>
                </a:p>
              </p:txBody>
            </p:sp>
            <p:sp>
              <p:nvSpPr>
                <p:cNvPr id="17" name="TextBox 10"/>
                <p:cNvSpPr txBox="1"/>
                <p:nvPr/>
              </p:nvSpPr>
              <p:spPr>
                <a:xfrm>
                  <a:off x="1865759" y="3057557"/>
                  <a:ext cx="2123844" cy="2313331"/>
                </a:xfrm>
                <a:prstGeom prst="rect">
                  <a:avLst/>
                </a:prstGeom>
                <a:noFill/>
              </p:spPr>
              <p:txBody>
                <a:bodyPr wrap="square" rtlCol="0">
                  <a:spAutoFit/>
                </a:bodyPr>
                <a:lstStyle/>
                <a:p>
                  <a:pPr algn="just"/>
                  <a:r>
                    <a:rPr lang="en-US" sz="1600" dirty="0" err="1" smtClean="0">
                      <a:latin typeface="Times New Roman" pitchFamily="18" charset="0"/>
                      <a:cs typeface="Times New Roman" pitchFamily="18" charset="0"/>
                    </a:rPr>
                    <a:t>Bộc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lộ</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trực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nghĩ</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về</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bài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thơ</a:t>
                  </a:r>
                  <a:r>
                    <a:rPr lang="en-US" sz="1600" dirty="0" smtClean="0">
                      <a:latin typeface="Times New Roman" pitchFamily="18" charset="0"/>
                      <a:cs typeface="Times New Roman" pitchFamily="18" charset="0"/>
                    </a:rPr>
                    <a:t> qua </a:t>
                  </a:r>
                  <a:r>
                    <a:rPr lang="en-US" sz="1600" dirty="0" err="1" smtClean="0">
                      <a:latin typeface="Times New Roman" pitchFamily="18" charset="0"/>
                      <a:cs typeface="Times New Roman" pitchFamily="18" charset="0"/>
                    </a:rPr>
                    <a:t>việc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lựa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chọn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sử</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ngữ</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biểu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văn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câu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hỏi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grpSp>
        <p:sp>
          <p:nvSpPr>
            <p:cNvPr id="11" name="任意多边形 47"/>
            <p:cNvSpPr/>
            <p:nvPr/>
          </p:nvSpPr>
          <p:spPr>
            <a:xfrm>
              <a:off x="1991209" y="1689261"/>
              <a:ext cx="407194" cy="685799"/>
            </a:xfrm>
            <a:custGeom>
              <a:avLst/>
              <a:gdLst/>
              <a:ahLst/>
              <a:cxnLst/>
              <a:rect l="l" t="t" r="r" b="b"/>
              <a:pathLst>
                <a:path w="407194" h="685800">
                  <a:moveTo>
                    <a:pt x="21431" y="642938"/>
                  </a:moveTo>
                  <a:lnTo>
                    <a:pt x="21431" y="664369"/>
                  </a:lnTo>
                  <a:lnTo>
                    <a:pt x="385763" y="664369"/>
                  </a:lnTo>
                  <a:lnTo>
                    <a:pt x="385763" y="642938"/>
                  </a:lnTo>
                  <a:close/>
                  <a:moveTo>
                    <a:pt x="208955" y="361652"/>
                  </a:moveTo>
                  <a:cubicBezTo>
                    <a:pt x="112514" y="425053"/>
                    <a:pt x="64294" y="465237"/>
                    <a:pt x="64294" y="482203"/>
                  </a:cubicBezTo>
                  <a:lnTo>
                    <a:pt x="64294" y="621506"/>
                  </a:lnTo>
                  <a:lnTo>
                    <a:pt x="353616" y="621506"/>
                  </a:lnTo>
                  <a:lnTo>
                    <a:pt x="353616" y="482203"/>
                  </a:lnTo>
                  <a:cubicBezTo>
                    <a:pt x="353616" y="465237"/>
                    <a:pt x="305396" y="425053"/>
                    <a:pt x="208955" y="361652"/>
                  </a:cubicBezTo>
                  <a:close/>
                  <a:moveTo>
                    <a:pt x="64294" y="64294"/>
                  </a:moveTo>
                  <a:lnTo>
                    <a:pt x="64294" y="214313"/>
                  </a:lnTo>
                  <a:cubicBezTo>
                    <a:pt x="64294" y="231279"/>
                    <a:pt x="112514" y="271463"/>
                    <a:pt x="208955" y="334863"/>
                  </a:cubicBezTo>
                  <a:cubicBezTo>
                    <a:pt x="305396" y="271463"/>
                    <a:pt x="353616" y="231279"/>
                    <a:pt x="353616" y="214313"/>
                  </a:cubicBezTo>
                  <a:lnTo>
                    <a:pt x="353616" y="64294"/>
                  </a:lnTo>
                  <a:close/>
                  <a:moveTo>
                    <a:pt x="21431" y="21431"/>
                  </a:moveTo>
                  <a:lnTo>
                    <a:pt x="21431" y="42863"/>
                  </a:lnTo>
                  <a:lnTo>
                    <a:pt x="385763" y="42863"/>
                  </a:lnTo>
                  <a:lnTo>
                    <a:pt x="385763" y="21431"/>
                  </a:lnTo>
                  <a:close/>
                  <a:moveTo>
                    <a:pt x="0" y="0"/>
                  </a:moveTo>
                  <a:lnTo>
                    <a:pt x="407194" y="0"/>
                  </a:lnTo>
                  <a:lnTo>
                    <a:pt x="407194" y="64294"/>
                  </a:lnTo>
                  <a:lnTo>
                    <a:pt x="375047" y="64294"/>
                  </a:lnTo>
                  <a:lnTo>
                    <a:pt x="375047" y="214313"/>
                  </a:lnTo>
                  <a:cubicBezTo>
                    <a:pt x="375047" y="229493"/>
                    <a:pt x="363662" y="247129"/>
                    <a:pt x="340891" y="267221"/>
                  </a:cubicBezTo>
                  <a:cubicBezTo>
                    <a:pt x="318120" y="287313"/>
                    <a:pt x="280839" y="314325"/>
                    <a:pt x="229047" y="348258"/>
                  </a:cubicBezTo>
                  <a:cubicBezTo>
                    <a:pt x="280839" y="382191"/>
                    <a:pt x="318120" y="409203"/>
                    <a:pt x="340891" y="429295"/>
                  </a:cubicBezTo>
                  <a:cubicBezTo>
                    <a:pt x="363662" y="449387"/>
                    <a:pt x="375047" y="467023"/>
                    <a:pt x="375047" y="482203"/>
                  </a:cubicBezTo>
                  <a:lnTo>
                    <a:pt x="375047" y="621506"/>
                  </a:lnTo>
                  <a:lnTo>
                    <a:pt x="407194" y="621506"/>
                  </a:lnTo>
                  <a:lnTo>
                    <a:pt x="407194" y="685800"/>
                  </a:lnTo>
                  <a:lnTo>
                    <a:pt x="0" y="685800"/>
                  </a:lnTo>
                  <a:lnTo>
                    <a:pt x="0" y="621506"/>
                  </a:lnTo>
                  <a:lnTo>
                    <a:pt x="42863" y="621506"/>
                  </a:lnTo>
                  <a:lnTo>
                    <a:pt x="42863" y="482203"/>
                  </a:lnTo>
                  <a:cubicBezTo>
                    <a:pt x="42863" y="467023"/>
                    <a:pt x="54248" y="449387"/>
                    <a:pt x="77019" y="429295"/>
                  </a:cubicBezTo>
                  <a:cubicBezTo>
                    <a:pt x="99789" y="409203"/>
                    <a:pt x="137071" y="382191"/>
                    <a:pt x="188863" y="348258"/>
                  </a:cubicBezTo>
                  <a:cubicBezTo>
                    <a:pt x="137071" y="314325"/>
                    <a:pt x="99789" y="287313"/>
                    <a:pt x="77019" y="267221"/>
                  </a:cubicBezTo>
                  <a:cubicBezTo>
                    <a:pt x="54248" y="247129"/>
                    <a:pt x="42863" y="229493"/>
                    <a:pt x="42863" y="214313"/>
                  </a:cubicBezTo>
                  <a:lnTo>
                    <a:pt x="42863" y="64294"/>
                  </a:lnTo>
                  <a:lnTo>
                    <a:pt x="0" y="64294"/>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Times New Roman" pitchFamily="18" charset="0"/>
                <a:ea typeface="+mj-ea"/>
                <a:cs typeface="Times New Roman" pitchFamily="18" charset="0"/>
              </a:endParaRPr>
            </a:p>
          </p:txBody>
        </p:sp>
      </p:grpSp>
      <p:grpSp>
        <p:nvGrpSpPr>
          <p:cNvPr id="18" name="PA_组合 58"/>
          <p:cNvGrpSpPr/>
          <p:nvPr>
            <p:custDataLst>
              <p:tags r:id="rId2"/>
            </p:custDataLst>
          </p:nvPr>
        </p:nvGrpSpPr>
        <p:grpSpPr>
          <a:xfrm>
            <a:off x="4602651" y="1892603"/>
            <a:ext cx="4291967" cy="3290690"/>
            <a:chOff x="3001754" y="1282652"/>
            <a:chExt cx="3671241" cy="4387586"/>
          </a:xfrm>
        </p:grpSpPr>
        <p:grpSp>
          <p:nvGrpSpPr>
            <p:cNvPr id="19" name="PA_组合 12"/>
            <p:cNvGrpSpPr/>
            <p:nvPr>
              <p:custDataLst>
                <p:tags r:id="rId3"/>
              </p:custDataLst>
            </p:nvPr>
          </p:nvGrpSpPr>
          <p:grpSpPr>
            <a:xfrm>
              <a:off x="3001754" y="1282652"/>
              <a:ext cx="3671241" cy="4387586"/>
              <a:chOff x="3114965" y="1847892"/>
              <a:chExt cx="3671241" cy="4387586"/>
            </a:xfrm>
          </p:grpSpPr>
          <p:pic>
            <p:nvPicPr>
              <p:cNvPr id="21"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14965" y="5036370"/>
                <a:ext cx="3671241" cy="1199108"/>
              </a:xfrm>
              <a:prstGeom prst="rect">
                <a:avLst/>
              </a:prstGeom>
            </p:spPr>
          </p:pic>
          <p:grpSp>
            <p:nvGrpSpPr>
              <p:cNvPr id="22" name="Group 14"/>
              <p:cNvGrpSpPr/>
              <p:nvPr/>
            </p:nvGrpSpPr>
            <p:grpSpPr>
              <a:xfrm>
                <a:off x="3114966" y="1847892"/>
                <a:ext cx="3305949" cy="4137697"/>
                <a:chOff x="859449" y="1847892"/>
                <a:chExt cx="3305949" cy="4137697"/>
              </a:xfrm>
            </p:grpSpPr>
            <p:sp>
              <p:nvSpPr>
                <p:cNvPr id="23" name="Freeform 15"/>
                <p:cNvSpPr/>
                <p:nvPr/>
              </p:nvSpPr>
              <p:spPr>
                <a:xfrm rot="17584879">
                  <a:off x="1756648" y="1509752"/>
                  <a:ext cx="1327181" cy="2003461"/>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Times New Roman" pitchFamily="18" charset="0"/>
                    <a:ea typeface="+mj-ea"/>
                    <a:cs typeface="Times New Roman" pitchFamily="18" charset="0"/>
                  </a:endParaRPr>
                </a:p>
              </p:txBody>
            </p:sp>
            <p:sp>
              <p:nvSpPr>
                <p:cNvPr id="24" name="Freeform 16"/>
                <p:cNvSpPr/>
                <p:nvPr/>
              </p:nvSpPr>
              <p:spPr>
                <a:xfrm>
                  <a:off x="859449" y="2047059"/>
                  <a:ext cx="3305949" cy="3938530"/>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 fmla="*/ 1433441 w 4116165"/>
                    <a:gd name="connsiteY0" fmla="*/ 1003242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688860 w 4116165"/>
                    <a:gd name="connsiteY8" fmla="*/ 0 h 3497531"/>
                    <a:gd name="connsiteX9" fmla="*/ 739322 w 4116165"/>
                    <a:gd name="connsiteY9" fmla="*/ 20901 h 3497531"/>
                    <a:gd name="connsiteX10" fmla="*/ 1356818 w 4116165"/>
                    <a:gd name="connsiteY10" fmla="*/ 638398 h 3497531"/>
                    <a:gd name="connsiteX11" fmla="*/ 1356818 w 4116165"/>
                    <a:gd name="connsiteY11" fmla="*/ 739322 h 3497531"/>
                    <a:gd name="connsiteX12" fmla="*/ 739322 w 4116165"/>
                    <a:gd name="connsiteY12" fmla="*/ 1356819 h 3497531"/>
                    <a:gd name="connsiteX13" fmla="*/ 638398 w 4116165"/>
                    <a:gd name="connsiteY13" fmla="*/ 1356819 h 3497531"/>
                    <a:gd name="connsiteX14" fmla="*/ 20901 w 4116165"/>
                    <a:gd name="connsiteY14" fmla="*/ 739322 h 3497531"/>
                    <a:gd name="connsiteX15" fmla="*/ 20901 w 4116165"/>
                    <a:gd name="connsiteY15" fmla="*/ 638398 h 3497531"/>
                    <a:gd name="connsiteX16" fmla="*/ 638398 w 4116165"/>
                    <a:gd name="connsiteY16" fmla="*/ 20901 h 3497531"/>
                    <a:gd name="connsiteX17" fmla="*/ 688860 w 4116165"/>
                    <a:gd name="connsiteY17" fmla="*/ 0 h 3497531"/>
                    <a:gd name="connsiteX0" fmla="*/ 1433441 w 4116165"/>
                    <a:gd name="connsiteY0" fmla="*/ 3309096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688860 w 4116165"/>
                    <a:gd name="connsiteY7" fmla="*/ 0 h 3497531"/>
                    <a:gd name="connsiteX8" fmla="*/ 739322 w 4116165"/>
                    <a:gd name="connsiteY8" fmla="*/ 20901 h 3497531"/>
                    <a:gd name="connsiteX9" fmla="*/ 1356818 w 4116165"/>
                    <a:gd name="connsiteY9" fmla="*/ 638398 h 3497531"/>
                    <a:gd name="connsiteX10" fmla="*/ 1356818 w 4116165"/>
                    <a:gd name="connsiteY10" fmla="*/ 739322 h 3497531"/>
                    <a:gd name="connsiteX11" fmla="*/ 739322 w 4116165"/>
                    <a:gd name="connsiteY11" fmla="*/ 1356819 h 3497531"/>
                    <a:gd name="connsiteX12" fmla="*/ 638398 w 4116165"/>
                    <a:gd name="connsiteY12" fmla="*/ 1356819 h 3497531"/>
                    <a:gd name="connsiteX13" fmla="*/ 20901 w 4116165"/>
                    <a:gd name="connsiteY13" fmla="*/ 739322 h 3497531"/>
                    <a:gd name="connsiteX14" fmla="*/ 20901 w 4116165"/>
                    <a:gd name="connsiteY14" fmla="*/ 638398 h 3497531"/>
                    <a:gd name="connsiteX15" fmla="*/ 638398 w 4116165"/>
                    <a:gd name="connsiteY15" fmla="*/ 20901 h 3497531"/>
                    <a:gd name="connsiteX16" fmla="*/ 688860 w 4116165"/>
                    <a:gd name="connsiteY16" fmla="*/ 0 h 3497531"/>
                    <a:gd name="connsiteX0" fmla="*/ 1433441 w 4116165"/>
                    <a:gd name="connsiteY0" fmla="*/ 3309096 h 3497531"/>
                    <a:gd name="connsiteX1" fmla="*/ 4116165 w 4116165"/>
                    <a:gd name="connsiteY1" fmla="*/ 1003242 h 3497531"/>
                    <a:gd name="connsiteX2" fmla="*/ 4116165 w 4116165"/>
                    <a:gd name="connsiteY2" fmla="*/ 3309096 h 3497531"/>
                    <a:gd name="connsiteX3" fmla="*/ 3927730 w 4116165"/>
                    <a:gd name="connsiteY3" fmla="*/ 3497531 h 3497531"/>
                    <a:gd name="connsiteX4" fmla="*/ 1621876 w 4116165"/>
                    <a:gd name="connsiteY4" fmla="*/ 3497531 h 3497531"/>
                    <a:gd name="connsiteX5" fmla="*/ 1433441 w 4116165"/>
                    <a:gd name="connsiteY5" fmla="*/ 3309096 h 3497531"/>
                    <a:gd name="connsiteX6" fmla="*/ 688860 w 4116165"/>
                    <a:gd name="connsiteY6" fmla="*/ 0 h 3497531"/>
                    <a:gd name="connsiteX7" fmla="*/ 739322 w 4116165"/>
                    <a:gd name="connsiteY7" fmla="*/ 20901 h 3497531"/>
                    <a:gd name="connsiteX8" fmla="*/ 1356818 w 4116165"/>
                    <a:gd name="connsiteY8" fmla="*/ 638398 h 3497531"/>
                    <a:gd name="connsiteX9" fmla="*/ 1356818 w 4116165"/>
                    <a:gd name="connsiteY9" fmla="*/ 739322 h 3497531"/>
                    <a:gd name="connsiteX10" fmla="*/ 739322 w 4116165"/>
                    <a:gd name="connsiteY10" fmla="*/ 1356819 h 3497531"/>
                    <a:gd name="connsiteX11" fmla="*/ 638398 w 4116165"/>
                    <a:gd name="connsiteY11" fmla="*/ 1356819 h 3497531"/>
                    <a:gd name="connsiteX12" fmla="*/ 20901 w 4116165"/>
                    <a:gd name="connsiteY12" fmla="*/ 739322 h 3497531"/>
                    <a:gd name="connsiteX13" fmla="*/ 20901 w 4116165"/>
                    <a:gd name="connsiteY13" fmla="*/ 638398 h 3497531"/>
                    <a:gd name="connsiteX14" fmla="*/ 638398 w 4116165"/>
                    <a:gd name="connsiteY14" fmla="*/ 20901 h 3497531"/>
                    <a:gd name="connsiteX15" fmla="*/ 688860 w 4116165"/>
                    <a:gd name="connsiteY15" fmla="*/ 0 h 3497531"/>
                    <a:gd name="connsiteX0" fmla="*/ 1433441 w 4116165"/>
                    <a:gd name="connsiteY0" fmla="*/ 3309096 h 3497531"/>
                    <a:gd name="connsiteX1" fmla="*/ 4116165 w 4116165"/>
                    <a:gd name="connsiteY1" fmla="*/ 3309096 h 3497531"/>
                    <a:gd name="connsiteX2" fmla="*/ 3927730 w 4116165"/>
                    <a:gd name="connsiteY2" fmla="*/ 3497531 h 3497531"/>
                    <a:gd name="connsiteX3" fmla="*/ 1621876 w 4116165"/>
                    <a:gd name="connsiteY3" fmla="*/ 3497531 h 3497531"/>
                    <a:gd name="connsiteX4" fmla="*/ 1433441 w 4116165"/>
                    <a:gd name="connsiteY4" fmla="*/ 3309096 h 3497531"/>
                    <a:gd name="connsiteX5" fmla="*/ 688860 w 4116165"/>
                    <a:gd name="connsiteY5" fmla="*/ 0 h 3497531"/>
                    <a:gd name="connsiteX6" fmla="*/ 739322 w 4116165"/>
                    <a:gd name="connsiteY6" fmla="*/ 20901 h 3497531"/>
                    <a:gd name="connsiteX7" fmla="*/ 1356818 w 4116165"/>
                    <a:gd name="connsiteY7" fmla="*/ 638398 h 3497531"/>
                    <a:gd name="connsiteX8" fmla="*/ 1356818 w 4116165"/>
                    <a:gd name="connsiteY8" fmla="*/ 739322 h 3497531"/>
                    <a:gd name="connsiteX9" fmla="*/ 739322 w 4116165"/>
                    <a:gd name="connsiteY9" fmla="*/ 1356819 h 3497531"/>
                    <a:gd name="connsiteX10" fmla="*/ 638398 w 4116165"/>
                    <a:gd name="connsiteY10" fmla="*/ 1356819 h 3497531"/>
                    <a:gd name="connsiteX11" fmla="*/ 20901 w 4116165"/>
                    <a:gd name="connsiteY11" fmla="*/ 739322 h 3497531"/>
                    <a:gd name="connsiteX12" fmla="*/ 20901 w 4116165"/>
                    <a:gd name="connsiteY12" fmla="*/ 638398 h 3497531"/>
                    <a:gd name="connsiteX13" fmla="*/ 638398 w 4116165"/>
                    <a:gd name="connsiteY13" fmla="*/ 20901 h 3497531"/>
                    <a:gd name="connsiteX14" fmla="*/ 688860 w 4116165"/>
                    <a:gd name="connsiteY14" fmla="*/ 0 h 3497531"/>
                    <a:gd name="connsiteX0" fmla="*/ 1433441 w 3927730"/>
                    <a:gd name="connsiteY0" fmla="*/ 3309096 h 3497531"/>
                    <a:gd name="connsiteX1" fmla="*/ 3927730 w 3927730"/>
                    <a:gd name="connsiteY1" fmla="*/ 3497531 h 3497531"/>
                    <a:gd name="connsiteX2" fmla="*/ 1621876 w 3927730"/>
                    <a:gd name="connsiteY2" fmla="*/ 3497531 h 3497531"/>
                    <a:gd name="connsiteX3" fmla="*/ 1433441 w 3927730"/>
                    <a:gd name="connsiteY3" fmla="*/ 3309096 h 3497531"/>
                    <a:gd name="connsiteX4" fmla="*/ 688860 w 3927730"/>
                    <a:gd name="connsiteY4" fmla="*/ 0 h 3497531"/>
                    <a:gd name="connsiteX5" fmla="*/ 739322 w 3927730"/>
                    <a:gd name="connsiteY5" fmla="*/ 20901 h 3497531"/>
                    <a:gd name="connsiteX6" fmla="*/ 1356818 w 3927730"/>
                    <a:gd name="connsiteY6" fmla="*/ 638398 h 3497531"/>
                    <a:gd name="connsiteX7" fmla="*/ 1356818 w 3927730"/>
                    <a:gd name="connsiteY7" fmla="*/ 739322 h 3497531"/>
                    <a:gd name="connsiteX8" fmla="*/ 739322 w 3927730"/>
                    <a:gd name="connsiteY8" fmla="*/ 1356819 h 3497531"/>
                    <a:gd name="connsiteX9" fmla="*/ 638398 w 3927730"/>
                    <a:gd name="connsiteY9" fmla="*/ 1356819 h 3497531"/>
                    <a:gd name="connsiteX10" fmla="*/ 20901 w 3927730"/>
                    <a:gd name="connsiteY10" fmla="*/ 739322 h 3497531"/>
                    <a:gd name="connsiteX11" fmla="*/ 20901 w 3927730"/>
                    <a:gd name="connsiteY11" fmla="*/ 638398 h 3497531"/>
                    <a:gd name="connsiteX12" fmla="*/ 638398 w 3927730"/>
                    <a:gd name="connsiteY12" fmla="*/ 20901 h 3497531"/>
                    <a:gd name="connsiteX13" fmla="*/ 688860 w 3927730"/>
                    <a:gd name="connsiteY13" fmla="*/ 0 h 3497531"/>
                    <a:gd name="connsiteX0" fmla="*/ 1433441 w 1621876"/>
                    <a:gd name="connsiteY0" fmla="*/ 3309096 h 3497531"/>
                    <a:gd name="connsiteX1" fmla="*/ 1621876 w 1621876"/>
                    <a:gd name="connsiteY1" fmla="*/ 3497531 h 3497531"/>
                    <a:gd name="connsiteX2" fmla="*/ 1433441 w 1621876"/>
                    <a:gd name="connsiteY2" fmla="*/ 3309096 h 3497531"/>
                    <a:gd name="connsiteX3" fmla="*/ 688860 w 1621876"/>
                    <a:gd name="connsiteY3" fmla="*/ 0 h 3497531"/>
                    <a:gd name="connsiteX4" fmla="*/ 739322 w 1621876"/>
                    <a:gd name="connsiteY4" fmla="*/ 20901 h 3497531"/>
                    <a:gd name="connsiteX5" fmla="*/ 1356818 w 1621876"/>
                    <a:gd name="connsiteY5" fmla="*/ 638398 h 3497531"/>
                    <a:gd name="connsiteX6" fmla="*/ 1356818 w 1621876"/>
                    <a:gd name="connsiteY6" fmla="*/ 739322 h 3497531"/>
                    <a:gd name="connsiteX7" fmla="*/ 739322 w 1621876"/>
                    <a:gd name="connsiteY7" fmla="*/ 1356819 h 3497531"/>
                    <a:gd name="connsiteX8" fmla="*/ 638398 w 1621876"/>
                    <a:gd name="connsiteY8" fmla="*/ 1356819 h 3497531"/>
                    <a:gd name="connsiteX9" fmla="*/ 20901 w 1621876"/>
                    <a:gd name="connsiteY9" fmla="*/ 739322 h 3497531"/>
                    <a:gd name="connsiteX10" fmla="*/ 20901 w 1621876"/>
                    <a:gd name="connsiteY10" fmla="*/ 638398 h 3497531"/>
                    <a:gd name="connsiteX11" fmla="*/ 638398 w 1621876"/>
                    <a:gd name="connsiteY11" fmla="*/ 20901 h 3497531"/>
                    <a:gd name="connsiteX12" fmla="*/ 688860 w 1621876"/>
                    <a:gd name="connsiteY12" fmla="*/ 0 h 3497531"/>
                    <a:gd name="connsiteX0" fmla="*/ 688860 w 1377719"/>
                    <a:gd name="connsiteY0" fmla="*/ 0 h 1377720"/>
                    <a:gd name="connsiteX1" fmla="*/ 739322 w 1377719"/>
                    <a:gd name="connsiteY1" fmla="*/ 20901 h 1377720"/>
                    <a:gd name="connsiteX2" fmla="*/ 1356818 w 1377719"/>
                    <a:gd name="connsiteY2" fmla="*/ 638398 h 1377720"/>
                    <a:gd name="connsiteX3" fmla="*/ 1356818 w 1377719"/>
                    <a:gd name="connsiteY3" fmla="*/ 739322 h 1377720"/>
                    <a:gd name="connsiteX4" fmla="*/ 739322 w 1377719"/>
                    <a:gd name="connsiteY4" fmla="*/ 1356819 h 1377720"/>
                    <a:gd name="connsiteX5" fmla="*/ 638398 w 1377719"/>
                    <a:gd name="connsiteY5" fmla="*/ 1356819 h 1377720"/>
                    <a:gd name="connsiteX6" fmla="*/ 20901 w 1377719"/>
                    <a:gd name="connsiteY6" fmla="*/ 739322 h 1377720"/>
                    <a:gd name="connsiteX7" fmla="*/ 20901 w 1377719"/>
                    <a:gd name="connsiteY7" fmla="*/ 638398 h 1377720"/>
                    <a:gd name="connsiteX8" fmla="*/ 638398 w 1377719"/>
                    <a:gd name="connsiteY8" fmla="*/ 20901 h 1377720"/>
                    <a:gd name="connsiteX9" fmla="*/ 688860 w 1377719"/>
                    <a:gd name="connsiteY9" fmla="*/ 0 h 13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600" dirty="0">
                    <a:latin typeface="Times New Roman" pitchFamily="18" charset="0"/>
                    <a:ea typeface="+mj-ea"/>
                    <a:cs typeface="Times New Roman" pitchFamily="18" charset="0"/>
                  </a:endParaRPr>
                </a:p>
              </p:txBody>
            </p:sp>
            <p:sp>
              <p:nvSpPr>
                <p:cNvPr id="25" name="TextBox 17"/>
                <p:cNvSpPr txBox="1"/>
                <p:nvPr/>
              </p:nvSpPr>
              <p:spPr>
                <a:xfrm>
                  <a:off x="1811337" y="2126097"/>
                  <a:ext cx="572535" cy="451405"/>
                </a:xfrm>
                <a:prstGeom prst="rect">
                  <a:avLst/>
                </a:prstGeom>
                <a:noFill/>
              </p:spPr>
              <p:txBody>
                <a:bodyPr wrap="square" rtlCol="0">
                  <a:spAutoFit/>
                </a:bodyPr>
                <a:lstStyle/>
                <a:p>
                  <a:pPr algn="ctr"/>
                  <a:r>
                    <a:rPr lang="en-US" sz="1600" b="1" dirty="0">
                      <a:solidFill>
                        <a:srgbClr val="FFFFFF"/>
                      </a:solidFill>
                      <a:latin typeface="Times New Roman" pitchFamily="18" charset="0"/>
                      <a:ea typeface="+mj-ea"/>
                      <a:cs typeface="Times New Roman" pitchFamily="18" charset="0"/>
                    </a:rPr>
                    <a:t>02</a:t>
                  </a:r>
                </a:p>
              </p:txBody>
            </p:sp>
            <p:sp>
              <p:nvSpPr>
                <p:cNvPr id="26" name="TextBox 18"/>
                <p:cNvSpPr txBox="1"/>
                <p:nvPr/>
              </p:nvSpPr>
              <p:spPr>
                <a:xfrm>
                  <a:off x="1547856" y="3333000"/>
                  <a:ext cx="2425652" cy="1436291"/>
                </a:xfrm>
                <a:prstGeom prst="rect">
                  <a:avLst/>
                </a:prstGeom>
                <a:noFill/>
              </p:spPr>
              <p:txBody>
                <a:bodyPr wrap="square" rtlCol="0">
                  <a:spAutoFit/>
                </a:bodyPr>
                <a:lstStyle/>
                <a:p>
                  <a:r>
                    <a:rPr lang="en-US" sz="1600" dirty="0" err="1" smtClean="0">
                      <a:latin typeface="Times New Roman" pitchFamily="18" charset="0"/>
                      <a:cs typeface="Times New Roman" pitchFamily="18" charset="0"/>
                    </a:rPr>
                    <a:t>Bộc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lộ</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gián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tiếp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cảm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nghĩ</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bằng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cách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tưởng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tượng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hình</a:t>
                  </a:r>
                  <a:r>
                    <a:rPr lang="en-US" sz="1600" dirty="0" smtClean="0">
                      <a:latin typeface="Times New Roman" pitchFamily="18" charset="0"/>
                      <a:cs typeface="Times New Roman" pitchFamily="18" charset="0"/>
                    </a:rPr>
                    <a:t> dung </a:t>
                  </a:r>
                  <a:r>
                    <a:rPr lang="en-US" sz="1600" dirty="0" err="1" smtClean="0">
                      <a:latin typeface="Times New Roman" pitchFamily="18" charset="0"/>
                      <a:cs typeface="Times New Roman" pitchFamily="18" charset="0"/>
                    </a:rPr>
                    <a:t>ra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bức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tranh</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thiên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nhiên</a:t>
                  </a:r>
                  <a:r>
                    <a:rPr lang="en-US" sz="1600" dirty="0" smtClean="0">
                      <a:latin typeface="Times New Roman" pitchFamily="18" charset="0"/>
                      <a:cs typeface="Times New Roman" pitchFamily="18" charset="0"/>
                    </a:rPr>
                    <a:t>, con </a:t>
                  </a:r>
                  <a:r>
                    <a:rPr lang="en-US" sz="1600" dirty="0" err="1" smtClean="0">
                      <a:latin typeface="Times New Roman" pitchFamily="18" charset="0"/>
                      <a:cs typeface="Times New Roman" pitchFamily="18" charset="0"/>
                    </a:rPr>
                    <a:t>người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phẩm</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grpSp>
        </p:grpSp>
        <p:sp>
          <p:nvSpPr>
            <p:cNvPr id="20" name="任意多边形 50"/>
            <p:cNvSpPr/>
            <p:nvPr/>
          </p:nvSpPr>
          <p:spPr>
            <a:xfrm>
              <a:off x="4328259" y="1859193"/>
              <a:ext cx="685800" cy="685800"/>
            </a:xfrm>
            <a:custGeom>
              <a:avLst/>
              <a:gdLst/>
              <a:ahLst/>
              <a:cxnLst/>
              <a:rect l="l" t="t" r="r" b="b"/>
              <a:pathLst>
                <a:path w="685800" h="685800">
                  <a:moveTo>
                    <a:pt x="342900" y="289322"/>
                  </a:moveTo>
                  <a:cubicBezTo>
                    <a:pt x="328613" y="289322"/>
                    <a:pt x="316111" y="294680"/>
                    <a:pt x="305396" y="305395"/>
                  </a:cubicBezTo>
                  <a:cubicBezTo>
                    <a:pt x="294680" y="316111"/>
                    <a:pt x="289322" y="328613"/>
                    <a:pt x="289322" y="342900"/>
                  </a:cubicBezTo>
                  <a:cubicBezTo>
                    <a:pt x="289322" y="357188"/>
                    <a:pt x="294680" y="369689"/>
                    <a:pt x="305396" y="380405"/>
                  </a:cubicBezTo>
                  <a:cubicBezTo>
                    <a:pt x="316111" y="391120"/>
                    <a:pt x="328613" y="396478"/>
                    <a:pt x="342900" y="396478"/>
                  </a:cubicBezTo>
                  <a:cubicBezTo>
                    <a:pt x="357188" y="396478"/>
                    <a:pt x="369689" y="391120"/>
                    <a:pt x="380405" y="380405"/>
                  </a:cubicBezTo>
                  <a:cubicBezTo>
                    <a:pt x="391121" y="369689"/>
                    <a:pt x="396478" y="357188"/>
                    <a:pt x="396478" y="342900"/>
                  </a:cubicBezTo>
                  <a:cubicBezTo>
                    <a:pt x="396478" y="328613"/>
                    <a:pt x="391121" y="316111"/>
                    <a:pt x="380405" y="305395"/>
                  </a:cubicBezTo>
                  <a:cubicBezTo>
                    <a:pt x="369689" y="294680"/>
                    <a:pt x="357188" y="289322"/>
                    <a:pt x="342900" y="289322"/>
                  </a:cubicBezTo>
                  <a:close/>
                  <a:moveTo>
                    <a:pt x="342900" y="267891"/>
                  </a:moveTo>
                  <a:cubicBezTo>
                    <a:pt x="363439" y="267891"/>
                    <a:pt x="381075" y="275258"/>
                    <a:pt x="395809" y="289992"/>
                  </a:cubicBezTo>
                  <a:cubicBezTo>
                    <a:pt x="410543" y="304726"/>
                    <a:pt x="417910" y="322362"/>
                    <a:pt x="417910" y="342900"/>
                  </a:cubicBezTo>
                  <a:cubicBezTo>
                    <a:pt x="417910" y="363438"/>
                    <a:pt x="410543" y="381075"/>
                    <a:pt x="395809" y="395809"/>
                  </a:cubicBezTo>
                  <a:cubicBezTo>
                    <a:pt x="381075" y="410543"/>
                    <a:pt x="363439" y="417910"/>
                    <a:pt x="342900" y="417910"/>
                  </a:cubicBezTo>
                  <a:cubicBezTo>
                    <a:pt x="322362" y="417910"/>
                    <a:pt x="304726" y="410543"/>
                    <a:pt x="289992" y="395809"/>
                  </a:cubicBezTo>
                  <a:cubicBezTo>
                    <a:pt x="275258" y="381075"/>
                    <a:pt x="267891" y="363438"/>
                    <a:pt x="267891" y="342900"/>
                  </a:cubicBezTo>
                  <a:cubicBezTo>
                    <a:pt x="267891" y="322362"/>
                    <a:pt x="275258" y="304726"/>
                    <a:pt x="289992" y="289992"/>
                  </a:cubicBezTo>
                  <a:cubicBezTo>
                    <a:pt x="304726" y="275258"/>
                    <a:pt x="322362" y="267891"/>
                    <a:pt x="342900" y="267891"/>
                  </a:cubicBezTo>
                  <a:close/>
                  <a:moveTo>
                    <a:pt x="289322" y="21431"/>
                  </a:moveTo>
                  <a:lnTo>
                    <a:pt x="289322" y="115193"/>
                  </a:lnTo>
                  <a:lnTo>
                    <a:pt x="211634" y="140643"/>
                  </a:lnTo>
                  <a:lnTo>
                    <a:pt x="150019" y="79028"/>
                  </a:lnTo>
                  <a:lnTo>
                    <a:pt x="79028" y="150019"/>
                  </a:lnTo>
                  <a:lnTo>
                    <a:pt x="140643" y="211634"/>
                  </a:lnTo>
                  <a:lnTo>
                    <a:pt x="115193" y="289322"/>
                  </a:lnTo>
                  <a:lnTo>
                    <a:pt x="21432" y="289322"/>
                  </a:lnTo>
                  <a:lnTo>
                    <a:pt x="21432" y="396478"/>
                  </a:lnTo>
                  <a:lnTo>
                    <a:pt x="115193" y="396478"/>
                  </a:lnTo>
                  <a:lnTo>
                    <a:pt x="140643" y="474167"/>
                  </a:lnTo>
                  <a:lnTo>
                    <a:pt x="79028" y="535781"/>
                  </a:lnTo>
                  <a:lnTo>
                    <a:pt x="150019" y="606772"/>
                  </a:lnTo>
                  <a:lnTo>
                    <a:pt x="211634" y="545158"/>
                  </a:lnTo>
                  <a:lnTo>
                    <a:pt x="289322" y="570607"/>
                  </a:lnTo>
                  <a:lnTo>
                    <a:pt x="289322" y="664369"/>
                  </a:lnTo>
                  <a:lnTo>
                    <a:pt x="396478" y="664369"/>
                  </a:lnTo>
                  <a:lnTo>
                    <a:pt x="396478" y="570607"/>
                  </a:lnTo>
                  <a:lnTo>
                    <a:pt x="474167" y="545158"/>
                  </a:lnTo>
                  <a:lnTo>
                    <a:pt x="535781" y="606772"/>
                  </a:lnTo>
                  <a:lnTo>
                    <a:pt x="606772" y="535781"/>
                  </a:lnTo>
                  <a:lnTo>
                    <a:pt x="545158" y="474167"/>
                  </a:lnTo>
                  <a:lnTo>
                    <a:pt x="570607" y="396478"/>
                  </a:lnTo>
                  <a:lnTo>
                    <a:pt x="664369" y="396478"/>
                  </a:lnTo>
                  <a:lnTo>
                    <a:pt x="664369" y="289322"/>
                  </a:lnTo>
                  <a:lnTo>
                    <a:pt x="570607" y="289322"/>
                  </a:lnTo>
                  <a:lnTo>
                    <a:pt x="545158" y="211634"/>
                  </a:lnTo>
                  <a:lnTo>
                    <a:pt x="606772" y="150019"/>
                  </a:lnTo>
                  <a:lnTo>
                    <a:pt x="535781" y="79028"/>
                  </a:lnTo>
                  <a:lnTo>
                    <a:pt x="474167" y="140643"/>
                  </a:lnTo>
                  <a:lnTo>
                    <a:pt x="396478" y="115193"/>
                  </a:lnTo>
                  <a:lnTo>
                    <a:pt x="396478" y="21431"/>
                  </a:lnTo>
                  <a:close/>
                  <a:moveTo>
                    <a:pt x="267891" y="0"/>
                  </a:moveTo>
                  <a:lnTo>
                    <a:pt x="417910" y="0"/>
                  </a:lnTo>
                  <a:lnTo>
                    <a:pt x="417910" y="99120"/>
                  </a:lnTo>
                  <a:lnTo>
                    <a:pt x="468809" y="116533"/>
                  </a:lnTo>
                  <a:lnTo>
                    <a:pt x="535781" y="49560"/>
                  </a:lnTo>
                  <a:lnTo>
                    <a:pt x="636240" y="150019"/>
                  </a:lnTo>
                  <a:lnTo>
                    <a:pt x="569268" y="216992"/>
                  </a:lnTo>
                  <a:lnTo>
                    <a:pt x="586681" y="267891"/>
                  </a:lnTo>
                  <a:lnTo>
                    <a:pt x="685800" y="267891"/>
                  </a:lnTo>
                  <a:lnTo>
                    <a:pt x="685800" y="417910"/>
                  </a:lnTo>
                  <a:lnTo>
                    <a:pt x="586681" y="417910"/>
                  </a:lnTo>
                  <a:lnTo>
                    <a:pt x="569268" y="468809"/>
                  </a:lnTo>
                  <a:lnTo>
                    <a:pt x="636240" y="535781"/>
                  </a:lnTo>
                  <a:lnTo>
                    <a:pt x="535781" y="636240"/>
                  </a:lnTo>
                  <a:lnTo>
                    <a:pt x="468809" y="569268"/>
                  </a:lnTo>
                  <a:lnTo>
                    <a:pt x="417910" y="586681"/>
                  </a:lnTo>
                  <a:lnTo>
                    <a:pt x="417910" y="685800"/>
                  </a:lnTo>
                  <a:lnTo>
                    <a:pt x="267891" y="685800"/>
                  </a:lnTo>
                  <a:lnTo>
                    <a:pt x="267891" y="586681"/>
                  </a:lnTo>
                  <a:lnTo>
                    <a:pt x="216992" y="569268"/>
                  </a:lnTo>
                  <a:lnTo>
                    <a:pt x="150019" y="636240"/>
                  </a:lnTo>
                  <a:lnTo>
                    <a:pt x="49560" y="535781"/>
                  </a:lnTo>
                  <a:lnTo>
                    <a:pt x="116533" y="468809"/>
                  </a:lnTo>
                  <a:lnTo>
                    <a:pt x="99120" y="417910"/>
                  </a:lnTo>
                  <a:lnTo>
                    <a:pt x="0" y="417910"/>
                  </a:lnTo>
                  <a:lnTo>
                    <a:pt x="0" y="267891"/>
                  </a:lnTo>
                  <a:lnTo>
                    <a:pt x="99120" y="267891"/>
                  </a:lnTo>
                  <a:lnTo>
                    <a:pt x="116533" y="216992"/>
                  </a:lnTo>
                  <a:lnTo>
                    <a:pt x="49560" y="150019"/>
                  </a:lnTo>
                  <a:lnTo>
                    <a:pt x="150019" y="49560"/>
                  </a:lnTo>
                  <a:lnTo>
                    <a:pt x="216992" y="116533"/>
                  </a:lnTo>
                  <a:lnTo>
                    <a:pt x="267891" y="99120"/>
                  </a:lnTo>
                  <a:close/>
                </a:path>
              </a:pathLst>
            </a:custGeom>
            <a:solidFill>
              <a:srgbClr val="FFFFFF"/>
            </a:solidFill>
            <a:ln>
              <a:noFill/>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endParaRPr lang="en-US" sz="1600" dirty="0">
                <a:solidFill>
                  <a:srgbClr val="FFFFFF"/>
                </a:solidFill>
                <a:latin typeface="Times New Roman" pitchFamily="18" charset="0"/>
                <a:ea typeface="+mj-ea"/>
                <a:cs typeface="Times New Roman" pitchFamily="18" charset="0"/>
              </a:endParaRPr>
            </a:p>
          </p:txBody>
        </p:sp>
      </p:grpSp>
    </p:spTree>
    <p:extLst>
      <p:ext uri="{BB962C8B-B14F-4D97-AF65-F5344CB8AC3E}">
        <p14:creationId xmlns:p14="http://schemas.microsoft.com/office/powerpoint/2010/main" val="5159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250" fill="hold"/>
                                        <p:tgtEl>
                                          <p:spTgt spid="9"/>
                                        </p:tgtEl>
                                        <p:attrNameLst>
                                          <p:attrName>ppt_x</p:attrName>
                                        </p:attrNameLst>
                                      </p:cBhvr>
                                      <p:tavLst>
                                        <p:tav tm="0">
                                          <p:val>
                                            <p:strVal val="#ppt_x"/>
                                          </p:val>
                                        </p:tav>
                                        <p:tav tm="100000">
                                          <p:val>
                                            <p:strVal val="#ppt_x"/>
                                          </p:val>
                                        </p:tav>
                                      </p:tavLst>
                                    </p:anim>
                                    <p:anim calcmode="lin" valueType="num">
                                      <p:cBhvr additive="base">
                                        <p:cTn id="18" dur="125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5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250" fill="hold"/>
                                        <p:tgtEl>
                                          <p:spTgt spid="18"/>
                                        </p:tgtEl>
                                        <p:attrNameLst>
                                          <p:attrName>ppt_x</p:attrName>
                                        </p:attrNameLst>
                                      </p:cBhvr>
                                      <p:tavLst>
                                        <p:tav tm="0">
                                          <p:val>
                                            <p:strVal val="#ppt_x"/>
                                          </p:val>
                                        </p:tav>
                                        <p:tav tm="100000">
                                          <p:val>
                                            <p:strVal val="#ppt_x"/>
                                          </p:val>
                                        </p:tav>
                                      </p:tavLst>
                                    </p:anim>
                                    <p:anim calcmode="lin" valueType="num">
                                      <p:cBhvr additive="base">
                                        <p:cTn id="22" dur="12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771954" y="160338"/>
            <a:ext cx="7704000" cy="572700"/>
          </a:xfrm>
        </p:spPr>
        <p:txBody>
          <a:bodyPr/>
          <a:lstStyle/>
          <a:p>
            <a:r>
              <a:rPr lang="vi-VN" sz="2000" dirty="0">
                <a:solidFill>
                  <a:srgbClr val="FF0000"/>
                </a:solidFill>
                <a:latin typeface="Times New Roman" pitchFamily="18" charset="0"/>
                <a:cs typeface="Times New Roman" pitchFamily="18" charset="0"/>
              </a:rPr>
              <a:t>VIẾT</a:t>
            </a:r>
            <a:r>
              <a:rPr lang="en-US" sz="2000" dirty="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a:solidFill>
                  <a:schemeClr val="accent5">
                    <a:lumMod val="75000"/>
                  </a:schemeClr>
                </a:solidFill>
                <a:latin typeface="Times New Roman" pitchFamily="18" charset="0"/>
                <a:cs typeface="Times New Roman" pitchFamily="18" charset="0"/>
              </a:rPr>
              <a:t/>
            </a:r>
            <a:br>
              <a:rPr lang="en-US" sz="2000" dirty="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7" name="TextBox 6"/>
          <p:cNvSpPr txBox="1"/>
          <p:nvPr/>
        </p:nvSpPr>
        <p:spPr>
          <a:xfrm>
            <a:off x="307975" y="507061"/>
            <a:ext cx="8836025" cy="2008242"/>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II. THỰC </a:t>
            </a:r>
            <a:r>
              <a:rPr lang="en-US" sz="1800" b="1" dirty="0" smtClean="0">
                <a:solidFill>
                  <a:srgbClr val="FF0000"/>
                </a:solidFill>
                <a:latin typeface="Times New Roman" pitchFamily="18" charset="0"/>
                <a:cs typeface="Times New Roman" pitchFamily="18" charset="0"/>
              </a:rPr>
              <a:t>HÀNH</a:t>
            </a:r>
          </a:p>
          <a:p>
            <a:r>
              <a:rPr lang="en-US" sz="1800" b="1" dirty="0" smtClean="0">
                <a:solidFill>
                  <a:srgbClr val="FF0000"/>
                </a:solidFill>
                <a:latin typeface="Times New Roman" pitchFamily="18" charset="0"/>
                <a:cs typeface="Times New Roman" pitchFamily="18" charset="0"/>
              </a:rPr>
              <a:t>2.2 .</a:t>
            </a:r>
            <a:r>
              <a:rPr lang="en-US" sz="1800" b="1" dirty="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Rèn</a:t>
            </a:r>
            <a:r>
              <a:rPr lang="en-US" sz="1800" b="1" dirty="0" smtClean="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luyện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kĩ</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năng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viết</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đoạn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văn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biểu</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cảm</a:t>
            </a:r>
            <a:r>
              <a:rPr lang="en-US" sz="1800" b="1" dirty="0" smtClean="0">
                <a:solidFill>
                  <a:srgbClr val="FF0000"/>
                </a:solidFill>
                <a:latin typeface="Times New Roman" pitchFamily="18" charset="0"/>
                <a:cs typeface="Times New Roman" pitchFamily="18" charset="0"/>
              </a:rPr>
              <a:t>.</a:t>
            </a:r>
          </a:p>
          <a:p>
            <a:r>
              <a:rPr lang="en-US" sz="1800" b="1" dirty="0" smtClean="0">
                <a:solidFill>
                  <a:srgbClr val="FF0000"/>
                </a:solidFill>
                <a:latin typeface="Times New Roman" pitchFamily="18" charset="0"/>
                <a:cs typeface="Times New Roman" pitchFamily="18" charset="0"/>
              </a:rPr>
              <a:t>a, </a:t>
            </a:r>
            <a:r>
              <a:rPr lang="en-US" sz="1800" b="1" dirty="0" err="1" smtClean="0">
                <a:solidFill>
                  <a:srgbClr val="FF0000"/>
                </a:solidFill>
                <a:latin typeface="Times New Roman" pitchFamily="18" charset="0"/>
                <a:cs typeface="Times New Roman" pitchFamily="18" charset="0"/>
              </a:rPr>
              <a:t>Cách</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thức</a:t>
            </a:r>
            <a:r>
              <a:rPr lang="en-US" sz="1800" b="1" dirty="0" smtClean="0">
                <a:solidFill>
                  <a:srgbClr val="FF0000"/>
                </a:solidFill>
                <a:latin typeface="Times New Roman" pitchFamily="18" charset="0"/>
                <a:cs typeface="Times New Roman" pitchFamily="18" charset="0"/>
              </a:rPr>
              <a:t>.</a:t>
            </a:r>
          </a:p>
          <a:p>
            <a:r>
              <a:rPr lang="en-US" sz="1800" b="1" dirty="0" smtClean="0">
                <a:solidFill>
                  <a:srgbClr val="FF0000"/>
                </a:solidFill>
                <a:latin typeface="Times New Roman" pitchFamily="18" charset="0"/>
                <a:cs typeface="Times New Roman" pitchFamily="18" charset="0"/>
              </a:rPr>
              <a:t>b, </a:t>
            </a:r>
            <a:r>
              <a:rPr lang="en-US" sz="1800" b="1" dirty="0" err="1" smtClean="0">
                <a:solidFill>
                  <a:srgbClr val="FF0000"/>
                </a:solidFill>
                <a:latin typeface="Times New Roman" pitchFamily="18" charset="0"/>
                <a:cs typeface="Times New Roman" pitchFamily="18" charset="0"/>
              </a:rPr>
              <a:t>Bài</a:t>
            </a:r>
            <a:r>
              <a:rPr lang="en-US" sz="1800" b="1" dirty="0" smtClean="0">
                <a:solidFill>
                  <a:srgbClr val="FF0000"/>
                </a:solidFill>
                <a:latin typeface="Times New Roman" pitchFamily="18" charset="0"/>
                <a:cs typeface="Times New Roman" pitchFamily="18" charset="0"/>
              </a:rPr>
              <a:t> </a:t>
            </a:r>
            <a:r>
              <a:rPr lang="en-US" sz="1800" b="1" dirty="0" err="1" smtClean="0">
                <a:solidFill>
                  <a:srgbClr val="FF0000"/>
                </a:solidFill>
                <a:latin typeface="Times New Roman" pitchFamily="18" charset="0"/>
                <a:cs typeface="Times New Roman" pitchFamily="18" charset="0"/>
              </a:rPr>
              <a:t>tập</a:t>
            </a:r>
            <a:r>
              <a:rPr lang="en-US" sz="1800" b="1" dirty="0" smtClean="0">
                <a:solidFill>
                  <a:srgbClr val="FF0000"/>
                </a:solidFill>
                <a:latin typeface="Times New Roman" pitchFamily="18" charset="0"/>
                <a:cs typeface="Times New Roman" pitchFamily="18" charset="0"/>
              </a:rPr>
              <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tiếp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a:t>
            </a:r>
            <a:r>
              <a:rPr lang="en-US" sz="1800" dirty="0">
                <a:latin typeface="Times New Roman" pitchFamily="18" charset="0"/>
                <a:cs typeface="Times New Roman" pitchFamily="18" charset="0"/>
              </a:rPr>
              <a:t>?</a:t>
            </a:r>
          </a:p>
          <a:p>
            <a:endParaRPr lang="en-US" sz="1800" dirty="0">
              <a:solidFill>
                <a:srgbClr val="FF0000"/>
              </a:solidFill>
              <a:latin typeface="Times New Roman" pitchFamily="18" charset="0"/>
              <a:cs typeface="Times New Roman" pitchFamily="18" charset="0"/>
            </a:endParaRPr>
          </a:p>
          <a:p>
            <a:endParaRPr lang="en-US" sz="1800" b="1" dirty="0">
              <a:solidFill>
                <a:srgbClr val="FF0000"/>
              </a:solidFill>
              <a:latin typeface="Times New Roman" pitchFamily="18" charset="0"/>
              <a:cs typeface="Times New Roman" pitchFamily="18" charset="0"/>
            </a:endParaRPr>
          </a:p>
        </p:txBody>
      </p:sp>
      <p:grpSp>
        <p:nvGrpSpPr>
          <p:cNvPr id="27" name="Google Shape;2599;p34"/>
          <p:cNvGrpSpPr/>
          <p:nvPr/>
        </p:nvGrpSpPr>
        <p:grpSpPr>
          <a:xfrm>
            <a:off x="497559" y="2212327"/>
            <a:ext cx="3679586" cy="2837654"/>
            <a:chOff x="1292375" y="1831375"/>
            <a:chExt cx="2930275" cy="2076525"/>
          </a:xfrm>
        </p:grpSpPr>
        <p:sp>
          <p:nvSpPr>
            <p:cNvPr id="28"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29"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30"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31"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32" name="Google Shape;2612;p34"/>
          <p:cNvSpPr txBox="1">
            <a:spLocks/>
          </p:cNvSpPr>
          <p:nvPr/>
        </p:nvSpPr>
        <p:spPr>
          <a:xfrm>
            <a:off x="481143" y="3228411"/>
            <a:ext cx="3387593" cy="60933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15000"/>
              </a:lnSpc>
            </a:pPr>
            <a:r>
              <a:rPr lang="en-US" sz="1600" dirty="0" err="1">
                <a:latin typeface="Times New Roman" pitchFamily="18" charset="0"/>
                <a:cs typeface="Times New Roman" pitchFamily="18" charset="0"/>
              </a:rPr>
              <a:t>Năm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cuối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xuân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đầu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trở</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còn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tắn,náo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sướng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 reo”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hóa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hồn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trẻ</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reo </a:t>
            </a:r>
            <a:r>
              <a:rPr lang="en-US" sz="1600" dirty="0" err="1">
                <a:latin typeface="Times New Roman" pitchFamily="18" charset="0"/>
                <a:cs typeface="Times New Roman" pitchFamily="18" charset="0"/>
              </a:rPr>
              <a:t>vui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hát,nhảy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múa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ngoài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nội</a:t>
            </a:r>
            <a:r>
              <a:rPr lang="en-US" sz="1600" dirty="0">
                <a:latin typeface="Times New Roman" pitchFamily="18" charset="0"/>
                <a:cs typeface="Times New Roman" pitchFamily="18" charset="0"/>
              </a:rPr>
              <a:t>.</a:t>
            </a:r>
          </a:p>
          <a:p>
            <a:pPr algn="just">
              <a:lnSpc>
                <a:spcPct val="115000"/>
              </a:lnSpc>
            </a:pPr>
            <a:endParaRPr lang="en-US" sz="1600" dirty="0">
              <a:latin typeface="Times New Roman" pitchFamily="18" charset="0"/>
              <a:ea typeface="Calibri" panose="020F0502020204030204" pitchFamily="34" charset="0"/>
              <a:cs typeface="Times New Roman" pitchFamily="18" charset="0"/>
            </a:endParaRPr>
          </a:p>
        </p:txBody>
      </p:sp>
      <p:grpSp>
        <p:nvGrpSpPr>
          <p:cNvPr id="33" name="Google Shape;2898;p36"/>
          <p:cNvGrpSpPr/>
          <p:nvPr/>
        </p:nvGrpSpPr>
        <p:grpSpPr>
          <a:xfrm rot="-7008787">
            <a:off x="3756809" y="1786839"/>
            <a:ext cx="1069070" cy="870226"/>
            <a:chOff x="7573474" y="3466512"/>
            <a:chExt cx="1617164" cy="1316285"/>
          </a:xfrm>
        </p:grpSpPr>
        <p:sp>
          <p:nvSpPr>
            <p:cNvPr id="34"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5"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6"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7"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8"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39"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0"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1"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2"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3"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4"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5"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6"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7"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8"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49"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0"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1"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2"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3"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4"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5"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6"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7"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8"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59"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0"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1"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2"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3"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4"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5"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6"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7"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8"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69"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0"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1"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2"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3"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5"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6"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7"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8"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9"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0"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1"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82"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83" name="Google Shape;2599;p34"/>
          <p:cNvGrpSpPr/>
          <p:nvPr/>
        </p:nvGrpSpPr>
        <p:grpSpPr>
          <a:xfrm>
            <a:off x="4567331" y="2240602"/>
            <a:ext cx="4379242" cy="2809379"/>
            <a:chOff x="1292375" y="1831375"/>
            <a:chExt cx="2930275" cy="2076525"/>
          </a:xfrm>
        </p:grpSpPr>
        <p:sp>
          <p:nvSpPr>
            <p:cNvPr id="84" name="Google Shape;2600;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85" name="Google Shape;2601;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86" name="Google Shape;2602;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87" name="Google Shape;2603;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88" name="Google Shape;2878;p36"/>
          <p:cNvGrpSpPr/>
          <p:nvPr/>
        </p:nvGrpSpPr>
        <p:grpSpPr>
          <a:xfrm rot="-2370016">
            <a:off x="8396839" y="1812126"/>
            <a:ext cx="507304" cy="595543"/>
            <a:chOff x="780782" y="766491"/>
            <a:chExt cx="713278" cy="837344"/>
          </a:xfrm>
        </p:grpSpPr>
        <p:sp>
          <p:nvSpPr>
            <p:cNvPr id="8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 name="Rectangle 1"/>
          <p:cNvSpPr/>
          <p:nvPr/>
        </p:nvSpPr>
        <p:spPr>
          <a:xfrm>
            <a:off x="4600073" y="2304204"/>
            <a:ext cx="4307530" cy="2554545"/>
          </a:xfrm>
          <a:prstGeom prst="rect">
            <a:avLst/>
          </a:prstGeom>
        </p:spPr>
        <p:txBody>
          <a:bodyPr wrap="square">
            <a:spAutoFit/>
          </a:bodyPr>
          <a:lstStyle/>
          <a:p>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cuốn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phim</a:t>
            </a:r>
            <a:r>
              <a:rPr lang="en-US" sz="1600" dirty="0">
                <a:latin typeface="Times New Roman" pitchFamily="18" charset="0"/>
                <a:cs typeface="Times New Roman" pitchFamily="18" charset="0"/>
              </a:rPr>
              <a:t> quay </a:t>
            </a:r>
            <a:r>
              <a:rPr lang="en-US" sz="1600" dirty="0" err="1">
                <a:latin typeface="Times New Roman" pitchFamily="18" charset="0"/>
                <a:cs typeface="Times New Roman" pitchFamily="18" charset="0"/>
              </a:rPr>
              <a:t>chậm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ảnh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tấm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đỏ</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giậu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Nét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đen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đang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tỏa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chứa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sâu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Trọng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dường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kỉ</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niệm</a:t>
            </a:r>
            <a:r>
              <a:rPr lang="en-US" sz="1600" dirty="0">
                <a:latin typeface="Times New Roman" pitchFamily="18" charset="0"/>
                <a:cs typeface="Times New Roman" pitchFamily="18" charset="0"/>
              </a:rPr>
              <a:t> than </a:t>
            </a:r>
            <a:r>
              <a:rPr lang="en-US" sz="1600" dirty="0" err="1">
                <a:latin typeface="Times New Roman" pitchFamily="18" charset="0"/>
                <a:cs typeface="Times New Roman" pitchFamily="18" charset="0"/>
              </a:rPr>
              <a:t>thương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chúng</a:t>
            </a:r>
            <a:r>
              <a:rPr lang="en-US" sz="1600" dirty="0">
                <a:latin typeface="Times New Roman" pitchFamily="18" charset="0"/>
                <a:cs typeface="Times New Roman" pitchFamily="18" charset="0"/>
              </a:rPr>
              <a:t> ta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mình</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39006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anim calcmode="lin" valueType="num">
                                      <p:cBhvr>
                                        <p:cTn id="11" dur="1000" fill="hold"/>
                                        <p:tgtEl>
                                          <p:spTgt spid="33"/>
                                        </p:tgtEl>
                                        <p:attrNameLst>
                                          <p:attrName>ppt_x</p:attrName>
                                        </p:attrNameLst>
                                      </p:cBhvr>
                                      <p:tavLst>
                                        <p:tav tm="0">
                                          <p:val>
                                            <p:strVal val="#ppt_x"/>
                                          </p:val>
                                        </p:tav>
                                        <p:tav tm="100000">
                                          <p:val>
                                            <p:strVal val="#ppt_x"/>
                                          </p:val>
                                        </p:tav>
                                      </p:tavLst>
                                    </p:anim>
                                    <p:anim calcmode="lin" valueType="num">
                                      <p:cBhvr>
                                        <p:cTn id="1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anim calcmode="lin" valueType="num">
                                      <p:cBhvr>
                                        <p:cTn id="18" dur="1000" fill="hold"/>
                                        <p:tgtEl>
                                          <p:spTgt spid="88"/>
                                        </p:tgtEl>
                                        <p:attrNameLst>
                                          <p:attrName>ppt_x</p:attrName>
                                        </p:attrNameLst>
                                      </p:cBhvr>
                                      <p:tavLst>
                                        <p:tav tm="0">
                                          <p:val>
                                            <p:strVal val="#ppt_x"/>
                                          </p:val>
                                        </p:tav>
                                        <p:tav tm="100000">
                                          <p:val>
                                            <p:strVal val="#ppt_x"/>
                                          </p:val>
                                        </p:tav>
                                      </p:tavLst>
                                    </p:anim>
                                    <p:anim calcmode="lin" valueType="num">
                                      <p:cBhvr>
                                        <p:cTn id="1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barn(inVertical)">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318" y="415637"/>
            <a:ext cx="4741718" cy="1669473"/>
          </a:xfrm>
        </p:spPr>
        <p:txBody>
          <a:bodyPr/>
          <a:lstStyle/>
          <a:p>
            <a:pPr algn="just"/>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Ai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5" name="Title 1"/>
          <p:cNvSpPr txBox="1">
            <a:spLocks/>
          </p:cNvSpPr>
          <p:nvPr/>
        </p:nvSpPr>
        <p:spPr>
          <a:xfrm>
            <a:off x="4440383" y="2933114"/>
            <a:ext cx="4620490"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Nắng</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mới</a:t>
            </a:r>
            <a:endParaRPr lang="en-US" sz="2800" dirty="0" smtClean="0">
              <a:solidFill>
                <a:schemeClr val="tx2"/>
              </a:solidFill>
              <a:latin typeface="Times New Roman" pitchFamily="18" charset="0"/>
              <a:ea typeface="Microsoft Sans Serif" panose="020B0604020202020204" pitchFamily="34" charset="0"/>
              <a:cs typeface="Times New Roman" pitchFamily="18" charset="0"/>
            </a:endParaRPr>
          </a:p>
          <a:p>
            <a:pPr algn="just"/>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Tác</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giả</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Lưu</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Trọng</a:t>
            </a:r>
            <a:r>
              <a:rPr lang="en-US" sz="2800" dirty="0" smtClean="0">
                <a:solidFill>
                  <a:schemeClr val="tx2"/>
                </a:solidFill>
                <a:latin typeface="Times New Roman" pitchFamily="18" charset="0"/>
                <a:ea typeface="Microsoft Sans Serif" panose="020B0604020202020204" pitchFamily="34" charset="0"/>
                <a:cs typeface="Times New Roman" pitchFamily="18" charset="0"/>
              </a:rPr>
              <a:t> </a:t>
            </a:r>
            <a:r>
              <a:rPr lang="en-US" sz="2800" dirty="0" err="1" smtClean="0">
                <a:solidFill>
                  <a:schemeClr val="tx2"/>
                </a:solidFill>
                <a:latin typeface="Times New Roman" pitchFamily="18" charset="0"/>
                <a:ea typeface="Microsoft Sans Serif" panose="020B0604020202020204" pitchFamily="34" charset="0"/>
                <a:cs typeface="Times New Roman" pitchFamily="18" charset="0"/>
              </a:rPr>
              <a:t>Lư</a:t>
            </a:r>
            <a:endParaRPr lang="en-US" sz="2800" dirty="0">
              <a:solidFill>
                <a:schemeClr val="tx2"/>
              </a:solidFill>
              <a:latin typeface="Times New Roman" pitchFamily="18" charset="0"/>
              <a:ea typeface="Microsoft Sans Serif" panose="020B0604020202020204" pitchFamily="34"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68" y="131186"/>
            <a:ext cx="2619375" cy="205090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68" y="2265065"/>
            <a:ext cx="2422381" cy="27146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90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p36"/>
          <p:cNvSpPr txBox="1">
            <a:spLocks noGrp="1"/>
          </p:cNvSpPr>
          <p:nvPr>
            <p:ph type="title"/>
          </p:nvPr>
        </p:nvSpPr>
        <p:spPr>
          <a:xfrm rot="-265577">
            <a:off x="1984162" y="2065626"/>
            <a:ext cx="5593683" cy="2033363"/>
          </a:xfrm>
          <a:prstGeom prst="rect">
            <a:avLst/>
          </a:prstGeom>
        </p:spPr>
        <p:txBody>
          <a:bodyPr spcFirstLastPara="1" wrap="square" lIns="91425" tIns="91425" rIns="91425" bIns="91425" anchor="ctr" anchorCtr="0">
            <a:noAutofit/>
          </a:bodyPr>
          <a:lstStyle/>
          <a:p>
            <a:r>
              <a:rPr lang="en-US" sz="3200" dirty="0" err="1">
                <a:latin typeface="Times New Roman" pitchFamily="18" charset="0"/>
                <a:cs typeface="Times New Roman" pitchFamily="18" charset="0"/>
              </a:rPr>
              <a:t>Hãy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Nếu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mai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về</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Chiêm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Hóa</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Mai </a:t>
            </a:r>
            <a:r>
              <a:rPr lang="en-US" sz="3200" dirty="0" err="1" smtClean="0">
                <a:latin typeface="Times New Roman" pitchFamily="18" charset="0"/>
                <a:cs typeface="Times New Roman" pitchFamily="18" charset="0"/>
              </a:rPr>
              <a:t>Liễu</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endParaRPr lang="en-US" dirty="0">
              <a:solidFill>
                <a:schemeClr val="bg2"/>
              </a:solidFill>
              <a:latin typeface="Times New Roman" pitchFamily="18" charset="0"/>
              <a:cs typeface="Times New Roman" pitchFamily="18" charset="0"/>
            </a:endParaRPr>
          </a:p>
        </p:txBody>
      </p:sp>
      <p:sp>
        <p:nvSpPr>
          <p:cNvPr id="2789" name="Google Shape;2789;p36"/>
          <p:cNvSpPr txBox="1">
            <a:spLocks noGrp="1"/>
          </p:cNvSpPr>
          <p:nvPr>
            <p:ph type="subTitle" idx="1"/>
          </p:nvPr>
        </p:nvSpPr>
        <p:spPr>
          <a:xfrm rot="-265577">
            <a:off x="1878340" y="1092958"/>
            <a:ext cx="5536426" cy="36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smtClean="0">
                <a:ln>
                  <a:solidFill>
                    <a:schemeClr val="bg2"/>
                  </a:solidFill>
                </a:ln>
                <a:solidFill>
                  <a:srgbClr val="FFC000"/>
                </a:solidFill>
                <a:latin typeface="Times New Roman" pitchFamily="18" charset="0"/>
                <a:cs typeface="Times New Roman" pitchFamily="18" charset="0"/>
              </a:rPr>
              <a:t>Bài tập về nhà</a:t>
            </a:r>
            <a:endParaRPr sz="5400" dirty="0">
              <a:ln>
                <a:solidFill>
                  <a:schemeClr val="bg2"/>
                </a:solidFill>
              </a:ln>
              <a:solidFill>
                <a:srgbClr val="FFC000"/>
              </a:solidFill>
              <a:latin typeface="Times New Roman" pitchFamily="18" charset="0"/>
              <a:cs typeface="Times New Roman" pitchFamily="18" charset="0"/>
            </a:endParaRPr>
          </a:p>
        </p:txBody>
      </p:sp>
      <p:grpSp>
        <p:nvGrpSpPr>
          <p:cNvPr id="2878" name="Google Shape;2878;p36"/>
          <p:cNvGrpSpPr/>
          <p:nvPr/>
        </p:nvGrpSpPr>
        <p:grpSpPr>
          <a:xfrm rot="-2370016">
            <a:off x="7106635" y="183092"/>
            <a:ext cx="507304" cy="595543"/>
            <a:chOff x="780782" y="766491"/>
            <a:chExt cx="713278" cy="837344"/>
          </a:xfrm>
        </p:grpSpPr>
        <p:sp>
          <p:nvSpPr>
            <p:cNvPr id="2879" name="Google Shape;2879;p36"/>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0" name="Google Shape;2880;p36"/>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1" name="Google Shape;2881;p36"/>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2" name="Google Shape;2882;p36"/>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3" name="Google Shape;2883;p36"/>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4" name="Google Shape;2884;p36"/>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5" name="Google Shape;2885;p36"/>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6" name="Google Shape;2886;p36"/>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7" name="Google Shape;2887;p36"/>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8" name="Google Shape;2888;p36"/>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89" name="Google Shape;2889;p36"/>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0" name="Google Shape;2890;p36"/>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1" name="Google Shape;2891;p36"/>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2" name="Google Shape;2892;p36"/>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3" name="Google Shape;2893;p36"/>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4" name="Google Shape;2894;p36"/>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5" name="Google Shape;2895;p36"/>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6" name="Google Shape;2896;p36"/>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897" name="Google Shape;2897;p36"/>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898" name="Google Shape;2898;p36"/>
          <p:cNvGrpSpPr/>
          <p:nvPr/>
        </p:nvGrpSpPr>
        <p:grpSpPr>
          <a:xfrm rot="-7008787">
            <a:off x="1465130" y="584711"/>
            <a:ext cx="1069070" cy="870226"/>
            <a:chOff x="7573474" y="3466512"/>
            <a:chExt cx="1617164" cy="1316285"/>
          </a:xfrm>
        </p:grpSpPr>
        <p:sp>
          <p:nvSpPr>
            <p:cNvPr id="2899" name="Google Shape;2899;p36"/>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0" name="Google Shape;2900;p36"/>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1" name="Google Shape;2901;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2" name="Google Shape;290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3" name="Google Shape;290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4" name="Google Shape;290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5" name="Google Shape;290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6" name="Google Shape;290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7" name="Google Shape;2907;p36"/>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8" name="Google Shape;2908;p36"/>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09" name="Google Shape;2909;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0" name="Google Shape;2910;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1" name="Google Shape;2911;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2" name="Google Shape;2912;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3" name="Google Shape;2913;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4" name="Google Shape;2914;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5" name="Google Shape;2915;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6" name="Google Shape;2916;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7" name="Google Shape;2917;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8" name="Google Shape;2918;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19" name="Google Shape;2919;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0" name="Google Shape;2920;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1" name="Google Shape;2921;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2" name="Google Shape;2922;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3" name="Google Shape;2923;p36"/>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4" name="Google Shape;2924;p36"/>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5" name="Google Shape;2925;p36"/>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6" name="Google Shape;2926;p36"/>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7" name="Google Shape;2927;p36"/>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8" name="Google Shape;2928;p36"/>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29" name="Google Shape;2929;p36"/>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0" name="Google Shape;2930;p36"/>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1" name="Google Shape;2931;p36"/>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2" name="Google Shape;2932;p36"/>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3" name="Google Shape;2933;p36"/>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4" name="Google Shape;2934;p36"/>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5" name="Google Shape;2935;p36"/>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6" name="Google Shape;2936;p36"/>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7" name="Google Shape;2937;p36"/>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8" name="Google Shape;2938;p36"/>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39" name="Google Shape;2939;p36"/>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0" name="Google Shape;2940;p36"/>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1" name="Google Shape;2941;p36"/>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2" name="Google Shape;2942;p36"/>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3" name="Google Shape;2943;p36"/>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4" name="Google Shape;2944;p36"/>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5" name="Google Shape;2945;p36"/>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6" name="Google Shape;2946;p36"/>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47" name="Google Shape;2947;p36"/>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948" name="Google Shape;2948;p36"/>
          <p:cNvGrpSpPr/>
          <p:nvPr/>
        </p:nvGrpSpPr>
        <p:grpSpPr>
          <a:xfrm rot="-1298509">
            <a:off x="2575578" y="4144036"/>
            <a:ext cx="877243" cy="769044"/>
            <a:chOff x="3656813" y="4101238"/>
            <a:chExt cx="877250" cy="769050"/>
          </a:xfrm>
        </p:grpSpPr>
        <p:sp>
          <p:nvSpPr>
            <p:cNvPr id="2949"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0"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1"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2"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3"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4"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5"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6"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7"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8"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59"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0"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1"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2"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3"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4"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5"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6"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7"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8"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69"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0"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1"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2"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3"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4"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5"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6"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7"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978"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193" name="Google Shape;4150;p50"/>
          <p:cNvGrpSpPr/>
          <p:nvPr/>
        </p:nvGrpSpPr>
        <p:grpSpPr>
          <a:xfrm rot="10800000" flipH="1">
            <a:off x="7242211" y="2831123"/>
            <a:ext cx="1617164" cy="1316285"/>
            <a:chOff x="7573474" y="3466512"/>
            <a:chExt cx="1617164" cy="1316285"/>
          </a:xfrm>
        </p:grpSpPr>
        <p:sp>
          <p:nvSpPr>
            <p:cNvPr id="194" name="Google Shape;4151;p50"/>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5" name="Google Shape;4152;p50"/>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6" name="Google Shape;4153;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7" name="Google Shape;415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8" name="Google Shape;415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99" name="Google Shape;415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0" name="Google Shape;415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1" name="Google Shape;415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2" name="Google Shape;4159;p50"/>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3" name="Google Shape;4160;p50"/>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4" name="Google Shape;4161;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5" name="Google Shape;4162;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6" name="Google Shape;4163;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7" name="Google Shape;4164;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8" name="Google Shape;4165;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09" name="Google Shape;4166;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0" name="Google Shape;4167;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1" name="Google Shape;4168;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2" name="Google Shape;4169;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3" name="Google Shape;4170;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4" name="Google Shape;4171;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5" name="Google Shape;4172;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6" name="Google Shape;4173;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7" name="Google Shape;4174;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8" name="Google Shape;4175;p50"/>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 name="Google Shape;4176;p50"/>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 name="Google Shape;4177;p50"/>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 name="Google Shape;4178;p50"/>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 name="Google Shape;4179;p50"/>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 name="Google Shape;4180;p50"/>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 name="Google Shape;4181;p50"/>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 name="Google Shape;4182;p50"/>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6" name="Google Shape;4183;p50"/>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7" name="Google Shape;4184;p50"/>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8" name="Google Shape;4185;p50"/>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9" name="Google Shape;4186;p50"/>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0" name="Google Shape;4187;p50"/>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1" name="Google Shape;4188;p50"/>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2" name="Google Shape;4189;p50"/>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3" name="Google Shape;4190;p50"/>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4" name="Google Shape;4191;p50"/>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5" name="Google Shape;4192;p50"/>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6" name="Google Shape;4193;p50"/>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7" name="Google Shape;4194;p50"/>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8" name="Google Shape;4195;p50"/>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39" name="Google Shape;4196;p50"/>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0" name="Google Shape;4197;p50"/>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1" name="Google Shape;4198;p50"/>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42" name="Google Shape;4199;p50"/>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9">
                                            <p:txEl>
                                              <p:pRg st="0" end="0"/>
                                            </p:txEl>
                                          </p:spTgt>
                                        </p:tgtEl>
                                        <p:attrNameLst>
                                          <p:attrName>style.visibility</p:attrName>
                                        </p:attrNameLst>
                                      </p:cBhvr>
                                      <p:to>
                                        <p:strVal val="visible"/>
                                      </p:to>
                                    </p:set>
                                    <p:animEffect transition="in" filter="barn(inVertical)">
                                      <p:cBhvr>
                                        <p:cTn id="7" dur="500"/>
                                        <p:tgtEl>
                                          <p:spTgt spid="27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88"/>
                                        </p:tgtEl>
                                        <p:attrNameLst>
                                          <p:attrName>style.visibility</p:attrName>
                                        </p:attrNameLst>
                                      </p:cBhvr>
                                      <p:to>
                                        <p:strVal val="visible"/>
                                      </p:to>
                                    </p:set>
                                    <p:animEffect transition="in" filter="fade">
                                      <p:cBhvr>
                                        <p:cTn id="12" dur="1000"/>
                                        <p:tgtEl>
                                          <p:spTgt spid="2788"/>
                                        </p:tgtEl>
                                      </p:cBhvr>
                                    </p:animEffect>
                                    <p:anim calcmode="lin" valueType="num">
                                      <p:cBhvr>
                                        <p:cTn id="13" dur="1000" fill="hold"/>
                                        <p:tgtEl>
                                          <p:spTgt spid="2788"/>
                                        </p:tgtEl>
                                        <p:attrNameLst>
                                          <p:attrName>ppt_x</p:attrName>
                                        </p:attrNameLst>
                                      </p:cBhvr>
                                      <p:tavLst>
                                        <p:tav tm="0">
                                          <p:val>
                                            <p:strVal val="#ppt_x"/>
                                          </p:val>
                                        </p:tav>
                                        <p:tav tm="100000">
                                          <p:val>
                                            <p:strVal val="#ppt_x"/>
                                          </p:val>
                                        </p:tav>
                                      </p:tavLst>
                                    </p:anim>
                                    <p:anim calcmode="lin" valueType="num">
                                      <p:cBhvr>
                                        <p:cTn id="14" dur="1000" fill="hold"/>
                                        <p:tgtEl>
                                          <p:spTgt spid="27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 grpId="0"/>
      <p:bldP spid="278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053" y="325583"/>
            <a:ext cx="4066310" cy="1669473"/>
          </a:xfrm>
        </p:spPr>
        <p:txBody>
          <a:bodyPr/>
          <a:lstStyle/>
          <a:p>
            <a:pPr algn="just"/>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Ai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a:t>
            </a:r>
          </a:p>
        </p:txBody>
      </p:sp>
      <p:sp>
        <p:nvSpPr>
          <p:cNvPr id="5" name="Title 1"/>
          <p:cNvSpPr txBox="1">
            <a:spLocks/>
          </p:cNvSpPr>
          <p:nvPr/>
        </p:nvSpPr>
        <p:spPr>
          <a:xfrm>
            <a:off x="1212273" y="2946968"/>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Nếu</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mai</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em</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Chiêm</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Hóa</a:t>
            </a:r>
            <a:endParaRPr lang="en-US" dirty="0" smtClean="0">
              <a:solidFill>
                <a:schemeClr val="tx2"/>
              </a:solidFill>
              <a:latin typeface="Times New Roman" pitchFamily="18" charset="0"/>
              <a:cs typeface="Times New Roman" pitchFamily="18" charset="0"/>
            </a:endParaRPr>
          </a:p>
          <a:p>
            <a:pPr algn="just"/>
            <a:r>
              <a:rPr lang="en-US" dirty="0">
                <a:solidFill>
                  <a:schemeClr val="tx2"/>
                </a:solidFill>
                <a:latin typeface="Times New Roman" pitchFamily="18" charset="0"/>
                <a:cs typeface="Times New Roman" pitchFamily="18" charset="0"/>
              </a:rPr>
              <a:t>-</a:t>
            </a:r>
            <a:r>
              <a:rPr lang="en-US" dirty="0" smtClean="0">
                <a:solidFill>
                  <a:schemeClr val="tx2"/>
                </a:solidFill>
                <a:latin typeface="Times New Roman" pitchFamily="18" charset="0"/>
                <a:cs typeface="Times New Roman" pitchFamily="18" charset="0"/>
              </a:rPr>
              <a:t> Mai </a:t>
            </a:r>
            <a:r>
              <a:rPr lang="en-US" dirty="0" err="1" smtClean="0">
                <a:solidFill>
                  <a:schemeClr val="tx2"/>
                </a:solidFill>
                <a:latin typeface="Times New Roman" pitchFamily="18" charset="0"/>
                <a:cs typeface="Times New Roman" pitchFamily="18" charset="0"/>
              </a:rPr>
              <a:t>Liễu</a:t>
            </a:r>
            <a:endParaRPr lang="en-US" sz="2800" dirty="0">
              <a:solidFill>
                <a:schemeClr val="tx2"/>
              </a:solidFill>
              <a:latin typeface="Times New Roman" pitchFamily="18" charset="0"/>
              <a:ea typeface="Microsoft Sans Serif" panose="020B0604020202020204" pitchFamily="34" charset="0"/>
              <a:cs typeface="Times New Roman" pitchFamily="18" charset="0"/>
            </a:endParaRPr>
          </a:p>
        </p:txBody>
      </p:sp>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882" y="160338"/>
            <a:ext cx="3657600" cy="2786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830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88" y="345498"/>
            <a:ext cx="2952750" cy="20340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4" y="2379518"/>
            <a:ext cx="2727613" cy="23241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body" idx="1"/>
          </p:nvPr>
        </p:nvSpPr>
        <p:spPr>
          <a:xfrm>
            <a:off x="3460172" y="125169"/>
            <a:ext cx="4859919" cy="1662068"/>
          </a:xfrm>
        </p:spPr>
        <p:txBody>
          <a:bodyPr/>
          <a:lstStyle/>
          <a:p>
            <a:pPr algn="just"/>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nhắc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Ai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7" name="Title 1"/>
          <p:cNvSpPr txBox="1">
            <a:spLocks/>
          </p:cNvSpPr>
          <p:nvPr/>
        </p:nvSpPr>
        <p:spPr>
          <a:xfrm>
            <a:off x="3144982" y="2108181"/>
            <a:ext cx="6380017" cy="166947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Đường</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về</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quê</a:t>
            </a:r>
            <a:r>
              <a:rPr lang="en-US" dirty="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mẹ</a:t>
            </a:r>
            <a:endParaRPr lang="en-US" dirty="0" smtClean="0">
              <a:solidFill>
                <a:schemeClr val="tx2"/>
              </a:solidFill>
              <a:latin typeface="Times New Roman" pitchFamily="18" charset="0"/>
              <a:cs typeface="Times New Roman" pitchFamily="18" charset="0"/>
            </a:endParaRPr>
          </a:p>
          <a:p>
            <a:pPr algn="just"/>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Đoàn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Văn</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Cừ</a:t>
            </a:r>
            <a:endParaRPr lang="en-US" sz="2800" dirty="0">
              <a:solidFill>
                <a:schemeClr val="tx2"/>
              </a:solidFill>
              <a:latin typeface="Times New Roman" pitchFamily="18" charset="0"/>
              <a:ea typeface="Microsoft Sans Serif" panose="020B0604020202020204" pitchFamily="34" charset="0"/>
              <a:cs typeface="Times New Roman" pitchFamily="18" charset="0"/>
            </a:endParaRPr>
          </a:p>
        </p:txBody>
      </p:sp>
    </p:spTree>
    <p:extLst>
      <p:ext uri="{BB962C8B-B14F-4D97-AF65-F5344CB8AC3E}">
        <p14:creationId xmlns:p14="http://schemas.microsoft.com/office/powerpoint/2010/main" val="427158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955" name="Google Shape;1955;p29"/>
          <p:cNvGrpSpPr/>
          <p:nvPr/>
        </p:nvGrpSpPr>
        <p:grpSpPr>
          <a:xfrm>
            <a:off x="1102900" y="509220"/>
            <a:ext cx="7122300" cy="4114455"/>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sp>
        <p:nvSpPr>
          <p:cNvPr id="1967" name="Google Shape;1967;p29"/>
          <p:cNvSpPr txBox="1">
            <a:spLocks noGrp="1"/>
          </p:cNvSpPr>
          <p:nvPr>
            <p:ph type="ctrTitle"/>
          </p:nvPr>
        </p:nvSpPr>
        <p:spPr>
          <a:xfrm rot="-190517">
            <a:off x="1659316" y="1528751"/>
            <a:ext cx="6311873" cy="2321670"/>
          </a:xfrm>
          <a:prstGeom prst="rect">
            <a:avLst/>
          </a:prstGeom>
        </p:spPr>
        <p:txBody>
          <a:bodyPr spcFirstLastPara="1" wrap="square" lIns="91425" tIns="91425" rIns="91425" bIns="91425" anchor="ctr" anchorCtr="0">
            <a:noAutofit/>
          </a:bodyPr>
          <a:lstStyle/>
          <a:p>
            <a:r>
              <a:rPr lang="vi-VN" sz="4400" dirty="0">
                <a:solidFill>
                  <a:srgbClr val="FF0000"/>
                </a:solidFill>
                <a:latin typeface="+mj-lt"/>
                <a:cs typeface="#9Slide03 Arima Madurai Medium" charset="0"/>
              </a:rPr>
              <a:t>VIẾT</a:t>
            </a:r>
            <a:r>
              <a:rPr lang="en-US" sz="4400" dirty="0">
                <a:solidFill>
                  <a:srgbClr val="FF0000"/>
                </a:solidFill>
                <a:latin typeface="+mj-lt"/>
                <a:cs typeface="#9Slide03 Arima Madurai Medium" charset="0"/>
              </a:rPr>
              <a:t> </a:t>
            </a:r>
            <a:r>
              <a:rPr lang="en-US" sz="4400" dirty="0">
                <a:solidFill>
                  <a:srgbClr val="FF0000"/>
                </a:solidFill>
                <a:latin typeface="Times New Roman" pitchFamily="18" charset="0"/>
                <a:cs typeface="Times New Roman" pitchFamily="18" charset="0"/>
              </a:rPr>
              <a:t>ĐOẠN VĂN GHI LẠI CẢM NGHĨ SAU KHI ĐỌC MỘT BÀI THƠ SÁU CHỮ, BẢY CHỮ</a:t>
            </a:r>
            <a:r>
              <a:rPr lang="en-US" sz="4400" dirty="0">
                <a:solidFill>
                  <a:schemeClr val="accent5">
                    <a:lumMod val="75000"/>
                  </a:schemeClr>
                </a:solidFill>
                <a:latin typeface="Times New Roman" pitchFamily="18" charset="0"/>
                <a:cs typeface="Times New Roman" pitchFamily="18" charset="0"/>
              </a:rPr>
              <a:t/>
            </a:r>
            <a:br>
              <a:rPr lang="en-US" sz="4400" dirty="0">
                <a:solidFill>
                  <a:schemeClr val="accent5">
                    <a:lumMod val="75000"/>
                  </a:schemeClr>
                </a:solidFill>
                <a:latin typeface="Times New Roman" pitchFamily="18" charset="0"/>
                <a:cs typeface="Times New Roman" pitchFamily="18" charset="0"/>
              </a:rPr>
            </a:br>
            <a:endParaRPr sz="4400" dirty="0">
              <a:solidFill>
                <a:srgbClr val="FA4843"/>
              </a:solidFill>
              <a:latin typeface="Times New Roman" pitchFamily="18" charset="0"/>
              <a:cs typeface="Times New Roman" pitchFamily="18"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extLst>
      <p:ext uri="{BB962C8B-B14F-4D97-AF65-F5344CB8AC3E}">
        <p14:creationId xmlns:p14="http://schemas.microsoft.com/office/powerpoint/2010/main" val="244389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17" name="标题 2"/>
          <p:cNvSpPr>
            <a:spLocks noGrp="1"/>
          </p:cNvSpPr>
          <p:nvPr>
            <p:ph type="title"/>
          </p:nvPr>
        </p:nvSpPr>
        <p:spPr>
          <a:xfrm>
            <a:off x="114190" y="609470"/>
            <a:ext cx="3834126" cy="623735"/>
          </a:xfrm>
        </p:spPr>
        <p:txBody>
          <a:bodyPr>
            <a:normAutofit/>
          </a:bodyPr>
          <a:lstStyle/>
          <a:p>
            <a:pPr algn="l"/>
            <a:r>
              <a:rPr lang="en-US" altLang="zh-CN" sz="2000" dirty="0" smtClean="0">
                <a:solidFill>
                  <a:srgbClr val="FF0000"/>
                </a:solidFill>
                <a:latin typeface="Times New Roman" pitchFamily="18" charset="0"/>
                <a:cs typeface="Times New Roman" pitchFamily="18" charset="0"/>
                <a:sym typeface="+mn-lt"/>
              </a:rPr>
              <a:t>I. </a:t>
            </a:r>
            <a:r>
              <a:rPr lang="en-US" altLang="zh-CN" sz="2000" dirty="0" err="1" smtClean="0">
                <a:solidFill>
                  <a:srgbClr val="FF0000"/>
                </a:solidFill>
                <a:latin typeface="Times New Roman" pitchFamily="18" charset="0"/>
                <a:cs typeface="Times New Roman" pitchFamily="18" charset="0"/>
                <a:sym typeface="+mn-lt"/>
              </a:rPr>
              <a:t>Định</a:t>
            </a:r>
            <a:r>
              <a:rPr lang="en-US" altLang="zh-CN" sz="2000" dirty="0" smtClean="0">
                <a:solidFill>
                  <a:srgbClr val="FF0000"/>
                </a:solidFill>
                <a:latin typeface="Times New Roman" pitchFamily="18" charset="0"/>
                <a:cs typeface="Times New Roman" pitchFamily="18" charset="0"/>
                <a:sym typeface="+mn-lt"/>
              </a:rPr>
              <a:t> </a:t>
            </a:r>
            <a:r>
              <a:rPr lang="en-US" altLang="zh-CN" sz="2000" dirty="0" err="1" smtClean="0">
                <a:solidFill>
                  <a:srgbClr val="FF0000"/>
                </a:solidFill>
                <a:latin typeface="Times New Roman" pitchFamily="18" charset="0"/>
                <a:cs typeface="Times New Roman" pitchFamily="18" charset="0"/>
                <a:sym typeface="+mn-lt"/>
              </a:rPr>
              <a:t>hướng</a:t>
            </a:r>
            <a:endParaRPr lang="zh-CN" altLang="en-US" sz="2000" dirty="0">
              <a:solidFill>
                <a:srgbClr val="FF0000"/>
              </a:solidFill>
              <a:latin typeface="Times New Roman" pitchFamily="18" charset="0"/>
              <a:cs typeface="Times New Roman" pitchFamily="18" charset="0"/>
              <a:sym typeface="+mn-lt"/>
            </a:endParaRPr>
          </a:p>
        </p:txBody>
      </p:sp>
      <p:grpSp>
        <p:nvGrpSpPr>
          <p:cNvPr id="118" name="组合 70"/>
          <p:cNvGrpSpPr/>
          <p:nvPr/>
        </p:nvGrpSpPr>
        <p:grpSpPr>
          <a:xfrm>
            <a:off x="1907920" y="1177642"/>
            <a:ext cx="2120348" cy="900113"/>
            <a:chOff x="3095626" y="1164433"/>
            <a:chExt cx="1590675" cy="675085"/>
          </a:xfrm>
        </p:grpSpPr>
        <p:cxnSp>
          <p:nvCxnSpPr>
            <p:cNvPr id="119" name="Straight Connector 62"/>
            <p:cNvCxnSpPr/>
            <p:nvPr/>
          </p:nvCxnSpPr>
          <p:spPr>
            <a:xfrm>
              <a:off x="3095626" y="1458516"/>
              <a:ext cx="1348980"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0" name="Group 26"/>
            <p:cNvGrpSpPr>
              <a:grpSpLocks noChangeAspect="1"/>
            </p:cNvGrpSpPr>
            <p:nvPr/>
          </p:nvGrpSpPr>
          <p:grpSpPr bwMode="auto">
            <a:xfrm>
              <a:off x="4011217" y="1164433"/>
              <a:ext cx="675084" cy="675085"/>
              <a:chOff x="5385173" y="1917525"/>
              <a:chExt cx="1440000" cy="1440000"/>
            </a:xfrm>
          </p:grpSpPr>
          <p:sp>
            <p:nvSpPr>
              <p:cNvPr id="125"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sp>
            <p:nvSpPr>
              <p:cNvPr id="126" name="Oval 28"/>
              <p:cNvSpPr/>
              <p:nvPr/>
            </p:nvSpPr>
            <p:spPr>
              <a:xfrm>
                <a:off x="5474061" y="2006415"/>
                <a:ext cx="1262224" cy="1262221"/>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grpSp>
        <p:grpSp>
          <p:nvGrpSpPr>
            <p:cNvPr id="121" name="Group 38"/>
            <p:cNvGrpSpPr>
              <a:grpSpLocks noChangeAspect="1"/>
            </p:cNvGrpSpPr>
            <p:nvPr/>
          </p:nvGrpSpPr>
          <p:grpSpPr>
            <a:xfrm>
              <a:off x="4162193" y="1311775"/>
              <a:ext cx="365627" cy="365627"/>
              <a:chOff x="-2771775" y="66675"/>
              <a:chExt cx="827087" cy="827088"/>
            </a:xfrm>
            <a:solidFill>
              <a:schemeClr val="bg1"/>
            </a:solidFill>
          </p:grpSpPr>
          <p:sp>
            <p:nvSpPr>
              <p:cNvPr id="122"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23"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24"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grpSp>
      </p:grpSp>
      <p:grpSp>
        <p:nvGrpSpPr>
          <p:cNvPr id="127" name="组合 79"/>
          <p:cNvGrpSpPr/>
          <p:nvPr/>
        </p:nvGrpSpPr>
        <p:grpSpPr>
          <a:xfrm>
            <a:off x="1987292" y="4098466"/>
            <a:ext cx="2164940" cy="900113"/>
            <a:chOff x="3795597" y="3662364"/>
            <a:chExt cx="1624128" cy="675085"/>
          </a:xfrm>
        </p:grpSpPr>
        <p:cxnSp>
          <p:nvCxnSpPr>
            <p:cNvPr id="128" name="Straight Connector 65"/>
            <p:cNvCxnSpPr/>
            <p:nvPr/>
          </p:nvCxnSpPr>
          <p:spPr>
            <a:xfrm flipV="1">
              <a:off x="3795597" y="4013597"/>
              <a:ext cx="1041914" cy="9683"/>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29" name="Group 29"/>
            <p:cNvGrpSpPr>
              <a:grpSpLocks noChangeAspect="1"/>
            </p:cNvGrpSpPr>
            <p:nvPr/>
          </p:nvGrpSpPr>
          <p:grpSpPr bwMode="auto">
            <a:xfrm>
              <a:off x="4744641" y="3662364"/>
              <a:ext cx="675084" cy="675085"/>
              <a:chOff x="5385173" y="1917525"/>
              <a:chExt cx="1440000" cy="1440000"/>
            </a:xfrm>
          </p:grpSpPr>
          <p:sp>
            <p:nvSpPr>
              <p:cNvPr id="138"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sp>
            <p:nvSpPr>
              <p:cNvPr id="139" name="Oval 31"/>
              <p:cNvSpPr/>
              <p:nvPr/>
            </p:nvSpPr>
            <p:spPr>
              <a:xfrm>
                <a:off x="5474061" y="2006415"/>
                <a:ext cx="1262224" cy="1262221"/>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grpSp>
        <p:grpSp>
          <p:nvGrpSpPr>
            <p:cNvPr id="130" name="Group 42"/>
            <p:cNvGrpSpPr/>
            <p:nvPr/>
          </p:nvGrpSpPr>
          <p:grpSpPr>
            <a:xfrm>
              <a:off x="4917922" y="3874428"/>
              <a:ext cx="324274" cy="247844"/>
              <a:chOff x="5516563" y="84138"/>
              <a:chExt cx="1414463" cy="1081087"/>
            </a:xfrm>
            <a:solidFill>
              <a:schemeClr val="bg1"/>
            </a:solidFill>
          </p:grpSpPr>
          <p:sp>
            <p:nvSpPr>
              <p:cNvPr id="131"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32"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33"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34"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35"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36"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37"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grpSp>
      </p:grpSp>
      <p:grpSp>
        <p:nvGrpSpPr>
          <p:cNvPr id="140" name="组合 92"/>
          <p:cNvGrpSpPr/>
          <p:nvPr/>
        </p:nvGrpSpPr>
        <p:grpSpPr>
          <a:xfrm>
            <a:off x="2837525" y="3188587"/>
            <a:ext cx="1638950" cy="900113"/>
            <a:chOff x="4743689" y="2838451"/>
            <a:chExt cx="1351122" cy="675085"/>
          </a:xfrm>
        </p:grpSpPr>
        <p:cxnSp>
          <p:nvCxnSpPr>
            <p:cNvPr id="141" name="Straight Connector 64"/>
            <p:cNvCxnSpPr/>
            <p:nvPr/>
          </p:nvCxnSpPr>
          <p:spPr>
            <a:xfrm>
              <a:off x="4743689" y="3148233"/>
              <a:ext cx="835580" cy="29545"/>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2" name="Group 32"/>
            <p:cNvGrpSpPr>
              <a:grpSpLocks noChangeAspect="1"/>
            </p:cNvGrpSpPr>
            <p:nvPr/>
          </p:nvGrpSpPr>
          <p:grpSpPr bwMode="auto">
            <a:xfrm>
              <a:off x="5419727" y="2838451"/>
              <a:ext cx="675084" cy="675085"/>
              <a:chOff x="5385173" y="1917525"/>
              <a:chExt cx="1440000" cy="1440000"/>
            </a:xfrm>
          </p:grpSpPr>
          <p:sp>
            <p:nvSpPr>
              <p:cNvPr id="146"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sp>
            <p:nvSpPr>
              <p:cNvPr id="147" name="Oval 34"/>
              <p:cNvSpPr/>
              <p:nvPr/>
            </p:nvSpPr>
            <p:spPr>
              <a:xfrm>
                <a:off x="5474066" y="2006416"/>
                <a:ext cx="1262220" cy="1262221"/>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grpSp>
        <p:grpSp>
          <p:nvGrpSpPr>
            <p:cNvPr id="143" name="Group 50"/>
            <p:cNvGrpSpPr/>
            <p:nvPr/>
          </p:nvGrpSpPr>
          <p:grpSpPr>
            <a:xfrm>
              <a:off x="5582489" y="3029057"/>
              <a:ext cx="335556" cy="288970"/>
              <a:chOff x="2727325" y="-39687"/>
              <a:chExt cx="1463675" cy="1260475"/>
            </a:xfrm>
            <a:solidFill>
              <a:schemeClr val="bg1"/>
            </a:solidFill>
          </p:grpSpPr>
          <p:sp>
            <p:nvSpPr>
              <p:cNvPr id="144"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sp>
            <p:nvSpPr>
              <p:cNvPr id="145"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p:spPr>
            <p:txBody>
              <a:bodyPr/>
              <a:lstStyle/>
              <a:p>
                <a:pPr>
                  <a:defRPr/>
                </a:pPr>
                <a:endParaRPr lang="id-ID" sz="1600">
                  <a:latin typeface="Times New Roman" pitchFamily="18" charset="0"/>
                  <a:cs typeface="Times New Roman" pitchFamily="18" charset="0"/>
                </a:endParaRPr>
              </a:p>
            </p:txBody>
          </p:sp>
        </p:grpSp>
      </p:grpSp>
      <p:grpSp>
        <p:nvGrpSpPr>
          <p:cNvPr id="148" name="组合 100"/>
          <p:cNvGrpSpPr/>
          <p:nvPr/>
        </p:nvGrpSpPr>
        <p:grpSpPr>
          <a:xfrm>
            <a:off x="2066193" y="2214958"/>
            <a:ext cx="2293338" cy="900112"/>
            <a:chOff x="2858371" y="1965722"/>
            <a:chExt cx="1720452" cy="675084"/>
          </a:xfrm>
        </p:grpSpPr>
        <p:cxnSp>
          <p:nvCxnSpPr>
            <p:cNvPr id="149" name="Straight Connector 63"/>
            <p:cNvCxnSpPr/>
            <p:nvPr/>
          </p:nvCxnSpPr>
          <p:spPr>
            <a:xfrm>
              <a:off x="2858371" y="2355056"/>
              <a:ext cx="1350169" cy="0"/>
            </a:xfrm>
            <a:prstGeom prst="line">
              <a:avLst/>
            </a:prstGeom>
            <a:ln w="12700">
              <a:solidFill>
                <a:schemeClr val="tx2"/>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0" name="组合 102"/>
            <p:cNvGrpSpPr/>
            <p:nvPr/>
          </p:nvGrpSpPr>
          <p:grpSpPr>
            <a:xfrm>
              <a:off x="3903739" y="1965722"/>
              <a:ext cx="675084" cy="675084"/>
              <a:chOff x="4606529" y="1965722"/>
              <a:chExt cx="675084" cy="675084"/>
            </a:xfrm>
          </p:grpSpPr>
          <p:grpSp>
            <p:nvGrpSpPr>
              <p:cNvPr id="151" name="Group 35"/>
              <p:cNvGrpSpPr>
                <a:grpSpLocks noChangeAspect="1"/>
              </p:cNvGrpSpPr>
              <p:nvPr/>
            </p:nvGrpSpPr>
            <p:grpSpPr bwMode="auto">
              <a:xfrm>
                <a:off x="4606529" y="1965722"/>
                <a:ext cx="675084" cy="675084"/>
                <a:chOff x="5385173" y="1917525"/>
                <a:chExt cx="1440000" cy="1440000"/>
              </a:xfrm>
            </p:grpSpPr>
            <p:sp>
              <p:nvSpPr>
                <p:cNvPr id="153"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sp>
              <p:nvSpPr>
                <p:cNvPr id="154" name="Oval 37"/>
                <p:cNvSpPr/>
                <p:nvPr/>
              </p:nvSpPr>
              <p:spPr>
                <a:xfrm>
                  <a:off x="5474061" y="2006413"/>
                  <a:ext cx="1262224" cy="1262224"/>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600">
                    <a:latin typeface="Times New Roman" pitchFamily="18" charset="0"/>
                    <a:cs typeface="Times New Roman" pitchFamily="18" charset="0"/>
                  </a:endParaRPr>
                </a:p>
              </p:txBody>
            </p:sp>
          </p:grpSp>
          <p:sp>
            <p:nvSpPr>
              <p:cNvPr id="152" name="Freeform 13"/>
              <p:cNvSpPr>
                <a:spLocks noChangeAspect="1" noEditPoints="1"/>
              </p:cNvSpPr>
              <p:nvPr/>
            </p:nvSpPr>
            <p:spPr bwMode="auto">
              <a:xfrm>
                <a:off x="4797030" y="2134792"/>
                <a:ext cx="316706" cy="309563"/>
              </a:xfrm>
              <a:custGeom>
                <a:avLst/>
                <a:gdLst>
                  <a:gd name="T0" fmla="*/ 301610 w 226"/>
                  <a:gd name="T1" fmla="*/ 0 h 220"/>
                  <a:gd name="T2" fmla="*/ 179842 w 226"/>
                  <a:gd name="T3" fmla="*/ 88082 h 220"/>
                  <a:gd name="T4" fmla="*/ 177969 w 226"/>
                  <a:gd name="T5" fmla="*/ 88082 h 220"/>
                  <a:gd name="T6" fmla="*/ 44960 w 226"/>
                  <a:gd name="T7" fmla="*/ 223016 h 220"/>
                  <a:gd name="T8" fmla="*/ 1873 w 226"/>
                  <a:gd name="T9" fmla="*/ 354202 h 220"/>
                  <a:gd name="T10" fmla="*/ 44960 w 226"/>
                  <a:gd name="T11" fmla="*/ 412299 h 220"/>
                  <a:gd name="T12" fmla="*/ 168602 w 226"/>
                  <a:gd name="T13" fmla="*/ 380440 h 220"/>
                  <a:gd name="T14" fmla="*/ 387784 w 226"/>
                  <a:gd name="T15" fmla="*/ 170542 h 220"/>
                  <a:gd name="T16" fmla="*/ 206069 w 226"/>
                  <a:gd name="T17" fmla="*/ 307350 h 220"/>
                  <a:gd name="T18" fmla="*/ 318470 w 226"/>
                  <a:gd name="T19" fmla="*/ 151801 h 220"/>
                  <a:gd name="T20" fmla="*/ 305357 w 226"/>
                  <a:gd name="T21" fmla="*/ 215520 h 220"/>
                  <a:gd name="T22" fmla="*/ 206069 w 226"/>
                  <a:gd name="T23" fmla="*/ 316721 h 220"/>
                  <a:gd name="T24" fmla="*/ 191082 w 226"/>
                  <a:gd name="T25" fmla="*/ 260498 h 220"/>
                  <a:gd name="T26" fmla="*/ 147995 w 226"/>
                  <a:gd name="T27" fmla="*/ 219268 h 220"/>
                  <a:gd name="T28" fmla="*/ 297863 w 226"/>
                  <a:gd name="T29" fmla="*/ 114319 h 220"/>
                  <a:gd name="T30" fmla="*/ 191082 w 226"/>
                  <a:gd name="T31" fmla="*/ 260498 h 220"/>
                  <a:gd name="T32" fmla="*/ 97414 w 226"/>
                  <a:gd name="T33" fmla="*/ 206150 h 220"/>
                  <a:gd name="T34" fmla="*/ 256650 w 226"/>
                  <a:gd name="T35" fmla="*/ 91830 h 220"/>
                  <a:gd name="T36" fmla="*/ 54327 w 226"/>
                  <a:gd name="T37" fmla="*/ 384188 h 220"/>
                  <a:gd name="T38" fmla="*/ 26227 w 226"/>
                  <a:gd name="T39" fmla="*/ 367321 h 220"/>
                  <a:gd name="T40" fmla="*/ 41214 w 226"/>
                  <a:gd name="T41" fmla="*/ 311098 h 220"/>
                  <a:gd name="T42" fmla="*/ 101161 w 226"/>
                  <a:gd name="T43" fmla="*/ 372943 h 220"/>
                  <a:gd name="T44" fmla="*/ 114275 w 226"/>
                  <a:gd name="T45" fmla="*/ 369195 h 220"/>
                  <a:gd name="T46" fmla="*/ 44960 w 226"/>
                  <a:gd name="T47" fmla="*/ 297980 h 220"/>
                  <a:gd name="T48" fmla="*/ 61821 w 226"/>
                  <a:gd name="T49" fmla="*/ 241757 h 220"/>
                  <a:gd name="T50" fmla="*/ 166729 w 226"/>
                  <a:gd name="T51" fmla="*/ 354202 h 220"/>
                  <a:gd name="T52" fmla="*/ 114275 w 226"/>
                  <a:gd name="T53" fmla="*/ 369195 h 220"/>
                  <a:gd name="T54" fmla="*/ 348444 w 226"/>
                  <a:gd name="T55" fmla="*/ 174290 h 220"/>
                  <a:gd name="T56" fmla="*/ 314723 w 226"/>
                  <a:gd name="T57" fmla="*/ 97452 h 220"/>
                  <a:gd name="T58" fmla="*/ 260396 w 226"/>
                  <a:gd name="T59" fmla="*/ 43104 h 220"/>
                  <a:gd name="T60" fmla="*/ 359684 w 226"/>
                  <a:gd name="T61" fmla="*/ 50600 h 220"/>
                  <a:gd name="T62" fmla="*/ 369051 w 226"/>
                  <a:gd name="T63" fmla="*/ 151801 h 2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6"/>
                  <a:gd name="T97" fmla="*/ 0 h 220"/>
                  <a:gd name="T98" fmla="*/ 226 w 226"/>
                  <a:gd name="T99" fmla="*/ 220 h 2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latin typeface="Times New Roman" pitchFamily="18" charset="0"/>
                  <a:cs typeface="Times New Roman" pitchFamily="18" charset="0"/>
                </a:endParaRPr>
              </a:p>
            </p:txBody>
          </p:sp>
        </p:grpSp>
      </p:grpSp>
      <p:grpSp>
        <p:nvGrpSpPr>
          <p:cNvPr id="155" name="Group 4"/>
          <p:cNvGrpSpPr>
            <a:grpSpLocks/>
          </p:cNvGrpSpPr>
          <p:nvPr/>
        </p:nvGrpSpPr>
        <p:grpSpPr bwMode="auto">
          <a:xfrm>
            <a:off x="1693853" y="3924920"/>
            <a:ext cx="969829" cy="1123384"/>
            <a:chOff x="6139503" y="4859013"/>
            <a:chExt cx="1192668" cy="1263828"/>
          </a:xfrm>
        </p:grpSpPr>
        <p:sp>
          <p:nvSpPr>
            <p:cNvPr id="156" name="Rounded Rectangle 5"/>
            <p:cNvSpPr>
              <a:spLocks noChangeArrowheads="1"/>
            </p:cNvSpPr>
            <p:nvPr/>
          </p:nvSpPr>
          <p:spPr bwMode="auto">
            <a:xfrm>
              <a:off x="6139503" y="4871700"/>
              <a:ext cx="1192668" cy="1122822"/>
            </a:xfrm>
            <a:prstGeom prst="roundRect">
              <a:avLst>
                <a:gd name="adj" fmla="val 9375"/>
              </a:avLst>
            </a:prstGeom>
            <a:solidFill>
              <a:schemeClr val="accent4"/>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Times New Roman" pitchFamily="18" charset="0"/>
                <a:ea typeface="MS PGothic" pitchFamily="34" charset="-128"/>
                <a:cs typeface="Times New Roman" pitchFamily="18" charset="0"/>
              </a:endParaRPr>
            </a:p>
          </p:txBody>
        </p:sp>
        <p:sp>
          <p:nvSpPr>
            <p:cNvPr id="157" name="TextBox 21"/>
            <p:cNvSpPr txBox="1">
              <a:spLocks noChangeArrowheads="1"/>
            </p:cNvSpPr>
            <p:nvPr/>
          </p:nvSpPr>
          <p:spPr bwMode="auto">
            <a:xfrm>
              <a:off x="6420129" y="4859013"/>
              <a:ext cx="771728" cy="1263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latin typeface="Times New Roman" pitchFamily="18" charset="0"/>
                  <a:ea typeface="MS PGothic" pitchFamily="34" charset="-128"/>
                  <a:cs typeface="Times New Roman" pitchFamily="18" charset="0"/>
                </a:rPr>
                <a:t>4</a:t>
              </a:r>
            </a:p>
          </p:txBody>
        </p:sp>
      </p:grpSp>
      <p:grpSp>
        <p:nvGrpSpPr>
          <p:cNvPr id="158" name="Group 7"/>
          <p:cNvGrpSpPr>
            <a:grpSpLocks/>
          </p:cNvGrpSpPr>
          <p:nvPr/>
        </p:nvGrpSpPr>
        <p:grpSpPr bwMode="auto">
          <a:xfrm>
            <a:off x="2353235" y="3146997"/>
            <a:ext cx="968581" cy="1123384"/>
            <a:chOff x="6420131" y="3715897"/>
            <a:chExt cx="1192668" cy="1432694"/>
          </a:xfrm>
        </p:grpSpPr>
        <p:sp>
          <p:nvSpPr>
            <p:cNvPr id="159" name="Rounded Rectangle 8"/>
            <p:cNvSpPr>
              <a:spLocks noChangeArrowheads="1"/>
            </p:cNvSpPr>
            <p:nvPr/>
          </p:nvSpPr>
          <p:spPr bwMode="auto">
            <a:xfrm>
              <a:off x="6420131" y="3749200"/>
              <a:ext cx="1192668" cy="1122770"/>
            </a:xfrm>
            <a:prstGeom prst="roundRect">
              <a:avLst>
                <a:gd name="adj" fmla="val 9375"/>
              </a:avLst>
            </a:prstGeom>
            <a:solidFill>
              <a:schemeClr val="accent3"/>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Times New Roman" pitchFamily="18" charset="0"/>
                <a:ea typeface="MS PGothic" pitchFamily="34" charset="-128"/>
                <a:cs typeface="Times New Roman" pitchFamily="18" charset="0"/>
              </a:endParaRPr>
            </a:p>
          </p:txBody>
        </p:sp>
        <p:sp>
          <p:nvSpPr>
            <p:cNvPr id="160" name="TextBox 22"/>
            <p:cNvSpPr txBox="1">
              <a:spLocks noChangeArrowheads="1"/>
            </p:cNvSpPr>
            <p:nvPr/>
          </p:nvSpPr>
          <p:spPr bwMode="auto">
            <a:xfrm>
              <a:off x="6700152" y="3715897"/>
              <a:ext cx="771728" cy="143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latin typeface="Times New Roman" pitchFamily="18" charset="0"/>
                  <a:ea typeface="MS PGothic" pitchFamily="34" charset="-128"/>
                  <a:cs typeface="Times New Roman" pitchFamily="18" charset="0"/>
                </a:rPr>
                <a:t>3</a:t>
              </a:r>
            </a:p>
          </p:txBody>
        </p:sp>
      </p:grpSp>
      <p:grpSp>
        <p:nvGrpSpPr>
          <p:cNvPr id="161" name="Group 10"/>
          <p:cNvGrpSpPr>
            <a:grpSpLocks/>
          </p:cNvGrpSpPr>
          <p:nvPr/>
        </p:nvGrpSpPr>
        <p:grpSpPr bwMode="auto">
          <a:xfrm>
            <a:off x="1867662" y="2201838"/>
            <a:ext cx="1085615" cy="1135947"/>
            <a:chOff x="5999190" y="2626865"/>
            <a:chExt cx="1192668" cy="1306092"/>
          </a:xfrm>
        </p:grpSpPr>
        <p:sp>
          <p:nvSpPr>
            <p:cNvPr id="16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Times New Roman" pitchFamily="18" charset="0"/>
                <a:ea typeface="MS PGothic" pitchFamily="34" charset="-128"/>
                <a:cs typeface="Times New Roman" pitchFamily="18" charset="0"/>
              </a:endParaRPr>
            </a:p>
          </p:txBody>
        </p:sp>
        <p:sp>
          <p:nvSpPr>
            <p:cNvPr id="163" name="TextBox 23"/>
            <p:cNvSpPr txBox="1">
              <a:spLocks noChangeArrowheads="1"/>
            </p:cNvSpPr>
            <p:nvPr/>
          </p:nvSpPr>
          <p:spPr bwMode="auto">
            <a:xfrm>
              <a:off x="6319132" y="2641309"/>
              <a:ext cx="771729" cy="129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latin typeface="Times New Roman" pitchFamily="18" charset="0"/>
                  <a:ea typeface="MS PGothic" pitchFamily="34" charset="-128"/>
                  <a:cs typeface="Times New Roman" pitchFamily="18" charset="0"/>
                </a:rPr>
                <a:t>2</a:t>
              </a:r>
            </a:p>
          </p:txBody>
        </p:sp>
      </p:grpSp>
      <p:grpSp>
        <p:nvGrpSpPr>
          <p:cNvPr id="164" name="Group 13"/>
          <p:cNvGrpSpPr>
            <a:grpSpLocks/>
          </p:cNvGrpSpPr>
          <p:nvPr/>
        </p:nvGrpSpPr>
        <p:grpSpPr bwMode="auto">
          <a:xfrm>
            <a:off x="1413452" y="1115616"/>
            <a:ext cx="1013663" cy="1162045"/>
            <a:chOff x="5402860" y="1491637"/>
            <a:chExt cx="1192668" cy="1197785"/>
          </a:xfrm>
        </p:grpSpPr>
        <p:sp>
          <p:nvSpPr>
            <p:cNvPr id="165" name="Rounded Rectangle 14"/>
            <p:cNvSpPr>
              <a:spLocks noChangeArrowheads="1"/>
            </p:cNvSpPr>
            <p:nvPr/>
          </p:nvSpPr>
          <p:spPr bwMode="auto">
            <a:xfrm rot="20684149">
              <a:off x="5402860" y="1567446"/>
              <a:ext cx="1192668" cy="1121976"/>
            </a:xfrm>
            <a:prstGeom prst="roundRect">
              <a:avLst>
                <a:gd name="adj" fmla="val 9375"/>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endParaRPr lang="id-ID" altLang="id-ID">
                <a:solidFill>
                  <a:schemeClr val="bg1"/>
                </a:solidFill>
                <a:latin typeface="Times New Roman" pitchFamily="18" charset="0"/>
                <a:ea typeface="MS PGothic" pitchFamily="34" charset="-128"/>
                <a:cs typeface="Times New Roman" pitchFamily="18" charset="0"/>
              </a:endParaRPr>
            </a:p>
          </p:txBody>
        </p:sp>
        <p:sp>
          <p:nvSpPr>
            <p:cNvPr id="166" name="TextBox 24"/>
            <p:cNvSpPr txBox="1">
              <a:spLocks noChangeArrowheads="1"/>
            </p:cNvSpPr>
            <p:nvPr/>
          </p:nvSpPr>
          <p:spPr bwMode="auto">
            <a:xfrm rot="20681241">
              <a:off x="5692174" y="1491637"/>
              <a:ext cx="771728" cy="11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r>
                <a:rPr lang="nb-NO" altLang="id-ID" sz="6700" dirty="0">
                  <a:solidFill>
                    <a:schemeClr val="bg1"/>
                  </a:solidFill>
                  <a:latin typeface="Times New Roman" pitchFamily="18" charset="0"/>
                  <a:ea typeface="MS PGothic" pitchFamily="34" charset="-128"/>
                  <a:cs typeface="Times New Roman" pitchFamily="18" charset="0"/>
                </a:rPr>
                <a:t>1</a:t>
              </a:r>
            </a:p>
          </p:txBody>
        </p:sp>
      </p:grpSp>
      <p:grpSp>
        <p:nvGrpSpPr>
          <p:cNvPr id="167" name="Group 16"/>
          <p:cNvGrpSpPr>
            <a:grpSpLocks/>
          </p:cNvGrpSpPr>
          <p:nvPr/>
        </p:nvGrpSpPr>
        <p:grpSpPr bwMode="auto">
          <a:xfrm>
            <a:off x="-358508" y="1779873"/>
            <a:ext cx="1987119" cy="3057993"/>
            <a:chOff x="3560664" y="2230705"/>
            <a:chExt cx="2529883" cy="4198799"/>
          </a:xfrm>
        </p:grpSpPr>
        <p:sp>
          <p:nvSpPr>
            <p:cNvPr id="168" name="Ellipse 98"/>
            <p:cNvSpPr/>
            <p:nvPr/>
          </p:nvSpPr>
          <p:spPr bwMode="auto">
            <a:xfrm>
              <a:off x="3560664" y="6107180"/>
              <a:ext cx="1713938" cy="322324"/>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a:endParaRPr lang="en-US" altLang="id-ID">
                <a:solidFill>
                  <a:srgbClr val="FFFFFF"/>
                </a:solidFill>
                <a:latin typeface="Times New Roman" pitchFamily="18" charset="0"/>
                <a:ea typeface="MS PGothic" pitchFamily="34" charset="-128"/>
                <a:cs typeface="Times New Roman" pitchFamily="18" charset="0"/>
              </a:endParaRPr>
            </a:p>
          </p:txBody>
        </p:sp>
        <p:grpSp>
          <p:nvGrpSpPr>
            <p:cNvPr id="169" name="Group 18"/>
            <p:cNvGrpSpPr/>
            <p:nvPr/>
          </p:nvGrpSpPr>
          <p:grpSpPr>
            <a:xfrm>
              <a:off x="4158559" y="2230705"/>
              <a:ext cx="1931988" cy="3981365"/>
              <a:chOff x="1879600" y="2427657"/>
              <a:chExt cx="1931988" cy="3981365"/>
            </a:xfrm>
            <a:solidFill>
              <a:schemeClr val="accent1">
                <a:lumMod val="75000"/>
              </a:schemeClr>
            </a:solidFill>
          </p:grpSpPr>
          <p:sp>
            <p:nvSpPr>
              <p:cNvPr id="170" name="Rounded Rectangle 19"/>
              <p:cNvSpPr/>
              <p:nvPr/>
            </p:nvSpPr>
            <p:spPr bwMode="auto">
              <a:xfrm rot="3296091" flipH="1">
                <a:off x="2526506" y="2275966"/>
                <a:ext cx="333375" cy="162718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sp>
            <p:nvSpPr>
              <p:cNvPr id="171" name="Oval 20"/>
              <p:cNvSpPr>
                <a:spLocks noChangeArrowheads="1"/>
              </p:cNvSpPr>
              <p:nvPr/>
            </p:nvSpPr>
            <p:spPr bwMode="auto">
              <a:xfrm>
                <a:off x="1879938" y="2427657"/>
                <a:ext cx="823038" cy="823069"/>
              </a:xfrm>
              <a:prstGeom prst="ellipse">
                <a:avLst/>
              </a:prstGeom>
              <a:solidFill>
                <a:schemeClr val="accent1"/>
              </a:solidFill>
              <a:ln>
                <a:noFill/>
              </a:ln>
              <a:effectLst>
                <a:outerShdw blurRad="40000" dist="23000" dir="5400000" rotWithShape="0">
                  <a:srgbClr val="808080">
                    <a:alpha val="34999"/>
                  </a:srgbClr>
                </a:outerShdw>
              </a:effectLst>
              <a:extLst/>
            </p:spPr>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sp>
            <p:nvSpPr>
              <p:cNvPr id="172" name="Rounded Rectangle 21"/>
              <p:cNvSpPr/>
              <p:nvPr/>
            </p:nvSpPr>
            <p:spPr bwMode="auto">
              <a:xfrm>
                <a:off x="1954213" y="3305460"/>
                <a:ext cx="674687" cy="1408112"/>
              </a:xfrm>
              <a:prstGeom prst="roundRect">
                <a:avLst>
                  <a:gd name="adj" fmla="val 2987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sp>
            <p:nvSpPr>
              <p:cNvPr id="173" name="Rounded Rectangle 22"/>
              <p:cNvSpPr/>
              <p:nvPr/>
            </p:nvSpPr>
            <p:spPr bwMode="auto">
              <a:xfrm>
                <a:off x="1954213" y="4408772"/>
                <a:ext cx="373062" cy="2000250"/>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sp>
            <p:nvSpPr>
              <p:cNvPr id="174" name="Rounded Rectangle 23"/>
              <p:cNvSpPr/>
              <p:nvPr/>
            </p:nvSpPr>
            <p:spPr bwMode="auto">
              <a:xfrm rot="20452300">
                <a:off x="2325688" y="4429410"/>
                <a:ext cx="371475" cy="774700"/>
              </a:xfrm>
              <a:prstGeom prst="roundRect">
                <a:avLst>
                  <a:gd name="adj" fmla="val 4046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sp>
            <p:nvSpPr>
              <p:cNvPr id="175" name="Rounded Rectangle 24"/>
              <p:cNvSpPr/>
              <p:nvPr/>
            </p:nvSpPr>
            <p:spPr bwMode="auto">
              <a:xfrm rot="14513746">
                <a:off x="2885282" y="2583941"/>
                <a:ext cx="350837" cy="150177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sp>
            <p:nvSpPr>
              <p:cNvPr id="176" name="Rounded Rectangle 25"/>
              <p:cNvSpPr/>
              <p:nvPr/>
            </p:nvSpPr>
            <p:spPr bwMode="auto">
              <a:xfrm>
                <a:off x="2413000" y="4916772"/>
                <a:ext cx="373063" cy="1423988"/>
              </a:xfrm>
              <a:prstGeom prst="roundRect">
                <a:avLst>
                  <a:gd name="adj" fmla="val 4245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defRPr/>
                </a:pPr>
                <a:endParaRPr lang="id-ID" altLang="id-ID">
                  <a:solidFill>
                    <a:srgbClr val="FFFFFF"/>
                  </a:solidFill>
                  <a:latin typeface="Times New Roman" pitchFamily="18" charset="0"/>
                  <a:cs typeface="Times New Roman" pitchFamily="18" charset="0"/>
                </a:endParaRPr>
              </a:p>
            </p:txBody>
          </p:sp>
        </p:grpSp>
      </p:grpSp>
      <p:sp>
        <p:nvSpPr>
          <p:cNvPr id="177" name="TextBox 176"/>
          <p:cNvSpPr txBox="1"/>
          <p:nvPr/>
        </p:nvSpPr>
        <p:spPr>
          <a:xfrm>
            <a:off x="3971817" y="1074876"/>
            <a:ext cx="5085097" cy="646321"/>
          </a:xfrm>
          <a:prstGeom prst="rect">
            <a:avLst/>
          </a:prstGeom>
          <a:noFill/>
        </p:spPr>
        <p:txBody>
          <a:bodyPr wrap="square" lIns="91431" tIns="45715" rIns="91431" bIns="45715" rtlCol="0">
            <a:spAutoFit/>
          </a:bodyPr>
          <a:lstStyle/>
          <a:p>
            <a:pPr algn="just"/>
            <a:r>
              <a:rPr lang="en-US" sz="1800" b="1" dirty="0">
                <a:latin typeface="Times New Roman" pitchFamily="18" charset="0"/>
                <a:cs typeface="Times New Roman" pitchFamily="18" charset="0"/>
              </a:rPr>
              <a:t>XÁC ĐỊNH ĐỐI TƯỢNG BIỂU CẢM</a:t>
            </a:r>
          </a:p>
          <a:p>
            <a:pPr algn="just"/>
            <a:endParaRPr lang="en-US" sz="1800" b="1" dirty="0">
              <a:latin typeface="Times New Roman" pitchFamily="18" charset="0"/>
              <a:cs typeface="Times New Roman" pitchFamily="18" charset="0"/>
            </a:endParaRPr>
          </a:p>
        </p:txBody>
      </p:sp>
      <p:sp>
        <p:nvSpPr>
          <p:cNvPr id="178" name="TextBox 177"/>
          <p:cNvSpPr txBox="1"/>
          <p:nvPr/>
        </p:nvSpPr>
        <p:spPr>
          <a:xfrm>
            <a:off x="4292354" y="2190492"/>
            <a:ext cx="4764559" cy="812520"/>
          </a:xfrm>
          <a:prstGeom prst="rect">
            <a:avLst/>
          </a:prstGeom>
          <a:noFill/>
        </p:spPr>
        <p:txBody>
          <a:bodyPr wrap="square" lIns="91431" tIns="45715" rIns="91431" bIns="45715" rtlCol="0">
            <a:spAutoFit/>
          </a:bodyPr>
          <a:lstStyle/>
          <a:p>
            <a:pPr algn="just">
              <a:lnSpc>
                <a:spcPct val="130000"/>
              </a:lnSpc>
            </a:pPr>
            <a:r>
              <a:rPr lang="en-US" sz="1800" b="1" dirty="0">
                <a:latin typeface="Times New Roman" pitchFamily="18" charset="0"/>
                <a:cs typeface="Times New Roman" pitchFamily="18" charset="0"/>
              </a:rPr>
              <a:t>GỢI CẢM XÚC, TÌNH CẢM, BÀI HỌC GÌ? </a:t>
            </a:r>
          </a:p>
          <a:p>
            <a:pPr algn="just">
              <a:lnSpc>
                <a:spcPct val="130000"/>
              </a:lnSpc>
            </a:pPr>
            <a:endParaRPr lang="zh-CN" altLang="en-US" sz="1800" b="1" dirty="0">
              <a:solidFill>
                <a:schemeClr val="tx1">
                  <a:lumMod val="75000"/>
                  <a:lumOff val="25000"/>
                </a:schemeClr>
              </a:solidFill>
              <a:latin typeface="Times New Roman" pitchFamily="18" charset="0"/>
              <a:ea typeface="微软雅黑" pitchFamily="34" charset="-122"/>
              <a:cs typeface="Times New Roman" pitchFamily="18" charset="0"/>
            </a:endParaRPr>
          </a:p>
        </p:txBody>
      </p:sp>
      <p:sp>
        <p:nvSpPr>
          <p:cNvPr id="179" name="TextBox 178"/>
          <p:cNvSpPr txBox="1"/>
          <p:nvPr/>
        </p:nvSpPr>
        <p:spPr>
          <a:xfrm>
            <a:off x="4425926" y="3173111"/>
            <a:ext cx="4697481" cy="646321"/>
          </a:xfrm>
          <a:prstGeom prst="rect">
            <a:avLst/>
          </a:prstGeom>
          <a:noFill/>
        </p:spPr>
        <p:txBody>
          <a:bodyPr wrap="square" lIns="91431" tIns="45715" rIns="91431" bIns="45715" rtlCol="0">
            <a:spAutoFit/>
          </a:bodyPr>
          <a:lstStyle/>
          <a:p>
            <a:pPr algn="just"/>
            <a:r>
              <a:rPr lang="en-US" sz="1800" b="1" dirty="0">
                <a:latin typeface="Times New Roman" pitchFamily="18" charset="0"/>
                <a:cs typeface="Times New Roman" pitchFamily="18" charset="0"/>
              </a:rPr>
              <a:t>LẬP DÀN Ý CHO BÀI VẾT</a:t>
            </a:r>
          </a:p>
          <a:p>
            <a:pPr algn="just"/>
            <a:endParaRPr lang="en-US" sz="1800" b="1" dirty="0">
              <a:latin typeface="Times New Roman" pitchFamily="18" charset="0"/>
              <a:cs typeface="Times New Roman" pitchFamily="18" charset="0"/>
            </a:endParaRPr>
          </a:p>
        </p:txBody>
      </p:sp>
      <p:sp>
        <p:nvSpPr>
          <p:cNvPr id="180" name="TextBox 179"/>
          <p:cNvSpPr txBox="1"/>
          <p:nvPr/>
        </p:nvSpPr>
        <p:spPr>
          <a:xfrm>
            <a:off x="4160479" y="4149863"/>
            <a:ext cx="4635178" cy="646321"/>
          </a:xfrm>
          <a:prstGeom prst="rect">
            <a:avLst/>
          </a:prstGeom>
          <a:noFill/>
        </p:spPr>
        <p:txBody>
          <a:bodyPr wrap="square" lIns="91431" tIns="45715" rIns="91431" bIns="45715" rtlCol="0">
            <a:spAutoFit/>
          </a:bodyPr>
          <a:lstStyle/>
          <a:p>
            <a:pPr algn="just"/>
            <a:r>
              <a:rPr lang="en-US" sz="1800" b="1" dirty="0">
                <a:latin typeface="Times New Roman" pitchFamily="18" charset="0"/>
                <a:cs typeface="Times New Roman" pitchFamily="18" charset="0"/>
              </a:rPr>
              <a:t>VIẾT BÀI VĂN</a:t>
            </a:r>
          </a:p>
          <a:p>
            <a:pPr algn="just"/>
            <a:endParaRPr lang="en-US" sz="1800" b="1" dirty="0">
              <a:latin typeface="Times New Roman" pitchFamily="18" charset="0"/>
              <a:cs typeface="Times New Roman" pitchFamily="18" charset="0"/>
            </a:endParaRPr>
          </a:p>
        </p:txBody>
      </p:sp>
      <p:sp>
        <p:nvSpPr>
          <p:cNvPr id="67" name="Title 3"/>
          <p:cNvSpPr txBox="1">
            <a:spLocks/>
          </p:cNvSpPr>
          <p:nvPr/>
        </p:nvSpPr>
        <p:spPr>
          <a:xfrm>
            <a:off x="813518" y="434634"/>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Nanum Pen Script"/>
              <a:buNone/>
              <a:defRPr sz="5500" b="1" i="0" u="none" strike="noStrike" cap="none">
                <a:solidFill>
                  <a:schemeClr val="dk1"/>
                </a:solidFill>
                <a:latin typeface="Nanum Pen Script"/>
                <a:ea typeface="Nanum Pen Script"/>
                <a:cs typeface="Nanum Pen Script"/>
                <a:sym typeface="Nanum Pen Script"/>
              </a:defRPr>
            </a:lvl1pPr>
            <a:lvl2pPr marR="0" lvl="1"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3600" b="0" i="0" u="none" strike="noStrike" cap="none">
                <a:solidFill>
                  <a:schemeClr val="dk1"/>
                </a:solidFill>
                <a:latin typeface="Bebas Neue"/>
                <a:ea typeface="Bebas Neue"/>
                <a:cs typeface="Bebas Neue"/>
                <a:sym typeface="Bebas Neue"/>
              </a:defRPr>
            </a:lvl9pPr>
          </a:lstStyle>
          <a:p>
            <a:pPr algn="ctr"/>
            <a:r>
              <a:rPr lang="vi-VN" sz="2000" dirty="0" smtClean="0">
                <a:solidFill>
                  <a:srgbClr val="FF0000"/>
                </a:solidFill>
                <a:latin typeface="Times New Roman" pitchFamily="18" charset="0"/>
                <a:cs typeface="Times New Roman" pitchFamily="18" charset="0"/>
              </a:rPr>
              <a:t>VIẾT</a:t>
            </a:r>
            <a:r>
              <a:rPr lang="en-US" sz="2000" dirty="0" smtClean="0">
                <a:solidFill>
                  <a:srgbClr val="FF0000"/>
                </a:solidFill>
                <a:latin typeface="Times New Roman" pitchFamily="18" charset="0"/>
                <a:cs typeface="Times New Roman" pitchFamily="18" charset="0"/>
              </a:rPr>
              <a:t> ĐOẠN VĂN GHI LẠI CẢM NGHĨ SAU KHI ĐỌC MỘT BÀI THƠ SÁU CHỮ, BẢY CHỮ</a:t>
            </a:r>
            <a:r>
              <a:rPr lang="en-US" sz="2000" dirty="0" smtClean="0">
                <a:solidFill>
                  <a:schemeClr val="accent5">
                    <a:lumMod val="75000"/>
                  </a:schemeClr>
                </a:solidFill>
                <a:latin typeface="Times New Roman" pitchFamily="18" charset="0"/>
                <a:cs typeface="Times New Roman" pitchFamily="18" charset="0"/>
              </a:rPr>
              <a:t/>
            </a:r>
            <a:br>
              <a:rPr lang="en-US" sz="2000" dirty="0" smtClean="0">
                <a:solidFill>
                  <a:schemeClr val="accent5">
                    <a:lumMod val="75000"/>
                  </a:schemeClr>
                </a:solidFill>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14015180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60000">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14:bounceEnd="60000">
                                          <p:cBhvr additive="base">
                                            <p:cTn id="7" dur="500" fill="hold"/>
                                            <p:tgtEl>
                                              <p:spTgt spid="155"/>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60000">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14:bounceEnd="60000">
                                          <p:cBhvr additive="base">
                                            <p:cTn id="12" dur="500" fill="hold"/>
                                            <p:tgtEl>
                                              <p:spTgt spid="158"/>
                                            </p:tgtEl>
                                            <p:attrNameLst>
                                              <p:attrName>ppt_x</p:attrName>
                                            </p:attrNameLst>
                                          </p:cBhvr>
                                          <p:tavLst>
                                            <p:tav tm="0">
                                              <p:val>
                                                <p:strVal val="#ppt_x"/>
                                              </p:val>
                                            </p:tav>
                                            <p:tav tm="100000">
                                              <p:val>
                                                <p:strVal val="#ppt_x"/>
                                              </p:val>
                                            </p:tav>
                                          </p:tavLst>
                                        </p:anim>
                                        <p:anim calcmode="lin" valueType="num" p14:bounceEnd="60000">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60000">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14:bounceEnd="60000">
                                          <p:cBhvr additive="base">
                                            <p:cTn id="17" dur="500" fill="hold"/>
                                            <p:tgtEl>
                                              <p:spTgt spid="161"/>
                                            </p:tgtEl>
                                            <p:attrNameLst>
                                              <p:attrName>ppt_x</p:attrName>
                                            </p:attrNameLst>
                                          </p:cBhvr>
                                          <p:tavLst>
                                            <p:tav tm="0">
                                              <p:val>
                                                <p:strVal val="#ppt_x"/>
                                              </p:val>
                                            </p:tav>
                                            <p:tav tm="100000">
                                              <p:val>
                                                <p:strVal val="#ppt_x"/>
                                              </p:val>
                                            </p:tav>
                                          </p:tavLst>
                                        </p:anim>
                                        <p:anim calcmode="lin" valueType="num" p14:bounceEnd="60000">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14:presetBounceEnd="60000">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14:bounceEnd="60000">
                                          <p:cBhvr additive="base">
                                            <p:cTn id="22" dur="500" fill="hold"/>
                                            <p:tgtEl>
                                              <p:spTgt spid="164"/>
                                            </p:tgtEl>
                                            <p:attrNameLst>
                                              <p:attrName>ppt_x</p:attrName>
                                            </p:attrNameLst>
                                          </p:cBhvr>
                                          <p:tavLst>
                                            <p:tav tm="0">
                                              <p:val>
                                                <p:strVal val="#ppt_x"/>
                                              </p:val>
                                            </p:tav>
                                            <p:tav tm="100000">
                                              <p:val>
                                                <p:strVal val="#ppt_x"/>
                                              </p:val>
                                            </p:tav>
                                          </p:tavLst>
                                        </p:anim>
                                        <p:anim calcmode="lin" valueType="num" p14:bounceEnd="60000">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14:presetBounceEnd="60000">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14:bounceEnd="60000">
                                          <p:cBhvr additive="base">
                                            <p:cTn id="27" dur="500" fill="hold"/>
                                            <p:tgtEl>
                                              <p:spTgt spid="167"/>
                                            </p:tgtEl>
                                            <p:attrNameLst>
                                              <p:attrName>ppt_x</p:attrName>
                                            </p:attrNameLst>
                                          </p:cBhvr>
                                          <p:tavLst>
                                            <p:tav tm="0">
                                              <p:val>
                                                <p:strVal val="0-#ppt_w/2"/>
                                              </p:val>
                                            </p:tav>
                                            <p:tav tm="100000">
                                              <p:val>
                                                <p:strVal val="#ppt_x"/>
                                              </p:val>
                                            </p:tav>
                                          </p:tavLst>
                                        </p:anim>
                                        <p:anim calcmode="lin" valueType="num" p14:bounceEnd="60000">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323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411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466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fill="hold"/>
                                            <p:tgtEl>
                                              <p:spTgt spid="155"/>
                                            </p:tgtEl>
                                            <p:attrNameLst>
                                              <p:attrName>ppt_x</p:attrName>
                                            </p:attrNameLst>
                                          </p:cBhvr>
                                          <p:tavLst>
                                            <p:tav tm="0">
                                              <p:val>
                                                <p:strVal val="#ppt_x"/>
                                              </p:val>
                                            </p:tav>
                                            <p:tav tm="100000">
                                              <p:val>
                                                <p:strVal val="#ppt_x"/>
                                              </p:val>
                                            </p:tav>
                                          </p:tavLst>
                                        </p:anim>
                                        <p:anim calcmode="lin" valueType="num">
                                          <p:cBhvr additive="base">
                                            <p:cTn id="8" dur="500" fill="hold"/>
                                            <p:tgtEl>
                                              <p:spTgt spid="1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58"/>
                                            </p:tgtEl>
                                            <p:attrNameLst>
                                              <p:attrName>style.visibility</p:attrName>
                                            </p:attrNameLst>
                                          </p:cBhvr>
                                          <p:to>
                                            <p:strVal val="visible"/>
                                          </p:to>
                                        </p:set>
                                        <p:anim calcmode="lin" valueType="num">
                                          <p:cBhvr additive="base">
                                            <p:cTn id="12" dur="500" fill="hold"/>
                                            <p:tgtEl>
                                              <p:spTgt spid="158"/>
                                            </p:tgtEl>
                                            <p:attrNameLst>
                                              <p:attrName>ppt_x</p:attrName>
                                            </p:attrNameLst>
                                          </p:cBhvr>
                                          <p:tavLst>
                                            <p:tav tm="0">
                                              <p:val>
                                                <p:strVal val="#ppt_x"/>
                                              </p:val>
                                            </p:tav>
                                            <p:tav tm="100000">
                                              <p:val>
                                                <p:strVal val="#ppt_x"/>
                                              </p:val>
                                            </p:tav>
                                          </p:tavLst>
                                        </p:anim>
                                        <p:anim calcmode="lin" valueType="num">
                                          <p:cBhvr additive="base">
                                            <p:cTn id="13" dur="5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500" fill="hold"/>
                                            <p:tgtEl>
                                              <p:spTgt spid="161"/>
                                            </p:tgtEl>
                                            <p:attrNameLst>
                                              <p:attrName>ppt_x</p:attrName>
                                            </p:attrNameLst>
                                          </p:cBhvr>
                                          <p:tavLst>
                                            <p:tav tm="0">
                                              <p:val>
                                                <p:strVal val="#ppt_x"/>
                                              </p:val>
                                            </p:tav>
                                            <p:tav tm="100000">
                                              <p:val>
                                                <p:strVal val="#ppt_x"/>
                                              </p:val>
                                            </p:tav>
                                          </p:tavLst>
                                        </p:anim>
                                        <p:anim calcmode="lin" valueType="num">
                                          <p:cBhvr additive="base">
                                            <p:cTn id="18" dur="5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64"/>
                                            </p:tgtEl>
                                            <p:attrNameLst>
                                              <p:attrName>style.visibility</p:attrName>
                                            </p:attrNameLst>
                                          </p:cBhvr>
                                          <p:to>
                                            <p:strVal val="visible"/>
                                          </p:to>
                                        </p:set>
                                        <p:anim calcmode="lin" valueType="num">
                                          <p:cBhvr additive="base">
                                            <p:cTn id="22" dur="500" fill="hold"/>
                                            <p:tgtEl>
                                              <p:spTgt spid="164"/>
                                            </p:tgtEl>
                                            <p:attrNameLst>
                                              <p:attrName>ppt_x</p:attrName>
                                            </p:attrNameLst>
                                          </p:cBhvr>
                                          <p:tavLst>
                                            <p:tav tm="0">
                                              <p:val>
                                                <p:strVal val="#ppt_x"/>
                                              </p:val>
                                            </p:tav>
                                            <p:tav tm="100000">
                                              <p:val>
                                                <p:strVal val="#ppt_x"/>
                                              </p:val>
                                            </p:tav>
                                          </p:tavLst>
                                        </p:anim>
                                        <p:anim calcmode="lin" valueType="num">
                                          <p:cBhvr additive="base">
                                            <p:cTn id="23" dur="500" fill="hold"/>
                                            <p:tgtEl>
                                              <p:spTgt spid="16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500" fill="hold"/>
                                            <p:tgtEl>
                                              <p:spTgt spid="167"/>
                                            </p:tgtEl>
                                            <p:attrNameLst>
                                              <p:attrName>ppt_x</p:attrName>
                                            </p:attrNameLst>
                                          </p:cBhvr>
                                          <p:tavLst>
                                            <p:tav tm="0">
                                              <p:val>
                                                <p:strVal val="0-#ppt_w/2"/>
                                              </p:val>
                                            </p:tav>
                                            <p:tav tm="100000">
                                              <p:val>
                                                <p:strVal val="#ppt_x"/>
                                              </p:val>
                                            </p:tav>
                                          </p:tavLst>
                                        </p:anim>
                                        <p:anim calcmode="lin" valueType="num">
                                          <p:cBhvr additive="base">
                                            <p:cTn id="28" dur="500" fill="hold"/>
                                            <p:tgtEl>
                                              <p:spTgt spid="16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2" presetClass="entr" presetSubtype="8" fill="hold" nodeType="after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ppt_x</p:attrName>
                                            </p:attrNameLst>
                                          </p:cBhvr>
                                          <p:tavLst>
                                            <p:tav tm="0">
                                              <p:val>
                                                <p:strVal val="#ppt_x-#ppt_w*1.125000"/>
                                              </p:val>
                                            </p:tav>
                                            <p:tav tm="100000">
                                              <p:val>
                                                <p:strVal val="#ppt_x"/>
                                              </p:val>
                                            </p:tav>
                                          </p:tavLst>
                                        </p:anim>
                                        <p:animEffect transition="in" filter="wipe(right)">
                                          <p:cBhvr>
                                            <p:cTn id="33" dur="500"/>
                                            <p:tgtEl>
                                              <p:spTgt spid="118"/>
                                            </p:tgtEl>
                                          </p:cBhvr>
                                        </p:animEffect>
                                      </p:childTnLst>
                                    </p:cTn>
                                  </p:par>
                                  <p:par>
                                    <p:cTn id="34" presetID="27" presetClass="entr" presetSubtype="0" fill="hold" grpId="0" nodeType="withEffect">
                                      <p:stCondLst>
                                        <p:cond delay="0"/>
                                      </p:stCondLst>
                                      <p:iterate type="lt">
                                        <p:tmPct val="30000"/>
                                      </p:iterate>
                                      <p:childTnLst>
                                        <p:set>
                                          <p:cBhvr>
                                            <p:cTn id="35" dur="1" fill="hold">
                                              <p:stCondLst>
                                                <p:cond delay="0"/>
                                              </p:stCondLst>
                                            </p:cTn>
                                            <p:tgtEl>
                                              <p:spTgt spid="177"/>
                                            </p:tgtEl>
                                            <p:attrNameLst>
                                              <p:attrName>style.visibility</p:attrName>
                                            </p:attrNameLst>
                                          </p:cBhvr>
                                          <p:to>
                                            <p:strVal val="visible"/>
                                          </p:to>
                                        </p:set>
                                        <p:anim calcmode="discrete" valueType="clr">
                                          <p:cBhvr override="childStyle">
                                            <p:cTn id="36" dur="100"/>
                                            <p:tgtEl>
                                              <p:spTgt spid="177"/>
                                            </p:tgtEl>
                                            <p:attrNameLst>
                                              <p:attrName>style.color</p:attrName>
                                            </p:attrNameLst>
                                          </p:cBhvr>
                                          <p:tavLst>
                                            <p:tav tm="0">
                                              <p:val>
                                                <p:clrVal>
                                                  <a:schemeClr val="bg1"/>
                                                </p:clrVal>
                                              </p:val>
                                            </p:tav>
                                            <p:tav tm="50000">
                                              <p:val>
                                                <p:clrVal>
                                                  <a:schemeClr val="bg1"/>
                                                </p:clrVal>
                                              </p:val>
                                            </p:tav>
                                          </p:tavLst>
                                        </p:anim>
                                        <p:anim calcmode="discrete" valueType="clr">
                                          <p:cBhvr>
                                            <p:cTn id="37" dur="100"/>
                                            <p:tgtEl>
                                              <p:spTgt spid="177"/>
                                            </p:tgtEl>
                                            <p:attrNameLst>
                                              <p:attrName>fillcolor</p:attrName>
                                            </p:attrNameLst>
                                          </p:cBhvr>
                                          <p:tavLst>
                                            <p:tav tm="0">
                                              <p:val>
                                                <p:clrVal>
                                                  <a:schemeClr val="accent2"/>
                                                </p:clrVal>
                                              </p:val>
                                            </p:tav>
                                            <p:tav tm="50000">
                                              <p:val>
                                                <p:clrVal>
                                                  <a:schemeClr val="hlink"/>
                                                </p:clrVal>
                                              </p:val>
                                            </p:tav>
                                          </p:tavLst>
                                        </p:anim>
                                        <p:set>
                                          <p:cBhvr>
                                            <p:cTn id="38" dur="100"/>
                                            <p:tgtEl>
                                              <p:spTgt spid="177"/>
                                            </p:tgtEl>
                                            <p:attrNameLst>
                                              <p:attrName>fill.type</p:attrName>
                                            </p:attrNameLst>
                                          </p:cBhvr>
                                          <p:to>
                                            <p:strVal val="solid"/>
                                          </p:to>
                                        </p:set>
                                      </p:childTnLst>
                                    </p:cTn>
                                  </p:par>
                                </p:childTnLst>
                              </p:cTn>
                            </p:par>
                            <p:par>
                              <p:cTn id="39" fill="hold">
                                <p:stCondLst>
                                  <p:cond delay="3230"/>
                                </p:stCondLst>
                                <p:childTnLst>
                                  <p:par>
                                    <p:cTn id="40" presetID="12" presetClass="entr" presetSubtype="8" fill="hold" nodeType="afterEffect">
                                      <p:stCondLst>
                                        <p:cond delay="0"/>
                                      </p:stCondLst>
                                      <p:childTnLst>
                                        <p:set>
                                          <p:cBhvr>
                                            <p:cTn id="41" dur="1" fill="hold">
                                              <p:stCondLst>
                                                <p:cond delay="0"/>
                                              </p:stCondLst>
                                            </p:cTn>
                                            <p:tgtEl>
                                              <p:spTgt spid="148"/>
                                            </p:tgtEl>
                                            <p:attrNameLst>
                                              <p:attrName>style.visibility</p:attrName>
                                            </p:attrNameLst>
                                          </p:cBhvr>
                                          <p:to>
                                            <p:strVal val="visible"/>
                                          </p:to>
                                        </p:set>
                                        <p:anim calcmode="lin" valueType="num">
                                          <p:cBhvr additive="base">
                                            <p:cTn id="42" dur="500"/>
                                            <p:tgtEl>
                                              <p:spTgt spid="148"/>
                                            </p:tgtEl>
                                            <p:attrNameLst>
                                              <p:attrName>ppt_x</p:attrName>
                                            </p:attrNameLst>
                                          </p:cBhvr>
                                          <p:tavLst>
                                            <p:tav tm="0">
                                              <p:val>
                                                <p:strVal val="#ppt_x-#ppt_w*1.125000"/>
                                              </p:val>
                                            </p:tav>
                                            <p:tav tm="100000">
                                              <p:val>
                                                <p:strVal val="#ppt_x"/>
                                              </p:val>
                                            </p:tav>
                                          </p:tavLst>
                                        </p:anim>
                                        <p:animEffect transition="in" filter="wipe(right)">
                                          <p:cBhvr>
                                            <p:cTn id="43" dur="500"/>
                                            <p:tgtEl>
                                              <p:spTgt spid="148"/>
                                            </p:tgtEl>
                                          </p:cBhvr>
                                        </p:animEffect>
                                      </p:childTnLst>
                                    </p:cTn>
                                  </p:par>
                                  <p:par>
                                    <p:cTn id="44" presetID="27" presetClass="entr" presetSubtype="0" fill="hold" grpId="0" nodeType="withEffect">
                                      <p:stCondLst>
                                        <p:cond delay="0"/>
                                      </p:stCondLst>
                                      <p:iterate type="lt">
                                        <p:tmPct val="30000"/>
                                      </p:iterate>
                                      <p:childTnLst>
                                        <p:set>
                                          <p:cBhvr>
                                            <p:cTn id="45" dur="1" fill="hold">
                                              <p:stCondLst>
                                                <p:cond delay="0"/>
                                              </p:stCondLst>
                                            </p:cTn>
                                            <p:tgtEl>
                                              <p:spTgt spid="178"/>
                                            </p:tgtEl>
                                            <p:attrNameLst>
                                              <p:attrName>style.visibility</p:attrName>
                                            </p:attrNameLst>
                                          </p:cBhvr>
                                          <p:to>
                                            <p:strVal val="visible"/>
                                          </p:to>
                                        </p:set>
                                        <p:anim calcmode="discrete" valueType="clr">
                                          <p:cBhvr override="childStyle">
                                            <p:cTn id="46" dur="100"/>
                                            <p:tgtEl>
                                              <p:spTgt spid="178"/>
                                            </p:tgtEl>
                                            <p:attrNameLst>
                                              <p:attrName>style.color</p:attrName>
                                            </p:attrNameLst>
                                          </p:cBhvr>
                                          <p:tavLst>
                                            <p:tav tm="0">
                                              <p:val>
                                                <p:clrVal>
                                                  <a:schemeClr val="bg1"/>
                                                </p:clrVal>
                                              </p:val>
                                            </p:tav>
                                            <p:tav tm="50000">
                                              <p:val>
                                                <p:clrVal>
                                                  <a:schemeClr val="bg1"/>
                                                </p:clrVal>
                                              </p:val>
                                            </p:tav>
                                          </p:tavLst>
                                        </p:anim>
                                        <p:anim calcmode="discrete" valueType="clr">
                                          <p:cBhvr>
                                            <p:cTn id="47" dur="100"/>
                                            <p:tgtEl>
                                              <p:spTgt spid="178"/>
                                            </p:tgtEl>
                                            <p:attrNameLst>
                                              <p:attrName>fillcolor</p:attrName>
                                            </p:attrNameLst>
                                          </p:cBhvr>
                                          <p:tavLst>
                                            <p:tav tm="0">
                                              <p:val>
                                                <p:clrVal>
                                                  <a:schemeClr val="accent2"/>
                                                </p:clrVal>
                                              </p:val>
                                            </p:tav>
                                            <p:tav tm="50000">
                                              <p:val>
                                                <p:clrVal>
                                                  <a:schemeClr val="hlink"/>
                                                </p:clrVal>
                                              </p:val>
                                            </p:tav>
                                          </p:tavLst>
                                        </p:anim>
                                        <p:set>
                                          <p:cBhvr>
                                            <p:cTn id="48" dur="100"/>
                                            <p:tgtEl>
                                              <p:spTgt spid="178"/>
                                            </p:tgtEl>
                                            <p:attrNameLst>
                                              <p:attrName>fill.type</p:attrName>
                                            </p:attrNameLst>
                                          </p:cBhvr>
                                          <p:to>
                                            <p:strVal val="solid"/>
                                          </p:to>
                                        </p:set>
                                      </p:childTnLst>
                                    </p:cTn>
                                  </p:par>
                                </p:childTnLst>
                              </p:cTn>
                            </p:par>
                            <p:par>
                              <p:cTn id="49" fill="hold">
                                <p:stCondLst>
                                  <p:cond delay="4110"/>
                                </p:stCondLst>
                                <p:childTnLst>
                                  <p:par>
                                    <p:cTn id="50" presetID="12" presetClass="entr" presetSubtype="8"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 calcmode="lin" valueType="num">
                                          <p:cBhvr additive="base">
                                            <p:cTn id="52" dur="500"/>
                                            <p:tgtEl>
                                              <p:spTgt spid="140"/>
                                            </p:tgtEl>
                                            <p:attrNameLst>
                                              <p:attrName>ppt_x</p:attrName>
                                            </p:attrNameLst>
                                          </p:cBhvr>
                                          <p:tavLst>
                                            <p:tav tm="0">
                                              <p:val>
                                                <p:strVal val="#ppt_x-#ppt_w*1.125000"/>
                                              </p:val>
                                            </p:tav>
                                            <p:tav tm="100000">
                                              <p:val>
                                                <p:strVal val="#ppt_x"/>
                                              </p:val>
                                            </p:tav>
                                          </p:tavLst>
                                        </p:anim>
                                        <p:animEffect transition="in" filter="wipe(right)">
                                          <p:cBhvr>
                                            <p:cTn id="53" dur="500"/>
                                            <p:tgtEl>
                                              <p:spTgt spid="140"/>
                                            </p:tgtEl>
                                          </p:cBhvr>
                                        </p:animEffect>
                                      </p:childTnLst>
                                    </p:cTn>
                                  </p:par>
                                  <p:par>
                                    <p:cTn id="54" presetID="27" presetClass="entr" presetSubtype="0" fill="hold" grpId="0" nodeType="withEffect">
                                      <p:stCondLst>
                                        <p:cond delay="0"/>
                                      </p:stCondLst>
                                      <p:iterate type="lt">
                                        <p:tmPct val="30000"/>
                                      </p:iterate>
                                      <p:childTnLst>
                                        <p:set>
                                          <p:cBhvr>
                                            <p:cTn id="55" dur="1" fill="hold">
                                              <p:stCondLst>
                                                <p:cond delay="0"/>
                                              </p:stCondLst>
                                            </p:cTn>
                                            <p:tgtEl>
                                              <p:spTgt spid="179"/>
                                            </p:tgtEl>
                                            <p:attrNameLst>
                                              <p:attrName>style.visibility</p:attrName>
                                            </p:attrNameLst>
                                          </p:cBhvr>
                                          <p:to>
                                            <p:strVal val="visible"/>
                                          </p:to>
                                        </p:set>
                                        <p:anim calcmode="discrete" valueType="clr">
                                          <p:cBhvr override="childStyle">
                                            <p:cTn id="56" dur="100"/>
                                            <p:tgtEl>
                                              <p:spTgt spid="179"/>
                                            </p:tgtEl>
                                            <p:attrNameLst>
                                              <p:attrName>style.color</p:attrName>
                                            </p:attrNameLst>
                                          </p:cBhvr>
                                          <p:tavLst>
                                            <p:tav tm="0">
                                              <p:val>
                                                <p:clrVal>
                                                  <a:schemeClr val="bg1"/>
                                                </p:clrVal>
                                              </p:val>
                                            </p:tav>
                                            <p:tav tm="50000">
                                              <p:val>
                                                <p:clrVal>
                                                  <a:schemeClr val="bg1"/>
                                                </p:clrVal>
                                              </p:val>
                                            </p:tav>
                                          </p:tavLst>
                                        </p:anim>
                                        <p:anim calcmode="discrete" valueType="clr">
                                          <p:cBhvr>
                                            <p:cTn id="57" dur="100"/>
                                            <p:tgtEl>
                                              <p:spTgt spid="179"/>
                                            </p:tgtEl>
                                            <p:attrNameLst>
                                              <p:attrName>fillcolor</p:attrName>
                                            </p:attrNameLst>
                                          </p:cBhvr>
                                          <p:tavLst>
                                            <p:tav tm="0">
                                              <p:val>
                                                <p:clrVal>
                                                  <a:schemeClr val="accent2"/>
                                                </p:clrVal>
                                              </p:val>
                                            </p:tav>
                                            <p:tav tm="50000">
                                              <p:val>
                                                <p:clrVal>
                                                  <a:schemeClr val="hlink"/>
                                                </p:clrVal>
                                              </p:val>
                                            </p:tav>
                                          </p:tavLst>
                                        </p:anim>
                                        <p:set>
                                          <p:cBhvr>
                                            <p:cTn id="58" dur="100"/>
                                            <p:tgtEl>
                                              <p:spTgt spid="179"/>
                                            </p:tgtEl>
                                            <p:attrNameLst>
                                              <p:attrName>fill.type</p:attrName>
                                            </p:attrNameLst>
                                          </p:cBhvr>
                                          <p:to>
                                            <p:strVal val="solid"/>
                                          </p:to>
                                        </p:set>
                                      </p:childTnLst>
                                    </p:cTn>
                                  </p:par>
                                </p:childTnLst>
                              </p:cTn>
                            </p:par>
                            <p:par>
                              <p:cTn id="59" fill="hold">
                                <p:stCondLst>
                                  <p:cond delay="4660"/>
                                </p:stCondLst>
                                <p:childTnLst>
                                  <p:par>
                                    <p:cTn id="60" presetID="12" presetClass="entr" presetSubtype="8" fill="hold"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p:tgtEl>
                                              <p:spTgt spid="127"/>
                                            </p:tgtEl>
                                            <p:attrNameLst>
                                              <p:attrName>ppt_x</p:attrName>
                                            </p:attrNameLst>
                                          </p:cBhvr>
                                          <p:tavLst>
                                            <p:tav tm="0">
                                              <p:val>
                                                <p:strVal val="#ppt_x-#ppt_w*1.125000"/>
                                              </p:val>
                                            </p:tav>
                                            <p:tav tm="100000">
                                              <p:val>
                                                <p:strVal val="#ppt_x"/>
                                              </p:val>
                                            </p:tav>
                                          </p:tavLst>
                                        </p:anim>
                                        <p:animEffect transition="in" filter="wipe(right)">
                                          <p:cBhvr>
                                            <p:cTn id="63" dur="500"/>
                                            <p:tgtEl>
                                              <p:spTgt spid="127"/>
                                            </p:tgtEl>
                                          </p:cBhvr>
                                        </p:animEffect>
                                      </p:childTnLst>
                                    </p:cTn>
                                  </p:par>
                                  <p:par>
                                    <p:cTn id="64" presetID="27" presetClass="entr" presetSubtype="0" fill="hold" grpId="0" nodeType="withEffect">
                                      <p:stCondLst>
                                        <p:cond delay="0"/>
                                      </p:stCondLst>
                                      <p:iterate type="lt">
                                        <p:tmPct val="30000"/>
                                      </p:iterate>
                                      <p:childTnLst>
                                        <p:set>
                                          <p:cBhvr>
                                            <p:cTn id="65" dur="1" fill="hold">
                                              <p:stCondLst>
                                                <p:cond delay="0"/>
                                              </p:stCondLst>
                                            </p:cTn>
                                            <p:tgtEl>
                                              <p:spTgt spid="180"/>
                                            </p:tgtEl>
                                            <p:attrNameLst>
                                              <p:attrName>style.visibility</p:attrName>
                                            </p:attrNameLst>
                                          </p:cBhvr>
                                          <p:to>
                                            <p:strVal val="visible"/>
                                          </p:to>
                                        </p:set>
                                        <p:anim calcmode="discrete" valueType="clr">
                                          <p:cBhvr override="childStyle">
                                            <p:cTn id="66" dur="100"/>
                                            <p:tgtEl>
                                              <p:spTgt spid="180"/>
                                            </p:tgtEl>
                                            <p:attrNameLst>
                                              <p:attrName>style.color</p:attrName>
                                            </p:attrNameLst>
                                          </p:cBhvr>
                                          <p:tavLst>
                                            <p:tav tm="0">
                                              <p:val>
                                                <p:clrVal>
                                                  <a:schemeClr val="bg1"/>
                                                </p:clrVal>
                                              </p:val>
                                            </p:tav>
                                            <p:tav tm="50000">
                                              <p:val>
                                                <p:clrVal>
                                                  <a:schemeClr val="bg1"/>
                                                </p:clrVal>
                                              </p:val>
                                            </p:tav>
                                          </p:tavLst>
                                        </p:anim>
                                        <p:anim calcmode="discrete" valueType="clr">
                                          <p:cBhvr>
                                            <p:cTn id="67" dur="100"/>
                                            <p:tgtEl>
                                              <p:spTgt spid="180"/>
                                            </p:tgtEl>
                                            <p:attrNameLst>
                                              <p:attrName>fillcolor</p:attrName>
                                            </p:attrNameLst>
                                          </p:cBhvr>
                                          <p:tavLst>
                                            <p:tav tm="0">
                                              <p:val>
                                                <p:clrVal>
                                                  <a:schemeClr val="accent2"/>
                                                </p:clrVal>
                                              </p:val>
                                            </p:tav>
                                            <p:tav tm="50000">
                                              <p:val>
                                                <p:clrVal>
                                                  <a:schemeClr val="hlink"/>
                                                </p:clrVal>
                                              </p:val>
                                            </p:tav>
                                          </p:tavLst>
                                        </p:anim>
                                        <p:set>
                                          <p:cBhvr>
                                            <p:cTn id="68" dur="100"/>
                                            <p:tgtEl>
                                              <p:spTgt spid="1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P spid="178" grpId="0"/>
          <p:bldP spid="179" grpId="0"/>
          <p:bldP spid="18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latin typeface="Times New Roman" pitchFamily="18" charset="0"/>
              <a:cs typeface="Times New Roman" pitchFamily="18" charset="0"/>
            </a:endParaRPr>
          </a:p>
        </p:txBody>
      </p:sp>
      <p:sp>
        <p:nvSpPr>
          <p:cNvPr id="4" name="Title 3"/>
          <p:cNvSpPr>
            <a:spLocks noGrp="1"/>
          </p:cNvSpPr>
          <p:nvPr>
            <p:ph type="title"/>
          </p:nvPr>
        </p:nvSpPr>
        <p:spPr>
          <a:xfrm>
            <a:off x="813518" y="434634"/>
            <a:ext cx="7704000" cy="572700"/>
          </a:xfrm>
        </p:spPr>
        <p:txBody>
          <a:bodyPr/>
          <a:lstStyle/>
          <a:p>
            <a:r>
              <a:rPr lang="vi-VN" sz="2400" dirty="0">
                <a:solidFill>
                  <a:srgbClr val="FF0000"/>
                </a:solidFill>
                <a:latin typeface="Times New Roman" pitchFamily="18" charset="0"/>
                <a:cs typeface="Times New Roman" pitchFamily="18" charset="0"/>
              </a:rPr>
              <a:t>VIẾT</a:t>
            </a:r>
            <a:r>
              <a:rPr lang="en-US" sz="2400" dirty="0">
                <a:solidFill>
                  <a:srgbClr val="FF0000"/>
                </a:solidFill>
                <a:latin typeface="Times New Roman" pitchFamily="18" charset="0"/>
                <a:cs typeface="Times New Roman" pitchFamily="18" charset="0"/>
              </a:rPr>
              <a:t> ĐOẠN VĂN GHI LẠI CẢM NGHĨ SAU KHI ĐỌC MỘT BÀI THƠ SÁU CHỮ, BẢY CHỮ</a:t>
            </a:r>
            <a:r>
              <a:rPr lang="en-US" sz="2400" dirty="0">
                <a:solidFill>
                  <a:schemeClr val="accent5">
                    <a:lumMod val="75000"/>
                  </a:schemeClr>
                </a:solidFill>
                <a:latin typeface="Times New Roman" pitchFamily="18" charset="0"/>
                <a:cs typeface="Times New Roman" pitchFamily="18" charset="0"/>
              </a:rPr>
              <a:t/>
            </a:r>
            <a:br>
              <a:rPr lang="en-US" sz="2400" dirty="0">
                <a:solidFill>
                  <a:schemeClr val="accent5">
                    <a:lumMod val="75000"/>
                  </a:schemeClr>
                </a:solidFill>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8" name="TextBox 7"/>
          <p:cNvSpPr txBox="1"/>
          <p:nvPr/>
        </p:nvSpPr>
        <p:spPr>
          <a:xfrm>
            <a:off x="307975" y="943898"/>
            <a:ext cx="2040255" cy="315471"/>
          </a:xfrm>
          <a:prstGeom prst="rect">
            <a:avLst/>
          </a:prstGeom>
          <a:noFill/>
        </p:spPr>
        <p:txBody>
          <a:bodyPr wrap="square" lIns="68580" tIns="34290" rIns="68580" bIns="34290" rtlCol="0">
            <a:spAutoFit/>
          </a:bodyPr>
          <a:lstStyle/>
          <a:p>
            <a:r>
              <a:rPr lang="en-US" sz="1600" b="1" dirty="0">
                <a:solidFill>
                  <a:srgbClr val="FF0000"/>
                </a:solidFill>
                <a:latin typeface="Times New Roman" pitchFamily="18" charset="0"/>
                <a:cs typeface="Times New Roman" pitchFamily="18" charset="0"/>
              </a:rPr>
              <a:t>I. ĐỊNH HƯỚNG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0147"/>
            <a:ext cx="480377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9954" y="1290147"/>
            <a:ext cx="3163887" cy="31099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9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
          <p:cNvSpPr/>
          <p:nvPr/>
        </p:nvSpPr>
        <p:spPr>
          <a:xfrm>
            <a:off x="6078278" y="1242865"/>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77" name="Google Shape;2177;p31"/>
          <p:cNvSpPr txBox="1">
            <a:spLocks noGrp="1"/>
          </p:cNvSpPr>
          <p:nvPr>
            <p:ph type="title"/>
          </p:nvPr>
        </p:nvSpPr>
        <p:spPr>
          <a:xfrm>
            <a:off x="1912113" y="2337298"/>
            <a:ext cx="2816257" cy="1150725"/>
          </a:xfrm>
          <a:prstGeom prst="rect">
            <a:avLst/>
          </a:prstGeom>
        </p:spPr>
        <p:txBody>
          <a:bodyPr spcFirstLastPara="1" wrap="square" lIns="91425" tIns="91425" rIns="91425" bIns="91425" anchor="ctr" anchorCtr="0">
            <a:noAutofit/>
          </a:bodyPr>
          <a:lstStyle/>
          <a:p>
            <a:pPr algn="l"/>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ấn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ảnh</a:t>
            </a:r>
            <a:r>
              <a:rPr lang="en-US" sz="2000" dirty="0">
                <a:latin typeface="Times New Roman" pitchFamily="18" charset="0"/>
                <a:cs typeface="Times New Roman" pitchFamily="18" charset="0"/>
              </a:rPr>
              <a:t>, chi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Đèo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Ngang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a:t>
            </a:r>
            <a:r>
              <a:rPr lang="en-US" sz="2000" dirty="0">
                <a:solidFill>
                  <a:srgbClr val="000000"/>
                </a:solidFill>
                <a:latin typeface="Times New Roman" pitchFamily="18" charset="0"/>
                <a:ea typeface="Calibri"/>
                <a:cs typeface="Times New Roman" pitchFamily="18" charset="0"/>
              </a:rPr>
              <a:t/>
            </a:r>
            <a:br>
              <a:rPr lang="en-US" sz="2000" dirty="0">
                <a:solidFill>
                  <a:srgbClr val="000000"/>
                </a:solidFill>
                <a:latin typeface="Times New Roman" pitchFamily="18" charset="0"/>
                <a:ea typeface="Calibri"/>
                <a:cs typeface="Times New Roman" pitchFamily="18" charset="0"/>
              </a:rPr>
            </a:br>
            <a:endParaRPr sz="2000" dirty="0">
              <a:solidFill>
                <a:schemeClr val="bg2"/>
              </a:solidFill>
              <a:latin typeface="Times New Roman" pitchFamily="18" charset="0"/>
              <a:cs typeface="Times New Roman" pitchFamily="18" charset="0"/>
            </a:endParaRPr>
          </a:p>
        </p:txBody>
      </p:sp>
      <p:sp>
        <p:nvSpPr>
          <p:cNvPr id="2183" name="Google Shape;2183;p31"/>
          <p:cNvSpPr txBox="1">
            <a:spLocks noGrp="1"/>
          </p:cNvSpPr>
          <p:nvPr>
            <p:ph type="title" idx="3"/>
          </p:nvPr>
        </p:nvSpPr>
        <p:spPr>
          <a:xfrm>
            <a:off x="5164283" y="1652933"/>
            <a:ext cx="2950690" cy="2110952"/>
          </a:xfrm>
          <a:prstGeom prst="rect">
            <a:avLst/>
          </a:prstGeom>
        </p:spPr>
        <p:txBody>
          <a:bodyPr spcFirstLastPara="1" wrap="square" lIns="91425" tIns="91425" rIns="91425" bIns="91425" anchor="ctr" anchorCtr="0">
            <a:noAutofit/>
          </a:bodyPr>
          <a:lstStyle/>
          <a:p>
            <a:pPr lvl="0" algn="l"/>
            <a:r>
              <a:rPr lang="en-US" sz="2000" dirty="0" err="1">
                <a:latin typeface="Times New Roman" pitchFamily="18" charset="0"/>
                <a:cs typeface="Times New Roman" pitchFamily="18" charset="0"/>
              </a:rPr>
              <a:t>Hãy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ngữ</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xúc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tưởng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đoc</a:t>
            </a:r>
            <a:r>
              <a:rPr lang="en-US" sz="2000" dirty="0" smtClean="0">
                <a:latin typeface="Times New Roman" pitchFamily="18" charset="0"/>
                <a:cs typeface="Times New Roman" pitchFamily="18" charset="0"/>
              </a:rPr>
              <a:t>.</a:t>
            </a:r>
            <a:endParaRPr sz="2000" dirty="0">
              <a:solidFill>
                <a:schemeClr val="bg2"/>
              </a:solidFill>
              <a:latin typeface="Times New Roman" pitchFamily="18" charset="0"/>
              <a:cs typeface="Times New Roman" pitchFamily="18" charset="0"/>
            </a:endParaRPr>
          </a:p>
        </p:txBody>
      </p:sp>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Times New Roman" pitchFamily="18" charset="0"/>
                <a:cs typeface="Times New Roman" pitchFamily="18" charset="0"/>
              </a:rPr>
              <a:t>PHIẾU HỌC TẬP </a:t>
            </a:r>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257" name="Google Shape;2257;p31"/>
          <p:cNvSpPr/>
          <p:nvPr/>
        </p:nvSpPr>
        <p:spPr>
          <a:xfrm>
            <a:off x="2905205" y="3223647"/>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8" name="Google Shape;2258;p31"/>
          <p:cNvSpPr/>
          <p:nvPr/>
        </p:nvSpPr>
        <p:spPr>
          <a:xfrm>
            <a:off x="6112320" y="3215286"/>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59" name="Google Shape;2259;p31"/>
          <p:cNvSpPr/>
          <p:nvPr/>
        </p:nvSpPr>
        <p:spPr>
          <a:xfrm>
            <a:off x="2941426" y="1211013"/>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2260" name="Google Shape;2260;p31"/>
          <p:cNvSpPr txBox="1">
            <a:spLocks noGrp="1"/>
          </p:cNvSpPr>
          <p:nvPr>
            <p:ph type="title" idx="4"/>
          </p:nvPr>
        </p:nvSpPr>
        <p:spPr>
          <a:xfrm>
            <a:off x="6092029" y="1393002"/>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Times New Roman" pitchFamily="18" charset="0"/>
                <a:cs typeface="Times New Roman" pitchFamily="18" charset="0"/>
              </a:rPr>
              <a:t>02</a:t>
            </a:r>
            <a:endParaRPr sz="2800" dirty="0">
              <a:latin typeface="Times New Roman" pitchFamily="18" charset="0"/>
              <a:cs typeface="Times New Roman" pitchFamily="18" charset="0"/>
            </a:endParaRPr>
          </a:p>
        </p:txBody>
      </p:sp>
      <p:sp>
        <p:nvSpPr>
          <p:cNvPr id="2262" name="Google Shape;2262;p31"/>
          <p:cNvSpPr txBox="1">
            <a:spLocks noGrp="1"/>
          </p:cNvSpPr>
          <p:nvPr>
            <p:ph type="title" idx="2"/>
          </p:nvPr>
        </p:nvSpPr>
        <p:spPr>
          <a:xfrm>
            <a:off x="2941350" y="1385250"/>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Times New Roman" pitchFamily="18" charset="0"/>
                <a:cs typeface="Times New Roman" pitchFamily="18" charset="0"/>
              </a:rPr>
              <a:t>01</a:t>
            </a:r>
            <a:endParaRPr sz="2800" dirty="0">
              <a:latin typeface="Times New Roman" pitchFamily="18" charset="0"/>
              <a:cs typeface="Times New Roman" pitchFamily="18" charset="0"/>
            </a:endParaRPr>
          </a:p>
        </p:txBody>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6" name="Rectangle 5"/>
          <p:cNvSpPr/>
          <p:nvPr/>
        </p:nvSpPr>
        <p:spPr>
          <a:xfrm>
            <a:off x="2251492" y="749348"/>
            <a:ext cx="5094664" cy="461665"/>
          </a:xfrm>
          <a:prstGeom prst="rect">
            <a:avLst/>
          </a:prstGeom>
        </p:spPr>
        <p:txBody>
          <a:bodyPr wrap="none">
            <a:spAutoFit/>
          </a:bodyPr>
          <a:lstStyle/>
          <a:p>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59001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85"/>
                                        </p:tgtEl>
                                        <p:attrNameLst>
                                          <p:attrName>style.visibility</p:attrName>
                                        </p:attrNameLst>
                                      </p:cBhvr>
                                      <p:to>
                                        <p:strVal val="visible"/>
                                      </p:to>
                                    </p:set>
                                    <p:animEffect transition="in" filter="barn(inVertical)">
                                      <p:cBhvr>
                                        <p:cTn id="12" dur="500"/>
                                        <p:tgtEl>
                                          <p:spTgt spid="218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p:cTn id="17" dur="500" fill="hold"/>
                                        <p:tgtEl>
                                          <p:spTgt spid="2186"/>
                                        </p:tgtEl>
                                        <p:attrNameLst>
                                          <p:attrName>ppt_w</p:attrName>
                                        </p:attrNameLst>
                                      </p:cBhvr>
                                      <p:tavLst>
                                        <p:tav tm="0">
                                          <p:val>
                                            <p:fltVal val="0"/>
                                          </p:val>
                                        </p:tav>
                                        <p:tav tm="100000">
                                          <p:val>
                                            <p:strVal val="#ppt_w"/>
                                          </p:val>
                                        </p:tav>
                                      </p:tavLst>
                                    </p:anim>
                                    <p:anim calcmode="lin" valueType="num">
                                      <p:cBhvr>
                                        <p:cTn id="18" dur="500" fill="hold"/>
                                        <p:tgtEl>
                                          <p:spTgt spid="218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06"/>
                                        </p:tgtEl>
                                        <p:attrNameLst>
                                          <p:attrName>style.visibility</p:attrName>
                                        </p:attrNameLst>
                                      </p:cBhvr>
                                      <p:to>
                                        <p:strVal val="visible"/>
                                      </p:to>
                                    </p:set>
                                    <p:anim calcmode="lin" valueType="num">
                                      <p:cBhvr>
                                        <p:cTn id="21" dur="500" fill="hold"/>
                                        <p:tgtEl>
                                          <p:spTgt spid="2206"/>
                                        </p:tgtEl>
                                        <p:attrNameLst>
                                          <p:attrName>ppt_w</p:attrName>
                                        </p:attrNameLst>
                                      </p:cBhvr>
                                      <p:tavLst>
                                        <p:tav tm="0">
                                          <p:val>
                                            <p:fltVal val="0"/>
                                          </p:val>
                                        </p:tav>
                                        <p:tav tm="100000">
                                          <p:val>
                                            <p:strVal val="#ppt_w"/>
                                          </p:val>
                                        </p:tav>
                                      </p:tavLst>
                                    </p:anim>
                                    <p:anim calcmode="lin" valueType="num">
                                      <p:cBhvr>
                                        <p:cTn id="22"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262"/>
                                        </p:tgtEl>
                                        <p:attrNameLst>
                                          <p:attrName>style.visibility</p:attrName>
                                        </p:attrNameLst>
                                      </p:cBhvr>
                                      <p:to>
                                        <p:strVal val="visible"/>
                                      </p:to>
                                    </p:set>
                                    <p:animEffect transition="in" filter="fade">
                                      <p:cBhvr>
                                        <p:cTn id="34" dur="1000"/>
                                        <p:tgtEl>
                                          <p:spTgt spid="2262"/>
                                        </p:tgtEl>
                                      </p:cBhvr>
                                    </p:animEffect>
                                    <p:anim calcmode="lin" valueType="num">
                                      <p:cBhvr>
                                        <p:cTn id="35" dur="1000" fill="hold"/>
                                        <p:tgtEl>
                                          <p:spTgt spid="2262"/>
                                        </p:tgtEl>
                                        <p:attrNameLst>
                                          <p:attrName>ppt_x</p:attrName>
                                        </p:attrNameLst>
                                      </p:cBhvr>
                                      <p:tavLst>
                                        <p:tav tm="0">
                                          <p:val>
                                            <p:strVal val="#ppt_x"/>
                                          </p:val>
                                        </p:tav>
                                        <p:tav tm="100000">
                                          <p:val>
                                            <p:strVal val="#ppt_x"/>
                                          </p:val>
                                        </p:tav>
                                      </p:tavLst>
                                    </p:anim>
                                    <p:anim calcmode="lin" valueType="num">
                                      <p:cBhvr>
                                        <p:cTn id="36" dur="1000" fill="hold"/>
                                        <p:tgtEl>
                                          <p:spTgt spid="226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59"/>
                                        </p:tgtEl>
                                        <p:attrNameLst>
                                          <p:attrName>style.visibility</p:attrName>
                                        </p:attrNameLst>
                                      </p:cBhvr>
                                      <p:to>
                                        <p:strVal val="visible"/>
                                      </p:to>
                                    </p:set>
                                    <p:animEffect transition="in" filter="fade">
                                      <p:cBhvr>
                                        <p:cTn id="39" dur="1000"/>
                                        <p:tgtEl>
                                          <p:spTgt spid="2259"/>
                                        </p:tgtEl>
                                      </p:cBhvr>
                                    </p:animEffect>
                                    <p:anim calcmode="lin" valueType="num">
                                      <p:cBhvr>
                                        <p:cTn id="40" dur="1000" fill="hold"/>
                                        <p:tgtEl>
                                          <p:spTgt spid="2259"/>
                                        </p:tgtEl>
                                        <p:attrNameLst>
                                          <p:attrName>ppt_x</p:attrName>
                                        </p:attrNameLst>
                                      </p:cBhvr>
                                      <p:tavLst>
                                        <p:tav tm="0">
                                          <p:val>
                                            <p:strVal val="#ppt_x"/>
                                          </p:val>
                                        </p:tav>
                                        <p:tav tm="100000">
                                          <p:val>
                                            <p:strVal val="#ppt_x"/>
                                          </p:val>
                                        </p:tav>
                                      </p:tavLst>
                                    </p:anim>
                                    <p:anim calcmode="lin" valueType="num">
                                      <p:cBhvr>
                                        <p:cTn id="41" dur="1000" fill="hold"/>
                                        <p:tgtEl>
                                          <p:spTgt spid="225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77"/>
                                        </p:tgtEl>
                                        <p:attrNameLst>
                                          <p:attrName>style.visibility</p:attrName>
                                        </p:attrNameLst>
                                      </p:cBhvr>
                                      <p:to>
                                        <p:strVal val="visible"/>
                                      </p:to>
                                    </p:set>
                                    <p:animEffect transition="in" filter="fade">
                                      <p:cBhvr>
                                        <p:cTn id="44" dur="1000"/>
                                        <p:tgtEl>
                                          <p:spTgt spid="2177"/>
                                        </p:tgtEl>
                                      </p:cBhvr>
                                    </p:animEffect>
                                    <p:anim calcmode="lin" valueType="num">
                                      <p:cBhvr>
                                        <p:cTn id="45" dur="1000" fill="hold"/>
                                        <p:tgtEl>
                                          <p:spTgt spid="2177"/>
                                        </p:tgtEl>
                                        <p:attrNameLst>
                                          <p:attrName>ppt_x</p:attrName>
                                        </p:attrNameLst>
                                      </p:cBhvr>
                                      <p:tavLst>
                                        <p:tav tm="0">
                                          <p:val>
                                            <p:strVal val="#ppt_x"/>
                                          </p:val>
                                        </p:tav>
                                        <p:tav tm="100000">
                                          <p:val>
                                            <p:strVal val="#ppt_x"/>
                                          </p:val>
                                        </p:tav>
                                      </p:tavLst>
                                    </p:anim>
                                    <p:anim calcmode="lin" valueType="num">
                                      <p:cBhvr>
                                        <p:cTn id="46"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183"/>
                                        </p:tgtEl>
                                        <p:attrNameLst>
                                          <p:attrName>style.visibility</p:attrName>
                                        </p:attrNameLst>
                                      </p:cBhvr>
                                      <p:to>
                                        <p:strVal val="visible"/>
                                      </p:to>
                                    </p:set>
                                    <p:animEffect transition="in" filter="fade">
                                      <p:cBhvr>
                                        <p:cTn id="51" dur="1000"/>
                                        <p:tgtEl>
                                          <p:spTgt spid="2183"/>
                                        </p:tgtEl>
                                      </p:cBhvr>
                                    </p:animEffect>
                                    <p:anim calcmode="lin" valueType="num">
                                      <p:cBhvr>
                                        <p:cTn id="52" dur="1000" fill="hold"/>
                                        <p:tgtEl>
                                          <p:spTgt spid="2183"/>
                                        </p:tgtEl>
                                        <p:attrNameLst>
                                          <p:attrName>ppt_x</p:attrName>
                                        </p:attrNameLst>
                                      </p:cBhvr>
                                      <p:tavLst>
                                        <p:tav tm="0">
                                          <p:val>
                                            <p:strVal val="#ppt_x"/>
                                          </p:val>
                                        </p:tav>
                                        <p:tav tm="100000">
                                          <p:val>
                                            <p:strVal val="#ppt_x"/>
                                          </p:val>
                                        </p:tav>
                                      </p:tavLst>
                                    </p:anim>
                                    <p:anim calcmode="lin" valueType="num">
                                      <p:cBhvr>
                                        <p:cTn id="53" dur="1000" fill="hold"/>
                                        <p:tgtEl>
                                          <p:spTgt spid="21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60"/>
                                        </p:tgtEl>
                                        <p:attrNameLst>
                                          <p:attrName>style.visibility</p:attrName>
                                        </p:attrNameLst>
                                      </p:cBhvr>
                                      <p:to>
                                        <p:strVal val="visible"/>
                                      </p:to>
                                    </p:set>
                                    <p:animEffect transition="in" filter="fade">
                                      <p:cBhvr>
                                        <p:cTn id="56" dur="1000"/>
                                        <p:tgtEl>
                                          <p:spTgt spid="2260"/>
                                        </p:tgtEl>
                                      </p:cBhvr>
                                    </p:animEffect>
                                    <p:anim calcmode="lin" valueType="num">
                                      <p:cBhvr>
                                        <p:cTn id="57" dur="1000" fill="hold"/>
                                        <p:tgtEl>
                                          <p:spTgt spid="2260"/>
                                        </p:tgtEl>
                                        <p:attrNameLst>
                                          <p:attrName>ppt_x</p:attrName>
                                        </p:attrNameLst>
                                      </p:cBhvr>
                                      <p:tavLst>
                                        <p:tav tm="0">
                                          <p:val>
                                            <p:strVal val="#ppt_x"/>
                                          </p:val>
                                        </p:tav>
                                        <p:tav tm="100000">
                                          <p:val>
                                            <p:strVal val="#ppt_x"/>
                                          </p:val>
                                        </p:tav>
                                      </p:tavLst>
                                    </p:anim>
                                    <p:anim calcmode="lin" valueType="num">
                                      <p:cBhvr>
                                        <p:cTn id="58" dur="1000" fill="hold"/>
                                        <p:tgtEl>
                                          <p:spTgt spid="226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176"/>
                                        </p:tgtEl>
                                        <p:attrNameLst>
                                          <p:attrName>style.visibility</p:attrName>
                                        </p:attrNameLst>
                                      </p:cBhvr>
                                      <p:to>
                                        <p:strVal val="visible"/>
                                      </p:to>
                                    </p:set>
                                    <p:animEffect transition="in" filter="fade">
                                      <p:cBhvr>
                                        <p:cTn id="61" dur="1000"/>
                                        <p:tgtEl>
                                          <p:spTgt spid="2176"/>
                                        </p:tgtEl>
                                      </p:cBhvr>
                                    </p:animEffect>
                                    <p:anim calcmode="lin" valueType="num">
                                      <p:cBhvr>
                                        <p:cTn id="62" dur="1000" fill="hold"/>
                                        <p:tgtEl>
                                          <p:spTgt spid="2176"/>
                                        </p:tgtEl>
                                        <p:attrNameLst>
                                          <p:attrName>ppt_x</p:attrName>
                                        </p:attrNameLst>
                                      </p:cBhvr>
                                      <p:tavLst>
                                        <p:tav tm="0">
                                          <p:val>
                                            <p:strVal val="#ppt_x"/>
                                          </p:val>
                                        </p:tav>
                                        <p:tav tm="100000">
                                          <p:val>
                                            <p:strVal val="#ppt_x"/>
                                          </p:val>
                                        </p:tav>
                                      </p:tavLst>
                                    </p:anim>
                                    <p:anim calcmode="lin" valueType="num">
                                      <p:cBhvr>
                                        <p:cTn id="63" dur="1000" fill="hold"/>
                                        <p:tgtEl>
                                          <p:spTgt spid="2176"/>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257"/>
                                        </p:tgtEl>
                                        <p:attrNameLst>
                                          <p:attrName>style.visibility</p:attrName>
                                        </p:attrNameLst>
                                      </p:cBhvr>
                                      <p:to>
                                        <p:strVal val="visible"/>
                                      </p:to>
                                    </p:set>
                                    <p:animEffect transition="in" filter="fade">
                                      <p:cBhvr>
                                        <p:cTn id="66" dur="1000"/>
                                        <p:tgtEl>
                                          <p:spTgt spid="2257"/>
                                        </p:tgtEl>
                                      </p:cBhvr>
                                    </p:animEffect>
                                    <p:anim calcmode="lin" valueType="num">
                                      <p:cBhvr>
                                        <p:cTn id="67" dur="1000" fill="hold"/>
                                        <p:tgtEl>
                                          <p:spTgt spid="2257"/>
                                        </p:tgtEl>
                                        <p:attrNameLst>
                                          <p:attrName>ppt_x</p:attrName>
                                        </p:attrNameLst>
                                      </p:cBhvr>
                                      <p:tavLst>
                                        <p:tav tm="0">
                                          <p:val>
                                            <p:strVal val="#ppt_x"/>
                                          </p:val>
                                        </p:tav>
                                        <p:tav tm="100000">
                                          <p:val>
                                            <p:strVal val="#ppt_x"/>
                                          </p:val>
                                        </p:tav>
                                      </p:tavLst>
                                    </p:anim>
                                    <p:anim calcmode="lin" valueType="num">
                                      <p:cBhvr>
                                        <p:cTn id="68" dur="1000" fill="hold"/>
                                        <p:tgtEl>
                                          <p:spTgt spid="225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258"/>
                                        </p:tgtEl>
                                        <p:attrNameLst>
                                          <p:attrName>style.visibility</p:attrName>
                                        </p:attrNameLst>
                                      </p:cBhvr>
                                      <p:to>
                                        <p:strVal val="visible"/>
                                      </p:to>
                                    </p:set>
                                    <p:animEffect transition="in" filter="fade">
                                      <p:cBhvr>
                                        <p:cTn id="71" dur="1000"/>
                                        <p:tgtEl>
                                          <p:spTgt spid="2258"/>
                                        </p:tgtEl>
                                      </p:cBhvr>
                                    </p:animEffect>
                                    <p:anim calcmode="lin" valueType="num">
                                      <p:cBhvr>
                                        <p:cTn id="72" dur="1000" fill="hold"/>
                                        <p:tgtEl>
                                          <p:spTgt spid="2258"/>
                                        </p:tgtEl>
                                        <p:attrNameLst>
                                          <p:attrName>ppt_x</p:attrName>
                                        </p:attrNameLst>
                                      </p:cBhvr>
                                      <p:tavLst>
                                        <p:tav tm="0">
                                          <p:val>
                                            <p:strVal val="#ppt_x"/>
                                          </p:val>
                                        </p:tav>
                                        <p:tav tm="100000">
                                          <p:val>
                                            <p:strVal val="#ppt_x"/>
                                          </p:val>
                                        </p:tav>
                                      </p:tavLst>
                                    </p:anim>
                                    <p:anim calcmode="lin" valueType="num">
                                      <p:cBhvr>
                                        <p:cTn id="73" dur="1000" fill="hold"/>
                                        <p:tgtEl>
                                          <p:spTgt spid="2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P spid="2177" grpId="0"/>
      <p:bldP spid="2183" grpId="0"/>
      <p:bldP spid="2185" grpId="0"/>
      <p:bldP spid="2257" grpId="0" animBg="1"/>
      <p:bldP spid="2258" grpId="0" animBg="1"/>
      <p:bldP spid="2259" grpId="0" animBg="1"/>
      <p:bldP spid="2260" grpId="0"/>
      <p:bldP spid="226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oạn bài Nếu mai em về Chiêm Hóa | Hay nhất Soạn văn 8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Title 3"/>
          <p:cNvSpPr>
            <a:spLocks noGrp="1"/>
          </p:cNvSpPr>
          <p:nvPr>
            <p:ph type="title"/>
          </p:nvPr>
        </p:nvSpPr>
        <p:spPr>
          <a:xfrm>
            <a:off x="813518" y="160338"/>
            <a:ext cx="7704000" cy="572700"/>
          </a:xfrm>
        </p:spPr>
        <p:txBody>
          <a:bodyPr/>
          <a:lstStyle/>
          <a:p>
            <a:r>
              <a:rPr lang="vi-VN" sz="1600" dirty="0">
                <a:solidFill>
                  <a:srgbClr val="FF0000"/>
                </a:solidFill>
                <a:latin typeface="Times New Roman" pitchFamily="18" charset="0"/>
                <a:cs typeface="Times New Roman" pitchFamily="18" charset="0"/>
              </a:rPr>
              <a:t>VIẾT</a:t>
            </a:r>
            <a:r>
              <a:rPr lang="en-US" sz="1600" dirty="0">
                <a:solidFill>
                  <a:srgbClr val="FF0000"/>
                </a:solidFill>
                <a:latin typeface="Times New Roman" pitchFamily="18" charset="0"/>
                <a:cs typeface="Times New Roman" pitchFamily="18" charset="0"/>
              </a:rPr>
              <a:t> ĐOẠN VĂN GHI LẠI CẢM NGHĨ SAU KHI ĐỌC MỘT BÀI THƠ SÁU CHỮ, BẢY CHỮ</a:t>
            </a:r>
            <a:r>
              <a:rPr lang="en-US" sz="1600" dirty="0">
                <a:solidFill>
                  <a:schemeClr val="accent5">
                    <a:lumMod val="75000"/>
                  </a:schemeClr>
                </a:solidFill>
                <a:latin typeface="Times New Roman" pitchFamily="18" charset="0"/>
                <a:cs typeface="Times New Roman" pitchFamily="18" charset="0"/>
              </a:rPr>
              <a:t/>
            </a:r>
            <a:br>
              <a:rPr lang="en-US" sz="1600" dirty="0">
                <a:solidFill>
                  <a:schemeClr val="accent5">
                    <a:lumMod val="75000"/>
                  </a:schemeClr>
                </a:solidFill>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8" name="TextBox 7"/>
          <p:cNvSpPr txBox="1"/>
          <p:nvPr/>
        </p:nvSpPr>
        <p:spPr>
          <a:xfrm>
            <a:off x="307974" y="492077"/>
            <a:ext cx="4575753" cy="346249"/>
          </a:xfrm>
          <a:prstGeom prst="rect">
            <a:avLst/>
          </a:prstGeom>
          <a:noFill/>
        </p:spPr>
        <p:txBody>
          <a:bodyPr wrap="square" lIns="68580" tIns="34290" rIns="68580" bIns="34290" rtlCol="0">
            <a:spAutoFit/>
          </a:bodyPr>
          <a:lstStyle/>
          <a:p>
            <a:r>
              <a:rPr lang="en-US" sz="1800" b="1" dirty="0">
                <a:solidFill>
                  <a:srgbClr val="FF0000"/>
                </a:solidFill>
                <a:latin typeface="Times New Roman" pitchFamily="18" charset="0"/>
                <a:cs typeface="Times New Roman" pitchFamily="18" charset="0"/>
              </a:rPr>
              <a:t>I. ĐỊNH </a:t>
            </a:r>
            <a:r>
              <a:rPr lang="en-US" sz="1800" b="1" dirty="0" smtClean="0">
                <a:solidFill>
                  <a:srgbClr val="FF0000"/>
                </a:solidFill>
                <a:latin typeface="Times New Roman" pitchFamily="18" charset="0"/>
                <a:cs typeface="Times New Roman" pitchFamily="18" charset="0"/>
              </a:rPr>
              <a:t>HƯỚNG  </a:t>
            </a:r>
            <a:endParaRPr lang="en-US" sz="1800" b="1" dirty="0">
              <a:solidFill>
                <a:srgbClr val="FF0000"/>
              </a:solidFill>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402096151"/>
              </p:ext>
            </p:extLst>
          </p:nvPr>
        </p:nvGraphicFramePr>
        <p:xfrm>
          <a:off x="89274" y="838326"/>
          <a:ext cx="8934637" cy="3538411"/>
        </p:xfrm>
        <a:graphic>
          <a:graphicData uri="http://schemas.openxmlformats.org/drawingml/2006/table">
            <a:tbl>
              <a:tblPr firstRow="1" firstCol="1" bandRow="1">
                <a:tableStyleId>{5DA37D80-6434-44D0-A028-1B22A696006F}</a:tableStyleId>
              </a:tblPr>
              <a:tblGrid>
                <a:gridCol w="4264517"/>
                <a:gridCol w="4670120"/>
              </a:tblGrid>
              <a:tr h="1000865">
                <a:tc>
                  <a:txBody>
                    <a:bodyPr/>
                    <a:lstStyle/>
                    <a:p>
                      <a:pPr marL="91440" marR="18288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1700" dirty="0" err="1" smtClean="0">
                          <a:solidFill>
                            <a:schemeClr val="bg2"/>
                          </a:solidFill>
                          <a:effectLst/>
                          <a:latin typeface="Times New Roman" pitchFamily="18" charset="0"/>
                          <a:cs typeface="Times New Roman" pitchFamily="18" charset="0"/>
                        </a:rPr>
                        <a:t>Những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hình</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ảnh</a:t>
                      </a:r>
                      <a:r>
                        <a:rPr lang="en-US" sz="1700" dirty="0" smtClean="0">
                          <a:solidFill>
                            <a:schemeClr val="bg2"/>
                          </a:solidFill>
                          <a:effectLst/>
                          <a:latin typeface="Times New Roman" pitchFamily="18" charset="0"/>
                          <a:cs typeface="Times New Roman" pitchFamily="18" charset="0"/>
                        </a:rPr>
                        <a:t>, chi </a:t>
                      </a:r>
                      <a:r>
                        <a:rPr lang="en-US" sz="1700" dirty="0" err="1" smtClean="0">
                          <a:solidFill>
                            <a:schemeClr val="bg2"/>
                          </a:solidFill>
                          <a:effectLst/>
                          <a:latin typeface="Times New Roman" pitchFamily="18" charset="0"/>
                          <a:cs typeface="Times New Roman" pitchFamily="18" charset="0"/>
                        </a:rPr>
                        <a:t>tiết</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ấn</a:t>
                      </a:r>
                      <a:r>
                        <a:rPr lang="en-US" sz="1700" baseline="0" dirty="0" smtClean="0">
                          <a:solidFill>
                            <a:schemeClr val="bg2"/>
                          </a:solidFill>
                          <a:effectLst/>
                          <a:latin typeface="Times New Roman" pitchFamily="18" charset="0"/>
                          <a:cs typeface="Times New Roman" pitchFamily="18" charset="0"/>
                        </a:rPr>
                        <a:t> </a:t>
                      </a:r>
                      <a:r>
                        <a:rPr lang="en-US" sz="1700" baseline="0" dirty="0" err="1" smtClean="0">
                          <a:solidFill>
                            <a:schemeClr val="bg2"/>
                          </a:solidFill>
                          <a:effectLst/>
                          <a:latin typeface="Times New Roman" pitchFamily="18" charset="0"/>
                          <a:cs typeface="Times New Roman" pitchFamily="18" charset="0"/>
                        </a:rPr>
                        <a:t>tượng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trong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bài</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thơ</a:t>
                      </a:r>
                      <a:r>
                        <a:rPr lang="en-US" sz="1700" dirty="0" smtClean="0">
                          <a:solidFill>
                            <a:schemeClr val="bg2"/>
                          </a:solidFill>
                          <a:effectLst/>
                          <a:latin typeface="Times New Roman" pitchFamily="18" charset="0"/>
                          <a:cs typeface="Times New Roman" pitchFamily="18" charset="0"/>
                        </a:rPr>
                        <a:t> Qua </a:t>
                      </a:r>
                      <a:r>
                        <a:rPr lang="en-US" sz="1700" dirty="0" err="1" smtClean="0">
                          <a:solidFill>
                            <a:schemeClr val="bg2"/>
                          </a:solidFill>
                          <a:effectLst/>
                          <a:latin typeface="Times New Roman" pitchFamily="18" charset="0"/>
                          <a:cs typeface="Times New Roman" pitchFamily="18" charset="0"/>
                        </a:rPr>
                        <a:t>Đèo</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Ngang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của</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Bà</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Huyện</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Thanh</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Quan</a:t>
                      </a:r>
                      <a:r>
                        <a:rPr lang="en-US" sz="1700" dirty="0" smtClean="0">
                          <a:solidFill>
                            <a:schemeClr val="bg2"/>
                          </a:solidFill>
                          <a:effectLst/>
                          <a:latin typeface="Times New Roman" pitchFamily="18" charset="0"/>
                          <a:cs typeface="Times New Roman" pitchFamily="18" charset="0"/>
                        </a:rPr>
                        <a:t>.</a:t>
                      </a:r>
                      <a:endParaRPr lang="en-US" sz="1700" dirty="0" smtClean="0">
                        <a:solidFill>
                          <a:schemeClr val="bg2"/>
                        </a:solidFill>
                        <a:effectLst/>
                        <a:latin typeface="Times New Roman" pitchFamily="18" charset="0"/>
                        <a:ea typeface="Calibri"/>
                        <a:cs typeface="Times New Roman" pitchFamily="18" charset="0"/>
                      </a:endParaRPr>
                    </a:p>
                    <a:p>
                      <a:pPr marL="91440" marR="182880" algn="just">
                        <a:lnSpc>
                          <a:spcPct val="115000"/>
                        </a:lnSpc>
                        <a:spcBef>
                          <a:spcPts val="0"/>
                        </a:spcBef>
                        <a:spcAft>
                          <a:spcPts val="0"/>
                        </a:spcAft>
                      </a:pPr>
                      <a:endParaRPr lang="en-US" sz="1700" dirty="0">
                        <a:solidFill>
                          <a:schemeClr val="bg2"/>
                        </a:solidFill>
                        <a:effectLst/>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marL="91440" marR="182880" indent="0" algn="just" defTabSz="914400" rtl="0" eaLnBrk="1" fontAlgn="auto" latinLnBrk="0" hangingPunct="1">
                        <a:lnSpc>
                          <a:spcPct val="115000"/>
                        </a:lnSpc>
                        <a:spcBef>
                          <a:spcPts val="0"/>
                        </a:spcBef>
                        <a:spcAft>
                          <a:spcPts val="0"/>
                        </a:spcAft>
                        <a:buClr>
                          <a:srgbClr val="000000"/>
                        </a:buClr>
                        <a:buSzTx/>
                        <a:buFont typeface="Arial"/>
                        <a:buNone/>
                        <a:tabLst/>
                        <a:defRPr/>
                      </a:pPr>
                      <a:r>
                        <a:rPr lang="en-US" sz="1700" dirty="0" err="1" smtClean="0">
                          <a:solidFill>
                            <a:schemeClr val="bg2"/>
                          </a:solidFill>
                          <a:effectLst/>
                          <a:latin typeface="Times New Roman" pitchFamily="18" charset="0"/>
                          <a:cs typeface="Times New Roman" pitchFamily="18" charset="0"/>
                        </a:rPr>
                        <a:t>Từ</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ngữ</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câu</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văn</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thể</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hiện</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cảm</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xúc</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sự</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liên</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tưởng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và</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tưởng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tượng</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mà</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bài</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thơ</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gợi</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ra</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cho</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người</a:t>
                      </a:r>
                      <a:r>
                        <a:rPr lang="en-US" sz="1700" dirty="0" smtClean="0">
                          <a:solidFill>
                            <a:schemeClr val="bg2"/>
                          </a:solidFill>
                          <a:effectLst/>
                          <a:latin typeface="Times New Roman" pitchFamily="18" charset="0"/>
                          <a:cs typeface="Times New Roman" pitchFamily="18" charset="0"/>
                        </a:rPr>
                        <a:t> </a:t>
                      </a:r>
                      <a:r>
                        <a:rPr lang="en-US" sz="1700" dirty="0" err="1" smtClean="0">
                          <a:solidFill>
                            <a:schemeClr val="bg2"/>
                          </a:solidFill>
                          <a:effectLst/>
                          <a:latin typeface="Times New Roman" pitchFamily="18" charset="0"/>
                          <a:cs typeface="Times New Roman" pitchFamily="18" charset="0"/>
                        </a:rPr>
                        <a:t>viết</a:t>
                      </a:r>
                      <a:r>
                        <a:rPr lang="en-US" sz="1700" dirty="0" smtClean="0">
                          <a:solidFill>
                            <a:schemeClr val="bg2"/>
                          </a:solidFill>
                          <a:effectLst/>
                          <a:latin typeface="Times New Roman" pitchFamily="18" charset="0"/>
                          <a:cs typeface="Times New Roman" pitchFamily="18" charset="0"/>
                        </a:rPr>
                        <a:t>.</a:t>
                      </a:r>
                      <a:endParaRPr lang="en-US" sz="1700" dirty="0" smtClean="0">
                        <a:solidFill>
                          <a:schemeClr val="bg2"/>
                        </a:solidFill>
                        <a:effectLst/>
                        <a:latin typeface="Times New Roman" pitchFamily="18" charset="0"/>
                        <a:ea typeface="Calibri"/>
                        <a:cs typeface="Times New Roman" pitchFamily="18" charset="0"/>
                      </a:endParaRPr>
                    </a:p>
                    <a:p>
                      <a:pPr marL="91440" marR="182880" algn="just">
                        <a:lnSpc>
                          <a:spcPct val="115000"/>
                        </a:lnSpc>
                        <a:spcBef>
                          <a:spcPts val="0"/>
                        </a:spcBef>
                        <a:spcAft>
                          <a:spcPts val="0"/>
                        </a:spcAft>
                      </a:pPr>
                      <a:endParaRPr lang="en-US" sz="1700" dirty="0">
                        <a:solidFill>
                          <a:srgbClr val="000000"/>
                        </a:solidFill>
                        <a:effectLst/>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tr>
              <a:tr h="2049399">
                <a:tc>
                  <a:txBody>
                    <a:bodyPr/>
                    <a:lstStyle/>
                    <a:p>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Đèo</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Ngang</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vào</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buổi</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chiều</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tà</a:t>
                      </a:r>
                      <a:r>
                        <a:rPr lang="en-US" sz="1700" b="0" kern="1200" dirty="0" smtClean="0">
                          <a:solidFill>
                            <a:schemeClr val="tx1"/>
                          </a:solidFill>
                          <a:effectLst/>
                          <a:latin typeface="Times New Roman" pitchFamily="18" charset="0"/>
                          <a:ea typeface="+mn-ea"/>
                          <a:cs typeface="Times New Roman" pitchFamily="18" charset="0"/>
                        </a:rPr>
                        <a:t>.</a:t>
                      </a:r>
                    </a:p>
                    <a:p>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Với</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cảnh</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cây</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cỏ</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và</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núi</a:t>
                      </a:r>
                      <a:r>
                        <a:rPr lang="en-US" sz="1700" b="0" kern="1200" dirty="0" smtClean="0">
                          <a:solidFill>
                            <a:schemeClr val="tx1"/>
                          </a:solidFill>
                          <a:effectLst/>
                          <a:latin typeface="Times New Roman" pitchFamily="18" charset="0"/>
                          <a:ea typeface="+mn-ea"/>
                          <a:cs typeface="Times New Roman" pitchFamily="18" charset="0"/>
                        </a:rPr>
                        <a:t> non </a:t>
                      </a:r>
                      <a:r>
                        <a:rPr lang="en-US" sz="1700" b="0" kern="1200" dirty="0" err="1" smtClean="0">
                          <a:solidFill>
                            <a:schemeClr val="tx1"/>
                          </a:solidFill>
                          <a:effectLst/>
                          <a:latin typeface="Times New Roman" pitchFamily="18" charset="0"/>
                          <a:ea typeface="+mn-ea"/>
                          <a:cs typeface="Times New Roman" pitchFamily="18" charset="0"/>
                        </a:rPr>
                        <a:t>thấy</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được</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sự</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heo</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hút</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của</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những</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câu</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thơ</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trên</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kia</a:t>
                      </a:r>
                      <a:r>
                        <a:rPr lang="en-US" sz="1700" b="0" kern="1200" dirty="0" smtClean="0">
                          <a:solidFill>
                            <a:schemeClr val="tx1"/>
                          </a:solidFill>
                          <a:effectLst/>
                          <a:latin typeface="Times New Roman" pitchFamily="18" charset="0"/>
                          <a:ea typeface="+mn-ea"/>
                          <a:cs typeface="Times New Roman" pitchFamily="18" charset="0"/>
                        </a:rPr>
                        <a:t>.</a:t>
                      </a:r>
                    </a:p>
                    <a:p>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Cứ</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nghe</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thấy</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những</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tiếng</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đanh</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đanh</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khắc</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khoải</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cuốc</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cuốc</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vang</a:t>
                      </a:r>
                      <a:r>
                        <a:rPr lang="en-US" sz="1700" b="0" kern="1200" dirty="0" smtClean="0">
                          <a:solidFill>
                            <a:schemeClr val="tx1"/>
                          </a:solidFill>
                          <a:effectLst/>
                          <a:latin typeface="Times New Roman" pitchFamily="18" charset="0"/>
                          <a:ea typeface="+mn-ea"/>
                          <a:cs typeface="Times New Roman" pitchFamily="18" charset="0"/>
                        </a:rPr>
                        <a:t> </a:t>
                      </a:r>
                      <a:r>
                        <a:rPr lang="en-US" sz="1700" b="0" kern="1200" dirty="0" err="1" smtClean="0">
                          <a:solidFill>
                            <a:schemeClr val="tx1"/>
                          </a:solidFill>
                          <a:effectLst/>
                          <a:latin typeface="Times New Roman" pitchFamily="18" charset="0"/>
                          <a:ea typeface="+mn-ea"/>
                          <a:cs typeface="Times New Roman" pitchFamily="18" charset="0"/>
                        </a:rPr>
                        <a:t>lên</a:t>
                      </a:r>
                      <a:r>
                        <a:rPr lang="en-US" sz="1700" b="0" kern="1200" dirty="0" smtClean="0">
                          <a:solidFill>
                            <a:schemeClr val="tx1"/>
                          </a:solidFill>
                          <a:effectLst/>
                          <a:latin typeface="Times New Roman" pitchFamily="18" charset="0"/>
                          <a:ea typeface="+mn-ea"/>
                          <a:cs typeface="Times New Roman" pitchFamily="18" charset="0"/>
                        </a:rPr>
                        <a:t>,…</a:t>
                      </a:r>
                    </a:p>
                    <a:p>
                      <a:pPr marL="91440" marR="182880" algn="just">
                        <a:lnSpc>
                          <a:spcPct val="115000"/>
                        </a:lnSpc>
                        <a:spcBef>
                          <a:spcPts val="0"/>
                        </a:spcBef>
                        <a:spcAft>
                          <a:spcPts val="0"/>
                        </a:spcAft>
                      </a:pPr>
                      <a:endParaRPr lang="en-US" sz="1700" dirty="0" smtClean="0">
                        <a:solidFill>
                          <a:srgbClr val="000000"/>
                        </a:solidFill>
                        <a:effectLst/>
                        <a:latin typeface="Times New Roman" pitchFamily="18" charset="0"/>
                        <a:ea typeface="Calibri"/>
                        <a:cs typeface="Times New Roman" pitchFamily="18" charset="0"/>
                      </a:endParaRPr>
                    </a:p>
                    <a:p>
                      <a:pPr marL="91440" marR="182880" algn="just">
                        <a:lnSpc>
                          <a:spcPct val="115000"/>
                        </a:lnSpc>
                        <a:spcBef>
                          <a:spcPts val="0"/>
                        </a:spcBef>
                        <a:spcAft>
                          <a:spcPts val="0"/>
                        </a:spcAft>
                      </a:pPr>
                      <a:endParaRPr lang="en-US" sz="1700" dirty="0">
                        <a:solidFill>
                          <a:schemeClr val="bg2"/>
                        </a:solidFill>
                        <a:effectLst/>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700" dirty="0">
                          <a:effectLst/>
                          <a:latin typeface="Times New Roman" pitchFamily="18" charset="0"/>
                          <a:cs typeface="Times New Roman" pitchFamily="18" charset="0"/>
                        </a:rPr>
                        <a:t> </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Trong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trí</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tưởng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tượng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Bà</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Huyện</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Thanh</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Quan</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đã</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đưa</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tôi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đến</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Đèo</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Ngang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đúng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vào</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buổi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chiều</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tà</a:t>
                      </a:r>
                      <a:r>
                        <a:rPr lang="en-US" sz="1700" kern="1200" dirty="0" smtClean="0">
                          <a:solidFill>
                            <a:schemeClr val="tx1"/>
                          </a:solidFill>
                          <a:effectLst/>
                          <a:latin typeface="Times New Roman" pitchFamily="18" charset="0"/>
                          <a:ea typeface="+mn-ea"/>
                          <a:cs typeface="Times New Roman" pitchFamily="18" charset="0"/>
                        </a:rPr>
                        <a:t>.</a:t>
                      </a:r>
                    </a:p>
                    <a:p>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Tuổi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lên</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bảy</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lên</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tám</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của</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tôi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khi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ấy</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lại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còn</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được</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những</a:t>
                      </a:r>
                      <a:r>
                        <a:rPr lang="en-US" sz="1700" kern="1200" dirty="0" smtClean="0">
                          <a:solidFill>
                            <a:schemeClr val="tx1"/>
                          </a:solidFill>
                          <a:effectLst/>
                          <a:latin typeface="Times New Roman" pitchFamily="18" charset="0"/>
                          <a:ea typeface="+mn-ea"/>
                          <a:cs typeface="Times New Roman" pitchFamily="18" charset="0"/>
                        </a:rPr>
                        <a:t> rung </a:t>
                      </a:r>
                      <a:r>
                        <a:rPr lang="en-US" sz="1700" kern="1200" dirty="0" err="1" smtClean="0">
                          <a:solidFill>
                            <a:schemeClr val="tx1"/>
                          </a:solidFill>
                          <a:effectLst/>
                          <a:latin typeface="Times New Roman" pitchFamily="18" charset="0"/>
                          <a:ea typeface="+mn-ea"/>
                          <a:cs typeface="Times New Roman" pitchFamily="18" charset="0"/>
                        </a:rPr>
                        <a:t>động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này</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nữa</a:t>
                      </a:r>
                      <a:r>
                        <a:rPr lang="en-US" sz="1700" kern="1200" dirty="0" smtClean="0">
                          <a:solidFill>
                            <a:schemeClr val="tx1"/>
                          </a:solidFill>
                          <a:effectLst/>
                          <a:latin typeface="Times New Roman" pitchFamily="18" charset="0"/>
                          <a:ea typeface="+mn-ea"/>
                          <a:cs typeface="Times New Roman" pitchFamily="18" charset="0"/>
                        </a:rPr>
                        <a:t>:…</a:t>
                      </a:r>
                    </a:p>
                    <a:p>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Không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ai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bày</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cách</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cho</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tôi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cảm</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xúc</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nhưng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tôi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cứ</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nghe</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thấy</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những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tiếng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đanh</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đanh</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khắc</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khoải</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cuốc</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cuốc</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vang</a:t>
                      </a:r>
                      <a:r>
                        <a:rPr lang="en-US" sz="1700" kern="1200" dirty="0" smtClean="0">
                          <a:solidFill>
                            <a:schemeClr val="tx1"/>
                          </a:solidFill>
                          <a:effectLst/>
                          <a:latin typeface="Times New Roman" pitchFamily="18" charset="0"/>
                          <a:ea typeface="+mn-ea"/>
                          <a:cs typeface="Times New Roman" pitchFamily="18" charset="0"/>
                        </a:rPr>
                        <a:t> </a:t>
                      </a:r>
                      <a:r>
                        <a:rPr lang="en-US" sz="1700" kern="1200" dirty="0" err="1" smtClean="0">
                          <a:solidFill>
                            <a:schemeClr val="tx1"/>
                          </a:solidFill>
                          <a:effectLst/>
                          <a:latin typeface="Times New Roman" pitchFamily="18" charset="0"/>
                          <a:ea typeface="+mn-ea"/>
                          <a:cs typeface="Times New Roman" pitchFamily="18" charset="0"/>
                        </a:rPr>
                        <a:t>lên</a:t>
                      </a:r>
                      <a:r>
                        <a:rPr lang="en-US" sz="1700" kern="1200" dirty="0" smtClean="0">
                          <a:solidFill>
                            <a:schemeClr val="tx1"/>
                          </a:solidFill>
                          <a:effectLst/>
                          <a:latin typeface="Times New Roman" pitchFamily="18" charset="0"/>
                          <a:ea typeface="+mn-ea"/>
                          <a:cs typeface="Times New Roman" pitchFamily="18" charset="0"/>
                        </a:rPr>
                        <a:t>,…</a:t>
                      </a:r>
                    </a:p>
                    <a:p>
                      <a:r>
                        <a:rPr lang="en-US" sz="1700" b="1" i="1" kern="1200" dirty="0" smtClean="0">
                          <a:solidFill>
                            <a:schemeClr val="tx1"/>
                          </a:solidFill>
                          <a:effectLst/>
                          <a:latin typeface="Times New Roman" pitchFamily="18" charset="0"/>
                          <a:ea typeface="+mn-ea"/>
                          <a:cs typeface="Times New Roman" pitchFamily="18" charset="0"/>
                        </a:rPr>
                        <a:t> </a:t>
                      </a:r>
                      <a:endParaRPr lang="en-US" sz="1700" kern="1200" dirty="0" smtClean="0">
                        <a:solidFill>
                          <a:schemeClr val="tx1"/>
                        </a:solidFill>
                        <a:effectLst/>
                        <a:latin typeface="Times New Roman" pitchFamily="18" charset="0"/>
                        <a:ea typeface="+mn-ea"/>
                        <a:cs typeface="Times New Roman" pitchFamily="18" charset="0"/>
                      </a:endParaRPr>
                    </a:p>
                    <a:p>
                      <a:pPr marL="91440" marR="182880" algn="just">
                        <a:lnSpc>
                          <a:spcPct val="115000"/>
                        </a:lnSpc>
                        <a:spcBef>
                          <a:spcPts val="0"/>
                        </a:spcBef>
                        <a:spcAft>
                          <a:spcPts val="0"/>
                        </a:spcAft>
                      </a:pPr>
                      <a:endParaRPr lang="en-US" sz="1700" dirty="0">
                        <a:solidFill>
                          <a:srgbClr val="000000"/>
                        </a:solidFill>
                        <a:effectLst/>
                        <a:latin typeface="Times New Roman" pitchFamily="18" charset="0"/>
                        <a:ea typeface="Calibri"/>
                        <a:cs typeface="Times New Roman"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3344" y="118957"/>
            <a:ext cx="1420010" cy="95876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50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6610</TotalTime>
  <Words>1737</Words>
  <Application>Microsoft Office PowerPoint</Application>
  <PresentationFormat>On-screen Show (16:9)</PresentationFormat>
  <Paragraphs>152</Paragraphs>
  <Slides>20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Arial</vt:lpstr>
      <vt:lpstr>Microsoft Sans Serif</vt:lpstr>
      <vt:lpstr>Baloo Tammudu 2</vt:lpstr>
      <vt:lpstr>ＭＳ Ｐゴシック</vt:lpstr>
      <vt:lpstr>微软雅黑</vt:lpstr>
      <vt:lpstr>Times New Roman</vt:lpstr>
      <vt:lpstr>Bebas Neue</vt:lpstr>
      <vt:lpstr>Roboto Condensed Light</vt:lpstr>
      <vt:lpstr>Nanum Pen Script</vt:lpstr>
      <vt:lpstr>#9Slide03 Arima Madurai Medium</vt:lpstr>
      <vt:lpstr>#9Slide03 Arima Madurai Bold</vt:lpstr>
      <vt:lpstr>Calibri</vt:lpstr>
      <vt:lpstr>Writing Asian Characters Workshop by Slidesgo</vt:lpstr>
      <vt:lpstr>Nhân vật – Hình ảnh</vt:lpstr>
      <vt:lpstr>Hình ảnh này nhắc đến bài thơ nào? Ai là người sáng tác bài thơ đó?</vt:lpstr>
      <vt:lpstr>Hình ảnh này nhắc đến bài thơ nào? Ai là người sáng tác bài thơ đó?</vt:lpstr>
      <vt:lpstr>PowerPoint Presentation</vt:lpstr>
      <vt:lpstr>VIẾT ĐOẠN VĂN GHI LẠI CẢM NGHĨ SAU KHI ĐỌC MỘT BÀI THƠ SÁU CHỮ, BẢY CHỮ </vt:lpstr>
      <vt:lpstr>I. Định hướng</vt:lpstr>
      <vt:lpstr>VIẾT ĐOẠN VĂN GHI LẠI CẢM NGHĨ SAU KHI ĐỌC MỘT BÀI THƠ SÁU CHỮ, BẢY CHỮ </vt:lpstr>
      <vt:lpstr>Nhà văn Nguyên Hồng ấn tượng với những hình ảnh, chi tiết nào trong bài thơ Qua Đèo Ngang của Bà Huyện Thanh Quan?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VIẾT ĐOẠN VĂN GHI LẠI CẢM NGHĨ SAU KHI ĐỌC MỘT BÀI THƠ SÁU CHỮ, BẢY CHỮ </vt:lpstr>
      <vt:lpstr>PowerPoint Presentation</vt:lpstr>
      <vt:lpstr>VIẾT ĐOẠN VĂN GHI LẠI CẢM NGHĨ SAU KHI ĐỌC MỘT BÀI THƠ SÁU CHỮ, BẢY CHỮ </vt:lpstr>
      <vt:lpstr>VIẾT ĐOẠN VĂN GHI LẠI CẢM NGHĨ SAU KHI ĐỌC MỘT BÀI THƠ SÁU CHỮ, BẢY CHỮ </vt:lpstr>
      <vt:lpstr>Hãy viết đoạn văn bộc lộ cảm nghĩ của em sau khi đọc bài thơ “Nếu mai em về Chiêm Hóa” của Mai Liễu.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dc:creator>User</dc:creator>
  <cp:lastModifiedBy>User</cp:lastModifiedBy>
  <cp:revision>61</cp:revision>
  <dcterms:modified xsi:type="dcterms:W3CDTF">2023-06-26T15:45:04Z</dcterms:modified>
</cp:coreProperties>
</file>