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301" r:id="rId3"/>
    <p:sldId id="949" r:id="rId4"/>
    <p:sldId id="951" r:id="rId5"/>
    <p:sldId id="948" r:id="rId6"/>
    <p:sldId id="956" r:id="rId7"/>
    <p:sldId id="958" r:id="rId8"/>
    <p:sldId id="962" r:id="rId9"/>
    <p:sldId id="964" r:id="rId10"/>
    <p:sldId id="257" r:id="rId11"/>
    <p:sldId id="287" r:id="rId12"/>
    <p:sldId id="955" r:id="rId13"/>
    <p:sldId id="967" r:id="rId14"/>
    <p:sldId id="966" r:id="rId15"/>
    <p:sldId id="968" r:id="rId16"/>
    <p:sldId id="970" r:id="rId17"/>
    <p:sldId id="969" r:id="rId18"/>
    <p:sldId id="976" r:id="rId19"/>
    <p:sldId id="1011" r:id="rId20"/>
    <p:sldId id="1012" r:id="rId21"/>
    <p:sldId id="954" r:id="rId22"/>
    <p:sldId id="988" r:id="rId23"/>
    <p:sldId id="990" r:id="rId24"/>
    <p:sldId id="992" r:id="rId25"/>
    <p:sldId id="996" r:id="rId26"/>
    <p:sldId id="997" r:id="rId27"/>
    <p:sldId id="998" r:id="rId28"/>
    <p:sldId id="999" r:id="rId29"/>
    <p:sldId id="1001" r:id="rId30"/>
    <p:sldId id="941" r:id="rId31"/>
    <p:sldId id="315" r:id="rId32"/>
    <p:sldId id="316" r:id="rId33"/>
    <p:sldId id="320" r:id="rId34"/>
    <p:sldId id="1003" r:id="rId35"/>
    <p:sldId id="1008" r:id="rId36"/>
    <p:sldId id="1004" r:id="rId37"/>
    <p:sldId id="1005" r:id="rId38"/>
    <p:sldId id="1009" r:id="rId39"/>
    <p:sldId id="1010" r:id="rId40"/>
    <p:sldId id="274" r:id="rId41"/>
    <p:sldId id="940" r:id="rId42"/>
    <p:sldId id="27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87892" autoAdjust="0"/>
  </p:normalViewPr>
  <p:slideViewPr>
    <p:cSldViewPr snapToGrid="0">
      <p:cViewPr varScale="1">
        <p:scale>
          <a:sx n="61" d="100"/>
          <a:sy n="61" d="100"/>
        </p:scale>
        <p:origin x="9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AAA2F1-7D9A-4B74-BCEE-8C621F9D420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2FA43B1-87A1-46D6-9478-A8714E588A3D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EB2AF7-B682-4D77-9409-9D9E4E9C80C0}" type="parTrans" cxnId="{81D16471-F83C-4D03-B4D2-99D6F413BCF4}">
      <dgm:prSet/>
      <dgm:spPr/>
      <dgm:t>
        <a:bodyPr/>
        <a:lstStyle/>
        <a:p>
          <a:pPr algn="just"/>
          <a:endParaRPr lang="en-US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A2C468-37BF-4926-8A8C-C2C2E4E89E12}" type="sibTrans" cxnId="{81D16471-F83C-4D03-B4D2-99D6F413BCF4}">
      <dgm:prSet/>
      <dgm:spPr/>
      <dgm:t>
        <a:bodyPr/>
        <a:lstStyle/>
        <a:p>
          <a:pPr algn="just"/>
          <a:endParaRPr lang="en-US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6D07A2-7262-4CB6-873D-3C4FBE09C09B}">
      <dgm:prSet custT="1"/>
      <dgm:spPr/>
      <dgm:t>
        <a:bodyPr/>
        <a:lstStyle/>
        <a:p>
          <a:pPr algn="just"/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5F4446F9-A8E7-4D23-8E1E-2D872844B029}" type="parTrans" cxnId="{A8D6E595-7475-496B-AA53-4F403B379639}">
      <dgm:prSet/>
      <dgm:spPr/>
      <dgm:t>
        <a:bodyPr/>
        <a:lstStyle/>
        <a:p>
          <a:pPr algn="just"/>
          <a:endParaRPr lang="en-US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83304F-4782-4392-B6CB-8BBE79861AD5}" type="sibTrans" cxnId="{A8D6E595-7475-496B-AA53-4F403B379639}">
      <dgm:prSet/>
      <dgm:spPr/>
      <dgm:t>
        <a:bodyPr/>
        <a:lstStyle/>
        <a:p>
          <a:pPr algn="just"/>
          <a:endParaRPr lang="en-US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A52090-E383-4D7E-A5BD-D7D12F0D8CB4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just"/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C14E25-1C69-4DCE-92AD-909928334484}" type="parTrans" cxnId="{10919540-1109-4B72-AB0D-539E5AF88EF3}">
      <dgm:prSet/>
      <dgm:spPr/>
      <dgm:t>
        <a:bodyPr/>
        <a:lstStyle/>
        <a:p>
          <a:pPr algn="just"/>
          <a:endParaRPr lang="en-US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3D8B34-FB36-4727-BFD8-7360003AC060}" type="sibTrans" cxnId="{10919540-1109-4B72-AB0D-539E5AF88EF3}">
      <dgm:prSet/>
      <dgm:spPr/>
      <dgm:t>
        <a:bodyPr/>
        <a:lstStyle/>
        <a:p>
          <a:pPr algn="just"/>
          <a:endParaRPr lang="en-US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D2E81B-5298-4E12-A360-9CA2800D6E64}">
      <dgm:prSet custT="1"/>
      <dgm:spPr/>
      <dgm:t>
        <a:bodyPr/>
        <a:lstStyle/>
        <a:p>
          <a:pPr algn="just"/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Văn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0AACC2-2A71-4B3F-A866-5D7DFE8BEEFF}" type="parTrans" cxnId="{6B215D2C-0732-4584-94CE-D7BF08941ECB}">
      <dgm:prSet/>
      <dgm:spPr/>
      <dgm:t>
        <a:bodyPr/>
        <a:lstStyle/>
        <a:p>
          <a:pPr algn="just"/>
          <a:endParaRPr lang="en-US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5646E-C9B7-49C1-9AA7-7D016FF39854}" type="sibTrans" cxnId="{6B215D2C-0732-4584-94CE-D7BF08941ECB}">
      <dgm:prSet/>
      <dgm:spPr/>
      <dgm:t>
        <a:bodyPr/>
        <a:lstStyle/>
        <a:p>
          <a:pPr algn="just"/>
          <a:endParaRPr lang="en-US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E9A23D-367A-41F5-B92F-5665242DC8A3}">
      <dgm:prSet custT="1"/>
      <dgm:spPr/>
      <dgm:t>
        <a:bodyPr/>
        <a:lstStyle/>
        <a:p>
          <a:pPr algn="just"/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trừ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xung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đột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siêu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cường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7DC2F275-37A8-416D-8128-3B3A6D640609}" type="parTrans" cxnId="{D35F7244-B7F4-4440-B3F2-D56E76665E30}">
      <dgm:prSet/>
      <dgm:spPr/>
      <dgm:t>
        <a:bodyPr/>
        <a:lstStyle/>
        <a:p>
          <a:pPr algn="just"/>
          <a:endParaRPr lang="en-US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EC36A5-83BE-41EF-9FD7-7C3D275CC9DD}" type="sibTrans" cxnId="{D35F7244-B7F4-4440-B3F2-D56E76665E30}">
      <dgm:prSet/>
      <dgm:spPr/>
      <dgm:t>
        <a:bodyPr/>
        <a:lstStyle/>
        <a:p>
          <a:pPr algn="just"/>
          <a:endParaRPr lang="en-US" sz="32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E72AE4-DAAC-4EB4-BC83-BB5F78D9B74D}" type="pres">
      <dgm:prSet presAssocID="{E8AAA2F1-7D9A-4B74-BCEE-8C621F9D420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AED9E6-5184-466A-AE5F-4B0096C892DB}" type="pres">
      <dgm:prSet presAssocID="{72FA43B1-87A1-46D6-9478-A8714E588A3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AA753C-B74F-4688-916E-769EE1302D25}" type="pres">
      <dgm:prSet presAssocID="{2AA2C468-37BF-4926-8A8C-C2C2E4E89E12}" presName="sibTrans" presStyleCnt="0"/>
      <dgm:spPr/>
    </dgm:pt>
    <dgm:pt modelId="{323E0556-C530-47A1-91F7-11C22B484E4A}" type="pres">
      <dgm:prSet presAssocID="{2B6D07A2-7262-4CB6-873D-3C4FBE09C09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F88B46-29DD-4ED0-A297-DC7CBEB411AE}" type="pres">
      <dgm:prSet presAssocID="{8683304F-4782-4392-B6CB-8BBE79861AD5}" presName="sibTrans" presStyleCnt="0"/>
      <dgm:spPr/>
    </dgm:pt>
    <dgm:pt modelId="{7D0A5F28-528C-4D74-A782-2F5A23F6C47B}" type="pres">
      <dgm:prSet presAssocID="{FCA52090-E383-4D7E-A5BD-D7D12F0D8CB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930C3E-4EE6-41DE-A6A7-5331D3F9D7D3}" type="pres">
      <dgm:prSet presAssocID="{283D8B34-FB36-4727-BFD8-7360003AC060}" presName="sibTrans" presStyleCnt="0"/>
      <dgm:spPr/>
    </dgm:pt>
    <dgm:pt modelId="{9E191AA9-E625-4DAB-80AD-221F106C633E}" type="pres">
      <dgm:prSet presAssocID="{37D2E81B-5298-4E12-A360-9CA2800D6E6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A3A2BF-06F2-4103-B7EE-B5F97751ACEC}" type="pres">
      <dgm:prSet presAssocID="{40F5646E-C9B7-49C1-9AA7-7D016FF39854}" presName="sibTrans" presStyleCnt="0"/>
      <dgm:spPr/>
    </dgm:pt>
    <dgm:pt modelId="{4089C1D4-83B4-4A31-B61E-CC388A323D8F}" type="pres">
      <dgm:prSet presAssocID="{E6E9A23D-367A-41F5-B92F-5665242DC8A3}" presName="node" presStyleLbl="node1" presStyleIdx="4" presStyleCnt="5" custScaleX="1389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6C62AC-7007-4C8C-8318-16142CCBBF54}" type="presOf" srcId="{37D2E81B-5298-4E12-A360-9CA2800D6E64}" destId="{9E191AA9-E625-4DAB-80AD-221F106C633E}" srcOrd="0" destOrd="0" presId="urn:microsoft.com/office/officeart/2005/8/layout/default"/>
    <dgm:cxn modelId="{10919540-1109-4B72-AB0D-539E5AF88EF3}" srcId="{E8AAA2F1-7D9A-4B74-BCEE-8C621F9D420F}" destId="{FCA52090-E383-4D7E-A5BD-D7D12F0D8CB4}" srcOrd="2" destOrd="0" parTransId="{14C14E25-1C69-4DCE-92AD-909928334484}" sibTransId="{283D8B34-FB36-4727-BFD8-7360003AC060}"/>
    <dgm:cxn modelId="{958DA741-F61A-483E-9200-1BCE903F835E}" type="presOf" srcId="{FCA52090-E383-4D7E-A5BD-D7D12F0D8CB4}" destId="{7D0A5F28-528C-4D74-A782-2F5A23F6C47B}" srcOrd="0" destOrd="0" presId="urn:microsoft.com/office/officeart/2005/8/layout/default"/>
    <dgm:cxn modelId="{2E28B00B-5495-47D7-B641-A4496ABBD0AB}" type="presOf" srcId="{2B6D07A2-7262-4CB6-873D-3C4FBE09C09B}" destId="{323E0556-C530-47A1-91F7-11C22B484E4A}" srcOrd="0" destOrd="0" presId="urn:microsoft.com/office/officeart/2005/8/layout/default"/>
    <dgm:cxn modelId="{81D16471-F83C-4D03-B4D2-99D6F413BCF4}" srcId="{E8AAA2F1-7D9A-4B74-BCEE-8C621F9D420F}" destId="{72FA43B1-87A1-46D6-9478-A8714E588A3D}" srcOrd="0" destOrd="0" parTransId="{FEEB2AF7-B682-4D77-9409-9D9E4E9C80C0}" sibTransId="{2AA2C468-37BF-4926-8A8C-C2C2E4E89E12}"/>
    <dgm:cxn modelId="{A8D6E595-7475-496B-AA53-4F403B379639}" srcId="{E8AAA2F1-7D9A-4B74-BCEE-8C621F9D420F}" destId="{2B6D07A2-7262-4CB6-873D-3C4FBE09C09B}" srcOrd="1" destOrd="0" parTransId="{5F4446F9-A8E7-4D23-8E1E-2D872844B029}" sibTransId="{8683304F-4782-4392-B6CB-8BBE79861AD5}"/>
    <dgm:cxn modelId="{8B747813-2FC4-496E-B368-6C2D6384163A}" type="presOf" srcId="{E8AAA2F1-7D9A-4B74-BCEE-8C621F9D420F}" destId="{1EE72AE4-DAAC-4EB4-BC83-BB5F78D9B74D}" srcOrd="0" destOrd="0" presId="urn:microsoft.com/office/officeart/2005/8/layout/default"/>
    <dgm:cxn modelId="{D35F7244-B7F4-4440-B3F2-D56E76665E30}" srcId="{E8AAA2F1-7D9A-4B74-BCEE-8C621F9D420F}" destId="{E6E9A23D-367A-41F5-B92F-5665242DC8A3}" srcOrd="4" destOrd="0" parTransId="{7DC2F275-37A8-416D-8128-3B3A6D640609}" sibTransId="{52EC36A5-83BE-41EF-9FD7-7C3D275CC9DD}"/>
    <dgm:cxn modelId="{6B215D2C-0732-4584-94CE-D7BF08941ECB}" srcId="{E8AAA2F1-7D9A-4B74-BCEE-8C621F9D420F}" destId="{37D2E81B-5298-4E12-A360-9CA2800D6E64}" srcOrd="3" destOrd="0" parTransId="{400AACC2-2A71-4B3F-A866-5D7DFE8BEEFF}" sibTransId="{40F5646E-C9B7-49C1-9AA7-7D016FF39854}"/>
    <dgm:cxn modelId="{D44D0817-04E2-449B-9D11-227F42383DBD}" type="presOf" srcId="{E6E9A23D-367A-41F5-B92F-5665242DC8A3}" destId="{4089C1D4-83B4-4A31-B61E-CC388A323D8F}" srcOrd="0" destOrd="0" presId="urn:microsoft.com/office/officeart/2005/8/layout/default"/>
    <dgm:cxn modelId="{5636DFB8-FEA0-4298-8727-B9B797CE1657}" type="presOf" srcId="{72FA43B1-87A1-46D6-9478-A8714E588A3D}" destId="{C4AED9E6-5184-466A-AE5F-4B0096C892DB}" srcOrd="0" destOrd="0" presId="urn:microsoft.com/office/officeart/2005/8/layout/default"/>
    <dgm:cxn modelId="{44B9F239-8A23-4972-A9E4-B38CB756BDD0}" type="presParOf" srcId="{1EE72AE4-DAAC-4EB4-BC83-BB5F78D9B74D}" destId="{C4AED9E6-5184-466A-AE5F-4B0096C892DB}" srcOrd="0" destOrd="0" presId="urn:microsoft.com/office/officeart/2005/8/layout/default"/>
    <dgm:cxn modelId="{DC6F0402-8209-4400-82D7-0D0BAB31A213}" type="presParOf" srcId="{1EE72AE4-DAAC-4EB4-BC83-BB5F78D9B74D}" destId="{3EAA753C-B74F-4688-916E-769EE1302D25}" srcOrd="1" destOrd="0" presId="urn:microsoft.com/office/officeart/2005/8/layout/default"/>
    <dgm:cxn modelId="{96BD5089-7D13-48C4-80CE-77CB92AEA45B}" type="presParOf" srcId="{1EE72AE4-DAAC-4EB4-BC83-BB5F78D9B74D}" destId="{323E0556-C530-47A1-91F7-11C22B484E4A}" srcOrd="2" destOrd="0" presId="urn:microsoft.com/office/officeart/2005/8/layout/default"/>
    <dgm:cxn modelId="{F0BCFD06-BE1C-4D9F-A04D-57B17BDA6839}" type="presParOf" srcId="{1EE72AE4-DAAC-4EB4-BC83-BB5F78D9B74D}" destId="{EDF88B46-29DD-4ED0-A297-DC7CBEB411AE}" srcOrd="3" destOrd="0" presId="urn:microsoft.com/office/officeart/2005/8/layout/default"/>
    <dgm:cxn modelId="{5FE6BC94-2D2F-41C5-B847-C2B9431C63DE}" type="presParOf" srcId="{1EE72AE4-DAAC-4EB4-BC83-BB5F78D9B74D}" destId="{7D0A5F28-528C-4D74-A782-2F5A23F6C47B}" srcOrd="4" destOrd="0" presId="urn:microsoft.com/office/officeart/2005/8/layout/default"/>
    <dgm:cxn modelId="{B8C64447-F669-4063-A379-F667770ECC63}" type="presParOf" srcId="{1EE72AE4-DAAC-4EB4-BC83-BB5F78D9B74D}" destId="{F9930C3E-4EE6-41DE-A6A7-5331D3F9D7D3}" srcOrd="5" destOrd="0" presId="urn:microsoft.com/office/officeart/2005/8/layout/default"/>
    <dgm:cxn modelId="{662C2F19-4E13-4390-9EC2-F835289A29B8}" type="presParOf" srcId="{1EE72AE4-DAAC-4EB4-BC83-BB5F78D9B74D}" destId="{9E191AA9-E625-4DAB-80AD-221F106C633E}" srcOrd="6" destOrd="0" presId="urn:microsoft.com/office/officeart/2005/8/layout/default"/>
    <dgm:cxn modelId="{BF414992-9F94-4034-877C-C244D5683D2A}" type="presParOf" srcId="{1EE72AE4-DAAC-4EB4-BC83-BB5F78D9B74D}" destId="{37A3A2BF-06F2-4103-B7EE-B5F97751ACEC}" srcOrd="7" destOrd="0" presId="urn:microsoft.com/office/officeart/2005/8/layout/default"/>
    <dgm:cxn modelId="{06CF7C8C-E163-49BF-B48A-3F0743D720BD}" type="presParOf" srcId="{1EE72AE4-DAAC-4EB4-BC83-BB5F78D9B74D}" destId="{4089C1D4-83B4-4A31-B61E-CC388A323D8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C52AF3-1D23-4C0D-BB36-36307497338C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5662FCC-150C-4797-A610-981A94B551D6}">
      <dgm:prSet custT="1"/>
      <dgm:spPr/>
      <dgm:t>
        <a:bodyPr/>
        <a:lstStyle/>
        <a:p>
          <a:pPr algn="just"/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lĩnh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vực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E0526CD2-15D5-4EF7-9E9B-9EDDE7A09B1C}" type="parTrans" cxnId="{1C74FF39-A385-44C6-9C4C-815107DEBF31}">
      <dgm:prSet/>
      <dgm:spPr/>
      <dgm:t>
        <a:bodyPr/>
        <a:lstStyle/>
        <a:p>
          <a:pPr algn="just"/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4E386A-351D-4D3E-AAA8-871EFE1C853B}" type="sibTrans" cxnId="{1C74FF39-A385-44C6-9C4C-815107DEBF31}">
      <dgm:prSet/>
      <dgm:spPr/>
      <dgm:t>
        <a:bodyPr/>
        <a:lstStyle/>
        <a:p>
          <a:pPr algn="just"/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F5C17B-7CA5-4764-86E4-7B79CA259841}">
      <dgm:prSet custT="1"/>
      <dgm:spPr/>
      <dgm:t>
        <a:bodyPr/>
        <a:lstStyle/>
        <a:p>
          <a:pPr algn="just"/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lĩnh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vực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endParaRPr lang="en-US" sz="3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0BED29-8D9D-4F84-8F97-9AE4BCF4B219}" type="parTrans" cxnId="{2854B692-6275-4DF9-A580-5AB8D44BE670}">
      <dgm:prSet/>
      <dgm:spPr/>
      <dgm:t>
        <a:bodyPr/>
        <a:lstStyle/>
        <a:p>
          <a:pPr algn="just"/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81EEE9-5178-4198-AE4E-711F6F35CC5F}" type="sibTrans" cxnId="{2854B692-6275-4DF9-A580-5AB8D44BE670}">
      <dgm:prSet/>
      <dgm:spPr/>
      <dgm:t>
        <a:bodyPr/>
        <a:lstStyle/>
        <a:p>
          <a:pPr algn="just"/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CE61C1-75E1-445E-B586-2096EAA802F7}">
      <dgm:prSet custT="1"/>
      <dgm:spPr/>
      <dgm:t>
        <a:bodyPr/>
        <a:lstStyle/>
        <a:p>
          <a:pPr algn="just"/>
          <a:r>
            <a:rPr lang="en-US" sz="36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hưởng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khu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vực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…</a:t>
          </a:r>
        </a:p>
      </dgm:t>
    </dgm:pt>
    <dgm:pt modelId="{9459D814-A59E-4FD1-9ED8-F292FA75C3B7}" type="parTrans" cxnId="{0C6743B1-75CD-4CC2-B8D4-E8FE85FAA1E0}">
      <dgm:prSet/>
      <dgm:spPr/>
      <dgm:t>
        <a:bodyPr/>
        <a:lstStyle/>
        <a:p>
          <a:pPr algn="just"/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18390-4E21-42B1-8C31-E044E7CF9936}" type="sibTrans" cxnId="{0C6743B1-75CD-4CC2-B8D4-E8FE85FAA1E0}">
      <dgm:prSet/>
      <dgm:spPr/>
      <dgm:t>
        <a:bodyPr/>
        <a:lstStyle/>
        <a:p>
          <a:pPr algn="just"/>
          <a:endParaRPr lang="en-US" sz="36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067A9B-E6C5-4BB0-9ADD-7602C919D2BD}" type="pres">
      <dgm:prSet presAssocID="{58C52AF3-1D23-4C0D-BB36-36307497338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A31F716-9FC6-47D2-8B01-5B2BEC5A464E}" type="pres">
      <dgm:prSet presAssocID="{45662FCC-150C-4797-A610-981A94B551D6}" presName="thickLine" presStyleLbl="alignNode1" presStyleIdx="0" presStyleCnt="3"/>
      <dgm:spPr/>
    </dgm:pt>
    <dgm:pt modelId="{F7A54BEE-80D8-4A66-82FA-FD8000994A29}" type="pres">
      <dgm:prSet presAssocID="{45662FCC-150C-4797-A610-981A94B551D6}" presName="horz1" presStyleCnt="0"/>
      <dgm:spPr/>
    </dgm:pt>
    <dgm:pt modelId="{BF891D19-C0C6-417F-9576-10621F6A6996}" type="pres">
      <dgm:prSet presAssocID="{45662FCC-150C-4797-A610-981A94B551D6}" presName="tx1" presStyleLbl="revTx" presStyleIdx="0" presStyleCnt="3"/>
      <dgm:spPr/>
      <dgm:t>
        <a:bodyPr/>
        <a:lstStyle/>
        <a:p>
          <a:endParaRPr lang="en-US"/>
        </a:p>
      </dgm:t>
    </dgm:pt>
    <dgm:pt modelId="{A0F85B7E-DD96-4448-95BC-EB24632DEE1C}" type="pres">
      <dgm:prSet presAssocID="{45662FCC-150C-4797-A610-981A94B551D6}" presName="vert1" presStyleCnt="0"/>
      <dgm:spPr/>
    </dgm:pt>
    <dgm:pt modelId="{DDE0708F-B379-4B85-8ED0-800A202CCB8F}" type="pres">
      <dgm:prSet presAssocID="{30F5C17B-7CA5-4764-86E4-7B79CA259841}" presName="thickLine" presStyleLbl="alignNode1" presStyleIdx="1" presStyleCnt="3"/>
      <dgm:spPr/>
    </dgm:pt>
    <dgm:pt modelId="{EF53FC31-65AC-423B-89DE-FAFC5B906DEB}" type="pres">
      <dgm:prSet presAssocID="{30F5C17B-7CA5-4764-86E4-7B79CA259841}" presName="horz1" presStyleCnt="0"/>
      <dgm:spPr/>
    </dgm:pt>
    <dgm:pt modelId="{1E1A8344-AB7E-4926-AE7E-A2E42B34FBFC}" type="pres">
      <dgm:prSet presAssocID="{30F5C17B-7CA5-4764-86E4-7B79CA259841}" presName="tx1" presStyleLbl="revTx" presStyleIdx="1" presStyleCnt="3"/>
      <dgm:spPr/>
      <dgm:t>
        <a:bodyPr/>
        <a:lstStyle/>
        <a:p>
          <a:endParaRPr lang="en-US"/>
        </a:p>
      </dgm:t>
    </dgm:pt>
    <dgm:pt modelId="{10F288B3-C820-4ABC-86EB-356E17547150}" type="pres">
      <dgm:prSet presAssocID="{30F5C17B-7CA5-4764-86E4-7B79CA259841}" presName="vert1" presStyleCnt="0"/>
      <dgm:spPr/>
    </dgm:pt>
    <dgm:pt modelId="{B3AAF7B1-072A-43D0-B34D-34CA616123CB}" type="pres">
      <dgm:prSet presAssocID="{36CE61C1-75E1-445E-B586-2096EAA802F7}" presName="thickLine" presStyleLbl="alignNode1" presStyleIdx="2" presStyleCnt="3"/>
      <dgm:spPr/>
    </dgm:pt>
    <dgm:pt modelId="{AECEFD4D-CFA9-4B47-8401-7424D56BCF64}" type="pres">
      <dgm:prSet presAssocID="{36CE61C1-75E1-445E-B586-2096EAA802F7}" presName="horz1" presStyleCnt="0"/>
      <dgm:spPr/>
    </dgm:pt>
    <dgm:pt modelId="{8F3C5153-163E-4894-97EB-ACD44A45A0EE}" type="pres">
      <dgm:prSet presAssocID="{36CE61C1-75E1-445E-B586-2096EAA802F7}" presName="tx1" presStyleLbl="revTx" presStyleIdx="2" presStyleCnt="3"/>
      <dgm:spPr/>
      <dgm:t>
        <a:bodyPr/>
        <a:lstStyle/>
        <a:p>
          <a:endParaRPr lang="en-US"/>
        </a:p>
      </dgm:t>
    </dgm:pt>
    <dgm:pt modelId="{AF683639-F384-428A-9ADD-6B2083EDF1A9}" type="pres">
      <dgm:prSet presAssocID="{36CE61C1-75E1-445E-B586-2096EAA802F7}" presName="vert1" presStyleCnt="0"/>
      <dgm:spPr/>
    </dgm:pt>
  </dgm:ptLst>
  <dgm:cxnLst>
    <dgm:cxn modelId="{FB7DC525-A13F-44A5-B7D6-3E364343372B}" type="presOf" srcId="{36CE61C1-75E1-445E-B586-2096EAA802F7}" destId="{8F3C5153-163E-4894-97EB-ACD44A45A0EE}" srcOrd="0" destOrd="0" presId="urn:microsoft.com/office/officeart/2008/layout/LinedList"/>
    <dgm:cxn modelId="{6863A5A1-12C1-4C2F-8FC7-2334E01CAE19}" type="presOf" srcId="{58C52AF3-1D23-4C0D-BB36-36307497338C}" destId="{C8067A9B-E6C5-4BB0-9ADD-7602C919D2BD}" srcOrd="0" destOrd="0" presId="urn:microsoft.com/office/officeart/2008/layout/LinedList"/>
    <dgm:cxn modelId="{1C74FF39-A385-44C6-9C4C-815107DEBF31}" srcId="{58C52AF3-1D23-4C0D-BB36-36307497338C}" destId="{45662FCC-150C-4797-A610-981A94B551D6}" srcOrd="0" destOrd="0" parTransId="{E0526CD2-15D5-4EF7-9E9B-9EDDE7A09B1C}" sibTransId="{6D4E386A-351D-4D3E-AAA8-871EFE1C853B}"/>
    <dgm:cxn modelId="{0791DB9C-2090-4CD7-98F7-14A8765820A9}" type="presOf" srcId="{30F5C17B-7CA5-4764-86E4-7B79CA259841}" destId="{1E1A8344-AB7E-4926-AE7E-A2E42B34FBFC}" srcOrd="0" destOrd="0" presId="urn:microsoft.com/office/officeart/2008/layout/LinedList"/>
    <dgm:cxn modelId="{0C6743B1-75CD-4CC2-B8D4-E8FE85FAA1E0}" srcId="{58C52AF3-1D23-4C0D-BB36-36307497338C}" destId="{36CE61C1-75E1-445E-B586-2096EAA802F7}" srcOrd="2" destOrd="0" parTransId="{9459D814-A59E-4FD1-9ED8-F292FA75C3B7}" sibTransId="{85418390-4E21-42B1-8C31-E044E7CF9936}"/>
    <dgm:cxn modelId="{2854B692-6275-4DF9-A580-5AB8D44BE670}" srcId="{58C52AF3-1D23-4C0D-BB36-36307497338C}" destId="{30F5C17B-7CA5-4764-86E4-7B79CA259841}" srcOrd="1" destOrd="0" parTransId="{3A0BED29-8D9D-4F84-8F97-9AE4BCF4B219}" sibTransId="{4281EEE9-5178-4198-AE4E-711F6F35CC5F}"/>
    <dgm:cxn modelId="{A8E8434B-4BDB-4402-B728-EBA7781CF5A2}" type="presOf" srcId="{45662FCC-150C-4797-A610-981A94B551D6}" destId="{BF891D19-C0C6-417F-9576-10621F6A6996}" srcOrd="0" destOrd="0" presId="urn:microsoft.com/office/officeart/2008/layout/LinedList"/>
    <dgm:cxn modelId="{DE8EA27F-22CD-494E-A4E7-26B4F07FBC6C}" type="presParOf" srcId="{C8067A9B-E6C5-4BB0-9ADD-7602C919D2BD}" destId="{CA31F716-9FC6-47D2-8B01-5B2BEC5A464E}" srcOrd="0" destOrd="0" presId="urn:microsoft.com/office/officeart/2008/layout/LinedList"/>
    <dgm:cxn modelId="{31D76ED4-65E4-4671-A58F-230CE12C9A82}" type="presParOf" srcId="{C8067A9B-E6C5-4BB0-9ADD-7602C919D2BD}" destId="{F7A54BEE-80D8-4A66-82FA-FD8000994A29}" srcOrd="1" destOrd="0" presId="urn:microsoft.com/office/officeart/2008/layout/LinedList"/>
    <dgm:cxn modelId="{C58FC2C3-0AD0-48FD-AB5C-9B2FD6E3302B}" type="presParOf" srcId="{F7A54BEE-80D8-4A66-82FA-FD8000994A29}" destId="{BF891D19-C0C6-417F-9576-10621F6A6996}" srcOrd="0" destOrd="0" presId="urn:microsoft.com/office/officeart/2008/layout/LinedList"/>
    <dgm:cxn modelId="{DEE0451F-8D68-41D5-8378-20D7F1E35C59}" type="presParOf" srcId="{F7A54BEE-80D8-4A66-82FA-FD8000994A29}" destId="{A0F85B7E-DD96-4448-95BC-EB24632DEE1C}" srcOrd="1" destOrd="0" presId="urn:microsoft.com/office/officeart/2008/layout/LinedList"/>
    <dgm:cxn modelId="{67B75920-9CA9-4EF1-AF0B-15CD1B454886}" type="presParOf" srcId="{C8067A9B-E6C5-4BB0-9ADD-7602C919D2BD}" destId="{DDE0708F-B379-4B85-8ED0-800A202CCB8F}" srcOrd="2" destOrd="0" presId="urn:microsoft.com/office/officeart/2008/layout/LinedList"/>
    <dgm:cxn modelId="{0FA95060-C341-47C7-A98B-FA062C590ED2}" type="presParOf" srcId="{C8067A9B-E6C5-4BB0-9ADD-7602C919D2BD}" destId="{EF53FC31-65AC-423B-89DE-FAFC5B906DEB}" srcOrd="3" destOrd="0" presId="urn:microsoft.com/office/officeart/2008/layout/LinedList"/>
    <dgm:cxn modelId="{F8F63882-553D-4D0C-91B0-6834EAB4F73A}" type="presParOf" srcId="{EF53FC31-65AC-423B-89DE-FAFC5B906DEB}" destId="{1E1A8344-AB7E-4926-AE7E-A2E42B34FBFC}" srcOrd="0" destOrd="0" presId="urn:microsoft.com/office/officeart/2008/layout/LinedList"/>
    <dgm:cxn modelId="{8D983EEE-8086-4EBB-A7C9-5632A4AE7753}" type="presParOf" srcId="{EF53FC31-65AC-423B-89DE-FAFC5B906DEB}" destId="{10F288B3-C820-4ABC-86EB-356E17547150}" srcOrd="1" destOrd="0" presId="urn:microsoft.com/office/officeart/2008/layout/LinedList"/>
    <dgm:cxn modelId="{DFE0E49A-CBC7-4944-BA68-B79850299DE3}" type="presParOf" srcId="{C8067A9B-E6C5-4BB0-9ADD-7602C919D2BD}" destId="{B3AAF7B1-072A-43D0-B34D-34CA616123CB}" srcOrd="4" destOrd="0" presId="urn:microsoft.com/office/officeart/2008/layout/LinedList"/>
    <dgm:cxn modelId="{69A65FD8-E0A8-4448-B77D-9E985E9BD481}" type="presParOf" srcId="{C8067A9B-E6C5-4BB0-9ADD-7602C919D2BD}" destId="{AECEFD4D-CFA9-4B47-8401-7424D56BCF64}" srcOrd="5" destOrd="0" presId="urn:microsoft.com/office/officeart/2008/layout/LinedList"/>
    <dgm:cxn modelId="{F45E55DD-A99B-4077-95B2-2E8819B386AC}" type="presParOf" srcId="{AECEFD4D-CFA9-4B47-8401-7424D56BCF64}" destId="{8F3C5153-163E-4894-97EB-ACD44A45A0EE}" srcOrd="0" destOrd="0" presId="urn:microsoft.com/office/officeart/2008/layout/LinedList"/>
    <dgm:cxn modelId="{CA7DF1F2-36A9-4E35-A728-7A3A39CD2857}" type="presParOf" srcId="{AECEFD4D-CFA9-4B47-8401-7424D56BCF64}" destId="{AF683639-F384-428A-9ADD-6B2083EDF1A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0BEBA6-E7A9-4815-9404-97F3ADB63547}" type="doc">
      <dgm:prSet loTypeId="urn:microsoft.com/office/officeart/2005/8/layout/b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A1E70CB-FCD8-41A3-A3E6-10149BCA0A1D}">
      <dgm:prSet custT="1"/>
      <dgm:spPr/>
      <dgm:t>
        <a:bodyPr/>
        <a:lstStyle/>
        <a:p>
          <a:r>
            <a:rPr lang="en-US" sz="4800" b="1" dirty="0">
              <a:latin typeface="Times New Roman" panose="02020603050405020304" pitchFamily="18" charset="0"/>
              <a:cs typeface="Times New Roman" panose="02020603050405020304" pitchFamily="18" charset="0"/>
            </a:rPr>
            <a:t>BÀI TẬP DỰ ÁN</a:t>
          </a:r>
          <a:endParaRPr lang="en-US" sz="4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5CAFC4-B994-405D-AA5E-9DC8CFDB6DA1}" type="parTrans" cxnId="{4C6F313E-A25D-4134-A979-66225C8F902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B60B62-AAE0-47B8-802F-1B745FDB7034}" type="sibTrans" cxnId="{4C6F313E-A25D-4134-A979-66225C8F902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BFB121-9607-43EB-BA84-9DD1E96FF7D6}">
      <dgm:prSet/>
      <dgm:spPr/>
      <dgm:t>
        <a:bodyPr/>
        <a:lstStyle/>
        <a:p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Em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lạnh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nay?</a:t>
          </a:r>
          <a:endParaRPr lang="en-US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2EC373-4E41-41D7-8E0D-505F4071C9DF}" type="parTrans" cxnId="{EA0C9AD9-1294-4255-83AE-273559D3519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25EDE1-50D0-4C41-894B-A850E757F26C}" type="sibTrans" cxnId="{EA0C9AD9-1294-4255-83AE-273559D3519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25CEBA-6ED0-4EA1-B387-8570FF7E13FF}" type="pres">
      <dgm:prSet presAssocID="{2E0BEBA6-E7A9-4815-9404-97F3ADB63547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459393EA-2067-4341-A6A0-C7C1EFB071A8}" type="pres">
      <dgm:prSet presAssocID="{8A1E70CB-FCD8-41A3-A3E6-10149BCA0A1D}" presName="firs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31D9FF-382A-4DEF-8234-5A8A97FE1085}" type="pres">
      <dgm:prSet presAssocID="{C6B60B62-AAE0-47B8-802F-1B745FDB7034}" presName="sibTrans" presStyleLbl="sibTrans2D1" presStyleIdx="0" presStyleCnt="1"/>
      <dgm:spPr/>
      <dgm:t>
        <a:bodyPr/>
        <a:lstStyle/>
        <a:p>
          <a:endParaRPr lang="en-US"/>
        </a:p>
      </dgm:t>
    </dgm:pt>
    <dgm:pt modelId="{4F6E0680-D115-406A-914F-DAA66A5ECAAA}" type="pres">
      <dgm:prSet presAssocID="{48BFB121-9607-43EB-BA84-9DD1E96FF7D6}" presName="las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E1174D-596D-453E-B4AD-39EAEBA72A04}" type="presOf" srcId="{8A1E70CB-FCD8-41A3-A3E6-10149BCA0A1D}" destId="{459393EA-2067-4341-A6A0-C7C1EFB071A8}" srcOrd="0" destOrd="0" presId="urn:microsoft.com/office/officeart/2005/8/layout/bProcess2"/>
    <dgm:cxn modelId="{913B045D-69A6-447B-B894-9C483F97E6A0}" type="presOf" srcId="{48BFB121-9607-43EB-BA84-9DD1E96FF7D6}" destId="{4F6E0680-D115-406A-914F-DAA66A5ECAAA}" srcOrd="0" destOrd="0" presId="urn:microsoft.com/office/officeart/2005/8/layout/bProcess2"/>
    <dgm:cxn modelId="{27886D73-F981-441F-93B2-8AFFCBCE3908}" type="presOf" srcId="{2E0BEBA6-E7A9-4815-9404-97F3ADB63547}" destId="{5C25CEBA-6ED0-4EA1-B387-8570FF7E13FF}" srcOrd="0" destOrd="0" presId="urn:microsoft.com/office/officeart/2005/8/layout/bProcess2"/>
    <dgm:cxn modelId="{4C6F313E-A25D-4134-A979-66225C8F9024}" srcId="{2E0BEBA6-E7A9-4815-9404-97F3ADB63547}" destId="{8A1E70CB-FCD8-41A3-A3E6-10149BCA0A1D}" srcOrd="0" destOrd="0" parTransId="{205CAFC4-B994-405D-AA5E-9DC8CFDB6DA1}" sibTransId="{C6B60B62-AAE0-47B8-802F-1B745FDB7034}"/>
    <dgm:cxn modelId="{BBFF4A75-8F27-4E7C-8B55-BCE7DDE7293B}" type="presOf" srcId="{C6B60B62-AAE0-47B8-802F-1B745FDB7034}" destId="{5C31D9FF-382A-4DEF-8234-5A8A97FE1085}" srcOrd="0" destOrd="0" presId="urn:microsoft.com/office/officeart/2005/8/layout/bProcess2"/>
    <dgm:cxn modelId="{EA0C9AD9-1294-4255-83AE-273559D35199}" srcId="{2E0BEBA6-E7A9-4815-9404-97F3ADB63547}" destId="{48BFB121-9607-43EB-BA84-9DD1E96FF7D6}" srcOrd="1" destOrd="0" parTransId="{FB2EC373-4E41-41D7-8E0D-505F4071C9DF}" sibTransId="{9625EDE1-50D0-4C41-894B-A850E757F26C}"/>
    <dgm:cxn modelId="{28D68702-C958-45AC-8053-FBEB597F6522}" type="presParOf" srcId="{5C25CEBA-6ED0-4EA1-B387-8570FF7E13FF}" destId="{459393EA-2067-4341-A6A0-C7C1EFB071A8}" srcOrd="0" destOrd="0" presId="urn:microsoft.com/office/officeart/2005/8/layout/bProcess2"/>
    <dgm:cxn modelId="{FEAF8FCF-5BFC-4741-B243-7D8C10234A72}" type="presParOf" srcId="{5C25CEBA-6ED0-4EA1-B387-8570FF7E13FF}" destId="{5C31D9FF-382A-4DEF-8234-5A8A97FE1085}" srcOrd="1" destOrd="0" presId="urn:microsoft.com/office/officeart/2005/8/layout/bProcess2"/>
    <dgm:cxn modelId="{735E40FF-0204-4481-9C38-5ABF41C4C4E4}" type="presParOf" srcId="{5C25CEBA-6ED0-4EA1-B387-8570FF7E13FF}" destId="{4F6E0680-D115-406A-914F-DAA66A5ECAAA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ED9E6-5184-466A-AE5F-4B0096C892DB}">
      <dsp:nvSpPr>
        <dsp:cNvPr id="0" name=""/>
        <dsp:cNvSpPr/>
      </dsp:nvSpPr>
      <dsp:spPr>
        <a:xfrm>
          <a:off x="307345" y="1546"/>
          <a:ext cx="3222855" cy="1933713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7345" y="1546"/>
        <a:ext cx="3222855" cy="1933713"/>
      </dsp:txXfrm>
    </dsp:sp>
    <dsp:sp modelId="{323E0556-C530-47A1-91F7-11C22B484E4A}">
      <dsp:nvSpPr>
        <dsp:cNvPr id="0" name=""/>
        <dsp:cNvSpPr/>
      </dsp:nvSpPr>
      <dsp:spPr>
        <a:xfrm>
          <a:off x="3852486" y="1546"/>
          <a:ext cx="3222855" cy="19337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3852486" y="1546"/>
        <a:ext cx="3222855" cy="1933713"/>
      </dsp:txXfrm>
    </dsp:sp>
    <dsp:sp modelId="{7D0A5F28-528C-4D74-A782-2F5A23F6C47B}">
      <dsp:nvSpPr>
        <dsp:cNvPr id="0" name=""/>
        <dsp:cNvSpPr/>
      </dsp:nvSpPr>
      <dsp:spPr>
        <a:xfrm>
          <a:off x="7397627" y="1546"/>
          <a:ext cx="3222855" cy="1933713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97627" y="1546"/>
        <a:ext cx="3222855" cy="1933713"/>
      </dsp:txXfrm>
    </dsp:sp>
    <dsp:sp modelId="{9E191AA9-E625-4DAB-80AD-221F106C633E}">
      <dsp:nvSpPr>
        <dsp:cNvPr id="0" name=""/>
        <dsp:cNvSpPr/>
      </dsp:nvSpPr>
      <dsp:spPr>
        <a:xfrm>
          <a:off x="1451491" y="2257545"/>
          <a:ext cx="3222855" cy="19337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Văn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1491" y="2257545"/>
        <a:ext cx="3222855" cy="1933713"/>
      </dsp:txXfrm>
    </dsp:sp>
    <dsp:sp modelId="{4089C1D4-83B4-4A31-B61E-CC388A323D8F}">
      <dsp:nvSpPr>
        <dsp:cNvPr id="0" name=""/>
        <dsp:cNvSpPr/>
      </dsp:nvSpPr>
      <dsp:spPr>
        <a:xfrm>
          <a:off x="4996632" y="2257545"/>
          <a:ext cx="4479705" cy="193371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Ngoại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trừ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xung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đột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siêu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cường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4996632" y="2257545"/>
        <a:ext cx="4479705" cy="19337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1F716-9FC6-47D2-8B01-5B2BEC5A464E}">
      <dsp:nvSpPr>
        <dsp:cNvPr id="0" name=""/>
        <dsp:cNvSpPr/>
      </dsp:nvSpPr>
      <dsp:spPr>
        <a:xfrm>
          <a:off x="0" y="2434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91D19-C0C6-417F-9576-10621F6A6996}">
      <dsp:nvSpPr>
        <dsp:cNvPr id="0" name=""/>
        <dsp:cNvSpPr/>
      </dsp:nvSpPr>
      <dsp:spPr>
        <a:xfrm>
          <a:off x="0" y="2434"/>
          <a:ext cx="6291714" cy="1660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lĩnh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vực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kinh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0" y="2434"/>
        <a:ext cx="6291714" cy="1660665"/>
      </dsp:txXfrm>
    </dsp:sp>
    <dsp:sp modelId="{DDE0708F-B379-4B85-8ED0-800A202CCB8F}">
      <dsp:nvSpPr>
        <dsp:cNvPr id="0" name=""/>
        <dsp:cNvSpPr/>
      </dsp:nvSpPr>
      <dsp:spPr>
        <a:xfrm>
          <a:off x="0" y="1663100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A8344-AB7E-4926-AE7E-A2E42B34FBFC}">
      <dsp:nvSpPr>
        <dsp:cNvPr id="0" name=""/>
        <dsp:cNvSpPr/>
      </dsp:nvSpPr>
      <dsp:spPr>
        <a:xfrm>
          <a:off x="0" y="1663100"/>
          <a:ext cx="6291714" cy="1660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lĩnh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vực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endParaRPr lang="en-US" sz="3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63100"/>
        <a:ext cx="6291714" cy="1660665"/>
      </dsp:txXfrm>
    </dsp:sp>
    <dsp:sp modelId="{B3AAF7B1-072A-43D0-B34D-34CA616123CB}">
      <dsp:nvSpPr>
        <dsp:cNvPr id="0" name=""/>
        <dsp:cNvSpPr/>
      </dsp:nvSpPr>
      <dsp:spPr>
        <a:xfrm>
          <a:off x="0" y="3323765"/>
          <a:ext cx="629171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3C5153-163E-4894-97EB-ACD44A45A0EE}">
      <dsp:nvSpPr>
        <dsp:cNvPr id="0" name=""/>
        <dsp:cNvSpPr/>
      </dsp:nvSpPr>
      <dsp:spPr>
        <a:xfrm>
          <a:off x="0" y="3323765"/>
          <a:ext cx="6291714" cy="16606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ảnh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hưởng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khu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vực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…</a:t>
          </a:r>
        </a:p>
      </dsp:txBody>
      <dsp:txXfrm>
        <a:off x="0" y="3323765"/>
        <a:ext cx="6291714" cy="16606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393EA-2067-4341-A6A0-C7C1EFB071A8}">
      <dsp:nvSpPr>
        <dsp:cNvPr id="0" name=""/>
        <dsp:cNvSpPr/>
      </dsp:nvSpPr>
      <dsp:spPr>
        <a:xfrm>
          <a:off x="1488" y="203218"/>
          <a:ext cx="4875608" cy="487560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BÀI TẬP DỰ ÁN</a:t>
          </a:r>
          <a:endParaRPr lang="en-US" sz="4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5504" y="917234"/>
        <a:ext cx="3447576" cy="3447576"/>
      </dsp:txXfrm>
    </dsp:sp>
    <dsp:sp modelId="{5C31D9FF-382A-4DEF-8234-5A8A97FE1085}">
      <dsp:nvSpPr>
        <dsp:cNvPr id="0" name=""/>
        <dsp:cNvSpPr/>
      </dsp:nvSpPr>
      <dsp:spPr>
        <a:xfrm rot="5400000">
          <a:off x="5279334" y="1995004"/>
          <a:ext cx="1706463" cy="1292036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E0680-D115-406A-914F-DAA66A5ECAAA}">
      <dsp:nvSpPr>
        <dsp:cNvPr id="0" name=""/>
        <dsp:cNvSpPr/>
      </dsp:nvSpPr>
      <dsp:spPr>
        <a:xfrm>
          <a:off x="7314901" y="203218"/>
          <a:ext cx="4875608" cy="4875608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Em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hậu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quả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lạnh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3700" b="1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nay?</a:t>
          </a:r>
          <a:endParaRPr lang="en-US" sz="37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28917" y="917234"/>
        <a:ext cx="3447576" cy="3447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FDE45-4C73-4427-9000-64D70BF8828E}" type="datetimeFigureOut">
              <a:rPr lang="en-US" smtClean="0"/>
              <a:t>08/10/2025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D649C-1896-4414-A388-F3A98A2AD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7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8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23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55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7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1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4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82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19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6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8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4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9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8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4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15.png"/><Relationship Id="rId10" Type="http://schemas.microsoft.com/office/2007/relationships/diagramDrawing" Target="../diagrams/drawing2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9.svg"/><Relationship Id="rId4" Type="http://schemas.openxmlformats.org/officeDocument/2006/relationships/image" Target="../media/image36.png"/><Relationship Id="rId9" Type="http://schemas.openxmlformats.org/officeDocument/2006/relationships/image" Target="../media/image9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sv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9.svg"/><Relationship Id="rId4" Type="http://schemas.openxmlformats.org/officeDocument/2006/relationships/image" Target="../media/image36.png"/><Relationship Id="rId9" Type="http://schemas.openxmlformats.org/officeDocument/2006/relationships/image" Target="../media/image93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89.svg"/><Relationship Id="rId4" Type="http://schemas.openxmlformats.org/officeDocument/2006/relationships/image" Target="../media/image36.png"/><Relationship Id="rId9" Type="http://schemas.openxmlformats.org/officeDocument/2006/relationships/image" Target="../media/image93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4799" y="685800"/>
            <a:ext cx="2361347" cy="3240928"/>
            <a:chOff x="0" y="0"/>
            <a:chExt cx="944471" cy="12962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4471" cy="1296278"/>
            </a:xfrm>
            <a:custGeom>
              <a:avLst/>
              <a:gdLst/>
              <a:ahLst/>
              <a:cxnLst/>
              <a:rect l="l" t="t" r="r" b="b"/>
              <a:pathLst>
                <a:path w="944471" h="1296278">
                  <a:moveTo>
                    <a:pt x="54643" y="0"/>
                  </a:moveTo>
                  <a:lnTo>
                    <a:pt x="889827" y="0"/>
                  </a:lnTo>
                  <a:cubicBezTo>
                    <a:pt x="904320" y="0"/>
                    <a:pt x="918218" y="5757"/>
                    <a:pt x="928466" y="16005"/>
                  </a:cubicBezTo>
                  <a:cubicBezTo>
                    <a:pt x="938714" y="26252"/>
                    <a:pt x="944471" y="40151"/>
                    <a:pt x="944471" y="54643"/>
                  </a:cubicBezTo>
                  <a:lnTo>
                    <a:pt x="944471" y="1241635"/>
                  </a:lnTo>
                  <a:cubicBezTo>
                    <a:pt x="944471" y="1256127"/>
                    <a:pt x="938714" y="1270026"/>
                    <a:pt x="928466" y="1280273"/>
                  </a:cubicBezTo>
                  <a:cubicBezTo>
                    <a:pt x="918218" y="1290521"/>
                    <a:pt x="904320" y="1296278"/>
                    <a:pt x="889827" y="1296278"/>
                  </a:cubicBezTo>
                  <a:lnTo>
                    <a:pt x="54643" y="1296278"/>
                  </a:lnTo>
                  <a:cubicBezTo>
                    <a:pt x="40151" y="1296278"/>
                    <a:pt x="26252" y="1290521"/>
                    <a:pt x="16005" y="1280273"/>
                  </a:cubicBezTo>
                  <a:cubicBezTo>
                    <a:pt x="5757" y="1270026"/>
                    <a:pt x="0" y="1256127"/>
                    <a:pt x="0" y="1241635"/>
                  </a:cubicBezTo>
                  <a:lnTo>
                    <a:pt x="0" y="54643"/>
                  </a:lnTo>
                  <a:cubicBezTo>
                    <a:pt x="0" y="40151"/>
                    <a:pt x="5757" y="26252"/>
                    <a:pt x="16005" y="16005"/>
                  </a:cubicBezTo>
                  <a:cubicBezTo>
                    <a:pt x="26252" y="5757"/>
                    <a:pt x="40151" y="0"/>
                    <a:pt x="54643" y="0"/>
                  </a:cubicBezTo>
                  <a:close/>
                </a:path>
              </a:pathLst>
            </a:custGeom>
            <a:blipFill>
              <a:blip r:embed="rId2"/>
              <a:stretch>
                <a:fillRect l="-43405" r="-43405"/>
              </a:stretch>
            </a:blipFill>
            <a:ln w="19050" cap="rnd">
              <a:solidFill>
                <a:srgbClr val="111111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659278" y="2192352"/>
            <a:ext cx="2681821" cy="3979848"/>
            <a:chOff x="0" y="0"/>
            <a:chExt cx="1072651" cy="15918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2651" cy="1591825"/>
            </a:xfrm>
            <a:custGeom>
              <a:avLst/>
              <a:gdLst/>
              <a:ahLst/>
              <a:cxnLst/>
              <a:rect l="l" t="t" r="r" b="b"/>
              <a:pathLst>
                <a:path w="1072651" h="1591825">
                  <a:moveTo>
                    <a:pt x="48114" y="0"/>
                  </a:moveTo>
                  <a:lnTo>
                    <a:pt x="1024538" y="0"/>
                  </a:lnTo>
                  <a:cubicBezTo>
                    <a:pt x="1037298" y="0"/>
                    <a:pt x="1049536" y="5069"/>
                    <a:pt x="1058559" y="14092"/>
                  </a:cubicBezTo>
                  <a:cubicBezTo>
                    <a:pt x="1067582" y="23115"/>
                    <a:pt x="1072651" y="35353"/>
                    <a:pt x="1072651" y="48114"/>
                  </a:cubicBezTo>
                  <a:lnTo>
                    <a:pt x="1072651" y="1543711"/>
                  </a:lnTo>
                  <a:cubicBezTo>
                    <a:pt x="1072651" y="1556472"/>
                    <a:pt x="1067582" y="1568710"/>
                    <a:pt x="1058559" y="1577733"/>
                  </a:cubicBezTo>
                  <a:cubicBezTo>
                    <a:pt x="1049536" y="1586756"/>
                    <a:pt x="1037298" y="1591825"/>
                    <a:pt x="1024538" y="1591825"/>
                  </a:cubicBezTo>
                  <a:lnTo>
                    <a:pt x="48114" y="1591825"/>
                  </a:lnTo>
                  <a:cubicBezTo>
                    <a:pt x="35353" y="1591825"/>
                    <a:pt x="23115" y="1586756"/>
                    <a:pt x="14092" y="1577733"/>
                  </a:cubicBezTo>
                  <a:cubicBezTo>
                    <a:pt x="5069" y="1568710"/>
                    <a:pt x="0" y="1556472"/>
                    <a:pt x="0" y="1543711"/>
                  </a:cubicBezTo>
                  <a:lnTo>
                    <a:pt x="0" y="48114"/>
                  </a:lnTo>
                  <a:cubicBezTo>
                    <a:pt x="0" y="35353"/>
                    <a:pt x="5069" y="23115"/>
                    <a:pt x="14092" y="14092"/>
                  </a:cubicBezTo>
                  <a:cubicBezTo>
                    <a:pt x="23115" y="5069"/>
                    <a:pt x="35353" y="0"/>
                    <a:pt x="48114" y="0"/>
                  </a:cubicBezTo>
                  <a:close/>
                </a:path>
              </a:pathLst>
            </a:custGeom>
            <a:blipFill>
              <a:blip r:embed="rId3"/>
              <a:stretch>
                <a:fillRect l="-52053" r="-52053"/>
              </a:stretch>
            </a:blipFill>
            <a:ln w="19050" cap="rnd">
              <a:solidFill>
                <a:srgbClr val="111111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59278" y="-201890"/>
            <a:ext cx="2681821" cy="2290403"/>
            <a:chOff x="0" y="0"/>
            <a:chExt cx="1072651" cy="9160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2651" cy="916096"/>
            </a:xfrm>
            <a:custGeom>
              <a:avLst/>
              <a:gdLst/>
              <a:ahLst/>
              <a:cxnLst/>
              <a:rect l="l" t="t" r="r" b="b"/>
              <a:pathLst>
                <a:path w="1072651" h="916096">
                  <a:moveTo>
                    <a:pt x="48114" y="0"/>
                  </a:moveTo>
                  <a:lnTo>
                    <a:pt x="1024538" y="0"/>
                  </a:lnTo>
                  <a:cubicBezTo>
                    <a:pt x="1037298" y="0"/>
                    <a:pt x="1049536" y="5069"/>
                    <a:pt x="1058559" y="14092"/>
                  </a:cubicBezTo>
                  <a:cubicBezTo>
                    <a:pt x="1067582" y="23115"/>
                    <a:pt x="1072651" y="35353"/>
                    <a:pt x="1072651" y="48114"/>
                  </a:cubicBezTo>
                  <a:lnTo>
                    <a:pt x="1072651" y="867982"/>
                  </a:lnTo>
                  <a:cubicBezTo>
                    <a:pt x="1072651" y="880742"/>
                    <a:pt x="1067582" y="892980"/>
                    <a:pt x="1058559" y="902003"/>
                  </a:cubicBezTo>
                  <a:cubicBezTo>
                    <a:pt x="1049536" y="911026"/>
                    <a:pt x="1037298" y="916096"/>
                    <a:pt x="1024538" y="916096"/>
                  </a:cubicBezTo>
                  <a:lnTo>
                    <a:pt x="48114" y="916096"/>
                  </a:lnTo>
                  <a:cubicBezTo>
                    <a:pt x="35353" y="916096"/>
                    <a:pt x="23115" y="911026"/>
                    <a:pt x="14092" y="902003"/>
                  </a:cubicBezTo>
                  <a:cubicBezTo>
                    <a:pt x="5069" y="892980"/>
                    <a:pt x="0" y="880742"/>
                    <a:pt x="0" y="867982"/>
                  </a:cubicBezTo>
                  <a:lnTo>
                    <a:pt x="0" y="48114"/>
                  </a:lnTo>
                  <a:cubicBezTo>
                    <a:pt x="0" y="35353"/>
                    <a:pt x="5069" y="23115"/>
                    <a:pt x="14092" y="14092"/>
                  </a:cubicBezTo>
                  <a:cubicBezTo>
                    <a:pt x="23115" y="5069"/>
                    <a:pt x="35353" y="0"/>
                    <a:pt x="48114" y="0"/>
                  </a:cubicBezTo>
                  <a:close/>
                </a:path>
              </a:pathLst>
            </a:custGeom>
            <a:blipFill>
              <a:blip r:embed="rId4"/>
              <a:stretch>
                <a:fillRect l="-33181" r="-33181"/>
              </a:stretch>
            </a:blipFill>
            <a:ln w="19050" cap="rnd">
              <a:solidFill>
                <a:srgbClr val="111111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4799" y="4027622"/>
            <a:ext cx="2361347" cy="3130807"/>
            <a:chOff x="0" y="0"/>
            <a:chExt cx="944471" cy="12522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44471" cy="1252233"/>
            </a:xfrm>
            <a:custGeom>
              <a:avLst/>
              <a:gdLst/>
              <a:ahLst/>
              <a:cxnLst/>
              <a:rect l="l" t="t" r="r" b="b"/>
              <a:pathLst>
                <a:path w="944471" h="1252233">
                  <a:moveTo>
                    <a:pt x="54643" y="0"/>
                  </a:moveTo>
                  <a:lnTo>
                    <a:pt x="889827" y="0"/>
                  </a:lnTo>
                  <a:cubicBezTo>
                    <a:pt x="904320" y="0"/>
                    <a:pt x="918218" y="5757"/>
                    <a:pt x="928466" y="16005"/>
                  </a:cubicBezTo>
                  <a:cubicBezTo>
                    <a:pt x="938714" y="26252"/>
                    <a:pt x="944471" y="40151"/>
                    <a:pt x="944471" y="54643"/>
                  </a:cubicBezTo>
                  <a:lnTo>
                    <a:pt x="944471" y="1197589"/>
                  </a:lnTo>
                  <a:cubicBezTo>
                    <a:pt x="944471" y="1212082"/>
                    <a:pt x="938714" y="1225980"/>
                    <a:pt x="928466" y="1236228"/>
                  </a:cubicBezTo>
                  <a:cubicBezTo>
                    <a:pt x="918218" y="1246476"/>
                    <a:pt x="904320" y="1252233"/>
                    <a:pt x="889827" y="1252233"/>
                  </a:cubicBezTo>
                  <a:lnTo>
                    <a:pt x="54643" y="1252233"/>
                  </a:lnTo>
                  <a:cubicBezTo>
                    <a:pt x="40151" y="1252233"/>
                    <a:pt x="26252" y="1246476"/>
                    <a:pt x="16005" y="1236228"/>
                  </a:cubicBezTo>
                  <a:cubicBezTo>
                    <a:pt x="5757" y="1225980"/>
                    <a:pt x="0" y="1212082"/>
                    <a:pt x="0" y="1197589"/>
                  </a:cubicBezTo>
                  <a:lnTo>
                    <a:pt x="0" y="54643"/>
                  </a:lnTo>
                  <a:cubicBezTo>
                    <a:pt x="0" y="40151"/>
                    <a:pt x="5757" y="26252"/>
                    <a:pt x="16005" y="16005"/>
                  </a:cubicBezTo>
                  <a:cubicBezTo>
                    <a:pt x="26252" y="5757"/>
                    <a:pt x="40151" y="0"/>
                    <a:pt x="54643" y="0"/>
                  </a:cubicBezTo>
                  <a:close/>
                </a:path>
              </a:pathLst>
            </a:custGeom>
            <a:blipFill>
              <a:blip r:embed="rId5"/>
              <a:stretch>
                <a:fillRect l="-54773" r="-54773"/>
              </a:stretch>
            </a:blipFill>
            <a:ln w="19050" cap="rnd">
              <a:solidFill>
                <a:srgbClr val="111111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9">
            <a:extLst>
              <a:ext uri="{FF2B5EF4-FFF2-40B4-BE49-F238E27FC236}">
                <a16:creationId xmlns:a16="http://schemas.microsoft.com/office/drawing/2014/main" id="{162E4C23-169F-D6BB-B1BB-AF5302D21380}"/>
              </a:ext>
            </a:extLst>
          </p:cNvPr>
          <p:cNvSpPr txBox="1"/>
          <p:nvPr/>
        </p:nvSpPr>
        <p:spPr>
          <a:xfrm>
            <a:off x="5422126" y="2466403"/>
            <a:ext cx="657507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CHƯƠNG III. THẾ GIỚI TỪ NĂM 1945 ĐẾN NĂM 1991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94799" y="685800"/>
            <a:ext cx="2361347" cy="3240928"/>
            <a:chOff x="0" y="0"/>
            <a:chExt cx="944471" cy="12962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4471" cy="1296278"/>
            </a:xfrm>
            <a:custGeom>
              <a:avLst/>
              <a:gdLst/>
              <a:ahLst/>
              <a:cxnLst/>
              <a:rect l="l" t="t" r="r" b="b"/>
              <a:pathLst>
                <a:path w="944471" h="1296278">
                  <a:moveTo>
                    <a:pt x="54643" y="0"/>
                  </a:moveTo>
                  <a:lnTo>
                    <a:pt x="889827" y="0"/>
                  </a:lnTo>
                  <a:cubicBezTo>
                    <a:pt x="904320" y="0"/>
                    <a:pt x="918218" y="5757"/>
                    <a:pt x="928466" y="16005"/>
                  </a:cubicBezTo>
                  <a:cubicBezTo>
                    <a:pt x="938714" y="26252"/>
                    <a:pt x="944471" y="40151"/>
                    <a:pt x="944471" y="54643"/>
                  </a:cubicBezTo>
                  <a:lnTo>
                    <a:pt x="944471" y="1241635"/>
                  </a:lnTo>
                  <a:cubicBezTo>
                    <a:pt x="944471" y="1256127"/>
                    <a:pt x="938714" y="1270026"/>
                    <a:pt x="928466" y="1280273"/>
                  </a:cubicBezTo>
                  <a:cubicBezTo>
                    <a:pt x="918218" y="1290521"/>
                    <a:pt x="904320" y="1296278"/>
                    <a:pt x="889827" y="1296278"/>
                  </a:cubicBezTo>
                  <a:lnTo>
                    <a:pt x="54643" y="1296278"/>
                  </a:lnTo>
                  <a:cubicBezTo>
                    <a:pt x="40151" y="1296278"/>
                    <a:pt x="26252" y="1290521"/>
                    <a:pt x="16005" y="1280273"/>
                  </a:cubicBezTo>
                  <a:cubicBezTo>
                    <a:pt x="5757" y="1270026"/>
                    <a:pt x="0" y="1256127"/>
                    <a:pt x="0" y="1241635"/>
                  </a:cubicBezTo>
                  <a:lnTo>
                    <a:pt x="0" y="54643"/>
                  </a:lnTo>
                  <a:cubicBezTo>
                    <a:pt x="0" y="40151"/>
                    <a:pt x="5757" y="26252"/>
                    <a:pt x="16005" y="16005"/>
                  </a:cubicBezTo>
                  <a:cubicBezTo>
                    <a:pt x="26252" y="5757"/>
                    <a:pt x="40151" y="0"/>
                    <a:pt x="54643" y="0"/>
                  </a:cubicBezTo>
                  <a:close/>
                </a:path>
              </a:pathLst>
            </a:custGeom>
            <a:blipFill>
              <a:blip r:embed="rId2"/>
              <a:stretch>
                <a:fillRect l="-43405" r="-43405"/>
              </a:stretch>
            </a:blipFill>
            <a:ln w="19050" cap="rnd">
              <a:solidFill>
                <a:srgbClr val="111111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659278" y="2192352"/>
            <a:ext cx="2681821" cy="3979848"/>
            <a:chOff x="0" y="0"/>
            <a:chExt cx="1072651" cy="15918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2651" cy="1591825"/>
            </a:xfrm>
            <a:custGeom>
              <a:avLst/>
              <a:gdLst/>
              <a:ahLst/>
              <a:cxnLst/>
              <a:rect l="l" t="t" r="r" b="b"/>
              <a:pathLst>
                <a:path w="1072651" h="1591825">
                  <a:moveTo>
                    <a:pt x="48114" y="0"/>
                  </a:moveTo>
                  <a:lnTo>
                    <a:pt x="1024538" y="0"/>
                  </a:lnTo>
                  <a:cubicBezTo>
                    <a:pt x="1037298" y="0"/>
                    <a:pt x="1049536" y="5069"/>
                    <a:pt x="1058559" y="14092"/>
                  </a:cubicBezTo>
                  <a:cubicBezTo>
                    <a:pt x="1067582" y="23115"/>
                    <a:pt x="1072651" y="35353"/>
                    <a:pt x="1072651" y="48114"/>
                  </a:cubicBezTo>
                  <a:lnTo>
                    <a:pt x="1072651" y="1543711"/>
                  </a:lnTo>
                  <a:cubicBezTo>
                    <a:pt x="1072651" y="1556472"/>
                    <a:pt x="1067582" y="1568710"/>
                    <a:pt x="1058559" y="1577733"/>
                  </a:cubicBezTo>
                  <a:cubicBezTo>
                    <a:pt x="1049536" y="1586756"/>
                    <a:pt x="1037298" y="1591825"/>
                    <a:pt x="1024538" y="1591825"/>
                  </a:cubicBezTo>
                  <a:lnTo>
                    <a:pt x="48114" y="1591825"/>
                  </a:lnTo>
                  <a:cubicBezTo>
                    <a:pt x="35353" y="1591825"/>
                    <a:pt x="23115" y="1586756"/>
                    <a:pt x="14092" y="1577733"/>
                  </a:cubicBezTo>
                  <a:cubicBezTo>
                    <a:pt x="5069" y="1568710"/>
                    <a:pt x="0" y="1556472"/>
                    <a:pt x="0" y="1543711"/>
                  </a:cubicBezTo>
                  <a:lnTo>
                    <a:pt x="0" y="48114"/>
                  </a:lnTo>
                  <a:cubicBezTo>
                    <a:pt x="0" y="35353"/>
                    <a:pt x="5069" y="23115"/>
                    <a:pt x="14092" y="14092"/>
                  </a:cubicBezTo>
                  <a:cubicBezTo>
                    <a:pt x="23115" y="5069"/>
                    <a:pt x="35353" y="0"/>
                    <a:pt x="48114" y="0"/>
                  </a:cubicBezTo>
                  <a:close/>
                </a:path>
              </a:pathLst>
            </a:custGeom>
            <a:blipFill>
              <a:blip r:embed="rId3"/>
              <a:stretch>
                <a:fillRect l="-60000" r="-60000"/>
              </a:stretch>
            </a:blipFill>
            <a:ln w="19050" cap="rnd">
              <a:solidFill>
                <a:srgbClr val="111111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659278" y="-201890"/>
            <a:ext cx="2681821" cy="2290403"/>
            <a:chOff x="0" y="0"/>
            <a:chExt cx="1072651" cy="9160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2651" cy="916096"/>
            </a:xfrm>
            <a:custGeom>
              <a:avLst/>
              <a:gdLst/>
              <a:ahLst/>
              <a:cxnLst/>
              <a:rect l="l" t="t" r="r" b="b"/>
              <a:pathLst>
                <a:path w="1072651" h="916096">
                  <a:moveTo>
                    <a:pt x="48114" y="0"/>
                  </a:moveTo>
                  <a:lnTo>
                    <a:pt x="1024538" y="0"/>
                  </a:lnTo>
                  <a:cubicBezTo>
                    <a:pt x="1037298" y="0"/>
                    <a:pt x="1049536" y="5069"/>
                    <a:pt x="1058559" y="14092"/>
                  </a:cubicBezTo>
                  <a:cubicBezTo>
                    <a:pt x="1067582" y="23115"/>
                    <a:pt x="1072651" y="35353"/>
                    <a:pt x="1072651" y="48114"/>
                  </a:cubicBezTo>
                  <a:lnTo>
                    <a:pt x="1072651" y="867982"/>
                  </a:lnTo>
                  <a:cubicBezTo>
                    <a:pt x="1072651" y="880742"/>
                    <a:pt x="1067582" y="892980"/>
                    <a:pt x="1058559" y="902003"/>
                  </a:cubicBezTo>
                  <a:cubicBezTo>
                    <a:pt x="1049536" y="911026"/>
                    <a:pt x="1037298" y="916096"/>
                    <a:pt x="1024538" y="916096"/>
                  </a:cubicBezTo>
                  <a:lnTo>
                    <a:pt x="48114" y="916096"/>
                  </a:lnTo>
                  <a:cubicBezTo>
                    <a:pt x="35353" y="916096"/>
                    <a:pt x="23115" y="911026"/>
                    <a:pt x="14092" y="902003"/>
                  </a:cubicBezTo>
                  <a:cubicBezTo>
                    <a:pt x="5069" y="892980"/>
                    <a:pt x="0" y="880742"/>
                    <a:pt x="0" y="867982"/>
                  </a:cubicBezTo>
                  <a:lnTo>
                    <a:pt x="0" y="48114"/>
                  </a:lnTo>
                  <a:cubicBezTo>
                    <a:pt x="0" y="35353"/>
                    <a:pt x="5069" y="23115"/>
                    <a:pt x="14092" y="14092"/>
                  </a:cubicBezTo>
                  <a:cubicBezTo>
                    <a:pt x="23115" y="5069"/>
                    <a:pt x="35353" y="0"/>
                    <a:pt x="48114" y="0"/>
                  </a:cubicBezTo>
                  <a:close/>
                </a:path>
              </a:pathLst>
            </a:custGeom>
            <a:blipFill>
              <a:blip r:embed="rId4"/>
              <a:stretch>
                <a:fillRect l="-26007" r="-26007"/>
              </a:stretch>
            </a:blipFill>
            <a:ln w="19050" cap="rnd">
              <a:solidFill>
                <a:srgbClr val="111111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4799" y="4027622"/>
            <a:ext cx="2361347" cy="3130807"/>
            <a:chOff x="0" y="0"/>
            <a:chExt cx="944471" cy="12522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4471" cy="1252233"/>
            </a:xfrm>
            <a:custGeom>
              <a:avLst/>
              <a:gdLst/>
              <a:ahLst/>
              <a:cxnLst/>
              <a:rect l="l" t="t" r="r" b="b"/>
              <a:pathLst>
                <a:path w="944471" h="1252233">
                  <a:moveTo>
                    <a:pt x="54643" y="0"/>
                  </a:moveTo>
                  <a:lnTo>
                    <a:pt x="889827" y="0"/>
                  </a:lnTo>
                  <a:cubicBezTo>
                    <a:pt x="904320" y="0"/>
                    <a:pt x="918218" y="5757"/>
                    <a:pt x="928466" y="16005"/>
                  </a:cubicBezTo>
                  <a:cubicBezTo>
                    <a:pt x="938714" y="26252"/>
                    <a:pt x="944471" y="40151"/>
                    <a:pt x="944471" y="54643"/>
                  </a:cubicBezTo>
                  <a:lnTo>
                    <a:pt x="944471" y="1197589"/>
                  </a:lnTo>
                  <a:cubicBezTo>
                    <a:pt x="944471" y="1212082"/>
                    <a:pt x="938714" y="1225980"/>
                    <a:pt x="928466" y="1236228"/>
                  </a:cubicBezTo>
                  <a:cubicBezTo>
                    <a:pt x="918218" y="1246476"/>
                    <a:pt x="904320" y="1252233"/>
                    <a:pt x="889827" y="1252233"/>
                  </a:cubicBezTo>
                  <a:lnTo>
                    <a:pt x="54643" y="1252233"/>
                  </a:lnTo>
                  <a:cubicBezTo>
                    <a:pt x="40151" y="1252233"/>
                    <a:pt x="26252" y="1246476"/>
                    <a:pt x="16005" y="1236228"/>
                  </a:cubicBezTo>
                  <a:cubicBezTo>
                    <a:pt x="5757" y="1225980"/>
                    <a:pt x="0" y="1212082"/>
                    <a:pt x="0" y="1197589"/>
                  </a:cubicBezTo>
                  <a:lnTo>
                    <a:pt x="0" y="54643"/>
                  </a:lnTo>
                  <a:cubicBezTo>
                    <a:pt x="0" y="40151"/>
                    <a:pt x="5757" y="26252"/>
                    <a:pt x="16005" y="16005"/>
                  </a:cubicBezTo>
                  <a:cubicBezTo>
                    <a:pt x="26252" y="5757"/>
                    <a:pt x="40151" y="0"/>
                    <a:pt x="54643" y="0"/>
                  </a:cubicBezTo>
                  <a:close/>
                </a:path>
              </a:pathLst>
            </a:custGeom>
            <a:blipFill>
              <a:blip r:embed="rId5"/>
              <a:stretch>
                <a:fillRect l="-74017" r="-74017"/>
              </a:stretch>
            </a:blipFill>
            <a:ln w="19050" cap="rnd">
              <a:solidFill>
                <a:srgbClr val="111111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aphicFrame>
        <p:nvGraphicFramePr>
          <p:cNvPr id="15" name="Hộp Văn bản 2">
            <a:extLst>
              <a:ext uri="{FF2B5EF4-FFF2-40B4-BE49-F238E27FC236}">
                <a16:creationId xmlns:a16="http://schemas.microsoft.com/office/drawing/2014/main" id="{17BDA872-1BEE-A4E3-A98B-E56ED24BBC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3345758"/>
              </p:ext>
            </p:extLst>
          </p:nvPr>
        </p:nvGraphicFramePr>
        <p:xfrm>
          <a:off x="5574259" y="1415199"/>
          <a:ext cx="6291714" cy="4986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47749DE2-40A2-3AF1-7831-1BFCB3BE5FE2}"/>
              </a:ext>
            </a:extLst>
          </p:cNvPr>
          <p:cNvSpPr txBox="1"/>
          <p:nvPr/>
        </p:nvSpPr>
        <p:spPr>
          <a:xfrm>
            <a:off x="5511735" y="584202"/>
            <a:ext cx="6485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 LUẬN NHÓM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4"/>
            <a:stretch>
              <a:fillRect l="-16786" r="-1678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50502" y="442391"/>
            <a:ext cx="11290997" cy="5973218"/>
            <a:chOff x="0" y="0"/>
            <a:chExt cx="11133723" cy="58900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33723" cy="5890016"/>
            </a:xfrm>
            <a:custGeom>
              <a:avLst/>
              <a:gdLst/>
              <a:ahLst/>
              <a:cxnLst/>
              <a:rect l="l" t="t" r="r" b="b"/>
              <a:pathLst>
                <a:path w="11133723" h="5890016">
                  <a:moveTo>
                    <a:pt x="6400" y="0"/>
                  </a:moveTo>
                  <a:lnTo>
                    <a:pt x="11127323" y="0"/>
                  </a:lnTo>
                  <a:cubicBezTo>
                    <a:pt x="11130858" y="0"/>
                    <a:pt x="11133723" y="2865"/>
                    <a:pt x="11133723" y="6400"/>
                  </a:cubicBezTo>
                  <a:lnTo>
                    <a:pt x="11133723" y="5883617"/>
                  </a:lnTo>
                  <a:cubicBezTo>
                    <a:pt x="11133723" y="5885314"/>
                    <a:pt x="11133048" y="5886942"/>
                    <a:pt x="11131848" y="5888142"/>
                  </a:cubicBezTo>
                  <a:cubicBezTo>
                    <a:pt x="11130649" y="5889342"/>
                    <a:pt x="11129021" y="5890016"/>
                    <a:pt x="11127323" y="5890016"/>
                  </a:cubicBezTo>
                  <a:lnTo>
                    <a:pt x="6400" y="5890016"/>
                  </a:lnTo>
                  <a:cubicBezTo>
                    <a:pt x="4702" y="5890016"/>
                    <a:pt x="3075" y="5889342"/>
                    <a:pt x="1874" y="5888142"/>
                  </a:cubicBezTo>
                  <a:cubicBezTo>
                    <a:pt x="674" y="5886942"/>
                    <a:pt x="0" y="5885314"/>
                    <a:pt x="0" y="5883617"/>
                  </a:cubicBezTo>
                  <a:lnTo>
                    <a:pt x="0" y="6400"/>
                  </a:lnTo>
                  <a:cubicBezTo>
                    <a:pt x="0" y="4702"/>
                    <a:pt x="674" y="3075"/>
                    <a:pt x="1874" y="1874"/>
                  </a:cubicBezTo>
                  <a:cubicBezTo>
                    <a:pt x="3075" y="674"/>
                    <a:pt x="4702" y="0"/>
                    <a:pt x="6400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defTabSz="609630"/>
              <a:endParaRPr lang="en-US" sz="1200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1133723" cy="5899542"/>
            </a:xfrm>
            <a:prstGeom prst="rect">
              <a:avLst/>
            </a:prstGeom>
          </p:spPr>
          <p:txBody>
            <a:bodyPr lIns="13569" tIns="13569" rIns="13569" bIns="13569" rtlCol="0" anchor="ctr"/>
            <a:lstStyle/>
            <a:p>
              <a:pPr algn="ctr" defTabSz="609630">
                <a:lnSpc>
                  <a:spcPts val="71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4" name="5 Minutes timer (Đồng hồ đếm ngược 5 phút) (1)">
            <a:hlinkClick r:id="" action="ppaction://media"/>
            <a:extLst>
              <a:ext uri="{FF2B5EF4-FFF2-40B4-BE49-F238E27FC236}">
                <a16:creationId xmlns:a16="http://schemas.microsoft.com/office/drawing/2014/main" id="{2F22E54B-16C9-D0D0-6274-1EDBDD7303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191" y="640629"/>
            <a:ext cx="1920379" cy="1079370"/>
          </a:xfrm>
          <a:prstGeom prst="rect">
            <a:avLst/>
          </a:prstGeom>
        </p:spPr>
      </p:pic>
      <p:sp>
        <p:nvSpPr>
          <p:cNvPr id="45" name="Freeform 4">
            <a:extLst>
              <a:ext uri="{FF2B5EF4-FFF2-40B4-BE49-F238E27FC236}">
                <a16:creationId xmlns:a16="http://schemas.microsoft.com/office/drawing/2014/main" id="{1398A872-7ECC-7737-F074-F8F72936FE8B}"/>
              </a:ext>
            </a:extLst>
          </p:cNvPr>
          <p:cNvSpPr/>
          <p:nvPr/>
        </p:nvSpPr>
        <p:spPr>
          <a:xfrm>
            <a:off x="2796259" y="640629"/>
            <a:ext cx="7008141" cy="1079370"/>
          </a:xfrm>
          <a:custGeom>
            <a:avLst/>
            <a:gdLst/>
            <a:ahLst/>
            <a:cxnLst/>
            <a:rect l="l" t="t" r="r" b="b"/>
            <a:pathLst>
              <a:path w="1577515" h="743323">
                <a:moveTo>
                  <a:pt x="0" y="0"/>
                </a:moveTo>
                <a:lnTo>
                  <a:pt x="1577515" y="0"/>
                </a:lnTo>
                <a:lnTo>
                  <a:pt x="1577515" y="743323"/>
                </a:lnTo>
                <a:lnTo>
                  <a:pt x="0" y="743323"/>
                </a:lnTo>
                <a:close/>
              </a:path>
            </a:pathLst>
          </a:custGeom>
          <a:solidFill>
            <a:srgbClr val="FFFFFF"/>
          </a:solidFill>
          <a:ln w="28575" cap="sq">
            <a:solidFill>
              <a:srgbClr val="666666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66DFBCC1-8125-34FF-AB3A-E3DDCE5A6AB9}"/>
              </a:ext>
            </a:extLst>
          </p:cNvPr>
          <p:cNvSpPr txBox="1"/>
          <p:nvPr/>
        </p:nvSpPr>
        <p:spPr>
          <a:xfrm>
            <a:off x="5210350" y="764815"/>
            <a:ext cx="3708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4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6000" dirty="0">
              <a:cs typeface="Times New Roman" panose="02020603050405020304" pitchFamily="18" charset="0"/>
            </a:endParaRPr>
          </a:p>
        </p:txBody>
      </p:sp>
      <p:graphicFrame>
        <p:nvGraphicFramePr>
          <p:cNvPr id="48" name="Bảng 47">
            <a:extLst>
              <a:ext uri="{FF2B5EF4-FFF2-40B4-BE49-F238E27FC236}">
                <a16:creationId xmlns:a16="http://schemas.microsoft.com/office/drawing/2014/main" id="{42C9D2C4-7999-A422-7B7A-94DB966C0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470637"/>
              </p:ext>
            </p:extLst>
          </p:nvPr>
        </p:nvGraphicFramePr>
        <p:xfrm>
          <a:off x="663191" y="2006981"/>
          <a:ext cx="10766809" cy="4086204"/>
        </p:xfrm>
        <a:graphic>
          <a:graphicData uri="http://schemas.openxmlformats.org/drawingml/2006/table">
            <a:tbl>
              <a:tblPr firstRow="1" firstCol="1" bandRow="1"/>
              <a:tblGrid>
                <a:gridCol w="5382381">
                  <a:extLst>
                    <a:ext uri="{9D8B030D-6E8A-4147-A177-3AD203B41FA5}">
                      <a16:colId xmlns:a16="http://schemas.microsoft.com/office/drawing/2014/main" val="3085772473"/>
                    </a:ext>
                  </a:extLst>
                </a:gridCol>
                <a:gridCol w="5384428">
                  <a:extLst>
                    <a:ext uri="{9D8B030D-6E8A-4147-A177-3AD203B41FA5}">
                      <a16:colId xmlns:a16="http://schemas.microsoft.com/office/drawing/2014/main" val="4142149841"/>
                    </a:ext>
                  </a:extLst>
                </a:gridCol>
              </a:tblGrid>
              <a:tr h="9306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Liên Xô và các nước xã hội chủ nghĩa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03995"/>
                  </a:ext>
                </a:extLst>
              </a:tr>
              <a:tr h="31555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2155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7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 flipH="1">
            <a:off x="4406901" y="658185"/>
            <a:ext cx="0" cy="6064349"/>
          </a:xfrm>
          <a:prstGeom prst="line">
            <a:avLst/>
          </a:prstGeom>
          <a:ln w="9525" cap="flat">
            <a:solidFill>
              <a:srgbClr val="11111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Hình ảnh 6" descr="Ảnh có chứa biểu tượng, phù hiệu, cờ&#10;&#10;Mô tả được tạo tự động">
            <a:extLst>
              <a:ext uri="{FF2B5EF4-FFF2-40B4-BE49-F238E27FC236}">
                <a16:creationId xmlns:a16="http://schemas.microsoft.com/office/drawing/2014/main" id="{0D049EE5-7A02-86FE-7A67-6839204A6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7" y="785866"/>
            <a:ext cx="3998829" cy="478583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FE2C111-F007-9C25-122F-602E165F3B4A}"/>
              </a:ext>
            </a:extLst>
          </p:cNvPr>
          <p:cNvSpPr txBox="1"/>
          <p:nvPr/>
        </p:nvSpPr>
        <p:spPr>
          <a:xfrm>
            <a:off x="-347135" y="5623129"/>
            <a:ext cx="50334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Vác-sa-va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dirty="0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B6EA7200-531F-5474-11FD-238D5B46282A}"/>
              </a:ext>
            </a:extLst>
          </p:cNvPr>
          <p:cNvSpPr/>
          <p:nvPr/>
        </p:nvSpPr>
        <p:spPr>
          <a:xfrm>
            <a:off x="4406901" y="1472569"/>
            <a:ext cx="7785100" cy="3912862"/>
          </a:xfrm>
          <a:custGeom>
            <a:avLst/>
            <a:gdLst/>
            <a:ahLst/>
            <a:cxnLst/>
            <a:rect l="l" t="t" r="r" b="b"/>
            <a:pathLst>
              <a:path w="7315200" h="2112264">
                <a:moveTo>
                  <a:pt x="0" y="0"/>
                </a:moveTo>
                <a:lnTo>
                  <a:pt x="7315200" y="0"/>
                </a:lnTo>
                <a:lnTo>
                  <a:pt x="7315200" y="2112264"/>
                </a:lnTo>
                <a:lnTo>
                  <a:pt x="0" y="21122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3AD1EE6C-AC81-D2EB-B4D3-73229E83F734}"/>
              </a:ext>
            </a:extLst>
          </p:cNvPr>
          <p:cNvSpPr txBox="1"/>
          <p:nvPr/>
        </p:nvSpPr>
        <p:spPr>
          <a:xfrm>
            <a:off x="6108700" y="2812376"/>
            <a:ext cx="5723467" cy="20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Hiệp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Vác-sa-va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(1955)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8447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ngoài trời, mây, bầu trời, thực vật&#10;&#10;Mô tả được tạo tự động">
            <a:extLst>
              <a:ext uri="{FF2B5EF4-FFF2-40B4-BE49-F238E27FC236}">
                <a16:creationId xmlns:a16="http://schemas.microsoft.com/office/drawing/2014/main" id="{6E33A801-0CF7-7FD7-E765-A08729E49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2" r="-1" b="14868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9A5B6CD-799E-BD13-B4B6-C8C5AF5ED9DE}"/>
              </a:ext>
            </a:extLst>
          </p:cNvPr>
          <p:cNvSpPr txBox="1"/>
          <p:nvPr/>
        </p:nvSpPr>
        <p:spPr>
          <a:xfrm>
            <a:off x="1013967" y="6328833"/>
            <a:ext cx="11364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Warszawa Ba Lan,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Warszawa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85634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35854AF-CE15-6AC0-3BED-8D59077B8610}"/>
              </a:ext>
            </a:extLst>
          </p:cNvPr>
          <p:cNvSpPr txBox="1"/>
          <p:nvPr/>
        </p:nvSpPr>
        <p:spPr>
          <a:xfrm>
            <a:off x="595878" y="2300266"/>
            <a:ext cx="5333698" cy="3146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algn="just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1-7-1991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Praha,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Bulgaria, Hungary, Ba Lan, Romania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Vác-sa-va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Hình ảnh 4" descr="Ảnh có chứa đàn ông, Mặt người, trang phục, người&#10;&#10;Mô tả được tạo tự động">
            <a:extLst>
              <a:ext uri="{FF2B5EF4-FFF2-40B4-BE49-F238E27FC236}">
                <a16:creationId xmlns:a16="http://schemas.microsoft.com/office/drawing/2014/main" id="{446DA479-C4D1-3330-82D8-8395631FE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53" y="1828200"/>
            <a:ext cx="5666547" cy="320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672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6F144FD-9557-AA59-C990-08612A08EAB8}"/>
              </a:ext>
            </a:extLst>
          </p:cNvPr>
          <p:cNvSpPr txBox="1"/>
          <p:nvPr/>
        </p:nvSpPr>
        <p:spPr>
          <a:xfrm>
            <a:off x="192405" y="2196895"/>
            <a:ext cx="5866903" cy="371157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algn="just">
              <a:spcAft>
                <a:spcPts val="600"/>
              </a:spcAft>
            </a:pP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trùm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biểu tượng, phù hiệu, cờ&#10;&#10;Mô tả được tạo tự động">
            <a:extLst>
              <a:ext uri="{FF2B5EF4-FFF2-40B4-BE49-F238E27FC236}">
                <a16:creationId xmlns:a16="http://schemas.microsoft.com/office/drawing/2014/main" id="{0039FD65-62FA-ADDC-FC61-C213F6292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97" y="369913"/>
            <a:ext cx="2326631" cy="278453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 descr="Ảnh có chứa biểu tượng, Đồ họa, ngôi sao, thiết kế&#10;&#10;Mô tả được tạo tự động">
            <a:extLst>
              <a:ext uri="{FF2B5EF4-FFF2-40B4-BE49-F238E27FC236}">
                <a16:creationId xmlns:a16="http://schemas.microsoft.com/office/drawing/2014/main" id="{7EEED8E1-9C13-5743-86C8-FF8250C8F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661" y="3776793"/>
            <a:ext cx="3588640" cy="269148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F61D605-6964-509B-85DC-9525984A6922}"/>
              </a:ext>
            </a:extLst>
          </p:cNvPr>
          <p:cNvSpPr txBox="1"/>
          <p:nvPr/>
        </p:nvSpPr>
        <p:spPr>
          <a:xfrm>
            <a:off x="7825071" y="6096857"/>
            <a:ext cx="4161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Cờ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NATO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348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957643-B882-B566-0BA8-C9143EC2CBCC}"/>
              </a:ext>
            </a:extLst>
          </p:cNvPr>
          <p:cNvSpPr/>
          <p:nvPr/>
        </p:nvSpPr>
        <p:spPr>
          <a:xfrm>
            <a:off x="711200" y="254296"/>
            <a:ext cx="10769600" cy="6349407"/>
          </a:xfrm>
          <a:custGeom>
            <a:avLst/>
            <a:gdLst/>
            <a:ahLst/>
            <a:cxnLst/>
            <a:rect l="l" t="t" r="r" b="b"/>
            <a:pathLst>
              <a:path w="5541818" h="4114800">
                <a:moveTo>
                  <a:pt x="0" y="0"/>
                </a:moveTo>
                <a:lnTo>
                  <a:pt x="5541818" y="0"/>
                </a:lnTo>
                <a:lnTo>
                  <a:pt x="554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5FE48C6-9BE1-9AB1-9E27-CCA86F41841E}"/>
              </a:ext>
            </a:extLst>
          </p:cNvPr>
          <p:cNvSpPr txBox="1"/>
          <p:nvPr/>
        </p:nvSpPr>
        <p:spPr>
          <a:xfrm>
            <a:off x="3005666" y="2023464"/>
            <a:ext cx="6917267" cy="2434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9.3.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Béc-lin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777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ngoài trời, mùa đông, bầu trời, tòa nhà&#10;&#10;Mô tả được tạo tự động">
            <a:extLst>
              <a:ext uri="{FF2B5EF4-FFF2-40B4-BE49-F238E27FC236}">
                <a16:creationId xmlns:a16="http://schemas.microsoft.com/office/drawing/2014/main" id="{46C77C1E-5516-4A23-0428-5247D17ED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91" y="146612"/>
            <a:ext cx="9286345" cy="496819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1BB9A2-D3F5-0FBC-EC7B-3A7F50548B14}"/>
              </a:ext>
            </a:extLst>
          </p:cNvPr>
          <p:cNvSpPr txBox="1"/>
          <p:nvPr/>
        </p:nvSpPr>
        <p:spPr>
          <a:xfrm>
            <a:off x="1278526" y="5266402"/>
            <a:ext cx="9608277" cy="1119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9.3.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Béc-lin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8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phương tiện vận chuyển, ngoài trời, phương tiện, bầu trời&#10;&#10;Mô tả được tạo tự động">
            <a:extLst>
              <a:ext uri="{FF2B5EF4-FFF2-40B4-BE49-F238E27FC236}">
                <a16:creationId xmlns:a16="http://schemas.microsoft.com/office/drawing/2014/main" id="{1B37652B-77B7-1646-EEC8-436D6E42F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r="21686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61BCA7F-61D8-1AB4-0578-9CCE06774E18}"/>
              </a:ext>
            </a:extLst>
          </p:cNvPr>
          <p:cNvSpPr txBox="1"/>
          <p:nvPr/>
        </p:nvSpPr>
        <p:spPr>
          <a:xfrm>
            <a:off x="8248648" y="1828201"/>
            <a:ext cx="3810000" cy="35402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just">
              <a:spcAft>
                <a:spcPts val="6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Liên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Cu-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Cu-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(10/1962).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BF7F80C-EBFC-2626-FD7E-BB83D60600DC}"/>
              </a:ext>
            </a:extLst>
          </p:cNvPr>
          <p:cNvSpPr txBox="1"/>
          <p:nvPr/>
        </p:nvSpPr>
        <p:spPr>
          <a:xfrm>
            <a:off x="-148170" y="6425671"/>
            <a:ext cx="83481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1962, Cuba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8525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 descr="Ảnh có chứa ngoài trời, bầu trời, phương tiện vận chuyển, tàu thuyền&#10;&#10;Mô tả được tạo tự động">
            <a:extLst>
              <a:ext uri="{FF2B5EF4-FFF2-40B4-BE49-F238E27FC236}">
                <a16:creationId xmlns:a16="http://schemas.microsoft.com/office/drawing/2014/main" id="{5E6C8528-A1C1-66B4-AF07-3DCE83F07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" r="2" b="6181"/>
          <a:stretch/>
        </p:blipFill>
        <p:spPr>
          <a:xfrm>
            <a:off x="579264" y="365141"/>
            <a:ext cx="6288262" cy="3063875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630934"/>
            <a:ext cx="6288261" cy="254602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489305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9BCD19D-ADFE-D503-361B-10A88404B183}"/>
              </a:ext>
            </a:extLst>
          </p:cNvPr>
          <p:cNvSpPr txBox="1"/>
          <p:nvPr/>
        </p:nvSpPr>
        <p:spPr>
          <a:xfrm>
            <a:off x="3187969" y="3849688"/>
            <a:ext cx="3488404" cy="210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Lính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Mỹ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8-3-1965.</a:t>
            </a:r>
          </a:p>
        </p:txBody>
      </p:sp>
      <p:pic>
        <p:nvPicPr>
          <p:cNvPr id="3" name="Hình ảnh 2" descr="Ảnh có chứa ngoài trời, trang phục, phương tiện, Phương tiện đường bộ&#10;&#10;Mô tả được tạo tự động">
            <a:extLst>
              <a:ext uri="{FF2B5EF4-FFF2-40B4-BE49-F238E27FC236}">
                <a16:creationId xmlns:a16="http://schemas.microsoft.com/office/drawing/2014/main" id="{DAC06D28-806E-EFEB-FF13-FB76A1A1E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1" r="2" b="2"/>
          <a:stretch/>
        </p:blipFill>
        <p:spPr>
          <a:xfrm>
            <a:off x="7048500" y="365109"/>
            <a:ext cx="4621006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920020"/>
            <a:ext cx="10820400" cy="5017961"/>
          </a:xfrm>
          <a:custGeom>
            <a:avLst/>
            <a:gdLst/>
            <a:ahLst/>
            <a:cxnLst/>
            <a:rect l="l" t="t" r="r" b="b"/>
            <a:pathLst>
              <a:path w="16230600" h="7526941">
                <a:moveTo>
                  <a:pt x="0" y="0"/>
                </a:moveTo>
                <a:lnTo>
                  <a:pt x="16230600" y="0"/>
                </a:lnTo>
                <a:lnTo>
                  <a:pt x="16230600" y="7526940"/>
                </a:lnTo>
                <a:lnTo>
                  <a:pt x="0" y="7526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DD195C0-489F-D597-EDB4-5E4EC154E5A8}"/>
              </a:ext>
            </a:extLst>
          </p:cNvPr>
          <p:cNvSpPr txBox="1"/>
          <p:nvPr/>
        </p:nvSpPr>
        <p:spPr>
          <a:xfrm>
            <a:off x="2783908" y="2028616"/>
            <a:ext cx="766279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nhận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Em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54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0552390-0910-2C3C-F06A-A1958D93A5AA}"/>
              </a:ext>
            </a:extLst>
          </p:cNvPr>
          <p:cNvSpPr txBox="1"/>
          <p:nvPr/>
        </p:nvSpPr>
        <p:spPr>
          <a:xfrm>
            <a:off x="128016" y="2715378"/>
            <a:ext cx="4084578" cy="11692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Truman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(1947).</a:t>
            </a:r>
          </a:p>
        </p:txBody>
      </p:sp>
      <p:pic>
        <p:nvPicPr>
          <p:cNvPr id="3" name="Hình ảnh 2" descr="Ảnh có chứa văn bản, vũ khí, ngoài trời, tuyên truyền&#10;&#10;Mô tả được tạo tự động">
            <a:extLst>
              <a:ext uri="{FF2B5EF4-FFF2-40B4-BE49-F238E27FC236}">
                <a16:creationId xmlns:a16="http://schemas.microsoft.com/office/drawing/2014/main" id="{AF19F12C-098D-1700-9ACC-FDA1DF9F1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84" y="1532477"/>
            <a:ext cx="6922008" cy="38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9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505B96-EA24-13E0-E056-A1AF21C2321B}"/>
              </a:ext>
            </a:extLst>
          </p:cNvPr>
          <p:cNvSpPr/>
          <p:nvPr/>
        </p:nvSpPr>
        <p:spPr>
          <a:xfrm>
            <a:off x="9002185" y="1694130"/>
            <a:ext cx="849341" cy="514559"/>
          </a:xfrm>
          <a:custGeom>
            <a:avLst/>
            <a:gdLst/>
            <a:ahLst/>
            <a:cxnLst/>
            <a:rect l="l" t="t" r="r" b="b"/>
            <a:pathLst>
              <a:path w="849341" h="514559">
                <a:moveTo>
                  <a:pt x="0" y="0"/>
                </a:moveTo>
                <a:lnTo>
                  <a:pt x="849341" y="0"/>
                </a:lnTo>
                <a:lnTo>
                  <a:pt x="849341" y="514559"/>
                </a:lnTo>
                <a:lnTo>
                  <a:pt x="0" y="514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C32BF547-E7E3-078C-165E-83817215A4EF}"/>
              </a:ext>
            </a:extLst>
          </p:cNvPr>
          <p:cNvGrpSpPr/>
          <p:nvPr/>
        </p:nvGrpSpPr>
        <p:grpSpPr>
          <a:xfrm>
            <a:off x="1053897" y="257985"/>
            <a:ext cx="10084205" cy="1930247"/>
            <a:chOff x="0" y="0"/>
            <a:chExt cx="827789" cy="406400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A21E5D6D-E9FC-53BF-5D04-4B6355B59367}"/>
                </a:ext>
              </a:extLst>
            </p:cNvPr>
            <p:cNvSpPr/>
            <p:nvPr/>
          </p:nvSpPr>
          <p:spPr>
            <a:xfrm>
              <a:off x="0" y="0"/>
              <a:ext cx="827789" cy="406400"/>
            </a:xfrm>
            <a:custGeom>
              <a:avLst/>
              <a:gdLst/>
              <a:ahLst/>
              <a:cxnLst/>
              <a:rect l="l" t="t" r="r" b="b"/>
              <a:pathLst>
                <a:path w="827789" h="406400">
                  <a:moveTo>
                    <a:pt x="0" y="0"/>
                  </a:moveTo>
                  <a:lnTo>
                    <a:pt x="624589" y="0"/>
                  </a:lnTo>
                  <a:lnTo>
                    <a:pt x="827789" y="203200"/>
                  </a:lnTo>
                  <a:lnTo>
                    <a:pt x="624589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55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3B49CE13-1854-08DE-EABA-676B5E797A20}"/>
                </a:ext>
              </a:extLst>
            </p:cNvPr>
            <p:cNvSpPr txBox="1"/>
            <p:nvPr/>
          </p:nvSpPr>
          <p:spPr>
            <a:xfrm>
              <a:off x="177800" y="-38100"/>
              <a:ext cx="57378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17">
            <a:extLst>
              <a:ext uri="{FF2B5EF4-FFF2-40B4-BE49-F238E27FC236}">
                <a16:creationId xmlns:a16="http://schemas.microsoft.com/office/drawing/2014/main" id="{40B53F1E-F26C-66B4-7521-25BA6B4051D8}"/>
              </a:ext>
            </a:extLst>
          </p:cNvPr>
          <p:cNvGrpSpPr/>
          <p:nvPr/>
        </p:nvGrpSpPr>
        <p:grpSpPr>
          <a:xfrm>
            <a:off x="1701125" y="355069"/>
            <a:ext cx="1748579" cy="1748579"/>
            <a:chOff x="0" y="0"/>
            <a:chExt cx="812800" cy="812800"/>
          </a:xfrm>
        </p:grpSpPr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2DDDCEA8-1275-527F-0374-CE8D5B34A42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55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EDC356E9-0016-38CE-9B80-2E041775B37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1F47F71-3415-9780-A4A4-393876406B1D}"/>
              </a:ext>
            </a:extLst>
          </p:cNvPr>
          <p:cNvGrpSpPr/>
          <p:nvPr/>
        </p:nvGrpSpPr>
        <p:grpSpPr>
          <a:xfrm>
            <a:off x="1826059" y="480002"/>
            <a:ext cx="1498712" cy="1498712"/>
            <a:chOff x="0" y="0"/>
            <a:chExt cx="812800" cy="812800"/>
          </a:xfrm>
        </p:grpSpPr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176C4351-20CA-1156-6023-0335E7DD66B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22">
              <a:extLst>
                <a:ext uri="{FF2B5EF4-FFF2-40B4-BE49-F238E27FC236}">
                  <a16:creationId xmlns:a16="http://schemas.microsoft.com/office/drawing/2014/main" id="{4F5F684F-36E5-44CB-A6ED-7AF8AC1C64D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2CA296B-BB3A-B002-613A-D905E7785CFB}"/>
              </a:ext>
            </a:extLst>
          </p:cNvPr>
          <p:cNvSpPr txBox="1"/>
          <p:nvPr/>
        </p:nvSpPr>
        <p:spPr>
          <a:xfrm>
            <a:off x="3066494" y="840289"/>
            <a:ext cx="72760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62CBF0D-040C-80A3-6119-5CDBA670A28D}"/>
              </a:ext>
            </a:extLst>
          </p:cNvPr>
          <p:cNvSpPr txBox="1"/>
          <p:nvPr/>
        </p:nvSpPr>
        <p:spPr>
          <a:xfrm>
            <a:off x="2311369" y="715278"/>
            <a:ext cx="4979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693501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micrô, Mặt người, trang phục, người&#10;&#10;Mô tả được tạo tự động">
            <a:extLst>
              <a:ext uri="{FF2B5EF4-FFF2-40B4-BE49-F238E27FC236}">
                <a16:creationId xmlns:a16="http://schemas.microsoft.com/office/drawing/2014/main" id="{F99162DC-0E69-E8CA-7D21-7A2206821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9" r="20751" b="1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7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E8738C9-EA1E-011E-1AC9-09F44311D01E}"/>
              </a:ext>
            </a:extLst>
          </p:cNvPr>
          <p:cNvSpPr txBox="1"/>
          <p:nvPr/>
        </p:nvSpPr>
        <p:spPr>
          <a:xfrm>
            <a:off x="6534412" y="1404560"/>
            <a:ext cx="4764945" cy="43705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algn="just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Gorbachev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1985,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Gorbachev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chemeClr val="tx1">
                    <a:alpha val="80000"/>
                  </a:schemeClr>
                </a:solidFill>
                <a:effectLst/>
                <a:highlight>
                  <a:srgbClr val="FCF6E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chemeClr val="tx1">
                  <a:alpha val="8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3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5534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bộ đồ, đàn ông, Mặt người, cà vạt&#10;&#10;Mô tả được tạo tự động">
            <a:extLst>
              <a:ext uri="{FF2B5EF4-FFF2-40B4-BE49-F238E27FC236}">
                <a16:creationId xmlns:a16="http://schemas.microsoft.com/office/drawing/2014/main" id="{84A922B8-C121-2670-F261-435FEFE8D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5" b="18280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F64DD16-D697-5B52-41EA-798AF4644ED9}"/>
              </a:ext>
            </a:extLst>
          </p:cNvPr>
          <p:cNvSpPr txBox="1"/>
          <p:nvPr/>
        </p:nvSpPr>
        <p:spPr>
          <a:xfrm>
            <a:off x="4512797" y="4777739"/>
            <a:ext cx="7039123" cy="1669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R="0" algn="just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Bu-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(cha)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M.Go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chốp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Ma-ta (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12/1989)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74734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1C6255-BCCB-EA62-4670-A92F5E41B34E}"/>
              </a:ext>
            </a:extLst>
          </p:cNvPr>
          <p:cNvSpPr/>
          <p:nvPr/>
        </p:nvSpPr>
        <p:spPr>
          <a:xfrm>
            <a:off x="1851387" y="355942"/>
            <a:ext cx="8489226" cy="6146116"/>
          </a:xfrm>
          <a:custGeom>
            <a:avLst/>
            <a:gdLst/>
            <a:ahLst/>
            <a:cxnLst/>
            <a:rect l="l" t="t" r="r" b="b"/>
            <a:pathLst>
              <a:path w="5795493" h="4114800">
                <a:moveTo>
                  <a:pt x="0" y="0"/>
                </a:moveTo>
                <a:lnTo>
                  <a:pt x="5795492" y="0"/>
                </a:lnTo>
                <a:lnTo>
                  <a:pt x="57954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4ABEC76-E988-FD98-552B-62E9E81A9570}"/>
              </a:ext>
            </a:extLst>
          </p:cNvPr>
          <p:cNvSpPr txBox="1"/>
          <p:nvPr/>
        </p:nvSpPr>
        <p:spPr>
          <a:xfrm>
            <a:off x="2565400" y="2259208"/>
            <a:ext cx="706119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siêu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Liên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Xô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en-US" sz="344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37BF06B-F95A-3CCB-E035-4A7350FCA8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50069" y="4146882"/>
            <a:ext cx="3802909" cy="283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65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Hộp Văn bản 2">
            <a:extLst>
              <a:ext uri="{FF2B5EF4-FFF2-40B4-BE49-F238E27FC236}">
                <a16:creationId xmlns:a16="http://schemas.microsoft.com/office/drawing/2014/main" id="{795ABDBD-9ACA-9F4B-CB92-EF62C36C2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6834256"/>
              </p:ext>
            </p:extLst>
          </p:nvPr>
        </p:nvGraphicFramePr>
        <p:xfrm>
          <a:off x="0" y="1575955"/>
          <a:ext cx="12191998" cy="5282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39661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B9B7C7-D1F2-1C5B-CBAF-AC3F49B7F4C9}"/>
              </a:ext>
            </a:extLst>
          </p:cNvPr>
          <p:cNvSpPr txBox="1"/>
          <p:nvPr/>
        </p:nvSpPr>
        <p:spPr>
          <a:xfrm>
            <a:off x="349852" y="5498115"/>
            <a:ext cx="11492286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i="0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Hàn</a:t>
            </a:r>
            <a:r>
              <a:rPr lang="en-US" sz="3600" b="1" i="0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i="0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Quốc</a:t>
            </a:r>
            <a:r>
              <a:rPr lang="en-US" sz="3600" b="1" i="0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i="0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3600" b="1" i="0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i="0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Triều</a:t>
            </a:r>
            <a:r>
              <a:rPr lang="en-US" sz="3600" b="1" i="0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Tiên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cắt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i="0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sau</a:t>
            </a:r>
            <a:r>
              <a:rPr lang="en-US" sz="3600" b="1" i="0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i="0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Chiến</a:t>
            </a:r>
            <a:r>
              <a:rPr lang="en-US" sz="3600" b="1" i="0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i="0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r>
              <a:rPr lang="en-US" sz="3600" b="1" i="0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i="0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thế</a:t>
            </a:r>
            <a:r>
              <a:rPr lang="en-US" sz="3600" b="1" i="0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i="0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giới</a:t>
            </a:r>
            <a:r>
              <a:rPr lang="en-US" sz="3600" b="1" i="0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i="0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lang="en-US" sz="3600" b="1" i="0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i="0" kern="1200" dirty="0" err="1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hai</a:t>
            </a:r>
            <a:endParaRPr lang="en-US" sz="3600" kern="1200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văn bản, bản đồ, ảnh chụp màn hình, tập bản đồ&#10;&#10;Mô tả được tạo tự động">
            <a:extLst>
              <a:ext uri="{FF2B5EF4-FFF2-40B4-BE49-F238E27FC236}">
                <a16:creationId xmlns:a16="http://schemas.microsoft.com/office/drawing/2014/main" id="{EC6BD74B-5C8B-FAF6-5A1A-B39B4F576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34" y="313341"/>
            <a:ext cx="6703731" cy="46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907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Mặt người, đàn ông, trang phục, người&#10;&#10;Mô tả được tạo tự động">
            <a:extLst>
              <a:ext uri="{FF2B5EF4-FFF2-40B4-BE49-F238E27FC236}">
                <a16:creationId xmlns:a16="http://schemas.microsoft.com/office/drawing/2014/main" id="{16179F4C-B391-F4B0-FB95-A48EAB32E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1" b="16309"/>
          <a:stretch/>
        </p:blipFill>
        <p:spPr>
          <a:xfrm>
            <a:off x="20" y="10"/>
            <a:ext cx="12191980" cy="446597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96D05D2-3634-F15F-9C11-58A3A168C6B8}"/>
              </a:ext>
            </a:extLst>
          </p:cNvPr>
          <p:cNvSpPr txBox="1"/>
          <p:nvPr/>
        </p:nvSpPr>
        <p:spPr>
          <a:xfrm>
            <a:off x="183396" y="4893333"/>
            <a:ext cx="11825207" cy="1841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1945,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Tiên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4912783-147A-1218-76AD-4CC904462D92}"/>
              </a:ext>
            </a:extLst>
          </p:cNvPr>
          <p:cNvSpPr txBox="1"/>
          <p:nvPr/>
        </p:nvSpPr>
        <p:spPr>
          <a:xfrm>
            <a:off x="158015" y="4018345"/>
            <a:ext cx="90665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Kim Jong Un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Yoon Suk Yeol</a:t>
            </a:r>
          </a:p>
        </p:txBody>
      </p:sp>
    </p:spTree>
    <p:extLst>
      <p:ext uri="{BB962C8B-B14F-4D97-AF65-F5344CB8AC3E}">
        <p14:creationId xmlns:p14="http://schemas.microsoft.com/office/powerpoint/2010/main" val="33688228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 descr="Ảnh có chứa trang phục, vũ khí, người, súng trường&#10;&#10;Mô tả được tạo tự động">
            <a:extLst>
              <a:ext uri="{FF2B5EF4-FFF2-40B4-BE49-F238E27FC236}">
                <a16:creationId xmlns:a16="http://schemas.microsoft.com/office/drawing/2014/main" id="{21B99D1E-B17A-D9A8-6B0D-D4DB6E1D9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9" b="-1"/>
          <a:stretch/>
        </p:blipFill>
        <p:spPr>
          <a:xfrm>
            <a:off x="429768" y="1721922"/>
            <a:ext cx="6704891" cy="4520559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A9E8B43-0A60-273F-12B0-3488E72B2F03}"/>
              </a:ext>
            </a:extLst>
          </p:cNvPr>
          <p:cNvSpPr txBox="1"/>
          <p:nvPr/>
        </p:nvSpPr>
        <p:spPr>
          <a:xfrm>
            <a:off x="7795648" y="2020824"/>
            <a:ext cx="3766088" cy="3959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B26040D-B51D-612C-19E2-D29DAE7D050E}"/>
              </a:ext>
            </a:extLst>
          </p:cNvPr>
          <p:cNvSpPr txBox="1"/>
          <p:nvPr/>
        </p:nvSpPr>
        <p:spPr>
          <a:xfrm>
            <a:off x="2003157" y="6257853"/>
            <a:ext cx="3537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997137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ED6BEA1-66BF-ACA3-3914-2363DF4B5529}"/>
              </a:ext>
            </a:extLst>
          </p:cNvPr>
          <p:cNvSpPr txBox="1"/>
          <p:nvPr/>
        </p:nvSpPr>
        <p:spPr>
          <a:xfrm>
            <a:off x="258977" y="2747027"/>
            <a:ext cx="4266528" cy="22124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11/9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3.000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 descr="Ảnh có chứa ngoài trời, bầu trời, mây, máy bay&#10;&#10;Mô tả được tạo tự động">
            <a:extLst>
              <a:ext uri="{FF2B5EF4-FFF2-40B4-BE49-F238E27FC236}">
                <a16:creationId xmlns:a16="http://schemas.microsoft.com/office/drawing/2014/main" id="{2442D3DA-2D59-D179-839F-0A0B00C68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217844"/>
            <a:ext cx="6903720" cy="44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158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trang phục, người, Mặt người, chân dung&#10;&#10;Mô tả được tạo tự động">
            <a:extLst>
              <a:ext uri="{FF2B5EF4-FFF2-40B4-BE49-F238E27FC236}">
                <a16:creationId xmlns:a16="http://schemas.microsoft.com/office/drawing/2014/main" id="{68961208-FD8C-DBE5-9BF2-0F4DAF5A0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42" y="457200"/>
            <a:ext cx="4814316" cy="59436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22EC6BE-B8DF-8D20-EB1D-2D62E60B780C}"/>
              </a:ext>
            </a:extLst>
          </p:cNvPr>
          <p:cNvSpPr txBox="1"/>
          <p:nvPr/>
        </p:nvSpPr>
        <p:spPr>
          <a:xfrm>
            <a:off x="3472841" y="6363890"/>
            <a:ext cx="6093912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Harry Truman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5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489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40965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39569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517714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80369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9352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9234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499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02378" y="2400300"/>
            <a:ext cx="12796755" cy="2057400"/>
            <a:chOff x="0" y="0"/>
            <a:chExt cx="505550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768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24996" y="2514368"/>
            <a:ext cx="10820400" cy="167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40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5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LUYỆN TẬP</a:t>
            </a:r>
          </a:p>
        </p:txBody>
      </p:sp>
      <p:sp>
        <p:nvSpPr>
          <p:cNvPr id="17" name="Freeform 17"/>
          <p:cNvSpPr/>
          <p:nvPr/>
        </p:nvSpPr>
        <p:spPr>
          <a:xfrm>
            <a:off x="276107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14464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66785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2124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574636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145708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323736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5223111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flipH="1">
            <a:off x="7208859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9194607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18035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125161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73413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343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449306" y="5932888"/>
            <a:ext cx="13090611" cy="2558391"/>
            <a:chOff x="0" y="0"/>
            <a:chExt cx="7761349" cy="15168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761350" cy="1516856"/>
            </a:xfrm>
            <a:custGeom>
              <a:avLst/>
              <a:gdLst/>
              <a:ahLst/>
              <a:cxnLst/>
              <a:rect l="l" t="t" r="r" b="b"/>
              <a:pathLst>
                <a:path w="7761350" h="1516856">
                  <a:moveTo>
                    <a:pt x="2588514" y="1497787"/>
                  </a:moveTo>
                  <a:cubicBezTo>
                    <a:pt x="2986418" y="1509301"/>
                    <a:pt x="3438785" y="1516856"/>
                    <a:pt x="3882764" y="1516856"/>
                  </a:cubicBezTo>
                  <a:cubicBezTo>
                    <a:pt x="4326758" y="1516856"/>
                    <a:pt x="4753991" y="1510379"/>
                    <a:pt x="5147700" y="1498865"/>
                  </a:cubicBezTo>
                  <a:cubicBezTo>
                    <a:pt x="5156088" y="1498506"/>
                    <a:pt x="5164462" y="1498506"/>
                    <a:pt x="5172835" y="1498146"/>
                  </a:cubicBezTo>
                  <a:cubicBezTo>
                    <a:pt x="6651387" y="1452091"/>
                    <a:pt x="7740409" y="1330477"/>
                    <a:pt x="7761350" y="1172715"/>
                  </a:cubicBezTo>
                  <a:lnTo>
                    <a:pt x="7761350" y="0"/>
                  </a:lnTo>
                  <a:lnTo>
                    <a:pt x="0" y="0"/>
                  </a:lnTo>
                  <a:lnTo>
                    <a:pt x="0" y="1171844"/>
                  </a:lnTo>
                  <a:cubicBezTo>
                    <a:pt x="20943" y="1331196"/>
                    <a:pt x="1093207" y="1452811"/>
                    <a:pt x="2588514" y="1497787"/>
                  </a:cubicBezTo>
                  <a:close/>
                </a:path>
              </a:pathLst>
            </a:custGeom>
            <a:solidFill>
              <a:srgbClr val="54A46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761349" cy="1427956"/>
            </a:xfrm>
            <a:prstGeom prst="rect">
              <a:avLst/>
            </a:prstGeom>
          </p:spPr>
          <p:txBody>
            <a:bodyPr lIns="32584" tIns="32584" rIns="32584" bIns="32584" rtlCol="0" anchor="ctr"/>
            <a:lstStyle/>
            <a:p>
              <a:pPr algn="ctr" defTabSz="609630">
                <a:lnSpc>
                  <a:spcPts val="125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8943038" y="1430278"/>
            <a:ext cx="4040037" cy="5781806"/>
          </a:xfrm>
          <a:custGeom>
            <a:avLst/>
            <a:gdLst/>
            <a:ahLst/>
            <a:cxnLst/>
            <a:rect l="l" t="t" r="r" b="b"/>
            <a:pathLst>
              <a:path w="6060055" h="8672709">
                <a:moveTo>
                  <a:pt x="6060056" y="0"/>
                </a:moveTo>
                <a:lnTo>
                  <a:pt x="0" y="0"/>
                </a:lnTo>
                <a:lnTo>
                  <a:pt x="0" y="8672708"/>
                </a:lnTo>
                <a:lnTo>
                  <a:pt x="6060056" y="8672708"/>
                </a:lnTo>
                <a:lnTo>
                  <a:pt x="606005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017981" y="1415910"/>
            <a:ext cx="4040037" cy="5781806"/>
          </a:xfrm>
          <a:custGeom>
            <a:avLst/>
            <a:gdLst/>
            <a:ahLst/>
            <a:cxnLst/>
            <a:rect l="l" t="t" r="r" b="b"/>
            <a:pathLst>
              <a:path w="6060055" h="8672709">
                <a:moveTo>
                  <a:pt x="0" y="0"/>
                </a:moveTo>
                <a:lnTo>
                  <a:pt x="6060055" y="0"/>
                </a:lnTo>
                <a:lnTo>
                  <a:pt x="6060055" y="8672708"/>
                </a:lnTo>
                <a:lnTo>
                  <a:pt x="0" y="86727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349356" y="-304324"/>
            <a:ext cx="4702787" cy="2154731"/>
          </a:xfrm>
          <a:custGeom>
            <a:avLst/>
            <a:gdLst/>
            <a:ahLst/>
            <a:cxnLst/>
            <a:rect l="l" t="t" r="r" b="b"/>
            <a:pathLst>
              <a:path w="7054180" h="3232097">
                <a:moveTo>
                  <a:pt x="0" y="0"/>
                </a:moveTo>
                <a:lnTo>
                  <a:pt x="7054180" y="0"/>
                </a:lnTo>
                <a:lnTo>
                  <a:pt x="7054180" y="3232097"/>
                </a:lnTo>
                <a:lnTo>
                  <a:pt x="0" y="3232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943038" y="-343605"/>
            <a:ext cx="4702787" cy="2154731"/>
          </a:xfrm>
          <a:custGeom>
            <a:avLst/>
            <a:gdLst/>
            <a:ahLst/>
            <a:cxnLst/>
            <a:rect l="l" t="t" r="r" b="b"/>
            <a:pathLst>
              <a:path w="7054180" h="3232097">
                <a:moveTo>
                  <a:pt x="0" y="0"/>
                </a:moveTo>
                <a:lnTo>
                  <a:pt x="7054180" y="0"/>
                </a:lnTo>
                <a:lnTo>
                  <a:pt x="7054180" y="3232097"/>
                </a:lnTo>
                <a:lnTo>
                  <a:pt x="0" y="3232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85800" y="951442"/>
            <a:ext cx="10820400" cy="1817017"/>
            <a:chOff x="0" y="0"/>
            <a:chExt cx="3485358" cy="5852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85358" cy="585279"/>
            </a:xfrm>
            <a:custGeom>
              <a:avLst/>
              <a:gdLst/>
              <a:ahLst/>
              <a:cxnLst/>
              <a:rect l="l" t="t" r="r" b="b"/>
              <a:pathLst>
                <a:path w="3485358" h="585279">
                  <a:moveTo>
                    <a:pt x="3282158" y="0"/>
                  </a:moveTo>
                  <a:cubicBezTo>
                    <a:pt x="3394382" y="0"/>
                    <a:pt x="3485358" y="131019"/>
                    <a:pt x="3485358" y="292640"/>
                  </a:cubicBezTo>
                  <a:cubicBezTo>
                    <a:pt x="3485358" y="454260"/>
                    <a:pt x="3394382" y="585279"/>
                    <a:pt x="3282158" y="585279"/>
                  </a:cubicBezTo>
                  <a:lnTo>
                    <a:pt x="203200" y="585279"/>
                  </a:lnTo>
                  <a:cubicBezTo>
                    <a:pt x="90976" y="585279"/>
                    <a:pt x="0" y="454260"/>
                    <a:pt x="0" y="292640"/>
                  </a:cubicBezTo>
                  <a:cubicBezTo>
                    <a:pt x="0" y="13101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485358" cy="6233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25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6325264" y="3034101"/>
            <a:ext cx="2919365" cy="4177983"/>
          </a:xfrm>
          <a:custGeom>
            <a:avLst/>
            <a:gdLst/>
            <a:ahLst/>
            <a:cxnLst/>
            <a:rect l="l" t="t" r="r" b="b"/>
            <a:pathLst>
              <a:path w="4379048" h="6266974">
                <a:moveTo>
                  <a:pt x="0" y="0"/>
                </a:moveTo>
                <a:lnTo>
                  <a:pt x="4379048" y="0"/>
                </a:lnTo>
                <a:lnTo>
                  <a:pt x="4379048" y="6266973"/>
                </a:lnTo>
                <a:lnTo>
                  <a:pt x="0" y="6266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2776730" y="3034101"/>
            <a:ext cx="2919365" cy="4177983"/>
          </a:xfrm>
          <a:custGeom>
            <a:avLst/>
            <a:gdLst/>
            <a:ahLst/>
            <a:cxnLst/>
            <a:rect l="l" t="t" r="r" b="b"/>
            <a:pathLst>
              <a:path w="4379048" h="6266974">
                <a:moveTo>
                  <a:pt x="4379048" y="0"/>
                </a:moveTo>
                <a:lnTo>
                  <a:pt x="0" y="0"/>
                </a:lnTo>
                <a:lnTo>
                  <a:pt x="0" y="6266973"/>
                </a:lnTo>
                <a:lnTo>
                  <a:pt x="4379048" y="6266973"/>
                </a:lnTo>
                <a:lnTo>
                  <a:pt x="437904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4F8551-7884-3230-9E7E-4C3AE893E23A}"/>
              </a:ext>
            </a:extLst>
          </p:cNvPr>
          <p:cNvSpPr txBox="1"/>
          <p:nvPr/>
        </p:nvSpPr>
        <p:spPr>
          <a:xfrm>
            <a:off x="2185262" y="1401542"/>
            <a:ext cx="85653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“NÔNG TRẠI VUI VẺ”</a:t>
            </a:r>
            <a:endParaRPr lang="en-US" sz="72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7" r="-63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366417" y="1797386"/>
            <a:ext cx="14924833" cy="3263229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111604" y="2077019"/>
            <a:ext cx="14415207" cy="2703963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7331755" y="724865"/>
            <a:ext cx="4174445" cy="6476192"/>
          </a:xfrm>
          <a:custGeom>
            <a:avLst/>
            <a:gdLst/>
            <a:ahLst/>
            <a:cxnLst/>
            <a:rect l="l" t="t" r="r" b="b"/>
            <a:pathLst>
              <a:path w="6261668" h="9714288">
                <a:moveTo>
                  <a:pt x="0" y="0"/>
                </a:moveTo>
                <a:lnTo>
                  <a:pt x="6261668" y="0"/>
                </a:lnTo>
                <a:lnTo>
                  <a:pt x="6261668" y="9714287"/>
                </a:lnTo>
                <a:lnTo>
                  <a:pt x="0" y="97142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166C4B6-FC08-59EB-60B4-FDF78BC4FC63}"/>
              </a:ext>
            </a:extLst>
          </p:cNvPr>
          <p:cNvSpPr txBox="1"/>
          <p:nvPr/>
        </p:nvSpPr>
        <p:spPr>
          <a:xfrm>
            <a:off x="445972" y="2323656"/>
            <a:ext cx="66481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6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72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366417" y="449035"/>
            <a:ext cx="14924833" cy="2111284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pPr defTabSz="60963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63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111604" y="728668"/>
            <a:ext cx="14415207" cy="1580579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defTabSz="60963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defTabSz="609630"/>
              <a:endPara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FC02A66-816B-8070-B778-02A8CB80320F}"/>
              </a:ext>
            </a:extLst>
          </p:cNvPr>
          <p:cNvSpPr/>
          <p:nvPr/>
        </p:nvSpPr>
        <p:spPr>
          <a:xfrm>
            <a:off x="6453096" y="3144349"/>
            <a:ext cx="5128983" cy="12253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3D557897-CEC5-6640-7719-61432E92C09F}"/>
              </a:ext>
            </a:extLst>
          </p:cNvPr>
          <p:cNvSpPr/>
          <p:nvPr/>
        </p:nvSpPr>
        <p:spPr>
          <a:xfrm>
            <a:off x="752511" y="4773519"/>
            <a:ext cx="5128983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6">
            <a:extLst>
              <a:ext uri="{FF2B5EF4-FFF2-40B4-BE49-F238E27FC236}">
                <a16:creationId xmlns:a16="http://schemas.microsoft.com/office/drawing/2014/main" id="{C10F424E-BCD4-F8D4-F1FD-52F6082231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67" y="5245425"/>
            <a:ext cx="895384" cy="727488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D0BD9818-DE36-4260-AAE4-9B85082B7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89" y="3603825"/>
            <a:ext cx="812889" cy="794818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364BB99E-6363-2C21-55AB-E1338B74D644}"/>
              </a:ext>
            </a:extLst>
          </p:cNvPr>
          <p:cNvSpPr/>
          <p:nvPr/>
        </p:nvSpPr>
        <p:spPr>
          <a:xfrm>
            <a:off x="6453096" y="4690160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978678FC-BABD-A1ED-8D3B-BF6044DEE8CB}"/>
              </a:ext>
            </a:extLst>
          </p:cNvPr>
          <p:cNvSpPr/>
          <p:nvPr/>
        </p:nvSpPr>
        <p:spPr>
          <a:xfrm>
            <a:off x="737833" y="3164473"/>
            <a:ext cx="5155201" cy="12253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3">
            <a:extLst>
              <a:ext uri="{FF2B5EF4-FFF2-40B4-BE49-F238E27FC236}">
                <a16:creationId xmlns:a16="http://schemas.microsoft.com/office/drawing/2014/main" id="{ABFF7A9B-2231-5717-5258-571B59E2B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90" y="5177708"/>
            <a:ext cx="812889" cy="762472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14DE3FE1-EA82-F223-9066-77ADDF057E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22443" y="3666422"/>
            <a:ext cx="812889" cy="726303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E05BF04-89B2-6DA7-E53D-679E9646E50D}"/>
              </a:ext>
            </a:extLst>
          </p:cNvPr>
          <p:cNvSpPr txBox="1"/>
          <p:nvPr/>
        </p:nvSpPr>
        <p:spPr>
          <a:xfrm>
            <a:off x="766541" y="869910"/>
            <a:ext cx="108442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1. 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Mác-san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(6/1947)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366417" y="449035"/>
            <a:ext cx="14924833" cy="2111284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111604" y="728668"/>
            <a:ext cx="14415207" cy="1580579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9">
            <a:extLst>
              <a:ext uri="{FF2B5EF4-FFF2-40B4-BE49-F238E27FC236}">
                <a16:creationId xmlns:a16="http://schemas.microsoft.com/office/drawing/2014/main" id="{29BA5E72-3500-7CF2-5FC4-9FD57210DCAA}"/>
              </a:ext>
            </a:extLst>
          </p:cNvPr>
          <p:cNvSpPr/>
          <p:nvPr/>
        </p:nvSpPr>
        <p:spPr>
          <a:xfrm>
            <a:off x="6450227" y="3088938"/>
            <a:ext cx="5128983" cy="143188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D1CFD9FD-49DE-BD05-AFE6-3A07722D63C1}"/>
              </a:ext>
            </a:extLst>
          </p:cNvPr>
          <p:cNvSpPr/>
          <p:nvPr/>
        </p:nvSpPr>
        <p:spPr>
          <a:xfrm>
            <a:off x="776972" y="3088938"/>
            <a:ext cx="5128983" cy="1373575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6A71ECFF-B78E-1C0C-A625-A6AAA9CB7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28" y="3769062"/>
            <a:ext cx="895384" cy="727488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D561921D-D2DE-23C6-8897-9866DDE4D7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39" y="3691900"/>
            <a:ext cx="812889" cy="794818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6FA4ECC4-D797-3081-7577-8D1742E00392}"/>
              </a:ext>
            </a:extLst>
          </p:cNvPr>
          <p:cNvSpPr/>
          <p:nvPr/>
        </p:nvSpPr>
        <p:spPr>
          <a:xfrm>
            <a:off x="6474245" y="4752853"/>
            <a:ext cx="5157691" cy="137357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5F620BC2-55D2-4D6B-46C0-8DFC5DF971FF}"/>
              </a:ext>
            </a:extLst>
          </p:cNvPr>
          <p:cNvSpPr/>
          <p:nvPr/>
        </p:nvSpPr>
        <p:spPr>
          <a:xfrm>
            <a:off x="793974" y="4774822"/>
            <a:ext cx="5155201" cy="1373574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CD8D14EB-BFC2-A4E8-7E71-5A6794D81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39" y="5416463"/>
            <a:ext cx="812889" cy="762472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D7C7431E-0F18-4520-C915-A5EEBF7D04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78584" y="5461609"/>
            <a:ext cx="812889" cy="726303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A40729A-94EB-8946-C306-080950B7E2E2}"/>
              </a:ext>
            </a:extLst>
          </p:cNvPr>
          <p:cNvSpPr txBox="1"/>
          <p:nvPr/>
        </p:nvSpPr>
        <p:spPr>
          <a:xfrm>
            <a:off x="650929" y="828378"/>
            <a:ext cx="110582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2. 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0993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366417" y="449035"/>
            <a:ext cx="14924833" cy="2111284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111604" y="728668"/>
            <a:ext cx="14415207" cy="1580579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9">
            <a:extLst>
              <a:ext uri="{FF2B5EF4-FFF2-40B4-BE49-F238E27FC236}">
                <a16:creationId xmlns:a16="http://schemas.microsoft.com/office/drawing/2014/main" id="{29BA5E72-3500-7CF2-5FC4-9FD57210DCAA}"/>
              </a:ext>
            </a:extLst>
          </p:cNvPr>
          <p:cNvSpPr/>
          <p:nvPr/>
        </p:nvSpPr>
        <p:spPr>
          <a:xfrm>
            <a:off x="785198" y="4752853"/>
            <a:ext cx="5128983" cy="12253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Truman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(1947).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D1CFD9FD-49DE-BD05-AFE6-3A07722D63C1}"/>
              </a:ext>
            </a:extLst>
          </p:cNvPr>
          <p:cNvSpPr/>
          <p:nvPr/>
        </p:nvSpPr>
        <p:spPr>
          <a:xfrm>
            <a:off x="776972" y="3297156"/>
            <a:ext cx="5128983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Mácsan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(1947).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6A71ECFF-B78E-1C0C-A625-A6AAA9CB7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28" y="3769062"/>
            <a:ext cx="895384" cy="727488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D561921D-D2DE-23C6-8897-9866DDE4D7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310" y="5149316"/>
            <a:ext cx="812889" cy="794818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6FA4ECC4-D797-3081-7577-8D1742E00392}"/>
              </a:ext>
            </a:extLst>
          </p:cNvPr>
          <p:cNvSpPr/>
          <p:nvPr/>
        </p:nvSpPr>
        <p:spPr>
          <a:xfrm>
            <a:off x="6474245" y="4752853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Vácsava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(1955).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5F620BC2-55D2-4D6B-46C0-8DFC5DF971FF}"/>
              </a:ext>
            </a:extLst>
          </p:cNvPr>
          <p:cNvSpPr/>
          <p:nvPr/>
        </p:nvSpPr>
        <p:spPr>
          <a:xfrm>
            <a:off x="6465756" y="3325794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(NATO, 1949).</a:t>
            </a:r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CD8D14EB-BFC2-A4E8-7E71-5A6794D81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39" y="5255899"/>
            <a:ext cx="812889" cy="762472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D7C7431E-0F18-4520-C915-A5EEBF7D04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850366" y="3827743"/>
            <a:ext cx="812889" cy="726303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A40729A-94EB-8946-C306-080950B7E2E2}"/>
              </a:ext>
            </a:extLst>
          </p:cNvPr>
          <p:cNvSpPr txBox="1"/>
          <p:nvPr/>
        </p:nvSpPr>
        <p:spPr>
          <a:xfrm>
            <a:off x="785198" y="1150734"/>
            <a:ext cx="110482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3. 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5095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366417" y="449035"/>
            <a:ext cx="14924833" cy="2111284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111604" y="728668"/>
            <a:ext cx="14415207" cy="1580579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9">
            <a:extLst>
              <a:ext uri="{FF2B5EF4-FFF2-40B4-BE49-F238E27FC236}">
                <a16:creationId xmlns:a16="http://schemas.microsoft.com/office/drawing/2014/main" id="{F61686BE-B65C-0709-9280-3DE2EFA86BAB}"/>
              </a:ext>
            </a:extLst>
          </p:cNvPr>
          <p:cNvSpPr/>
          <p:nvPr/>
        </p:nvSpPr>
        <p:spPr>
          <a:xfrm>
            <a:off x="752511" y="3281182"/>
            <a:ext cx="5128983" cy="12253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AD5696B6-3A99-15AA-42C2-47074C9D29E7}"/>
              </a:ext>
            </a:extLst>
          </p:cNvPr>
          <p:cNvSpPr/>
          <p:nvPr/>
        </p:nvSpPr>
        <p:spPr>
          <a:xfrm>
            <a:off x="752511" y="4742523"/>
            <a:ext cx="5128983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4CF31DD1-4522-5EAD-D7A7-6861854D0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67" y="5214429"/>
            <a:ext cx="895384" cy="727488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35245BD9-2CBA-20AD-0ABA-10A1C78F31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22" y="3623370"/>
            <a:ext cx="812889" cy="794818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D76B24CE-151F-9F5F-5225-57AF2223F0C4}"/>
              </a:ext>
            </a:extLst>
          </p:cNvPr>
          <p:cNvSpPr/>
          <p:nvPr/>
        </p:nvSpPr>
        <p:spPr>
          <a:xfrm>
            <a:off x="6453096" y="4690160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F78633D8-815A-8AB9-FFA0-5BC56CCC6155}"/>
              </a:ext>
            </a:extLst>
          </p:cNvPr>
          <p:cNvSpPr/>
          <p:nvPr/>
        </p:nvSpPr>
        <p:spPr>
          <a:xfrm>
            <a:off x="6477286" y="3297155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4E1E1480-FC39-1DEB-58C2-90EDBEC0F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90" y="5177708"/>
            <a:ext cx="812889" cy="762472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4E73102F-78F6-88B3-5B8D-BA8D5062D6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861896" y="3799104"/>
            <a:ext cx="812889" cy="726303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51976C9-277A-A7CB-679D-C01FB0FB1F24}"/>
              </a:ext>
            </a:extLst>
          </p:cNvPr>
          <p:cNvSpPr txBox="1"/>
          <p:nvPr/>
        </p:nvSpPr>
        <p:spPr>
          <a:xfrm>
            <a:off x="688513" y="900797"/>
            <a:ext cx="109222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4. 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0122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366417" y="449035"/>
            <a:ext cx="14924833" cy="2111284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111604" y="728668"/>
            <a:ext cx="14415207" cy="1580579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9">
            <a:extLst>
              <a:ext uri="{FF2B5EF4-FFF2-40B4-BE49-F238E27FC236}">
                <a16:creationId xmlns:a16="http://schemas.microsoft.com/office/drawing/2014/main" id="{C4F30BF0-1690-C947-9166-9D0B9944569D}"/>
              </a:ext>
            </a:extLst>
          </p:cNvPr>
          <p:cNvSpPr/>
          <p:nvPr/>
        </p:nvSpPr>
        <p:spPr>
          <a:xfrm>
            <a:off x="6490997" y="4676431"/>
            <a:ext cx="5128983" cy="12253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42705169-1A98-F7F1-46EC-176ED880F79D}"/>
              </a:ext>
            </a:extLst>
          </p:cNvPr>
          <p:cNvSpPr/>
          <p:nvPr/>
        </p:nvSpPr>
        <p:spPr>
          <a:xfrm>
            <a:off x="752511" y="4742523"/>
            <a:ext cx="5128983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5B030F01-3EBE-D825-F431-E4C19AF1B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67" y="5214429"/>
            <a:ext cx="895384" cy="727488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BFFBEEBE-EA3A-339B-FE39-6624E11CE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608" y="5018619"/>
            <a:ext cx="812889" cy="794818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5A1D5048-F3F2-958B-B221-698F97F09B26}"/>
              </a:ext>
            </a:extLst>
          </p:cNvPr>
          <p:cNvSpPr/>
          <p:nvPr/>
        </p:nvSpPr>
        <p:spPr>
          <a:xfrm>
            <a:off x="752511" y="3062959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F0D83C9C-2EB4-3004-0442-A2AC5617A461}"/>
              </a:ext>
            </a:extLst>
          </p:cNvPr>
          <p:cNvSpPr/>
          <p:nvPr/>
        </p:nvSpPr>
        <p:spPr>
          <a:xfrm>
            <a:off x="6490997" y="3085251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2BB080D8-8C30-AA5B-B3AD-083785D80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05" y="3550507"/>
            <a:ext cx="812889" cy="762472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7BCA2A7B-CF71-2957-1442-64ED482396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875607" y="3587200"/>
            <a:ext cx="812889" cy="726303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6B35321-C3B9-37C3-24AB-A85FE6D64776}"/>
              </a:ext>
            </a:extLst>
          </p:cNvPr>
          <p:cNvSpPr txBox="1"/>
          <p:nvPr/>
        </p:nvSpPr>
        <p:spPr>
          <a:xfrm>
            <a:off x="1256015" y="1125923"/>
            <a:ext cx="109359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5. 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Vácsava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(1955)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292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366417" y="449035"/>
            <a:ext cx="14924833" cy="2111284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111604" y="728668"/>
            <a:ext cx="14415207" cy="1580579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9">
            <a:extLst>
              <a:ext uri="{FF2B5EF4-FFF2-40B4-BE49-F238E27FC236}">
                <a16:creationId xmlns:a16="http://schemas.microsoft.com/office/drawing/2014/main" id="{29BA5E72-3500-7CF2-5FC4-9FD57210DCAA}"/>
              </a:ext>
            </a:extLst>
          </p:cNvPr>
          <p:cNvSpPr/>
          <p:nvPr/>
        </p:nvSpPr>
        <p:spPr>
          <a:xfrm>
            <a:off x="796791" y="4762188"/>
            <a:ext cx="5128983" cy="12253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D1CFD9FD-49DE-BD05-AFE6-3A07722D63C1}"/>
              </a:ext>
            </a:extLst>
          </p:cNvPr>
          <p:cNvSpPr/>
          <p:nvPr/>
        </p:nvSpPr>
        <p:spPr>
          <a:xfrm>
            <a:off x="776972" y="3297156"/>
            <a:ext cx="5128983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6A71ECFF-B78E-1C0C-A625-A6AAA9CB7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28" y="3769062"/>
            <a:ext cx="895384" cy="727488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D561921D-D2DE-23C6-8897-9866DDE4D7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03" y="5158651"/>
            <a:ext cx="812889" cy="794818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6FA4ECC4-D797-3081-7577-8D1742E00392}"/>
              </a:ext>
            </a:extLst>
          </p:cNvPr>
          <p:cNvSpPr/>
          <p:nvPr/>
        </p:nvSpPr>
        <p:spPr>
          <a:xfrm>
            <a:off x="6474245" y="4752853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Xu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5F620BC2-55D2-4D6B-46C0-8DFC5DF971FF}"/>
              </a:ext>
            </a:extLst>
          </p:cNvPr>
          <p:cNvSpPr/>
          <p:nvPr/>
        </p:nvSpPr>
        <p:spPr>
          <a:xfrm>
            <a:off x="6476735" y="3288856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CD8D14EB-BFC2-A4E8-7E71-5A6794D81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39" y="5255899"/>
            <a:ext cx="812889" cy="762472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D7C7431E-0F18-4520-C915-A5EEBF7D04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861345" y="3790805"/>
            <a:ext cx="812889" cy="726303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A40729A-94EB-8946-C306-080950B7E2E2}"/>
              </a:ext>
            </a:extLst>
          </p:cNvPr>
          <p:cNvSpPr txBox="1"/>
          <p:nvPr/>
        </p:nvSpPr>
        <p:spPr>
          <a:xfrm>
            <a:off x="1101685" y="830470"/>
            <a:ext cx="103360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6. 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34034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37" r="-63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1366417" y="449035"/>
            <a:ext cx="14924833" cy="2111284"/>
            <a:chOff x="0" y="0"/>
            <a:chExt cx="63019218" cy="1377878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62874441" cy="13634007"/>
            </a:xfrm>
            <a:custGeom>
              <a:avLst/>
              <a:gdLst/>
              <a:ahLst/>
              <a:cxnLst/>
              <a:rect l="l" t="t" r="r" b="b"/>
              <a:pathLst>
                <a:path w="62874441" h="13634007">
                  <a:moveTo>
                    <a:pt x="0" y="0"/>
                  </a:moveTo>
                  <a:lnTo>
                    <a:pt x="62874441" y="0"/>
                  </a:lnTo>
                  <a:lnTo>
                    <a:pt x="62874441" y="13634007"/>
                  </a:lnTo>
                  <a:lnTo>
                    <a:pt x="0" y="13634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A659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3019217" cy="13778787"/>
            </a:xfrm>
            <a:custGeom>
              <a:avLst/>
              <a:gdLst/>
              <a:ahLst/>
              <a:cxnLst/>
              <a:rect l="l" t="t" r="r" b="b"/>
              <a:pathLst>
                <a:path w="63019217" h="13778787">
                  <a:moveTo>
                    <a:pt x="62874438" y="13634007"/>
                  </a:moveTo>
                  <a:lnTo>
                    <a:pt x="63019217" y="13634007"/>
                  </a:lnTo>
                  <a:lnTo>
                    <a:pt x="63019217" y="13778787"/>
                  </a:lnTo>
                  <a:lnTo>
                    <a:pt x="62874438" y="13778787"/>
                  </a:lnTo>
                  <a:lnTo>
                    <a:pt x="62874438" y="1363400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3634007"/>
                  </a:lnTo>
                  <a:lnTo>
                    <a:pt x="0" y="13634007"/>
                  </a:lnTo>
                  <a:lnTo>
                    <a:pt x="0" y="144780"/>
                  </a:lnTo>
                  <a:close/>
                  <a:moveTo>
                    <a:pt x="0" y="13634007"/>
                  </a:moveTo>
                  <a:lnTo>
                    <a:pt x="144780" y="13634007"/>
                  </a:lnTo>
                  <a:lnTo>
                    <a:pt x="144780" y="13778787"/>
                  </a:lnTo>
                  <a:lnTo>
                    <a:pt x="0" y="13778787"/>
                  </a:lnTo>
                  <a:lnTo>
                    <a:pt x="0" y="13634007"/>
                  </a:lnTo>
                  <a:close/>
                  <a:moveTo>
                    <a:pt x="62874438" y="144780"/>
                  </a:moveTo>
                  <a:lnTo>
                    <a:pt x="63019217" y="144780"/>
                  </a:lnTo>
                  <a:lnTo>
                    <a:pt x="63019217" y="13634007"/>
                  </a:lnTo>
                  <a:lnTo>
                    <a:pt x="62874438" y="13634007"/>
                  </a:lnTo>
                  <a:lnTo>
                    <a:pt x="62874438" y="144780"/>
                  </a:lnTo>
                  <a:close/>
                  <a:moveTo>
                    <a:pt x="144780" y="13634007"/>
                  </a:moveTo>
                  <a:lnTo>
                    <a:pt x="62874438" y="13634007"/>
                  </a:lnTo>
                  <a:lnTo>
                    <a:pt x="62874438" y="13778787"/>
                  </a:lnTo>
                  <a:lnTo>
                    <a:pt x="144780" y="13778787"/>
                  </a:lnTo>
                  <a:lnTo>
                    <a:pt x="144780" y="13634007"/>
                  </a:lnTo>
                  <a:close/>
                  <a:moveTo>
                    <a:pt x="62874438" y="0"/>
                  </a:moveTo>
                  <a:lnTo>
                    <a:pt x="63019217" y="0"/>
                  </a:lnTo>
                  <a:lnTo>
                    <a:pt x="63019217" y="144780"/>
                  </a:lnTo>
                  <a:lnTo>
                    <a:pt x="62874438" y="144780"/>
                  </a:lnTo>
                  <a:lnTo>
                    <a:pt x="628744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2874438" y="0"/>
                  </a:lnTo>
                  <a:lnTo>
                    <a:pt x="628744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111604" y="728668"/>
            <a:ext cx="14415207" cy="1580579"/>
            <a:chOff x="0" y="0"/>
            <a:chExt cx="57384530" cy="1076402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7239752" cy="10619244"/>
            </a:xfrm>
            <a:custGeom>
              <a:avLst/>
              <a:gdLst/>
              <a:ahLst/>
              <a:cxnLst/>
              <a:rect l="l" t="t" r="r" b="b"/>
              <a:pathLst>
                <a:path w="57239752" h="10619244">
                  <a:moveTo>
                    <a:pt x="0" y="0"/>
                  </a:moveTo>
                  <a:lnTo>
                    <a:pt x="57239752" y="0"/>
                  </a:lnTo>
                  <a:lnTo>
                    <a:pt x="57239752" y="10619244"/>
                  </a:lnTo>
                  <a:lnTo>
                    <a:pt x="0" y="106192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57384528" cy="10764024"/>
            </a:xfrm>
            <a:custGeom>
              <a:avLst/>
              <a:gdLst/>
              <a:ahLst/>
              <a:cxnLst/>
              <a:rect l="l" t="t" r="r" b="b"/>
              <a:pathLst>
                <a:path w="57384528" h="10764024">
                  <a:moveTo>
                    <a:pt x="57239750" y="10619244"/>
                  </a:moveTo>
                  <a:lnTo>
                    <a:pt x="57384528" y="10619244"/>
                  </a:lnTo>
                  <a:lnTo>
                    <a:pt x="57384528" y="10764024"/>
                  </a:lnTo>
                  <a:lnTo>
                    <a:pt x="57239750" y="10764024"/>
                  </a:lnTo>
                  <a:lnTo>
                    <a:pt x="57239750" y="1061924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619244"/>
                  </a:lnTo>
                  <a:lnTo>
                    <a:pt x="0" y="10619244"/>
                  </a:lnTo>
                  <a:lnTo>
                    <a:pt x="0" y="144780"/>
                  </a:lnTo>
                  <a:close/>
                  <a:moveTo>
                    <a:pt x="0" y="10619244"/>
                  </a:moveTo>
                  <a:lnTo>
                    <a:pt x="144780" y="10619244"/>
                  </a:lnTo>
                  <a:lnTo>
                    <a:pt x="144780" y="10764024"/>
                  </a:lnTo>
                  <a:lnTo>
                    <a:pt x="0" y="10764024"/>
                  </a:lnTo>
                  <a:lnTo>
                    <a:pt x="0" y="10619244"/>
                  </a:lnTo>
                  <a:close/>
                  <a:moveTo>
                    <a:pt x="57239750" y="144780"/>
                  </a:moveTo>
                  <a:lnTo>
                    <a:pt x="57384528" y="144780"/>
                  </a:lnTo>
                  <a:lnTo>
                    <a:pt x="57384528" y="10619244"/>
                  </a:lnTo>
                  <a:lnTo>
                    <a:pt x="57239750" y="10619244"/>
                  </a:lnTo>
                  <a:lnTo>
                    <a:pt x="57239750" y="144780"/>
                  </a:lnTo>
                  <a:close/>
                  <a:moveTo>
                    <a:pt x="144780" y="10619244"/>
                  </a:moveTo>
                  <a:lnTo>
                    <a:pt x="57239750" y="10619244"/>
                  </a:lnTo>
                  <a:lnTo>
                    <a:pt x="57239750" y="10764024"/>
                  </a:lnTo>
                  <a:lnTo>
                    <a:pt x="144780" y="10764024"/>
                  </a:lnTo>
                  <a:lnTo>
                    <a:pt x="144780" y="10619244"/>
                  </a:lnTo>
                  <a:close/>
                  <a:moveTo>
                    <a:pt x="57239750" y="0"/>
                  </a:moveTo>
                  <a:lnTo>
                    <a:pt x="57384528" y="0"/>
                  </a:lnTo>
                  <a:lnTo>
                    <a:pt x="57384528" y="144780"/>
                  </a:lnTo>
                  <a:lnTo>
                    <a:pt x="57239750" y="144780"/>
                  </a:lnTo>
                  <a:lnTo>
                    <a:pt x="5723975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239750" y="0"/>
                  </a:lnTo>
                  <a:lnTo>
                    <a:pt x="5723975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9">
            <a:extLst>
              <a:ext uri="{FF2B5EF4-FFF2-40B4-BE49-F238E27FC236}">
                <a16:creationId xmlns:a16="http://schemas.microsoft.com/office/drawing/2014/main" id="{29BA5E72-3500-7CF2-5FC4-9FD57210DCAA}"/>
              </a:ext>
            </a:extLst>
          </p:cNvPr>
          <p:cNvSpPr/>
          <p:nvPr/>
        </p:nvSpPr>
        <p:spPr>
          <a:xfrm>
            <a:off x="6450227" y="3295437"/>
            <a:ext cx="5128983" cy="122538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12/1989.</a:t>
            </a:r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D1CFD9FD-49DE-BD05-AFE6-3A07722D63C1}"/>
              </a:ext>
            </a:extLst>
          </p:cNvPr>
          <p:cNvSpPr/>
          <p:nvPr/>
        </p:nvSpPr>
        <p:spPr>
          <a:xfrm>
            <a:off x="776972" y="3297156"/>
            <a:ext cx="5128983" cy="1165357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2/1989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6A71ECFF-B78E-1C0C-A625-A6AAA9CB7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28" y="3769062"/>
            <a:ext cx="895384" cy="727488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D561921D-D2DE-23C6-8897-9866DDE4D7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39" y="3691900"/>
            <a:ext cx="812889" cy="794818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6FA4ECC4-D797-3081-7577-8D1742E00392}"/>
              </a:ext>
            </a:extLst>
          </p:cNvPr>
          <p:cNvSpPr/>
          <p:nvPr/>
        </p:nvSpPr>
        <p:spPr>
          <a:xfrm>
            <a:off x="6474245" y="4752853"/>
            <a:ext cx="5157691" cy="1234723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2/1988.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5F620BC2-55D2-4D6B-46C0-8DFC5DF971FF}"/>
              </a:ext>
            </a:extLst>
          </p:cNvPr>
          <p:cNvSpPr/>
          <p:nvPr/>
        </p:nvSpPr>
        <p:spPr>
          <a:xfrm>
            <a:off x="793974" y="4774822"/>
            <a:ext cx="5155201" cy="116535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12/1998.       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CD8D14EB-BFC2-A4E8-7E71-5A6794D81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39" y="5255899"/>
            <a:ext cx="812889" cy="762472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D7C7431E-0F18-4520-C915-A5EEBF7D04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78584" y="5276771"/>
            <a:ext cx="812889" cy="726303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EA40729A-94EB-8946-C306-080950B7E2E2}"/>
              </a:ext>
            </a:extLst>
          </p:cNvPr>
          <p:cNvSpPr txBox="1"/>
          <p:nvPr/>
        </p:nvSpPr>
        <p:spPr>
          <a:xfrm>
            <a:off x="776972" y="864746"/>
            <a:ext cx="108549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7. 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18345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64D1380-3368-E162-3F0E-205FDCBB94CC}"/>
              </a:ext>
            </a:extLst>
          </p:cNvPr>
          <p:cNvSpPr txBox="1"/>
          <p:nvPr/>
        </p:nvSpPr>
        <p:spPr>
          <a:xfrm>
            <a:off x="976717" y="1276571"/>
            <a:ext cx="5388921" cy="40970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R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33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Harry Truman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1884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Lamar, Missouri.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1917,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1944, Franklin Roosevelt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Truman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4/1945,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Roosevelt qua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Truman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Hình ảnh 1" descr="Ảnh có chứa trang phục, người, Mặt người, chân dung&#10;&#10;Mô tả được tạo tự động">
            <a:extLst>
              <a:ext uri="{FF2B5EF4-FFF2-40B4-BE49-F238E27FC236}">
                <a16:creationId xmlns:a16="http://schemas.microsoft.com/office/drawing/2014/main" id="{F3347E08-1D82-A8A7-028E-1DC3F63BC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81" y="909081"/>
            <a:ext cx="4108102" cy="507173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CA8C209-2B27-FFD9-5DD0-A6DC28FFD955}"/>
              </a:ext>
            </a:extLst>
          </p:cNvPr>
          <p:cNvSpPr txBox="1"/>
          <p:nvPr/>
        </p:nvSpPr>
        <p:spPr>
          <a:xfrm>
            <a:off x="6567101" y="5512737"/>
            <a:ext cx="484411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4572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Harry Truman</a:t>
            </a:r>
            <a:endParaRPr lang="en-US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9552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489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40965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39569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517714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80369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9352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9234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499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02378" y="2400300"/>
            <a:ext cx="12796755" cy="2057400"/>
            <a:chOff x="0" y="0"/>
            <a:chExt cx="505550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9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768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24996" y="2514368"/>
            <a:ext cx="10820400" cy="167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001"/>
              </a:lnSpc>
            </a:pPr>
            <a:r>
              <a:rPr lang="en-US" sz="9600" b="1" spc="520" dirty="0">
                <a:solidFill>
                  <a:srgbClr val="FFFFFF"/>
                </a:solidFill>
                <a:cs typeface="Times New Roman" panose="02020603050405020304" pitchFamily="18" charset="0"/>
              </a:rPr>
              <a:t> VẬN DỤNG</a:t>
            </a:r>
          </a:p>
        </p:txBody>
      </p:sp>
      <p:sp>
        <p:nvSpPr>
          <p:cNvPr id="17" name="Freeform 17"/>
          <p:cNvSpPr/>
          <p:nvPr/>
        </p:nvSpPr>
        <p:spPr>
          <a:xfrm>
            <a:off x="276107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14464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66785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2124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574636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145708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323736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5223111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flipH="1">
            <a:off x="7208859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9194607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18035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125161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73413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65489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40965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11395691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-517714" y="124379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80369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439352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39234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24996" y="4298951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-302378" y="1741117"/>
            <a:ext cx="12796755" cy="3382027"/>
            <a:chOff x="0" y="0"/>
            <a:chExt cx="5055508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5508" cy="812800"/>
            </a:xfrm>
            <a:custGeom>
              <a:avLst/>
              <a:gdLst/>
              <a:ahLst/>
              <a:cxnLst/>
              <a:rect l="l" t="t" r="r" b="b"/>
              <a:pathLst>
                <a:path w="5055508" h="812800">
                  <a:moveTo>
                    <a:pt x="0" y="0"/>
                  </a:moveTo>
                  <a:lnTo>
                    <a:pt x="5055508" y="0"/>
                  </a:lnTo>
                  <a:lnTo>
                    <a:pt x="505550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05550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0768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761073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4714464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666785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621245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574636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1145708" y="-187110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0" y="0"/>
                </a:moveTo>
                <a:lnTo>
                  <a:pt x="1971035" y="0"/>
                </a:lnTo>
                <a:lnTo>
                  <a:pt x="1971035" y="1971035"/>
                </a:lnTo>
                <a:lnTo>
                  <a:pt x="0" y="197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323736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5223111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flipH="1">
            <a:off x="7208859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9194607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118035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1251615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flipH="1">
            <a:off x="-734133" y="5729857"/>
            <a:ext cx="1314023" cy="1314023"/>
          </a:xfrm>
          <a:custGeom>
            <a:avLst/>
            <a:gdLst/>
            <a:ahLst/>
            <a:cxnLst/>
            <a:rect l="l" t="t" r="r" b="b"/>
            <a:pathLst>
              <a:path w="1971035" h="1971035">
                <a:moveTo>
                  <a:pt x="1971035" y="0"/>
                </a:moveTo>
                <a:lnTo>
                  <a:pt x="0" y="0"/>
                </a:lnTo>
                <a:lnTo>
                  <a:pt x="0" y="1971035"/>
                </a:lnTo>
                <a:lnTo>
                  <a:pt x="1971035" y="1971035"/>
                </a:lnTo>
                <a:lnTo>
                  <a:pt x="1971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C954CCE3-E435-AA2A-F856-CE648C312179}"/>
              </a:ext>
            </a:extLst>
          </p:cNvPr>
          <p:cNvSpPr txBox="1"/>
          <p:nvPr/>
        </p:nvSpPr>
        <p:spPr>
          <a:xfrm>
            <a:off x="1069907" y="1994896"/>
            <a:ext cx="10636462" cy="2759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 </a:t>
            </a:r>
            <a:r>
              <a:rPr lang="en-US" sz="5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nay.</a:t>
            </a:r>
            <a:endParaRPr lang="en-US" sz="5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1334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2379" y="263009"/>
            <a:ext cx="12796755" cy="1149249"/>
            <a:chOff x="0" y="0"/>
            <a:chExt cx="5055508" cy="4540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9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4728828"/>
            <a:ext cx="10820400" cy="1607029"/>
            <a:chOff x="0" y="0"/>
            <a:chExt cx="25543333" cy="37936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543334" cy="3793655"/>
            </a:xfrm>
            <a:custGeom>
              <a:avLst/>
              <a:gdLst/>
              <a:ahLst/>
              <a:cxnLst/>
              <a:rect l="l" t="t" r="r" b="b"/>
              <a:pathLst>
                <a:path w="25543334" h="3793655">
                  <a:moveTo>
                    <a:pt x="25418873" y="3793655"/>
                  </a:moveTo>
                  <a:lnTo>
                    <a:pt x="124460" y="3793655"/>
                  </a:lnTo>
                  <a:cubicBezTo>
                    <a:pt x="55880" y="3793655"/>
                    <a:pt x="0" y="3737775"/>
                    <a:pt x="0" y="36691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418873" y="0"/>
                  </a:lnTo>
                  <a:cubicBezTo>
                    <a:pt x="25487454" y="0"/>
                    <a:pt x="25543334" y="55880"/>
                    <a:pt x="25543334" y="124460"/>
                  </a:cubicBezTo>
                  <a:lnTo>
                    <a:pt x="25543334" y="3669195"/>
                  </a:lnTo>
                  <a:cubicBezTo>
                    <a:pt x="25543334" y="3737775"/>
                    <a:pt x="25487454" y="3793655"/>
                    <a:pt x="25418873" y="3793655"/>
                  </a:cubicBezTo>
                  <a:close/>
                </a:path>
              </a:pathLst>
            </a:custGeom>
            <a:solidFill>
              <a:srgbClr val="FDD8D8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938805" y="1907289"/>
            <a:ext cx="4561657" cy="2578612"/>
            <a:chOff x="0" y="0"/>
            <a:chExt cx="10768540" cy="365610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68540" cy="3656108"/>
            </a:xfrm>
            <a:custGeom>
              <a:avLst/>
              <a:gdLst/>
              <a:ahLst/>
              <a:cxnLst/>
              <a:rect l="l" t="t" r="r" b="b"/>
              <a:pathLst>
                <a:path w="10768540" h="3656108">
                  <a:moveTo>
                    <a:pt x="10644080" y="3656108"/>
                  </a:moveTo>
                  <a:lnTo>
                    <a:pt x="124460" y="3656108"/>
                  </a:lnTo>
                  <a:cubicBezTo>
                    <a:pt x="55880" y="3656108"/>
                    <a:pt x="0" y="3600228"/>
                    <a:pt x="0" y="35316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644081" y="0"/>
                  </a:lnTo>
                  <a:cubicBezTo>
                    <a:pt x="10712660" y="0"/>
                    <a:pt x="10768540" y="55880"/>
                    <a:pt x="10768540" y="124460"/>
                  </a:cubicBezTo>
                  <a:lnTo>
                    <a:pt x="10768540" y="3531648"/>
                  </a:lnTo>
                  <a:cubicBezTo>
                    <a:pt x="10768540" y="3600228"/>
                    <a:pt x="10712660" y="3656108"/>
                    <a:pt x="10644081" y="3656108"/>
                  </a:cubicBezTo>
                  <a:close/>
                </a:path>
              </a:pathLst>
            </a:custGeom>
            <a:solidFill>
              <a:srgbClr val="FDD8D8"/>
            </a:solidFill>
          </p:spPr>
          <p:txBody>
            <a:bodyPr/>
            <a:lstStyle/>
            <a:p>
              <a:pPr defTabSz="60963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792604" y="1907289"/>
            <a:ext cx="2989610" cy="2326508"/>
            <a:chOff x="0" y="0"/>
            <a:chExt cx="13925896" cy="79480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925896" cy="7948090"/>
            </a:xfrm>
            <a:custGeom>
              <a:avLst/>
              <a:gdLst/>
              <a:ahLst/>
              <a:cxnLst/>
              <a:rect l="l" t="t" r="r" b="b"/>
              <a:pathLst>
                <a:path w="13925896" h="7948090">
                  <a:moveTo>
                    <a:pt x="13801435" y="7948090"/>
                  </a:moveTo>
                  <a:lnTo>
                    <a:pt x="124460" y="7948090"/>
                  </a:lnTo>
                  <a:cubicBezTo>
                    <a:pt x="55880" y="7948090"/>
                    <a:pt x="0" y="7892210"/>
                    <a:pt x="0" y="78236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801435" y="0"/>
                  </a:lnTo>
                  <a:cubicBezTo>
                    <a:pt x="13870015" y="0"/>
                    <a:pt x="13925896" y="55880"/>
                    <a:pt x="13925896" y="124460"/>
                  </a:cubicBezTo>
                  <a:lnTo>
                    <a:pt x="13925896" y="7823630"/>
                  </a:lnTo>
                  <a:cubicBezTo>
                    <a:pt x="13925896" y="7892210"/>
                    <a:pt x="13870015" y="7948090"/>
                    <a:pt x="13801435" y="7948090"/>
                  </a:cubicBezTo>
                  <a:close/>
                </a:path>
              </a:pathLst>
            </a:custGeom>
            <a:solidFill>
              <a:srgbClr val="BEEBDD"/>
            </a:solidFill>
          </p:spPr>
          <p:txBody>
            <a:bodyPr/>
            <a:lstStyle/>
            <a:p>
              <a:pPr defTabSz="60963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81084" y="1907289"/>
            <a:ext cx="3365622" cy="2326508"/>
            <a:chOff x="0" y="0"/>
            <a:chExt cx="15195060" cy="80871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195060" cy="8087133"/>
            </a:xfrm>
            <a:custGeom>
              <a:avLst/>
              <a:gdLst/>
              <a:ahLst/>
              <a:cxnLst/>
              <a:rect l="l" t="t" r="r" b="b"/>
              <a:pathLst>
                <a:path w="15195060" h="8087133">
                  <a:moveTo>
                    <a:pt x="15070599" y="8087133"/>
                  </a:moveTo>
                  <a:lnTo>
                    <a:pt x="124460" y="8087133"/>
                  </a:lnTo>
                  <a:cubicBezTo>
                    <a:pt x="55880" y="8087133"/>
                    <a:pt x="0" y="8031252"/>
                    <a:pt x="0" y="796267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5070599" y="0"/>
                  </a:lnTo>
                  <a:cubicBezTo>
                    <a:pt x="15139180" y="0"/>
                    <a:pt x="15195060" y="55880"/>
                    <a:pt x="15195060" y="124460"/>
                  </a:cubicBezTo>
                  <a:lnTo>
                    <a:pt x="15195060" y="7962673"/>
                  </a:lnTo>
                  <a:cubicBezTo>
                    <a:pt x="15195060" y="8031252"/>
                    <a:pt x="15139180" y="8087133"/>
                    <a:pt x="15070599" y="8087133"/>
                  </a:cubicBezTo>
                  <a:close/>
                </a:path>
              </a:pathLst>
            </a:custGeom>
            <a:solidFill>
              <a:srgbClr val="BBE1F6"/>
            </a:solidFill>
          </p:spPr>
          <p:txBody>
            <a:bodyPr/>
            <a:lstStyle/>
            <a:p>
              <a:pPr defTabSz="609630"/>
              <a:endParaRPr lang="en-US" sz="2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TextBox 14">
            <a:extLst>
              <a:ext uri="{FF2B5EF4-FFF2-40B4-BE49-F238E27FC236}">
                <a16:creationId xmlns:a16="http://schemas.microsoft.com/office/drawing/2014/main" id="{0AC03A45-FC9C-257A-F1B2-1C1DA2129D00}"/>
              </a:ext>
            </a:extLst>
          </p:cNvPr>
          <p:cNvSpPr txBox="1"/>
          <p:nvPr/>
        </p:nvSpPr>
        <p:spPr>
          <a:xfrm>
            <a:off x="281083" y="522143"/>
            <a:ext cx="1162983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5400" b="1" spc="520" dirty="0">
                <a:solidFill>
                  <a:srgbClr val="FFFFFF"/>
                </a:solidFill>
                <a:cs typeface="Times New Roman" panose="02020603050405020304" pitchFamily="18" charset="0"/>
              </a:rPr>
              <a:t> NHIỆM VỤ HỌC TẬP Ở NHÀ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684F664D-60EB-6C5B-1E09-A154ACEE2003}"/>
              </a:ext>
            </a:extLst>
          </p:cNvPr>
          <p:cNvSpPr txBox="1"/>
          <p:nvPr/>
        </p:nvSpPr>
        <p:spPr>
          <a:xfrm>
            <a:off x="409786" y="1922309"/>
            <a:ext cx="3108217" cy="2374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Liên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1945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1991.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2ACA233D-90A1-EE82-0532-A1BD6E62A7D5}"/>
              </a:ext>
            </a:extLst>
          </p:cNvPr>
          <p:cNvSpPr txBox="1"/>
          <p:nvPr/>
        </p:nvSpPr>
        <p:spPr>
          <a:xfrm>
            <a:off x="4012385" y="1922309"/>
            <a:ext cx="4514358" cy="99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003A227-F015-784B-34DE-287436DB0451}"/>
              </a:ext>
            </a:extLst>
          </p:cNvPr>
          <p:cNvSpPr txBox="1"/>
          <p:nvPr/>
        </p:nvSpPr>
        <p:spPr>
          <a:xfrm>
            <a:off x="8853459" y="1922309"/>
            <a:ext cx="2867899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Quan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khoa.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BF3990FD-87DA-3854-D7B5-8DBB62179584}"/>
              </a:ext>
            </a:extLst>
          </p:cNvPr>
          <p:cNvSpPr txBox="1"/>
          <p:nvPr/>
        </p:nvSpPr>
        <p:spPr>
          <a:xfrm>
            <a:off x="1866275" y="5301509"/>
            <a:ext cx="8706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2">
            <a:extLst>
              <a:ext uri="{FF2B5EF4-FFF2-40B4-BE49-F238E27FC236}">
                <a16:creationId xmlns:a16="http://schemas.microsoft.com/office/drawing/2014/main" id="{84867912-3428-C886-27FE-B6C7C4EBB442}"/>
              </a:ext>
            </a:extLst>
          </p:cNvPr>
          <p:cNvGrpSpPr/>
          <p:nvPr/>
        </p:nvGrpSpPr>
        <p:grpSpPr>
          <a:xfrm>
            <a:off x="-302378" y="550116"/>
            <a:ext cx="12796755" cy="1737229"/>
            <a:chOff x="0" y="0"/>
            <a:chExt cx="5055508" cy="454024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3F177EB4-123E-7921-8EA9-03573D082F03}"/>
                </a:ext>
              </a:extLst>
            </p:cNvPr>
            <p:cNvSpPr/>
            <p:nvPr/>
          </p:nvSpPr>
          <p:spPr>
            <a:xfrm>
              <a:off x="0" y="0"/>
              <a:ext cx="5055508" cy="454024"/>
            </a:xfrm>
            <a:custGeom>
              <a:avLst/>
              <a:gdLst/>
              <a:ahLst/>
              <a:cxnLst/>
              <a:rect l="l" t="t" r="r" b="b"/>
              <a:pathLst>
                <a:path w="5055508" h="454024">
                  <a:moveTo>
                    <a:pt x="0" y="0"/>
                  </a:moveTo>
                  <a:lnTo>
                    <a:pt x="5055508" y="0"/>
                  </a:lnTo>
                  <a:lnTo>
                    <a:pt x="5055508" y="454024"/>
                  </a:lnTo>
                  <a:lnTo>
                    <a:pt x="0" y="454024"/>
                  </a:lnTo>
                  <a:close/>
                </a:path>
              </a:pathLst>
            </a:custGeom>
            <a:solidFill>
              <a:srgbClr val="1F577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TextBox 4">
              <a:extLst>
                <a:ext uri="{FF2B5EF4-FFF2-40B4-BE49-F238E27FC236}">
                  <a16:creationId xmlns:a16="http://schemas.microsoft.com/office/drawing/2014/main" id="{347595E8-0952-B5C2-4B9C-75F15F6DACB1}"/>
                </a:ext>
              </a:extLst>
            </p:cNvPr>
            <p:cNvSpPr txBox="1"/>
            <p:nvPr/>
          </p:nvSpPr>
          <p:spPr>
            <a:xfrm>
              <a:off x="0" y="-38100"/>
              <a:ext cx="5055508" cy="4921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9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Freeform 2">
            <a:extLst>
              <a:ext uri="{FF2B5EF4-FFF2-40B4-BE49-F238E27FC236}">
                <a16:creationId xmlns:a16="http://schemas.microsoft.com/office/drawing/2014/main" id="{C2B3E3D8-079F-55C6-2A57-4B9844D46CDD}"/>
              </a:ext>
            </a:extLst>
          </p:cNvPr>
          <p:cNvSpPr/>
          <p:nvPr/>
        </p:nvSpPr>
        <p:spPr>
          <a:xfrm>
            <a:off x="10579641" y="4899200"/>
            <a:ext cx="849341" cy="514559"/>
          </a:xfrm>
          <a:custGeom>
            <a:avLst/>
            <a:gdLst/>
            <a:ahLst/>
            <a:cxnLst/>
            <a:rect l="l" t="t" r="r" b="b"/>
            <a:pathLst>
              <a:path w="849341" h="514559">
                <a:moveTo>
                  <a:pt x="0" y="0"/>
                </a:moveTo>
                <a:lnTo>
                  <a:pt x="849341" y="0"/>
                </a:lnTo>
                <a:lnTo>
                  <a:pt x="849341" y="514559"/>
                </a:lnTo>
                <a:lnTo>
                  <a:pt x="0" y="514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91C238E2-CB37-910E-3807-11048529FA29}"/>
              </a:ext>
            </a:extLst>
          </p:cNvPr>
          <p:cNvSpPr/>
          <p:nvPr/>
        </p:nvSpPr>
        <p:spPr>
          <a:xfrm>
            <a:off x="6424367" y="4899200"/>
            <a:ext cx="849341" cy="514559"/>
          </a:xfrm>
          <a:custGeom>
            <a:avLst/>
            <a:gdLst/>
            <a:ahLst/>
            <a:cxnLst/>
            <a:rect l="l" t="t" r="r" b="b"/>
            <a:pathLst>
              <a:path w="849341" h="514559">
                <a:moveTo>
                  <a:pt x="0" y="0"/>
                </a:moveTo>
                <a:lnTo>
                  <a:pt x="849341" y="0"/>
                </a:lnTo>
                <a:lnTo>
                  <a:pt x="849341" y="514559"/>
                </a:lnTo>
                <a:lnTo>
                  <a:pt x="0" y="514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81B0E6F6-44B5-0A91-BBD3-1CA55D13BA46}"/>
              </a:ext>
            </a:extLst>
          </p:cNvPr>
          <p:cNvGrpSpPr/>
          <p:nvPr/>
        </p:nvGrpSpPr>
        <p:grpSpPr>
          <a:xfrm>
            <a:off x="8219293" y="3323510"/>
            <a:ext cx="3744430" cy="1838314"/>
            <a:chOff x="0" y="0"/>
            <a:chExt cx="827789" cy="406400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04862510-0A72-43CA-18CF-50568AF2D40A}"/>
                </a:ext>
              </a:extLst>
            </p:cNvPr>
            <p:cNvSpPr/>
            <p:nvPr/>
          </p:nvSpPr>
          <p:spPr>
            <a:xfrm>
              <a:off x="0" y="0"/>
              <a:ext cx="827789" cy="406400"/>
            </a:xfrm>
            <a:custGeom>
              <a:avLst/>
              <a:gdLst/>
              <a:ahLst/>
              <a:cxnLst/>
              <a:rect l="l" t="t" r="r" b="b"/>
              <a:pathLst>
                <a:path w="827789" h="406400">
                  <a:moveTo>
                    <a:pt x="0" y="0"/>
                  </a:moveTo>
                  <a:lnTo>
                    <a:pt x="624589" y="0"/>
                  </a:lnTo>
                  <a:lnTo>
                    <a:pt x="827789" y="203200"/>
                  </a:lnTo>
                  <a:lnTo>
                    <a:pt x="624589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55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A5F28B83-920B-EC48-56B5-887886E17908}"/>
                </a:ext>
              </a:extLst>
            </p:cNvPr>
            <p:cNvSpPr txBox="1"/>
            <p:nvPr/>
          </p:nvSpPr>
          <p:spPr>
            <a:xfrm>
              <a:off x="177800" y="-38100"/>
              <a:ext cx="57378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17">
            <a:extLst>
              <a:ext uri="{FF2B5EF4-FFF2-40B4-BE49-F238E27FC236}">
                <a16:creationId xmlns:a16="http://schemas.microsoft.com/office/drawing/2014/main" id="{6A56B09F-6064-FD98-C0A8-520CD5E84615}"/>
              </a:ext>
            </a:extLst>
          </p:cNvPr>
          <p:cNvGrpSpPr/>
          <p:nvPr/>
        </p:nvGrpSpPr>
        <p:grpSpPr>
          <a:xfrm>
            <a:off x="7714468" y="2788306"/>
            <a:ext cx="1748579" cy="1748579"/>
            <a:chOff x="0" y="0"/>
            <a:chExt cx="812800" cy="812800"/>
          </a:xfrm>
        </p:grpSpPr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CA44FA4F-CF35-78DF-1299-1A4E1E32182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55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19">
              <a:extLst>
                <a:ext uri="{FF2B5EF4-FFF2-40B4-BE49-F238E27FC236}">
                  <a16:creationId xmlns:a16="http://schemas.microsoft.com/office/drawing/2014/main" id="{0B154B5F-3197-79F2-823F-5626318ABE3E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8660D4D4-B3EB-2D7E-EC7C-B3DB784C28D2}"/>
              </a:ext>
            </a:extLst>
          </p:cNvPr>
          <p:cNvGrpSpPr/>
          <p:nvPr/>
        </p:nvGrpSpPr>
        <p:grpSpPr>
          <a:xfrm>
            <a:off x="7839402" y="2913239"/>
            <a:ext cx="1498712" cy="1498712"/>
            <a:chOff x="0" y="0"/>
            <a:chExt cx="812800" cy="812800"/>
          </a:xfrm>
        </p:grpSpPr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1ADC66D9-6C5B-D2E2-AFE0-BA35E264058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794079B1-605C-A16A-0A41-29D158D87048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23">
            <a:extLst>
              <a:ext uri="{FF2B5EF4-FFF2-40B4-BE49-F238E27FC236}">
                <a16:creationId xmlns:a16="http://schemas.microsoft.com/office/drawing/2014/main" id="{DC9EA88A-A38A-BFFE-A865-A39D88B5D7BE}"/>
              </a:ext>
            </a:extLst>
          </p:cNvPr>
          <p:cNvGrpSpPr/>
          <p:nvPr/>
        </p:nvGrpSpPr>
        <p:grpSpPr>
          <a:xfrm>
            <a:off x="3863461" y="2777470"/>
            <a:ext cx="1748579" cy="1748579"/>
            <a:chOff x="0" y="0"/>
            <a:chExt cx="812800" cy="812800"/>
          </a:xfrm>
        </p:grpSpPr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BDCC0036-0428-EF9D-91CE-829ED5380F9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CA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25">
              <a:extLst>
                <a:ext uri="{FF2B5EF4-FFF2-40B4-BE49-F238E27FC236}">
                  <a16:creationId xmlns:a16="http://schemas.microsoft.com/office/drawing/2014/main" id="{9C8FF649-6998-A34A-5E18-55FBE31C520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26">
            <a:extLst>
              <a:ext uri="{FF2B5EF4-FFF2-40B4-BE49-F238E27FC236}">
                <a16:creationId xmlns:a16="http://schemas.microsoft.com/office/drawing/2014/main" id="{545B0703-FDF0-AB73-D47A-5F9C9422C8B1}"/>
              </a:ext>
            </a:extLst>
          </p:cNvPr>
          <p:cNvGrpSpPr/>
          <p:nvPr/>
        </p:nvGrpSpPr>
        <p:grpSpPr>
          <a:xfrm>
            <a:off x="4072203" y="3323510"/>
            <a:ext cx="3744430" cy="1838314"/>
            <a:chOff x="0" y="0"/>
            <a:chExt cx="827789" cy="406400"/>
          </a:xfrm>
        </p:grpSpPr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78A165A3-676C-61EC-04B0-C434173BF6BC}"/>
                </a:ext>
              </a:extLst>
            </p:cNvPr>
            <p:cNvSpPr/>
            <p:nvPr/>
          </p:nvSpPr>
          <p:spPr>
            <a:xfrm>
              <a:off x="0" y="0"/>
              <a:ext cx="827789" cy="406400"/>
            </a:xfrm>
            <a:custGeom>
              <a:avLst/>
              <a:gdLst/>
              <a:ahLst/>
              <a:cxnLst/>
              <a:rect l="l" t="t" r="r" b="b"/>
              <a:pathLst>
                <a:path w="827789" h="406400">
                  <a:moveTo>
                    <a:pt x="0" y="0"/>
                  </a:moveTo>
                  <a:lnTo>
                    <a:pt x="624589" y="0"/>
                  </a:lnTo>
                  <a:lnTo>
                    <a:pt x="827789" y="203200"/>
                  </a:lnTo>
                  <a:lnTo>
                    <a:pt x="624589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A7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28">
              <a:extLst>
                <a:ext uri="{FF2B5EF4-FFF2-40B4-BE49-F238E27FC236}">
                  <a16:creationId xmlns:a16="http://schemas.microsoft.com/office/drawing/2014/main" id="{D6E4D675-5AA3-E56F-4FBA-06429E945B71}"/>
                </a:ext>
              </a:extLst>
            </p:cNvPr>
            <p:cNvSpPr txBox="1"/>
            <p:nvPr/>
          </p:nvSpPr>
          <p:spPr>
            <a:xfrm>
              <a:off x="177800" y="-38100"/>
              <a:ext cx="57378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29">
            <a:extLst>
              <a:ext uri="{FF2B5EF4-FFF2-40B4-BE49-F238E27FC236}">
                <a16:creationId xmlns:a16="http://schemas.microsoft.com/office/drawing/2014/main" id="{D208A46D-FC26-A334-1450-1AFB5F8BB47C}"/>
              </a:ext>
            </a:extLst>
          </p:cNvPr>
          <p:cNvSpPr/>
          <p:nvPr/>
        </p:nvSpPr>
        <p:spPr>
          <a:xfrm>
            <a:off x="2413641" y="4914228"/>
            <a:ext cx="849341" cy="514559"/>
          </a:xfrm>
          <a:custGeom>
            <a:avLst/>
            <a:gdLst/>
            <a:ahLst/>
            <a:cxnLst/>
            <a:rect l="l" t="t" r="r" b="b"/>
            <a:pathLst>
              <a:path w="849341" h="514559">
                <a:moveTo>
                  <a:pt x="0" y="0"/>
                </a:moveTo>
                <a:lnTo>
                  <a:pt x="849341" y="0"/>
                </a:lnTo>
                <a:lnTo>
                  <a:pt x="849341" y="514559"/>
                </a:lnTo>
                <a:lnTo>
                  <a:pt x="0" y="514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30">
            <a:extLst>
              <a:ext uri="{FF2B5EF4-FFF2-40B4-BE49-F238E27FC236}">
                <a16:creationId xmlns:a16="http://schemas.microsoft.com/office/drawing/2014/main" id="{B0C3A298-9BF6-2370-4852-481B8DAADE20}"/>
              </a:ext>
            </a:extLst>
          </p:cNvPr>
          <p:cNvGrpSpPr/>
          <p:nvPr/>
        </p:nvGrpSpPr>
        <p:grpSpPr>
          <a:xfrm>
            <a:off x="208743" y="3333193"/>
            <a:ext cx="3831054" cy="1838314"/>
            <a:chOff x="0" y="0"/>
            <a:chExt cx="808706" cy="406400"/>
          </a:xfrm>
        </p:grpSpPr>
        <p:sp>
          <p:nvSpPr>
            <p:cNvPr id="21" name="Freeform 31">
              <a:extLst>
                <a:ext uri="{FF2B5EF4-FFF2-40B4-BE49-F238E27FC236}">
                  <a16:creationId xmlns:a16="http://schemas.microsoft.com/office/drawing/2014/main" id="{58B2FFFF-A9AC-4783-B9F2-C592DDC926AB}"/>
                </a:ext>
              </a:extLst>
            </p:cNvPr>
            <p:cNvSpPr/>
            <p:nvPr/>
          </p:nvSpPr>
          <p:spPr>
            <a:xfrm>
              <a:off x="0" y="0"/>
              <a:ext cx="808706" cy="406400"/>
            </a:xfrm>
            <a:custGeom>
              <a:avLst/>
              <a:gdLst/>
              <a:ahLst/>
              <a:cxnLst/>
              <a:rect l="l" t="t" r="r" b="b"/>
              <a:pathLst>
                <a:path w="808706" h="406400">
                  <a:moveTo>
                    <a:pt x="0" y="0"/>
                  </a:moveTo>
                  <a:lnTo>
                    <a:pt x="605506" y="0"/>
                  </a:lnTo>
                  <a:lnTo>
                    <a:pt x="808706" y="203200"/>
                  </a:lnTo>
                  <a:lnTo>
                    <a:pt x="60550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7FD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32">
              <a:extLst>
                <a:ext uri="{FF2B5EF4-FFF2-40B4-BE49-F238E27FC236}">
                  <a16:creationId xmlns:a16="http://schemas.microsoft.com/office/drawing/2014/main" id="{2D6A12A5-F27C-AD69-3AFD-E5DA07DF3A81}"/>
                </a:ext>
              </a:extLst>
            </p:cNvPr>
            <p:cNvSpPr txBox="1"/>
            <p:nvPr/>
          </p:nvSpPr>
          <p:spPr>
            <a:xfrm>
              <a:off x="177800" y="-38100"/>
              <a:ext cx="55470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33">
            <a:extLst>
              <a:ext uri="{FF2B5EF4-FFF2-40B4-BE49-F238E27FC236}">
                <a16:creationId xmlns:a16="http://schemas.microsoft.com/office/drawing/2014/main" id="{0E33E389-E28E-F736-EE4A-1B2EC6501CC7}"/>
              </a:ext>
            </a:extLst>
          </p:cNvPr>
          <p:cNvGrpSpPr/>
          <p:nvPr/>
        </p:nvGrpSpPr>
        <p:grpSpPr>
          <a:xfrm>
            <a:off x="3988394" y="2913239"/>
            <a:ext cx="1498712" cy="1498712"/>
            <a:chOff x="0" y="0"/>
            <a:chExt cx="812800" cy="812800"/>
          </a:xfrm>
        </p:grpSpPr>
        <p:sp>
          <p:nvSpPr>
            <p:cNvPr id="24" name="Freeform 34">
              <a:extLst>
                <a:ext uri="{FF2B5EF4-FFF2-40B4-BE49-F238E27FC236}">
                  <a16:creationId xmlns:a16="http://schemas.microsoft.com/office/drawing/2014/main" id="{EA9BB1F6-A015-BE99-D4D1-C49B27C4379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35">
              <a:extLst>
                <a:ext uri="{FF2B5EF4-FFF2-40B4-BE49-F238E27FC236}">
                  <a16:creationId xmlns:a16="http://schemas.microsoft.com/office/drawing/2014/main" id="{3D43FEA1-74B8-C413-A1D6-B8C01500766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36">
            <a:extLst>
              <a:ext uri="{FF2B5EF4-FFF2-40B4-BE49-F238E27FC236}">
                <a16:creationId xmlns:a16="http://schemas.microsoft.com/office/drawing/2014/main" id="{7EFEB1C2-8032-30B2-375F-23CE63B28F03}"/>
              </a:ext>
            </a:extLst>
          </p:cNvPr>
          <p:cNvGrpSpPr/>
          <p:nvPr/>
        </p:nvGrpSpPr>
        <p:grpSpPr>
          <a:xfrm>
            <a:off x="0" y="2797988"/>
            <a:ext cx="1748579" cy="1748579"/>
            <a:chOff x="0" y="0"/>
            <a:chExt cx="812800" cy="812800"/>
          </a:xfrm>
        </p:grpSpPr>
        <p:sp>
          <p:nvSpPr>
            <p:cNvPr id="27" name="Freeform 37">
              <a:extLst>
                <a:ext uri="{FF2B5EF4-FFF2-40B4-BE49-F238E27FC236}">
                  <a16:creationId xmlns:a16="http://schemas.microsoft.com/office/drawing/2014/main" id="{DC9223A5-FD72-3225-3483-5A1503A2C2F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7FD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id="{FF468DA0-B75A-1CD3-275C-94AD41FF0332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39">
            <a:extLst>
              <a:ext uri="{FF2B5EF4-FFF2-40B4-BE49-F238E27FC236}">
                <a16:creationId xmlns:a16="http://schemas.microsoft.com/office/drawing/2014/main" id="{51245A25-329A-7FB2-61C4-DD66EFD5C01C}"/>
              </a:ext>
            </a:extLst>
          </p:cNvPr>
          <p:cNvGrpSpPr/>
          <p:nvPr/>
        </p:nvGrpSpPr>
        <p:grpSpPr>
          <a:xfrm>
            <a:off x="124934" y="2922922"/>
            <a:ext cx="1498712" cy="1498712"/>
            <a:chOff x="0" y="0"/>
            <a:chExt cx="812800" cy="812800"/>
          </a:xfrm>
        </p:grpSpPr>
        <p:sp>
          <p:nvSpPr>
            <p:cNvPr id="30" name="Freeform 40">
              <a:extLst>
                <a:ext uri="{FF2B5EF4-FFF2-40B4-BE49-F238E27FC236}">
                  <a16:creationId xmlns:a16="http://schemas.microsoft.com/office/drawing/2014/main" id="{802AACE4-07B9-862A-96E1-866C9F70E6D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41">
              <a:extLst>
                <a:ext uri="{FF2B5EF4-FFF2-40B4-BE49-F238E27FC236}">
                  <a16:creationId xmlns:a16="http://schemas.microsoft.com/office/drawing/2014/main" id="{BDD5CC6D-B284-A5A6-758A-4F709AA2402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1D9844B6-B752-743C-7CD9-CA1B27555A05}"/>
              </a:ext>
            </a:extLst>
          </p:cNvPr>
          <p:cNvSpPr txBox="1"/>
          <p:nvPr/>
        </p:nvSpPr>
        <p:spPr>
          <a:xfrm>
            <a:off x="1587060" y="3527596"/>
            <a:ext cx="1932896" cy="1653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FFAD2B89-1C74-42AE-E957-0CFEC84FDEEE}"/>
              </a:ext>
            </a:extLst>
          </p:cNvPr>
          <p:cNvSpPr txBox="1"/>
          <p:nvPr/>
        </p:nvSpPr>
        <p:spPr>
          <a:xfrm>
            <a:off x="5346967" y="3632966"/>
            <a:ext cx="1863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58D61AB4-9038-AC6D-2F41-9C0DAC4CEBB0}"/>
              </a:ext>
            </a:extLst>
          </p:cNvPr>
          <p:cNvSpPr txBox="1"/>
          <p:nvPr/>
        </p:nvSpPr>
        <p:spPr>
          <a:xfrm>
            <a:off x="9377820" y="3615032"/>
            <a:ext cx="19363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6" name="TextBox 9">
            <a:extLst>
              <a:ext uri="{FF2B5EF4-FFF2-40B4-BE49-F238E27FC236}">
                <a16:creationId xmlns:a16="http://schemas.microsoft.com/office/drawing/2014/main" id="{20589F34-DE68-8B5F-385E-62E4BF4B88C3}"/>
              </a:ext>
            </a:extLst>
          </p:cNvPr>
          <p:cNvSpPr txBox="1"/>
          <p:nvPr/>
        </p:nvSpPr>
        <p:spPr>
          <a:xfrm>
            <a:off x="1210481" y="752278"/>
            <a:ext cx="946787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9: CHIẾN TRANH LẠNH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(1947 – 1989)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7F85955B-E143-60ED-0D48-33F4E6F44B8A}"/>
              </a:ext>
            </a:extLst>
          </p:cNvPr>
          <p:cNvSpPr txBox="1"/>
          <p:nvPr/>
        </p:nvSpPr>
        <p:spPr>
          <a:xfrm>
            <a:off x="603306" y="3164445"/>
            <a:ext cx="4979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dirty="0"/>
          </a:p>
        </p:txBody>
      </p:sp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950C0803-F9A5-BEBF-1563-8BBFFFD3B131}"/>
              </a:ext>
            </a:extLst>
          </p:cNvPr>
          <p:cNvSpPr txBox="1"/>
          <p:nvPr/>
        </p:nvSpPr>
        <p:spPr>
          <a:xfrm>
            <a:off x="4439357" y="3138903"/>
            <a:ext cx="4979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/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73557690-7114-C2FE-E558-EFA98612B39C}"/>
              </a:ext>
            </a:extLst>
          </p:cNvPr>
          <p:cNvSpPr txBox="1"/>
          <p:nvPr/>
        </p:nvSpPr>
        <p:spPr>
          <a:xfrm>
            <a:off x="8324712" y="3148515"/>
            <a:ext cx="4979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516795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F1B9E544-F0DC-38B6-962A-BF2A469DB64D}"/>
              </a:ext>
            </a:extLst>
          </p:cNvPr>
          <p:cNvGrpSpPr/>
          <p:nvPr/>
        </p:nvGrpSpPr>
        <p:grpSpPr>
          <a:xfrm>
            <a:off x="68965" y="854719"/>
            <a:ext cx="5132571" cy="5942215"/>
            <a:chOff x="0" y="0"/>
            <a:chExt cx="2052881" cy="2376715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913A997F-7B24-1A85-E9CD-211803C9969E}"/>
                </a:ext>
              </a:extLst>
            </p:cNvPr>
            <p:cNvSpPr/>
            <p:nvPr/>
          </p:nvSpPr>
          <p:spPr>
            <a:xfrm>
              <a:off x="0" y="0"/>
              <a:ext cx="2052881" cy="2376715"/>
            </a:xfrm>
            <a:custGeom>
              <a:avLst/>
              <a:gdLst/>
              <a:ahLst/>
              <a:cxnLst/>
              <a:rect l="l" t="t" r="r" b="b"/>
              <a:pathLst>
                <a:path w="2052881" h="2376715">
                  <a:moveTo>
                    <a:pt x="30168" y="0"/>
                  </a:moveTo>
                  <a:lnTo>
                    <a:pt x="2022713" y="0"/>
                  </a:lnTo>
                  <a:cubicBezTo>
                    <a:pt x="2039374" y="0"/>
                    <a:pt x="2052881" y="13507"/>
                    <a:pt x="2052881" y="30168"/>
                  </a:cubicBezTo>
                  <a:lnTo>
                    <a:pt x="2052881" y="2346547"/>
                  </a:lnTo>
                  <a:cubicBezTo>
                    <a:pt x="2052881" y="2354548"/>
                    <a:pt x="2049702" y="2362222"/>
                    <a:pt x="2044045" y="2367879"/>
                  </a:cubicBezTo>
                  <a:cubicBezTo>
                    <a:pt x="2038387" y="2373537"/>
                    <a:pt x="2030714" y="2376715"/>
                    <a:pt x="2022713" y="2376715"/>
                  </a:cubicBezTo>
                  <a:lnTo>
                    <a:pt x="30168" y="2376715"/>
                  </a:lnTo>
                  <a:cubicBezTo>
                    <a:pt x="13507" y="2376715"/>
                    <a:pt x="0" y="2363209"/>
                    <a:pt x="0" y="2346547"/>
                  </a:cubicBezTo>
                  <a:lnTo>
                    <a:pt x="0" y="30168"/>
                  </a:lnTo>
                  <a:cubicBezTo>
                    <a:pt x="0" y="22167"/>
                    <a:pt x="3178" y="14494"/>
                    <a:pt x="8836" y="8836"/>
                  </a:cubicBezTo>
                  <a:cubicBezTo>
                    <a:pt x="14494" y="3178"/>
                    <a:pt x="22167" y="0"/>
                    <a:pt x="30168" y="0"/>
                  </a:cubicBezTo>
                  <a:close/>
                </a:path>
              </a:pathLst>
            </a:custGeom>
            <a:blipFill>
              <a:blip r:embed="rId2"/>
              <a:stretch>
                <a:fillRect l="-53035" r="-53035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AutoShape 12">
            <a:extLst>
              <a:ext uri="{FF2B5EF4-FFF2-40B4-BE49-F238E27FC236}">
                <a16:creationId xmlns:a16="http://schemas.microsoft.com/office/drawing/2014/main" id="{4099D759-A5C6-4F24-E5D8-7608BB2F737B}"/>
              </a:ext>
            </a:extLst>
          </p:cNvPr>
          <p:cNvSpPr/>
          <p:nvPr/>
        </p:nvSpPr>
        <p:spPr>
          <a:xfrm flipH="1">
            <a:off x="5270500" y="793652"/>
            <a:ext cx="0" cy="6064349"/>
          </a:xfrm>
          <a:prstGeom prst="line">
            <a:avLst/>
          </a:prstGeom>
          <a:ln w="9525" cap="flat">
            <a:solidFill>
              <a:srgbClr val="11111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345FB41D-3E28-C08E-1D21-243C7B480ADD}"/>
              </a:ext>
            </a:extLst>
          </p:cNvPr>
          <p:cNvSpPr/>
          <p:nvPr/>
        </p:nvSpPr>
        <p:spPr>
          <a:xfrm>
            <a:off x="5270500" y="854719"/>
            <a:ext cx="6852535" cy="5246176"/>
          </a:xfrm>
          <a:custGeom>
            <a:avLst/>
            <a:gdLst/>
            <a:ahLst/>
            <a:cxnLst/>
            <a:rect l="l" t="t" r="r" b="b"/>
            <a:pathLst>
              <a:path w="5541818" h="4114800">
                <a:moveTo>
                  <a:pt x="0" y="0"/>
                </a:moveTo>
                <a:lnTo>
                  <a:pt x="5541818" y="0"/>
                </a:lnTo>
                <a:lnTo>
                  <a:pt x="554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0991A70-8DFD-456D-0BCC-325E243D5856}"/>
              </a:ext>
            </a:extLst>
          </p:cNvPr>
          <p:cNvSpPr txBox="1"/>
          <p:nvPr/>
        </p:nvSpPr>
        <p:spPr>
          <a:xfrm>
            <a:off x="6829936" y="2185247"/>
            <a:ext cx="4312402" cy="2230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7313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Hộp Văn bản 4">
            <a:extLst>
              <a:ext uri="{FF2B5EF4-FFF2-40B4-BE49-F238E27FC236}">
                <a16:creationId xmlns:a16="http://schemas.microsoft.com/office/drawing/2014/main" id="{A129F7F3-C3A3-B97B-F637-B70D0090E8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259512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9E1AB50-0679-5776-011F-DAC78B1905FD}"/>
              </a:ext>
            </a:extLst>
          </p:cNvPr>
          <p:cNvSpPr txBox="1"/>
          <p:nvPr/>
        </p:nvSpPr>
        <p:spPr>
          <a:xfrm>
            <a:off x="1188021" y="464811"/>
            <a:ext cx="10383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04582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EDD96209-2EED-D7BA-2747-0BF392DD76DE}"/>
              </a:ext>
            </a:extLst>
          </p:cNvPr>
          <p:cNvGrpSpPr/>
          <p:nvPr/>
        </p:nvGrpSpPr>
        <p:grpSpPr>
          <a:xfrm>
            <a:off x="12518" y="1203157"/>
            <a:ext cx="6325821" cy="4551919"/>
            <a:chOff x="95974" y="2642970"/>
            <a:chExt cx="5795493" cy="4114800"/>
          </a:xfrm>
        </p:grpSpPr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3D560FA7-7F09-C999-6AD3-E816FB79D0DE}"/>
                </a:ext>
              </a:extLst>
            </p:cNvPr>
            <p:cNvSpPr/>
            <p:nvPr/>
          </p:nvSpPr>
          <p:spPr>
            <a:xfrm>
              <a:off x="95974" y="2642970"/>
              <a:ext cx="5795493" cy="4114800"/>
            </a:xfrm>
            <a:custGeom>
              <a:avLst/>
              <a:gdLst/>
              <a:ahLst/>
              <a:cxnLst/>
              <a:rect l="l" t="t" r="r" b="b"/>
              <a:pathLst>
                <a:path w="5795493" h="4114800">
                  <a:moveTo>
                    <a:pt x="0" y="0"/>
                  </a:moveTo>
                  <a:lnTo>
                    <a:pt x="5795492" y="0"/>
                  </a:lnTo>
                  <a:lnTo>
                    <a:pt x="579549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11C06CE6-37B9-87B1-DE5A-8CFB442EE411}"/>
                </a:ext>
              </a:extLst>
            </p:cNvPr>
            <p:cNvSpPr txBox="1"/>
            <p:nvPr/>
          </p:nvSpPr>
          <p:spPr>
            <a:xfrm>
              <a:off x="739036" y="3626392"/>
              <a:ext cx="4496843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sát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mô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9.1,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nêu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sự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kiện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Tổng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Tơ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-man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diễn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trước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Quốc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Mỹ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(3/1947)</a:t>
              </a:r>
              <a:endParaRPr kumimoji="0" lang="en-US" sz="4400" b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 descr="Ảnh có chứa văn bản, đàn ông, Mặt người, trang phục&#10;&#10;Mô tả được tạo tự động">
            <a:extLst>
              <a:ext uri="{FF2B5EF4-FFF2-40B4-BE49-F238E27FC236}">
                <a16:creationId xmlns:a16="http://schemas.microsoft.com/office/drawing/2014/main" id="{6055EBE8-B2EC-E2CC-8C39-0BDFF8B9F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465" y="1318918"/>
            <a:ext cx="5534797" cy="4220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02275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Phông chữ, màu trắng, tài liệu&#10;&#10;Mô tả được tạo tự động">
            <a:extLst>
              <a:ext uri="{FF2B5EF4-FFF2-40B4-BE49-F238E27FC236}">
                <a16:creationId xmlns:a16="http://schemas.microsoft.com/office/drawing/2014/main" id="{D8F71145-05C0-E6D8-53CC-A0F06E457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42610"/>
            <a:ext cx="10160000" cy="2087535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CA590145-2B4D-6E3C-04E4-487FADC814F9}"/>
              </a:ext>
            </a:extLst>
          </p:cNvPr>
          <p:cNvSpPr/>
          <p:nvPr/>
        </p:nvSpPr>
        <p:spPr>
          <a:xfrm>
            <a:off x="795867" y="435179"/>
            <a:ext cx="10725599" cy="2248578"/>
          </a:xfrm>
          <a:custGeom>
            <a:avLst/>
            <a:gdLst/>
            <a:ahLst/>
            <a:cxnLst/>
            <a:rect l="l" t="t" r="r" b="b"/>
            <a:pathLst>
              <a:path w="7315200" h="1847088">
                <a:moveTo>
                  <a:pt x="0" y="0"/>
                </a:moveTo>
                <a:lnTo>
                  <a:pt x="7315200" y="0"/>
                </a:lnTo>
                <a:lnTo>
                  <a:pt x="7315200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FA8228D-56BF-DAC3-2ED0-ED1497D6232B}"/>
              </a:ext>
            </a:extLst>
          </p:cNvPr>
          <p:cNvSpPr txBox="1"/>
          <p:nvPr/>
        </p:nvSpPr>
        <p:spPr>
          <a:xfrm>
            <a:off x="2506134" y="836193"/>
            <a:ext cx="800946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54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F35D40E-9F23-ECAD-0A8D-23B7272E5096}"/>
              </a:ext>
            </a:extLst>
          </p:cNvPr>
          <p:cNvSpPr txBox="1"/>
          <p:nvPr/>
        </p:nvSpPr>
        <p:spPr>
          <a:xfrm>
            <a:off x="1219199" y="5088998"/>
            <a:ext cx="10160000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Truman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9209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1455</Words>
  <Application>Microsoft Office PowerPoint</Application>
  <PresentationFormat>Widescreen</PresentationFormat>
  <Paragraphs>104</Paragraphs>
  <Slides>42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STD_HIEN</cp:lastModifiedBy>
  <cp:revision>177</cp:revision>
  <dcterms:created xsi:type="dcterms:W3CDTF">2023-03-22T05:57:26Z</dcterms:created>
  <dcterms:modified xsi:type="dcterms:W3CDTF">2025-10-08T07:09:40Z</dcterms:modified>
</cp:coreProperties>
</file>