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0" d="100"/>
          <a:sy n="70" d="100"/>
        </p:scale>
        <p:origin x="141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397000"/>
            <a:ext cx="8417389" cy="5003800"/>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7962568" cy="3801041"/>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en-US" sz="2400" dirty="0" smtClean="0">
                <a:latin typeface="Cambria" pitchFamily="18" charset="0"/>
                <a:ea typeface="Cambria" pitchFamily="18" charset="0"/>
                <a:cs typeface="Times New Roman"/>
              </a:rPr>
              <a:t>T</a:t>
            </a:r>
            <a:r>
              <a:rPr lang="vi-VN" sz="2400" dirty="0" smtClean="0">
                <a:latin typeface="Cambria" pitchFamily="18" charset="0"/>
                <a:ea typeface="Cambria" pitchFamily="18" charset="0"/>
                <a:cs typeface="Times New Roman"/>
              </a:rPr>
              <a:t>hiên </a:t>
            </a:r>
            <a:r>
              <a:rPr lang="vi-VN" sz="2400" dirty="0">
                <a:latin typeface="Cambria" pitchFamily="18" charset="0"/>
                <a:ea typeface="Cambria" pitchFamily="18" charset="0"/>
                <a:cs typeface="Times New Roman"/>
              </a:rPr>
              <a:t>nhiên nước ta mang tính chất nhiệt đới ẩm gió </a:t>
            </a:r>
            <a:r>
              <a:rPr lang="vi-VN" sz="2400" dirty="0" smtClean="0">
                <a:latin typeface="Cambria" pitchFamily="18" charset="0"/>
                <a:ea typeface="Cambria" pitchFamily="18" charset="0"/>
                <a:cs typeface="Times New Roman"/>
              </a:rPr>
              <a:t>mùa, </a:t>
            </a:r>
            <a:r>
              <a:rPr lang="vi-VN" sz="2400" dirty="0">
                <a:latin typeface="Cambria" pitchFamily="18" charset="0"/>
                <a:ea typeface="Cambria" pitchFamily="18" charset="0"/>
                <a:cs typeface="Times New Roman"/>
              </a:rPr>
              <a:t>chịu ảnh hưởng sâu sắc của biển và phân hóa đa </a:t>
            </a:r>
            <a:r>
              <a:rPr lang="vi-VN" sz="2400" dirty="0" smtClean="0">
                <a:latin typeface="Cambria" pitchFamily="18" charset="0"/>
                <a:ea typeface="Cambria" pitchFamily="18" charset="0"/>
                <a:cs typeface="Times New Roman"/>
              </a:rPr>
              <a:t>dạng</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24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24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2400" dirty="0">
                <a:latin typeface="Cambria" pitchFamily="18" charset="0"/>
                <a:ea typeface="Cambria" pitchFamily="18" charset="0"/>
                <a:cs typeface="Times New Roman"/>
              </a:rPr>
              <a:t>+ Khí hậu phân hóa theo chiều Bắc - Nam và </a:t>
            </a:r>
            <a:r>
              <a:rPr lang="vi-VN" sz="2400" dirty="0" smtClean="0">
                <a:latin typeface="Cambria" pitchFamily="18" charset="0"/>
                <a:ea typeface="Cambria" pitchFamily="18" charset="0"/>
                <a:cs typeface="Times New Roman"/>
              </a:rPr>
              <a:t>Đông </a:t>
            </a:r>
            <a:r>
              <a:rPr lang="vi-VN" sz="2400" dirty="0">
                <a:latin typeface="Cambria" pitchFamily="18" charset="0"/>
                <a:ea typeface="Cambria" pitchFamily="18" charset="0"/>
                <a:cs typeface="Times New Roman"/>
              </a:rPr>
              <a:t>- Tây.</a:t>
            </a:r>
          </a:p>
          <a:p>
            <a:pPr algn="just">
              <a:spcBef>
                <a:spcPts val="600"/>
              </a:spcBef>
              <a:spcAft>
                <a:spcPts val="0"/>
              </a:spcAft>
            </a:pP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5555</TotalTime>
  <Words>2011</Words>
  <Application>Microsoft Office PowerPoint</Application>
  <PresentationFormat>On-screen Show (4:3)</PresentationFormat>
  <Paragraphs>171</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2</cp:revision>
  <dcterms:created xsi:type="dcterms:W3CDTF">2016-02-15T14:28:12Z</dcterms:created>
  <dcterms:modified xsi:type="dcterms:W3CDTF">2025-09-24T00:22:10Z</dcterms:modified>
</cp:coreProperties>
</file>