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9Slide05 Dear Saturday 1" panose="020B0604020202020204" charset="0"/>
      <p:regular r:id="rId42"/>
    </p:embeddedFont>
    <p:embeddedFont>
      <p:font typeface="Calibri" panose="020F0502020204030204" pitchFamily="34" charset="0"/>
      <p:regular r:id="rId43"/>
      <p:bold r:id="rId44"/>
      <p:italic r:id="rId45"/>
      <p:boldItalic r:id="rId46"/>
    </p:embeddedFont>
    <p:embeddedFont>
      <p:font typeface="UTM ThuPhap Thien An" panose="02040603050506020204" pitchFamily="18" charset="0"/>
      <p:regular r:id="rId47"/>
    </p:embeddedFont>
    <p:embeddedFont>
      <p:font typeface="Fraunces Bold" panose="020B0604020202020204" charset="0"/>
      <p:regular r:id="rId48"/>
    </p:embeddedFont>
    <p:embeddedFont>
      <p:font typeface="#9Slide06 ThuPhap Thien An" panose="020B0604020202020204" charset="0"/>
      <p:regular r:id="rId49"/>
    </p:embeddedFont>
    <p:embeddedFont>
      <p:font typeface="Roboto Condensed" panose="020B0604020202020204" charset="0"/>
      <p:regular r:id="rId50"/>
      <p:bold r:id="rId51"/>
      <p:italic r:id="rId52"/>
      <p:boldItalic r:id="rId53"/>
    </p:embeddedFont>
    <p:embeddedFont>
      <p:font typeface="Roboto Condensed Bold Italics" panose="020B0604020202020204" charset="0"/>
      <p:regular r:id="rId54"/>
    </p:embeddedFont>
    <p:embeddedFont>
      <p:font typeface="Bahianita" panose="020B0604020202020204" charset="0"/>
      <p:regular r:id="rId55"/>
    </p:embeddedFont>
    <p:embeddedFont>
      <p:font typeface="Roboto Condensed Italics" panose="020B0604020202020204" charset="0"/>
      <p:regular r:id="rId56"/>
    </p:embeddedFont>
    <p:embeddedFont>
      <p:font typeface="#9Slide05 VL Fadilla" panose="020B0604020202020204" charset="0"/>
      <p:regular r:id="rId57"/>
    </p:embeddedFont>
    <p:embeddedFont>
      <p:font typeface="Roboto Condensed Bold" panose="020B0604020202020204" charset="0"/>
      <p:bold r:id="rId58"/>
    </p:embeddedFont>
    <p:embeddedFont>
      <p:font typeface="#9Slide05 Dear Saturday 2"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3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DDCF06-98AC-4DE5-A7D1-387FD216F909}"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4418BC-67FE-40F0-94AF-DADA5771F5E5}" type="slidenum">
              <a:rPr lang="en-US" smtClean="0"/>
              <a:t>‹#›</a:t>
            </a:fld>
            <a:endParaRPr lang="en-US"/>
          </a:p>
        </p:txBody>
      </p:sp>
    </p:spTree>
    <p:extLst>
      <p:ext uri="{BB962C8B-B14F-4D97-AF65-F5344CB8AC3E}">
        <p14:creationId xmlns:p14="http://schemas.microsoft.com/office/powerpoint/2010/main" val="1735898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O4Ur1qxEZN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a:t>
            </a:r>
            <a:r>
              <a:rPr lang="en-US" sz="1800" dirty="0">
                <a:solidFill>
                  <a:srgbClr val="0563C1"/>
                </a:solidFill>
                <a:effectLst/>
                <a:latin typeface="Calibri" panose="020F0502020204030204" pitchFamily="34" charset="0"/>
                <a:ea typeface="Times New Roman" panose="02020603050405020304" pitchFamily="18" charset="0"/>
                <a:hlinkClick r:id="rId3"/>
              </a:rPr>
              <a:t>https://www.youtube.com/watch?v=O4Ur1qxEZNE</a:t>
            </a:r>
            <a:endParaRPr lang="en-US" dirty="0"/>
          </a:p>
        </p:txBody>
      </p:sp>
      <p:sp>
        <p:nvSpPr>
          <p:cNvPr id="4" name="Slide Number Placeholder 3"/>
          <p:cNvSpPr>
            <a:spLocks noGrp="1"/>
          </p:cNvSpPr>
          <p:nvPr>
            <p:ph type="sldNum" sz="quarter" idx="5"/>
          </p:nvPr>
        </p:nvSpPr>
        <p:spPr/>
        <p:txBody>
          <a:bodyPr/>
          <a:lstStyle/>
          <a:p>
            <a:fld id="{EB4418BC-67FE-40F0-94AF-DADA5771F5E5}" type="slidenum">
              <a:rPr lang="en-US" smtClean="0"/>
              <a:t>3</a:t>
            </a:fld>
            <a:endParaRPr lang="en-US"/>
          </a:p>
        </p:txBody>
      </p:sp>
    </p:spTree>
    <p:extLst>
      <p:ext uri="{BB962C8B-B14F-4D97-AF65-F5344CB8AC3E}">
        <p14:creationId xmlns:p14="http://schemas.microsoft.com/office/powerpoint/2010/main" val="1183783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6.gif"/></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6.gi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7.png"/><Relationship Id="rId4" Type="http://schemas.openxmlformats.org/officeDocument/2006/relationships/image" Target="../media/image16.gif"/></Relationships>
</file>

<file path=ppt/slides/_rels/slide2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3.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svg"/><Relationship Id="rId7" Type="http://schemas.openxmlformats.org/officeDocument/2006/relationships/image" Target="../media/image2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sv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svg"/><Relationship Id="rId7" Type="http://schemas.openxmlformats.org/officeDocument/2006/relationships/image" Target="../media/image2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4443201" y="0"/>
            <a:ext cx="16657738" cy="11748418"/>
            <a:chOff x="0" y="0"/>
            <a:chExt cx="4387223" cy="3094233"/>
          </a:xfrm>
        </p:grpSpPr>
        <p:sp>
          <p:nvSpPr>
            <p:cNvPr id="3" name="Freeform 3"/>
            <p:cNvSpPr/>
            <p:nvPr/>
          </p:nvSpPr>
          <p:spPr>
            <a:xfrm>
              <a:off x="0" y="0"/>
              <a:ext cx="4387223" cy="3094233"/>
            </a:xfrm>
            <a:custGeom>
              <a:avLst/>
              <a:gdLst/>
              <a:ahLst/>
              <a:cxnLst/>
              <a:rect l="l" t="t" r="r" b="b"/>
              <a:pathLst>
                <a:path w="4387223" h="3094233">
                  <a:moveTo>
                    <a:pt x="0" y="0"/>
                  </a:moveTo>
                  <a:lnTo>
                    <a:pt x="4387223" y="0"/>
                  </a:lnTo>
                  <a:lnTo>
                    <a:pt x="4387223" y="3094233"/>
                  </a:lnTo>
                  <a:lnTo>
                    <a:pt x="0" y="3094233"/>
                  </a:lnTo>
                  <a:close/>
                </a:path>
              </a:pathLst>
            </a:custGeom>
            <a:solidFill>
              <a:srgbClr val="2A3D43"/>
            </a:solidFill>
          </p:spPr>
          <p:txBody>
            <a:bodyPr/>
            <a:lstStyle/>
            <a:p>
              <a:endParaRPr lang="en-US"/>
            </a:p>
          </p:txBody>
        </p:sp>
        <p:sp>
          <p:nvSpPr>
            <p:cNvPr id="4" name="TextBox 4"/>
            <p:cNvSpPr txBox="1"/>
            <p:nvPr/>
          </p:nvSpPr>
          <p:spPr>
            <a:xfrm>
              <a:off x="0" y="-38100"/>
              <a:ext cx="4387223"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62822" flipH="1">
            <a:off x="-1949891" y="3714959"/>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4946475" y="708583"/>
            <a:ext cx="2583832" cy="1310210"/>
          </a:xfrm>
          <a:prstGeom prst="rect">
            <a:avLst/>
          </a:prstGeom>
        </p:spPr>
        <p:txBody>
          <a:bodyPr lIns="0" tIns="0" rIns="0" bIns="0" rtlCol="0" anchor="t">
            <a:spAutoFit/>
          </a:bodyPr>
          <a:lstStyle/>
          <a:p>
            <a:pPr algn="ctr">
              <a:lnSpc>
                <a:spcPts val="10768"/>
              </a:lnSpc>
            </a:pPr>
            <a:r>
              <a:rPr lang="en-US" sz="7691">
                <a:solidFill>
                  <a:srgbClr val="FBF7EE"/>
                </a:solidFill>
                <a:latin typeface="Fraunces Bold"/>
              </a:rPr>
              <a:t>BÀI 1</a:t>
            </a:r>
          </a:p>
        </p:txBody>
      </p:sp>
      <p:sp>
        <p:nvSpPr>
          <p:cNvPr id="7" name="TextBox 7"/>
          <p:cNvSpPr txBox="1"/>
          <p:nvPr/>
        </p:nvSpPr>
        <p:spPr>
          <a:xfrm>
            <a:off x="4938140" y="2881623"/>
            <a:ext cx="12989815" cy="5055132"/>
          </a:xfrm>
          <a:prstGeom prst="rect">
            <a:avLst/>
          </a:prstGeom>
        </p:spPr>
        <p:txBody>
          <a:bodyPr lIns="0" tIns="0" rIns="0" bIns="0" rtlCol="0" anchor="t">
            <a:spAutoFit/>
          </a:bodyPr>
          <a:lstStyle/>
          <a:p>
            <a:pPr algn="ctr">
              <a:lnSpc>
                <a:spcPts val="13373"/>
              </a:lnSpc>
            </a:pPr>
            <a:r>
              <a:rPr lang="en-US" sz="10785">
                <a:solidFill>
                  <a:srgbClr val="FBF7EE"/>
                </a:solidFill>
                <a:latin typeface="UTM ThuPhap Thien An"/>
              </a:rPr>
              <a:t>Thơ</a:t>
            </a:r>
          </a:p>
          <a:p>
            <a:pPr algn="ctr">
              <a:lnSpc>
                <a:spcPts val="13373"/>
              </a:lnSpc>
            </a:pPr>
            <a:r>
              <a:rPr lang="en-US" sz="10785">
                <a:solidFill>
                  <a:srgbClr val="FBF7EE"/>
                </a:solidFill>
                <a:latin typeface="UTM ThuPhap Thien An"/>
              </a:rPr>
              <a:t> và </a:t>
            </a:r>
          </a:p>
          <a:p>
            <a:pPr algn="ctr">
              <a:lnSpc>
                <a:spcPts val="13373"/>
              </a:lnSpc>
            </a:pPr>
            <a:r>
              <a:rPr lang="en-US" sz="10785">
                <a:solidFill>
                  <a:srgbClr val="FBF7EE"/>
                </a:solidFill>
                <a:latin typeface="UTM ThuPhap Thien An"/>
              </a:rPr>
              <a:t>thơ song thất  lục bát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8000"/>
            </a:blip>
            <a:stretch>
              <a:fillRect/>
            </a:stretch>
          </a:blipFill>
        </p:spPr>
        <p:txBody>
          <a:bodyPr/>
          <a:lstStyle/>
          <a:p>
            <a:endParaRPr lang="en-US"/>
          </a:p>
        </p:txBody>
      </p:sp>
      <p:sp>
        <p:nvSpPr>
          <p:cNvPr id="3" name="TextBox 3"/>
          <p:cNvSpPr txBox="1"/>
          <p:nvPr/>
        </p:nvSpPr>
        <p:spPr>
          <a:xfrm>
            <a:off x="8073673" y="2163460"/>
            <a:ext cx="7365310" cy="7150169"/>
          </a:xfrm>
          <a:prstGeom prst="rect">
            <a:avLst/>
          </a:prstGeom>
        </p:spPr>
        <p:txBody>
          <a:bodyPr lIns="0" tIns="0" rIns="0" bIns="0" rtlCol="0" anchor="t">
            <a:spAutoFit/>
          </a:bodyPr>
          <a:lstStyle/>
          <a:p>
            <a:pPr algn="just">
              <a:lnSpc>
                <a:spcPts val="6999"/>
              </a:lnSpc>
              <a:spcBef>
                <a:spcPct val="0"/>
              </a:spcBef>
            </a:pPr>
            <a:r>
              <a:rPr lang="en-US" sz="4999" dirty="0">
                <a:solidFill>
                  <a:srgbClr val="FBF7EE"/>
                </a:solidFill>
                <a:latin typeface="#9Slide05 VL Fadilla"/>
              </a:rPr>
              <a:t>b. </a:t>
            </a:r>
            <a:r>
              <a:rPr lang="en-US" sz="4999" dirty="0" err="1">
                <a:solidFill>
                  <a:srgbClr val="FBF7EE"/>
                </a:solidFill>
                <a:latin typeface="#9Slide05 VL Fadilla"/>
              </a:rPr>
              <a:t>Dịch</a:t>
            </a:r>
            <a:r>
              <a:rPr lang="en-US" sz="4999" dirty="0">
                <a:solidFill>
                  <a:srgbClr val="FBF7EE"/>
                </a:solidFill>
                <a:latin typeface="#9Slide05 VL Fadilla"/>
              </a:rPr>
              <a:t> </a:t>
            </a:r>
            <a:r>
              <a:rPr lang="en-US" sz="4999" dirty="0" err="1">
                <a:solidFill>
                  <a:srgbClr val="FBF7EE"/>
                </a:solidFill>
                <a:latin typeface="#9Slide05 VL Fadilla"/>
              </a:rPr>
              <a:t>giả</a:t>
            </a:r>
            <a:endParaRPr lang="en-US" sz="4999" dirty="0">
              <a:solidFill>
                <a:srgbClr val="FBF7EE"/>
              </a:solidFill>
              <a:latin typeface="#9Slide05 VL Fadilla"/>
            </a:endParaRPr>
          </a:p>
          <a:p>
            <a:pPr algn="just">
              <a:lnSpc>
                <a:spcPts val="5592"/>
              </a:lnSpc>
              <a:spcBef>
                <a:spcPct val="0"/>
              </a:spcBef>
            </a:pPr>
            <a:r>
              <a:rPr lang="en-US" sz="3994" dirty="0">
                <a:solidFill>
                  <a:srgbClr val="FBF7EE"/>
                </a:solidFill>
                <a:latin typeface="Roboto Condensed Bold Italics"/>
              </a:rPr>
              <a:t> -</a:t>
            </a:r>
            <a:r>
              <a:rPr lang="en-US" sz="3994" dirty="0">
                <a:solidFill>
                  <a:srgbClr val="FBF7EE"/>
                </a:solidFill>
                <a:latin typeface="Roboto Condensed Bold"/>
              </a:rPr>
              <a:t> Phan Huy </a:t>
            </a:r>
            <a:r>
              <a:rPr lang="en-US" sz="3994" dirty="0" err="1">
                <a:solidFill>
                  <a:srgbClr val="FBF7EE"/>
                </a:solidFill>
                <a:latin typeface="Roboto Condensed Bold"/>
              </a:rPr>
              <a:t>Ích</a:t>
            </a:r>
            <a:r>
              <a:rPr lang="en-US" sz="3994" dirty="0">
                <a:solidFill>
                  <a:srgbClr val="FBF7EE"/>
                </a:solidFill>
                <a:latin typeface="Roboto Condensed"/>
              </a:rPr>
              <a:t> (1750 – 1822), </a:t>
            </a:r>
            <a:r>
              <a:rPr lang="en-US" sz="3994" dirty="0" err="1">
                <a:solidFill>
                  <a:srgbClr val="FBF7EE"/>
                </a:solidFill>
                <a:latin typeface="Roboto Condensed"/>
              </a:rPr>
              <a:t>tự</a:t>
            </a:r>
            <a:r>
              <a:rPr lang="en-US" sz="3994" dirty="0">
                <a:solidFill>
                  <a:srgbClr val="FBF7EE"/>
                </a:solidFill>
                <a:latin typeface="Roboto Condensed"/>
              </a:rPr>
              <a:t> </a:t>
            </a:r>
            <a:r>
              <a:rPr lang="en-US" sz="3994" dirty="0" err="1">
                <a:solidFill>
                  <a:srgbClr val="FBF7EE"/>
                </a:solidFill>
                <a:latin typeface="Roboto Condensed"/>
              </a:rPr>
              <a:t>là</a:t>
            </a:r>
            <a:r>
              <a:rPr lang="en-US" sz="3994" dirty="0">
                <a:solidFill>
                  <a:srgbClr val="FBF7EE"/>
                </a:solidFill>
                <a:latin typeface="Roboto Condensed"/>
              </a:rPr>
              <a:t> </a:t>
            </a:r>
            <a:r>
              <a:rPr lang="en-US" sz="3994" dirty="0" err="1">
                <a:solidFill>
                  <a:srgbClr val="FBF7EE"/>
                </a:solidFill>
                <a:latin typeface="Roboto Condensed"/>
              </a:rPr>
              <a:t>Dụ</a:t>
            </a:r>
            <a:r>
              <a:rPr lang="en-US" sz="3994" dirty="0">
                <a:solidFill>
                  <a:srgbClr val="FBF7EE"/>
                </a:solidFill>
                <a:latin typeface="Roboto Condensed"/>
              </a:rPr>
              <a:t> Am, </a:t>
            </a:r>
            <a:r>
              <a:rPr lang="en-US" sz="3994" dirty="0" err="1">
                <a:solidFill>
                  <a:srgbClr val="FBF7EE"/>
                </a:solidFill>
                <a:latin typeface="Roboto Condensed"/>
              </a:rPr>
              <a:t>người</a:t>
            </a:r>
            <a:r>
              <a:rPr lang="en-US" sz="3994" dirty="0">
                <a:solidFill>
                  <a:srgbClr val="FBF7EE"/>
                </a:solidFill>
                <a:latin typeface="Roboto Condensed"/>
              </a:rPr>
              <a:t> </a:t>
            </a:r>
            <a:r>
              <a:rPr lang="en-US" sz="3994" dirty="0" err="1">
                <a:solidFill>
                  <a:srgbClr val="FBF7EE"/>
                </a:solidFill>
                <a:latin typeface="Roboto Condensed"/>
              </a:rPr>
              <a:t>làng</a:t>
            </a:r>
            <a:r>
              <a:rPr lang="en-US" sz="3994" dirty="0">
                <a:solidFill>
                  <a:srgbClr val="FBF7EE"/>
                </a:solidFill>
                <a:latin typeface="Roboto Condensed"/>
              </a:rPr>
              <a:t> Thu </a:t>
            </a:r>
            <a:r>
              <a:rPr lang="en-US" sz="3994" dirty="0" err="1">
                <a:solidFill>
                  <a:srgbClr val="FBF7EE"/>
                </a:solidFill>
                <a:latin typeface="Roboto Condensed"/>
              </a:rPr>
              <a:t>Hoạch</a:t>
            </a:r>
            <a:r>
              <a:rPr lang="en-US" sz="3994" dirty="0">
                <a:solidFill>
                  <a:srgbClr val="FBF7EE"/>
                </a:solidFill>
                <a:latin typeface="Roboto Condensed"/>
              </a:rPr>
              <a:t>, </a:t>
            </a:r>
            <a:r>
              <a:rPr lang="en-US" sz="3994" dirty="0" err="1">
                <a:solidFill>
                  <a:srgbClr val="FBF7EE"/>
                </a:solidFill>
                <a:latin typeface="Roboto Condensed"/>
              </a:rPr>
              <a:t>huyện</a:t>
            </a:r>
            <a:r>
              <a:rPr lang="en-US" sz="3994" dirty="0">
                <a:solidFill>
                  <a:srgbClr val="FBF7EE"/>
                </a:solidFill>
                <a:latin typeface="Roboto Condensed"/>
              </a:rPr>
              <a:t> </a:t>
            </a:r>
            <a:r>
              <a:rPr lang="en-US" sz="3994" dirty="0" err="1">
                <a:solidFill>
                  <a:srgbClr val="FBF7EE"/>
                </a:solidFill>
                <a:latin typeface="Roboto Condensed"/>
              </a:rPr>
              <a:t>Thiên</a:t>
            </a:r>
            <a:r>
              <a:rPr lang="en-US" sz="3994" dirty="0">
                <a:solidFill>
                  <a:srgbClr val="FBF7EE"/>
                </a:solidFill>
                <a:latin typeface="Roboto Condensed"/>
              </a:rPr>
              <a:t> </a:t>
            </a:r>
            <a:r>
              <a:rPr lang="en-US" sz="3994" dirty="0" err="1">
                <a:solidFill>
                  <a:srgbClr val="FBF7EE"/>
                </a:solidFill>
                <a:latin typeface="Roboto Condensed"/>
              </a:rPr>
              <a:t>Lộc</a:t>
            </a:r>
            <a:r>
              <a:rPr lang="en-US" sz="3994" dirty="0">
                <a:solidFill>
                  <a:srgbClr val="FBF7EE"/>
                </a:solidFill>
                <a:latin typeface="Roboto Condensed"/>
              </a:rPr>
              <a:t>, </a:t>
            </a:r>
            <a:r>
              <a:rPr lang="en-US" sz="3994" dirty="0" err="1">
                <a:solidFill>
                  <a:srgbClr val="FBF7EE"/>
                </a:solidFill>
                <a:latin typeface="Roboto Condensed"/>
              </a:rPr>
              <a:t>trấn</a:t>
            </a:r>
            <a:r>
              <a:rPr lang="en-US" sz="3994" dirty="0">
                <a:solidFill>
                  <a:srgbClr val="FBF7EE"/>
                </a:solidFill>
                <a:latin typeface="Roboto Condensed"/>
              </a:rPr>
              <a:t> Nghệ An (nay </a:t>
            </a:r>
            <a:r>
              <a:rPr lang="en-US" sz="3994" dirty="0" err="1">
                <a:solidFill>
                  <a:srgbClr val="FBF7EE"/>
                </a:solidFill>
                <a:latin typeface="Roboto Condensed"/>
              </a:rPr>
              <a:t>thuộc</a:t>
            </a:r>
            <a:r>
              <a:rPr lang="en-US" sz="3994" dirty="0">
                <a:solidFill>
                  <a:srgbClr val="FBF7EE"/>
                </a:solidFill>
                <a:latin typeface="Roboto Condensed"/>
              </a:rPr>
              <a:t> </a:t>
            </a:r>
            <a:r>
              <a:rPr lang="en-US" sz="3994" dirty="0" err="1">
                <a:solidFill>
                  <a:srgbClr val="FBF7EE"/>
                </a:solidFill>
                <a:latin typeface="Roboto Condensed"/>
              </a:rPr>
              <a:t>tỉnh</a:t>
            </a:r>
            <a:r>
              <a:rPr lang="en-US" sz="3994" dirty="0">
                <a:solidFill>
                  <a:srgbClr val="FBF7EE"/>
                </a:solidFill>
                <a:latin typeface="Roboto Condensed"/>
              </a:rPr>
              <a:t> Hà </a:t>
            </a:r>
            <a:r>
              <a:rPr lang="en-US" sz="3994" dirty="0" err="1">
                <a:solidFill>
                  <a:srgbClr val="FBF7EE"/>
                </a:solidFill>
                <a:latin typeface="Roboto Condensed"/>
              </a:rPr>
              <a:t>Tĩnh</a:t>
            </a:r>
            <a:r>
              <a:rPr lang="en-US" sz="3994" dirty="0">
                <a:solidFill>
                  <a:srgbClr val="FBF7EE"/>
                </a:solidFill>
                <a:latin typeface="Roboto Condensed"/>
              </a:rPr>
              <a:t>), </a:t>
            </a:r>
            <a:r>
              <a:rPr lang="en-US" sz="3994" dirty="0" err="1">
                <a:solidFill>
                  <a:srgbClr val="FBF7EE"/>
                </a:solidFill>
                <a:latin typeface="Roboto Condensed"/>
              </a:rPr>
              <a:t>sau</a:t>
            </a:r>
            <a:r>
              <a:rPr lang="en-US" sz="3994" dirty="0">
                <a:solidFill>
                  <a:srgbClr val="FBF7EE"/>
                </a:solidFill>
                <a:latin typeface="Roboto Condensed"/>
              </a:rPr>
              <a:t> di </a:t>
            </a:r>
            <a:r>
              <a:rPr lang="en-US" sz="3994" dirty="0" err="1">
                <a:solidFill>
                  <a:srgbClr val="FBF7EE"/>
                </a:solidFill>
                <a:latin typeface="Roboto Condensed"/>
              </a:rPr>
              <a:t>cư</a:t>
            </a:r>
            <a:r>
              <a:rPr lang="en-US" sz="3994" dirty="0">
                <a:solidFill>
                  <a:srgbClr val="FBF7EE"/>
                </a:solidFill>
                <a:latin typeface="Roboto Condensed"/>
              </a:rPr>
              <a:t> </a:t>
            </a:r>
            <a:r>
              <a:rPr lang="en-US" sz="3994" dirty="0" err="1">
                <a:solidFill>
                  <a:srgbClr val="FBF7EE"/>
                </a:solidFill>
                <a:latin typeface="Roboto Condensed"/>
              </a:rPr>
              <a:t>ra</a:t>
            </a:r>
            <a:r>
              <a:rPr lang="en-US" sz="3994" dirty="0">
                <a:solidFill>
                  <a:srgbClr val="FBF7EE"/>
                </a:solidFill>
                <a:latin typeface="Roboto Condensed"/>
              </a:rPr>
              <a:t> </a:t>
            </a:r>
            <a:r>
              <a:rPr lang="en-US" sz="3994" dirty="0" err="1">
                <a:solidFill>
                  <a:srgbClr val="FBF7EE"/>
                </a:solidFill>
                <a:latin typeface="Roboto Condensed"/>
              </a:rPr>
              <a:t>làng</a:t>
            </a:r>
            <a:r>
              <a:rPr lang="en-US" sz="3994" dirty="0">
                <a:solidFill>
                  <a:srgbClr val="FBF7EE"/>
                </a:solidFill>
                <a:latin typeface="Roboto Condensed"/>
              </a:rPr>
              <a:t> </a:t>
            </a:r>
            <a:r>
              <a:rPr lang="en-US" sz="3994" dirty="0" err="1">
                <a:solidFill>
                  <a:srgbClr val="FBF7EE"/>
                </a:solidFill>
                <a:latin typeface="Roboto Condensed"/>
              </a:rPr>
              <a:t>Sài</a:t>
            </a:r>
            <a:r>
              <a:rPr lang="en-US" sz="3994" dirty="0">
                <a:solidFill>
                  <a:srgbClr val="FBF7EE"/>
                </a:solidFill>
                <a:latin typeface="Roboto Condensed"/>
              </a:rPr>
              <a:t> Sơn, </a:t>
            </a:r>
            <a:r>
              <a:rPr lang="en-US" sz="3994" dirty="0" err="1">
                <a:solidFill>
                  <a:srgbClr val="FBF7EE"/>
                </a:solidFill>
                <a:latin typeface="Roboto Condensed"/>
              </a:rPr>
              <a:t>phủ</a:t>
            </a:r>
            <a:r>
              <a:rPr lang="en-US" sz="3994" dirty="0">
                <a:solidFill>
                  <a:srgbClr val="FBF7EE"/>
                </a:solidFill>
                <a:latin typeface="Roboto Condensed"/>
              </a:rPr>
              <a:t> Quốc </a:t>
            </a:r>
            <a:r>
              <a:rPr lang="en-US" sz="3994" dirty="0" err="1">
                <a:solidFill>
                  <a:srgbClr val="FBF7EE"/>
                </a:solidFill>
                <a:latin typeface="Roboto Condensed"/>
              </a:rPr>
              <a:t>Oai</a:t>
            </a:r>
            <a:r>
              <a:rPr lang="en-US" sz="3994" dirty="0">
                <a:solidFill>
                  <a:srgbClr val="FBF7EE"/>
                </a:solidFill>
                <a:latin typeface="Roboto Condensed"/>
              </a:rPr>
              <a:t>, nay </a:t>
            </a:r>
            <a:r>
              <a:rPr lang="en-US" sz="3994" dirty="0" err="1">
                <a:solidFill>
                  <a:srgbClr val="FBF7EE"/>
                </a:solidFill>
                <a:latin typeface="Roboto Condensed"/>
              </a:rPr>
              <a:t>thuộc</a:t>
            </a:r>
            <a:r>
              <a:rPr lang="en-US" sz="3994" dirty="0">
                <a:solidFill>
                  <a:srgbClr val="FBF7EE"/>
                </a:solidFill>
                <a:latin typeface="Roboto Condensed"/>
              </a:rPr>
              <a:t> Hà </a:t>
            </a:r>
            <a:r>
              <a:rPr lang="en-US" sz="3994" dirty="0" err="1">
                <a:solidFill>
                  <a:srgbClr val="FBF7EE"/>
                </a:solidFill>
                <a:latin typeface="Roboto Condensed"/>
              </a:rPr>
              <a:t>Tây</a:t>
            </a:r>
            <a:r>
              <a:rPr lang="en-US" sz="3994" dirty="0">
                <a:solidFill>
                  <a:srgbClr val="FBF7EE"/>
                </a:solidFill>
                <a:latin typeface="Roboto Condensed"/>
              </a:rPr>
              <a:t>; </a:t>
            </a:r>
            <a:r>
              <a:rPr lang="en-US" sz="3994" dirty="0" err="1">
                <a:solidFill>
                  <a:srgbClr val="FBF7EE"/>
                </a:solidFill>
                <a:latin typeface="Roboto Condensed"/>
              </a:rPr>
              <a:t>đỗ</a:t>
            </a:r>
            <a:r>
              <a:rPr lang="en-US" sz="3994" dirty="0">
                <a:solidFill>
                  <a:srgbClr val="FBF7EE"/>
                </a:solidFill>
                <a:latin typeface="Roboto Condensed"/>
              </a:rPr>
              <a:t> Tiến </a:t>
            </a:r>
            <a:r>
              <a:rPr lang="en-US" sz="3994" dirty="0" err="1">
                <a:solidFill>
                  <a:srgbClr val="FBF7EE"/>
                </a:solidFill>
                <a:latin typeface="Roboto Condensed"/>
              </a:rPr>
              <a:t>sĩ</a:t>
            </a:r>
            <a:r>
              <a:rPr lang="en-US" sz="3994" dirty="0">
                <a:solidFill>
                  <a:srgbClr val="FBF7EE"/>
                </a:solidFill>
                <a:latin typeface="Roboto Condensed"/>
              </a:rPr>
              <a:t> </a:t>
            </a:r>
            <a:r>
              <a:rPr lang="en-US" sz="3994" dirty="0" err="1">
                <a:solidFill>
                  <a:srgbClr val="FBF7EE"/>
                </a:solidFill>
                <a:latin typeface="Roboto Condensed"/>
              </a:rPr>
              <a:t>năm</a:t>
            </a:r>
            <a:r>
              <a:rPr lang="en-US" sz="3994" dirty="0">
                <a:solidFill>
                  <a:srgbClr val="FBF7EE"/>
                </a:solidFill>
                <a:latin typeface="Roboto Condensed"/>
              </a:rPr>
              <a:t> 26 </a:t>
            </a:r>
            <a:r>
              <a:rPr lang="en-US" sz="3994" dirty="0" err="1">
                <a:solidFill>
                  <a:srgbClr val="FBF7EE"/>
                </a:solidFill>
                <a:latin typeface="Roboto Condensed"/>
              </a:rPr>
              <a:t>tuổi</a:t>
            </a:r>
            <a:r>
              <a:rPr lang="en-US" sz="3994" dirty="0">
                <a:solidFill>
                  <a:srgbClr val="FBF7EE"/>
                </a:solidFill>
                <a:latin typeface="Roboto Condensed"/>
              </a:rPr>
              <a:t>; </a:t>
            </a:r>
            <a:r>
              <a:rPr lang="en-US" sz="3994" dirty="0" err="1">
                <a:solidFill>
                  <a:srgbClr val="FBF7EE"/>
                </a:solidFill>
                <a:latin typeface="Roboto Condensed"/>
              </a:rPr>
              <a:t>sáng</a:t>
            </a:r>
            <a:r>
              <a:rPr lang="en-US" sz="3994" dirty="0">
                <a:solidFill>
                  <a:srgbClr val="FBF7EE"/>
                </a:solidFill>
                <a:latin typeface="Roboto Condensed"/>
              </a:rPr>
              <a:t> </a:t>
            </a:r>
            <a:r>
              <a:rPr lang="en-US" sz="3994" dirty="0" err="1">
                <a:solidFill>
                  <a:srgbClr val="FBF7EE"/>
                </a:solidFill>
                <a:latin typeface="Roboto Condensed"/>
              </a:rPr>
              <a:t>tác</a:t>
            </a:r>
            <a:r>
              <a:rPr lang="en-US" sz="3994" dirty="0">
                <a:solidFill>
                  <a:srgbClr val="FBF7EE"/>
                </a:solidFill>
                <a:latin typeface="Roboto Condensed"/>
              </a:rPr>
              <a:t> </a:t>
            </a:r>
            <a:r>
              <a:rPr lang="en-US" sz="3994" dirty="0" err="1">
                <a:solidFill>
                  <a:srgbClr val="FBF7EE"/>
                </a:solidFill>
                <a:latin typeface="Roboto Condensed"/>
              </a:rPr>
              <a:t>còn</a:t>
            </a:r>
            <a:r>
              <a:rPr lang="en-US" sz="3994" dirty="0">
                <a:solidFill>
                  <a:srgbClr val="FBF7EE"/>
                </a:solidFill>
                <a:latin typeface="Roboto Condensed"/>
              </a:rPr>
              <a:t> </a:t>
            </a:r>
            <a:r>
              <a:rPr lang="en-US" sz="3994" dirty="0" err="1">
                <a:solidFill>
                  <a:srgbClr val="FBF7EE"/>
                </a:solidFill>
                <a:latin typeface="Roboto Condensed"/>
              </a:rPr>
              <a:t>có</a:t>
            </a:r>
            <a:r>
              <a:rPr lang="en-US" sz="3994" dirty="0">
                <a:solidFill>
                  <a:srgbClr val="FBF7EE"/>
                </a:solidFill>
                <a:latin typeface="Roboto Condensed"/>
              </a:rPr>
              <a:t> </a:t>
            </a:r>
            <a:r>
              <a:rPr lang="en-US" sz="3994" dirty="0" err="1">
                <a:solidFill>
                  <a:srgbClr val="FBF7EE"/>
                </a:solidFill>
                <a:latin typeface="Roboto Condensed Italics"/>
              </a:rPr>
              <a:t>Dụ</a:t>
            </a:r>
            <a:r>
              <a:rPr lang="en-US" sz="3994" dirty="0">
                <a:solidFill>
                  <a:srgbClr val="FBF7EE"/>
                </a:solidFill>
                <a:latin typeface="Roboto Condensed Italics"/>
              </a:rPr>
              <a:t> Am </a:t>
            </a:r>
            <a:r>
              <a:rPr lang="en-US" sz="3994" dirty="0" err="1">
                <a:solidFill>
                  <a:srgbClr val="FBF7EE"/>
                </a:solidFill>
                <a:latin typeface="Roboto Condensed Italics"/>
              </a:rPr>
              <a:t>văn</a:t>
            </a:r>
            <a:r>
              <a:rPr lang="en-US" sz="3994" dirty="0">
                <a:solidFill>
                  <a:srgbClr val="FBF7EE"/>
                </a:solidFill>
                <a:latin typeface="Roboto Condensed Italics"/>
              </a:rPr>
              <a:t> </a:t>
            </a:r>
            <a:r>
              <a:rPr lang="en-US" sz="3994" dirty="0" err="1">
                <a:solidFill>
                  <a:srgbClr val="FBF7EE"/>
                </a:solidFill>
                <a:latin typeface="Roboto Condensed Italics"/>
              </a:rPr>
              <a:t>tập</a:t>
            </a:r>
            <a:r>
              <a:rPr lang="en-US" sz="3994" dirty="0">
                <a:solidFill>
                  <a:srgbClr val="FBF7EE"/>
                </a:solidFill>
                <a:latin typeface="Roboto Condensed Italics"/>
              </a:rPr>
              <a:t>, </a:t>
            </a:r>
            <a:r>
              <a:rPr lang="en-US" sz="3994" dirty="0" err="1">
                <a:solidFill>
                  <a:srgbClr val="FBF7EE"/>
                </a:solidFill>
                <a:latin typeface="Roboto Condensed Italics"/>
              </a:rPr>
              <a:t>Dụ</a:t>
            </a:r>
            <a:r>
              <a:rPr lang="en-US" sz="3994" dirty="0">
                <a:solidFill>
                  <a:srgbClr val="FBF7EE"/>
                </a:solidFill>
                <a:latin typeface="Roboto Condensed Italics"/>
              </a:rPr>
              <a:t> Am </a:t>
            </a:r>
            <a:r>
              <a:rPr lang="en-US" sz="3994" dirty="0" err="1">
                <a:solidFill>
                  <a:srgbClr val="FBF7EE"/>
                </a:solidFill>
                <a:latin typeface="Roboto Condensed Italics"/>
              </a:rPr>
              <a:t>ngâm</a:t>
            </a:r>
            <a:r>
              <a:rPr lang="en-US" sz="3994" dirty="0">
                <a:solidFill>
                  <a:srgbClr val="FBF7EE"/>
                </a:solidFill>
                <a:latin typeface="Roboto Condensed Italics"/>
              </a:rPr>
              <a:t> </a:t>
            </a:r>
            <a:r>
              <a:rPr lang="en-US" sz="3994" dirty="0" err="1">
                <a:solidFill>
                  <a:srgbClr val="FBF7EE"/>
                </a:solidFill>
                <a:latin typeface="Roboto Condensed Italics"/>
              </a:rPr>
              <a:t>lục</a:t>
            </a:r>
            <a:r>
              <a:rPr lang="en-US" sz="3994" dirty="0">
                <a:solidFill>
                  <a:srgbClr val="FBF7EE"/>
                </a:solidFill>
                <a:latin typeface="Roboto Condensed Italics"/>
              </a:rPr>
              <a:t>.</a:t>
            </a:r>
          </a:p>
          <a:p>
            <a:pPr algn="just">
              <a:lnSpc>
                <a:spcPts val="4892"/>
              </a:lnSpc>
              <a:spcBef>
                <a:spcPct val="0"/>
              </a:spcBef>
            </a:pPr>
            <a:r>
              <a:rPr lang="en-US" sz="3494" dirty="0">
                <a:solidFill>
                  <a:srgbClr val="FBF7EE"/>
                </a:solidFill>
                <a:latin typeface="Roboto Condensed"/>
              </a:rPr>
              <a:t> </a:t>
            </a:r>
          </a:p>
        </p:txBody>
      </p:sp>
      <p:sp>
        <p:nvSpPr>
          <p:cNvPr id="4" name="TextBox 4"/>
          <p:cNvSpPr txBox="1"/>
          <p:nvPr/>
        </p:nvSpPr>
        <p:spPr>
          <a:xfrm>
            <a:off x="5116081" y="132065"/>
            <a:ext cx="8484305" cy="842124"/>
          </a:xfrm>
          <a:prstGeom prst="rect">
            <a:avLst/>
          </a:prstGeom>
        </p:spPr>
        <p:txBody>
          <a:bodyPr lIns="0" tIns="0" rIns="0" bIns="0" rtlCol="0" anchor="t">
            <a:spAutoFit/>
          </a:bodyPr>
          <a:lstStyle/>
          <a:p>
            <a:pPr algn="just">
              <a:lnSpc>
                <a:spcPts val="6727"/>
              </a:lnSpc>
            </a:pPr>
            <a:r>
              <a:rPr lang="en-US" sz="5382">
                <a:solidFill>
                  <a:srgbClr val="FFCF51"/>
                </a:solidFill>
                <a:latin typeface="Fraunces Bold"/>
              </a:rPr>
              <a:t>3. KHÁM PHÁ VĂN BẢN</a:t>
            </a:r>
          </a:p>
        </p:txBody>
      </p:sp>
      <p:sp>
        <p:nvSpPr>
          <p:cNvPr id="5" name="Freeform 5"/>
          <p:cNvSpPr/>
          <p:nvPr/>
        </p:nvSpPr>
        <p:spPr>
          <a:xfrm>
            <a:off x="1028700" y="3026676"/>
            <a:ext cx="6718732" cy="6231624"/>
          </a:xfrm>
          <a:custGeom>
            <a:avLst/>
            <a:gdLst/>
            <a:ahLst/>
            <a:cxnLst/>
            <a:rect l="l" t="t" r="r" b="b"/>
            <a:pathLst>
              <a:path w="6718732" h="6231624">
                <a:moveTo>
                  <a:pt x="0" y="0"/>
                </a:moveTo>
                <a:lnTo>
                  <a:pt x="6718732" y="0"/>
                </a:lnTo>
                <a:lnTo>
                  <a:pt x="6718732" y="6231624"/>
                </a:lnTo>
                <a:lnTo>
                  <a:pt x="0" y="6231624"/>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291640" y="1272336"/>
            <a:ext cx="11894686" cy="705485"/>
          </a:xfrm>
          <a:prstGeom prst="rect">
            <a:avLst/>
          </a:prstGeom>
        </p:spPr>
        <p:txBody>
          <a:bodyPr lIns="0" tIns="0" rIns="0" bIns="0" rtlCol="0" anchor="t">
            <a:spAutoFit/>
          </a:bodyPr>
          <a:lstStyle/>
          <a:p>
            <a:pPr algn="just">
              <a:lnSpc>
                <a:spcPts val="5740"/>
              </a:lnSpc>
              <a:spcBef>
                <a:spcPct val="0"/>
              </a:spcBef>
            </a:pPr>
            <a:r>
              <a:rPr lang="en-US" sz="4100">
                <a:solidFill>
                  <a:srgbClr val="FFD251"/>
                </a:solidFill>
                <a:latin typeface="#9Slide05 Dear Saturday 1"/>
              </a:rPr>
              <a:t>3.1 Giới thiệu chung về tác giả, tác phẩm</a:t>
            </a:r>
          </a:p>
        </p:txBody>
      </p:sp>
      <p:sp>
        <p:nvSpPr>
          <p:cNvPr id="7" name="Freeform 7"/>
          <p:cNvSpPr/>
          <p:nvPr/>
        </p:nvSpPr>
        <p:spPr>
          <a:xfrm flipH="1">
            <a:off x="13089216" y="-2980996"/>
            <a:ext cx="8340169" cy="11514206"/>
          </a:xfrm>
          <a:custGeom>
            <a:avLst/>
            <a:gdLst/>
            <a:ahLst/>
            <a:cxnLst/>
            <a:rect l="l" t="t" r="r" b="b"/>
            <a:pathLst>
              <a:path w="8340169" h="11514206">
                <a:moveTo>
                  <a:pt x="8340168" y="0"/>
                </a:moveTo>
                <a:lnTo>
                  <a:pt x="0" y="0"/>
                </a:lnTo>
                <a:lnTo>
                  <a:pt x="0" y="11514206"/>
                </a:lnTo>
                <a:lnTo>
                  <a:pt x="8340168" y="11514206"/>
                </a:lnTo>
                <a:lnTo>
                  <a:pt x="8340168" y="0"/>
                </a:lnTo>
                <a:close/>
              </a:path>
            </a:pathLst>
          </a:custGeom>
          <a:blipFill>
            <a:blip r:embed="rId4"/>
            <a:stretch>
              <a:fillRect r="-3197"/>
            </a:stretch>
          </a:blipFill>
        </p:spPr>
        <p:txBody>
          <a:bodyPr/>
          <a:lstStyle/>
          <a:p>
            <a:endParaRPr lang="en-US"/>
          </a:p>
        </p:txBody>
      </p:sp>
      <p:sp>
        <p:nvSpPr>
          <p:cNvPr id="8" name="Freeform 8"/>
          <p:cNvSpPr/>
          <p:nvPr/>
        </p:nvSpPr>
        <p:spPr>
          <a:xfrm>
            <a:off x="14574724" y="-649642"/>
            <a:ext cx="3973398" cy="3356685"/>
          </a:xfrm>
          <a:custGeom>
            <a:avLst/>
            <a:gdLst/>
            <a:ahLst/>
            <a:cxnLst/>
            <a:rect l="l" t="t" r="r" b="b"/>
            <a:pathLst>
              <a:path w="3973398" h="3356685">
                <a:moveTo>
                  <a:pt x="0" y="0"/>
                </a:moveTo>
                <a:lnTo>
                  <a:pt x="3973398" y="0"/>
                </a:lnTo>
                <a:lnTo>
                  <a:pt x="3973398" y="3356684"/>
                </a:lnTo>
                <a:lnTo>
                  <a:pt x="0" y="3356684"/>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a:stretch>
          </a:blipFill>
        </p:spPr>
        <p:txBody>
          <a:bodyPr/>
          <a:lstStyle/>
          <a:p>
            <a:endParaRPr lang="en-US"/>
          </a:p>
        </p:txBody>
      </p:sp>
      <p:sp>
        <p:nvSpPr>
          <p:cNvPr id="3" name="TextBox 3"/>
          <p:cNvSpPr txBox="1"/>
          <p:nvPr/>
        </p:nvSpPr>
        <p:spPr>
          <a:xfrm>
            <a:off x="1028700" y="2215112"/>
            <a:ext cx="10178342" cy="7527744"/>
          </a:xfrm>
          <a:prstGeom prst="rect">
            <a:avLst/>
          </a:prstGeom>
        </p:spPr>
        <p:txBody>
          <a:bodyPr lIns="0" tIns="0" rIns="0" bIns="0" rtlCol="0" anchor="t">
            <a:spAutoFit/>
          </a:bodyPr>
          <a:lstStyle/>
          <a:p>
            <a:pPr algn="just">
              <a:lnSpc>
                <a:spcPts val="6399"/>
              </a:lnSpc>
            </a:pPr>
            <a:r>
              <a:rPr lang="en-US" sz="4999" dirty="0">
                <a:solidFill>
                  <a:srgbClr val="FBF7EE"/>
                </a:solidFill>
                <a:latin typeface="#9Slide05 VL Fadilla"/>
              </a:rPr>
              <a:t>c. Văn </a:t>
            </a:r>
            <a:r>
              <a:rPr lang="en-US" sz="4999" dirty="0" err="1">
                <a:solidFill>
                  <a:srgbClr val="FBF7EE"/>
                </a:solidFill>
                <a:latin typeface="#9Slide05 VL Fadilla"/>
              </a:rPr>
              <a:t>bản</a:t>
            </a:r>
            <a:endParaRPr lang="en-US" sz="4999" dirty="0">
              <a:solidFill>
                <a:srgbClr val="FBF7EE"/>
              </a:solidFill>
              <a:latin typeface="#9Slide05 VL Fadilla"/>
            </a:endParaRPr>
          </a:p>
          <a:p>
            <a:pPr algn="just">
              <a:lnSpc>
                <a:spcPts val="4845"/>
              </a:lnSpc>
            </a:pPr>
            <a:r>
              <a:rPr lang="en-US" sz="3785" dirty="0">
                <a:solidFill>
                  <a:srgbClr val="FBF7EE"/>
                </a:solidFill>
                <a:latin typeface="Roboto Condensed Italics"/>
              </a:rPr>
              <a:t> </a:t>
            </a:r>
            <a:r>
              <a:rPr lang="en-US" sz="3785" dirty="0">
                <a:solidFill>
                  <a:srgbClr val="FBF7EE"/>
                </a:solidFill>
                <a:latin typeface="Roboto Condensed Bold Italics"/>
              </a:rPr>
              <a:t>- </a:t>
            </a:r>
            <a:r>
              <a:rPr lang="en-US" sz="3785" dirty="0">
                <a:solidFill>
                  <a:srgbClr val="FBF7EE"/>
                </a:solidFill>
                <a:latin typeface="Roboto Condensed Bold"/>
              </a:rPr>
              <a:t>HCST: </a:t>
            </a:r>
            <a:r>
              <a:rPr lang="en-US" sz="3785" dirty="0">
                <a:solidFill>
                  <a:srgbClr val="FBF7EE"/>
                </a:solidFill>
                <a:latin typeface="Roboto Condensed"/>
              </a:rPr>
              <a:t>Đầu </a:t>
            </a:r>
            <a:r>
              <a:rPr lang="en-US" sz="3785" dirty="0" err="1">
                <a:solidFill>
                  <a:srgbClr val="FBF7EE"/>
                </a:solidFill>
                <a:latin typeface="Roboto Condensed"/>
              </a:rPr>
              <a:t>đời</a:t>
            </a:r>
            <a:r>
              <a:rPr lang="en-US" sz="3785" dirty="0">
                <a:solidFill>
                  <a:srgbClr val="FBF7EE"/>
                </a:solidFill>
                <a:latin typeface="Roboto Condensed"/>
              </a:rPr>
              <a:t> </a:t>
            </a:r>
            <a:r>
              <a:rPr lang="en-US" sz="3785" dirty="0" err="1">
                <a:solidFill>
                  <a:srgbClr val="FBF7EE"/>
                </a:solidFill>
                <a:latin typeface="Roboto Condensed"/>
              </a:rPr>
              <a:t>vua</a:t>
            </a:r>
            <a:r>
              <a:rPr lang="en-US" sz="3785" dirty="0">
                <a:solidFill>
                  <a:srgbClr val="FBF7EE"/>
                </a:solidFill>
                <a:latin typeface="Roboto Condensed"/>
              </a:rPr>
              <a:t> Lê </a:t>
            </a:r>
            <a:r>
              <a:rPr lang="en-US" sz="3785" dirty="0" err="1">
                <a:solidFill>
                  <a:srgbClr val="FBF7EE"/>
                </a:solidFill>
                <a:latin typeface="Roboto Condensed"/>
              </a:rPr>
              <a:t>Hiển</a:t>
            </a:r>
            <a:r>
              <a:rPr lang="en-US" sz="3785" dirty="0">
                <a:solidFill>
                  <a:srgbClr val="FBF7EE"/>
                </a:solidFill>
                <a:latin typeface="Roboto Condensed"/>
              </a:rPr>
              <a:t> </a:t>
            </a:r>
            <a:r>
              <a:rPr lang="en-US" sz="3785" dirty="0" err="1">
                <a:solidFill>
                  <a:srgbClr val="FBF7EE"/>
                </a:solidFill>
                <a:latin typeface="Roboto Condensed"/>
              </a:rPr>
              <a:t>Tông</a:t>
            </a:r>
            <a:r>
              <a:rPr lang="en-US" sz="3785" dirty="0">
                <a:solidFill>
                  <a:srgbClr val="FBF7EE"/>
                </a:solidFill>
                <a:latin typeface="Roboto Condensed"/>
              </a:rPr>
              <a:t> </a:t>
            </a:r>
            <a:r>
              <a:rPr lang="en-US" sz="3785" dirty="0" err="1">
                <a:solidFill>
                  <a:srgbClr val="FBF7EE"/>
                </a:solidFill>
                <a:latin typeface="Roboto Condensed"/>
              </a:rPr>
              <a:t>có</a:t>
            </a:r>
            <a:r>
              <a:rPr lang="en-US" sz="3785" dirty="0">
                <a:solidFill>
                  <a:srgbClr val="FBF7EE"/>
                </a:solidFill>
                <a:latin typeface="Roboto Condensed"/>
              </a:rPr>
              <a:t> </a:t>
            </a:r>
            <a:r>
              <a:rPr lang="en-US" sz="3785" dirty="0" err="1">
                <a:solidFill>
                  <a:srgbClr val="FBF7EE"/>
                </a:solidFill>
                <a:latin typeface="Roboto Condensed"/>
              </a:rPr>
              <a:t>nhiều</a:t>
            </a:r>
            <a:r>
              <a:rPr lang="en-US" sz="3785" dirty="0">
                <a:solidFill>
                  <a:srgbClr val="FBF7EE"/>
                </a:solidFill>
                <a:latin typeface="Roboto Condensed"/>
              </a:rPr>
              <a:t> </a:t>
            </a:r>
            <a:r>
              <a:rPr lang="en-US" sz="3785" dirty="0" err="1">
                <a:solidFill>
                  <a:srgbClr val="FBF7EE"/>
                </a:solidFill>
                <a:latin typeface="Roboto Condensed"/>
              </a:rPr>
              <a:t>cuộc</a:t>
            </a:r>
            <a:r>
              <a:rPr lang="en-US" sz="3785" dirty="0">
                <a:solidFill>
                  <a:srgbClr val="FBF7EE"/>
                </a:solidFill>
                <a:latin typeface="Roboto Condensed"/>
              </a:rPr>
              <a:t> </a:t>
            </a:r>
            <a:r>
              <a:rPr lang="en-US" sz="3785" dirty="0" err="1">
                <a:solidFill>
                  <a:srgbClr val="FBF7EE"/>
                </a:solidFill>
                <a:latin typeface="Roboto Condensed"/>
              </a:rPr>
              <a:t>khởi</a:t>
            </a:r>
            <a:r>
              <a:rPr lang="en-US" sz="3785" dirty="0">
                <a:solidFill>
                  <a:srgbClr val="FBF7EE"/>
                </a:solidFill>
                <a:latin typeface="Roboto Condensed"/>
              </a:rPr>
              <a:t> </a:t>
            </a:r>
            <a:r>
              <a:rPr lang="en-US" sz="3785" dirty="0" err="1">
                <a:solidFill>
                  <a:srgbClr val="FBF7EE"/>
                </a:solidFill>
                <a:latin typeface="Roboto Condensed"/>
              </a:rPr>
              <a:t>nghĩa</a:t>
            </a:r>
            <a:r>
              <a:rPr lang="en-US" sz="3785" dirty="0">
                <a:solidFill>
                  <a:srgbClr val="FBF7EE"/>
                </a:solidFill>
                <a:latin typeface="Roboto Condensed"/>
              </a:rPr>
              <a:t> </a:t>
            </a:r>
            <a:r>
              <a:rPr lang="en-US" sz="3785" dirty="0" err="1">
                <a:solidFill>
                  <a:srgbClr val="FBF7EE"/>
                </a:solidFill>
                <a:latin typeface="Roboto Condensed"/>
              </a:rPr>
              <a:t>của</a:t>
            </a:r>
            <a:r>
              <a:rPr lang="en-US" sz="3785" dirty="0">
                <a:solidFill>
                  <a:srgbClr val="FBF7EE"/>
                </a:solidFill>
                <a:latin typeface="Roboto Condensed"/>
              </a:rPr>
              <a:t> </a:t>
            </a:r>
            <a:r>
              <a:rPr lang="en-US" sz="3785" dirty="0" err="1">
                <a:solidFill>
                  <a:srgbClr val="FBF7EE"/>
                </a:solidFill>
                <a:latin typeface="Roboto Condensed"/>
              </a:rPr>
              <a:t>nông</a:t>
            </a:r>
            <a:r>
              <a:rPr lang="en-US" sz="3785" dirty="0">
                <a:solidFill>
                  <a:srgbClr val="FBF7EE"/>
                </a:solidFill>
                <a:latin typeface="Roboto Condensed"/>
              </a:rPr>
              <a:t> </a:t>
            </a:r>
            <a:r>
              <a:rPr lang="en-US" sz="3785" dirty="0" err="1">
                <a:solidFill>
                  <a:srgbClr val="FBF7EE"/>
                </a:solidFill>
                <a:latin typeface="Roboto Condensed"/>
              </a:rPr>
              <a:t>dân</a:t>
            </a:r>
            <a:r>
              <a:rPr lang="en-US" sz="3785" dirty="0">
                <a:solidFill>
                  <a:srgbClr val="FBF7EE"/>
                </a:solidFill>
                <a:latin typeface="Roboto Condensed"/>
              </a:rPr>
              <a:t> </a:t>
            </a:r>
            <a:r>
              <a:rPr lang="en-US" sz="3785" dirty="0" err="1">
                <a:solidFill>
                  <a:srgbClr val="FBF7EE"/>
                </a:solidFill>
                <a:latin typeface="Roboto Condensed"/>
              </a:rPr>
              <a:t>nổ</a:t>
            </a:r>
            <a:r>
              <a:rPr lang="en-US" sz="3785" dirty="0">
                <a:solidFill>
                  <a:srgbClr val="FBF7EE"/>
                </a:solidFill>
                <a:latin typeface="Roboto Condensed"/>
              </a:rPr>
              <a:t> </a:t>
            </a:r>
            <a:r>
              <a:rPr lang="en-US" sz="3785" dirty="0" err="1">
                <a:solidFill>
                  <a:srgbClr val="FBF7EE"/>
                </a:solidFill>
                <a:latin typeface="Roboto Condensed"/>
              </a:rPr>
              <a:t>ra</a:t>
            </a:r>
            <a:r>
              <a:rPr lang="en-US" sz="3785" dirty="0">
                <a:solidFill>
                  <a:srgbClr val="FBF7EE"/>
                </a:solidFill>
                <a:latin typeface="Roboto Condensed"/>
              </a:rPr>
              <a:t> </a:t>
            </a:r>
            <a:r>
              <a:rPr lang="en-US" sz="3785" dirty="0" err="1">
                <a:solidFill>
                  <a:srgbClr val="FBF7EE"/>
                </a:solidFill>
                <a:latin typeface="Roboto Condensed"/>
              </a:rPr>
              <a:t>quanh</a:t>
            </a:r>
            <a:r>
              <a:rPr lang="en-US" sz="3785" dirty="0">
                <a:solidFill>
                  <a:srgbClr val="FBF7EE"/>
                </a:solidFill>
                <a:latin typeface="Roboto Condensed"/>
              </a:rPr>
              <a:t> </a:t>
            </a:r>
            <a:r>
              <a:rPr lang="en-US" sz="3785" dirty="0" err="1">
                <a:solidFill>
                  <a:srgbClr val="FBF7EE"/>
                </a:solidFill>
                <a:latin typeface="Roboto Condensed"/>
              </a:rPr>
              <a:t>kinh</a:t>
            </a:r>
            <a:r>
              <a:rPr lang="en-US" sz="3785" dirty="0">
                <a:solidFill>
                  <a:srgbClr val="FBF7EE"/>
                </a:solidFill>
                <a:latin typeface="Roboto Condensed"/>
              </a:rPr>
              <a:t> </a:t>
            </a:r>
            <a:r>
              <a:rPr lang="en-US" sz="3785" dirty="0" err="1">
                <a:solidFill>
                  <a:srgbClr val="FBF7EE"/>
                </a:solidFill>
                <a:latin typeface="Roboto Condensed"/>
              </a:rPr>
              <a:t>thành</a:t>
            </a:r>
            <a:r>
              <a:rPr lang="en-US" sz="3785" dirty="0">
                <a:solidFill>
                  <a:srgbClr val="FBF7EE"/>
                </a:solidFill>
                <a:latin typeface="Roboto Condensed"/>
              </a:rPr>
              <a:t> </a:t>
            </a:r>
            <a:r>
              <a:rPr lang="en-US" sz="3785" dirty="0" err="1">
                <a:solidFill>
                  <a:srgbClr val="FBF7EE"/>
                </a:solidFill>
                <a:latin typeface="Roboto Condensed"/>
              </a:rPr>
              <a:t>Thăng</a:t>
            </a:r>
            <a:r>
              <a:rPr lang="en-US" sz="3785" dirty="0">
                <a:solidFill>
                  <a:srgbClr val="FBF7EE"/>
                </a:solidFill>
                <a:latin typeface="Roboto Condensed"/>
              </a:rPr>
              <a:t> Long, </a:t>
            </a:r>
            <a:r>
              <a:rPr lang="en-US" sz="3785" dirty="0" err="1">
                <a:solidFill>
                  <a:srgbClr val="FBF7EE"/>
                </a:solidFill>
                <a:latin typeface="Roboto Condensed"/>
              </a:rPr>
              <a:t>triều</a:t>
            </a:r>
            <a:r>
              <a:rPr lang="en-US" sz="3785" dirty="0">
                <a:solidFill>
                  <a:srgbClr val="FBF7EE"/>
                </a:solidFill>
                <a:latin typeface="Roboto Condensed"/>
              </a:rPr>
              <a:t> </a:t>
            </a:r>
            <a:r>
              <a:rPr lang="en-US" sz="3785" dirty="0" err="1">
                <a:solidFill>
                  <a:srgbClr val="FBF7EE"/>
                </a:solidFill>
                <a:latin typeface="Roboto Condensed"/>
              </a:rPr>
              <a:t>đình</a:t>
            </a:r>
            <a:r>
              <a:rPr lang="en-US" sz="3785" dirty="0">
                <a:solidFill>
                  <a:srgbClr val="FBF7EE"/>
                </a:solidFill>
                <a:latin typeface="Roboto Condensed"/>
              </a:rPr>
              <a:t> </a:t>
            </a:r>
            <a:r>
              <a:rPr lang="en-US" sz="3785" dirty="0" err="1">
                <a:solidFill>
                  <a:srgbClr val="FBF7EE"/>
                </a:solidFill>
                <a:latin typeface="Roboto Condensed"/>
              </a:rPr>
              <a:t>cất</a:t>
            </a:r>
            <a:r>
              <a:rPr lang="en-US" sz="3785" dirty="0">
                <a:solidFill>
                  <a:srgbClr val="FBF7EE"/>
                </a:solidFill>
                <a:latin typeface="Roboto Condensed"/>
              </a:rPr>
              <a:t> </a:t>
            </a:r>
            <a:r>
              <a:rPr lang="en-US" sz="3785" dirty="0" err="1">
                <a:solidFill>
                  <a:srgbClr val="FBF7EE"/>
                </a:solidFill>
                <a:latin typeface="Roboto Condensed"/>
              </a:rPr>
              <a:t>quân</a:t>
            </a:r>
            <a:r>
              <a:rPr lang="en-US" sz="3785" dirty="0">
                <a:solidFill>
                  <a:srgbClr val="FBF7EE"/>
                </a:solidFill>
                <a:latin typeface="Roboto Condensed"/>
              </a:rPr>
              <a:t> </a:t>
            </a:r>
            <a:r>
              <a:rPr lang="en-US" sz="3785" dirty="0" err="1">
                <a:solidFill>
                  <a:srgbClr val="FBF7EE"/>
                </a:solidFill>
                <a:latin typeface="Roboto Condensed"/>
              </a:rPr>
              <a:t>đánh</a:t>
            </a:r>
            <a:r>
              <a:rPr lang="en-US" sz="3785" dirty="0">
                <a:solidFill>
                  <a:srgbClr val="FBF7EE"/>
                </a:solidFill>
                <a:latin typeface="Roboto Condensed"/>
              </a:rPr>
              <a:t> </a:t>
            </a:r>
            <a:r>
              <a:rPr lang="en-US" sz="3785" dirty="0" err="1">
                <a:solidFill>
                  <a:srgbClr val="FBF7EE"/>
                </a:solidFill>
                <a:latin typeface="Roboto Condensed"/>
              </a:rPr>
              <a:t>dẹp</a:t>
            </a:r>
            <a:r>
              <a:rPr lang="en-US" sz="3785" dirty="0">
                <a:solidFill>
                  <a:srgbClr val="FBF7EE"/>
                </a:solidFill>
                <a:latin typeface="Roboto Condensed"/>
              </a:rPr>
              <a:t>. Đặng Trần Côn “</a:t>
            </a:r>
            <a:r>
              <a:rPr lang="en-US" sz="3785" dirty="0" err="1">
                <a:solidFill>
                  <a:srgbClr val="FBF7EE"/>
                </a:solidFill>
                <a:latin typeface="Roboto Condensed"/>
              </a:rPr>
              <a:t>cảm</a:t>
            </a:r>
            <a:r>
              <a:rPr lang="en-US" sz="3785" dirty="0">
                <a:solidFill>
                  <a:srgbClr val="FBF7EE"/>
                </a:solidFill>
                <a:latin typeface="Roboto Condensed"/>
              </a:rPr>
              <a:t> </a:t>
            </a:r>
            <a:r>
              <a:rPr lang="en-US" sz="3785" dirty="0" err="1">
                <a:solidFill>
                  <a:srgbClr val="FBF7EE"/>
                </a:solidFill>
                <a:latin typeface="Roboto Condensed"/>
              </a:rPr>
              <a:t>thời</a:t>
            </a:r>
            <a:r>
              <a:rPr lang="en-US" sz="3785" dirty="0">
                <a:solidFill>
                  <a:srgbClr val="FBF7EE"/>
                </a:solidFill>
                <a:latin typeface="Roboto Condensed"/>
              </a:rPr>
              <a:t> </a:t>
            </a:r>
            <a:r>
              <a:rPr lang="en-US" sz="3785" dirty="0" err="1">
                <a:solidFill>
                  <a:srgbClr val="FBF7EE"/>
                </a:solidFill>
                <a:latin typeface="Roboto Condensed"/>
              </a:rPr>
              <a:t>thế</a:t>
            </a:r>
            <a:r>
              <a:rPr lang="en-US" sz="3785" dirty="0">
                <a:solidFill>
                  <a:srgbClr val="FBF7EE"/>
                </a:solidFill>
                <a:latin typeface="Roboto Condensed"/>
              </a:rPr>
              <a:t> </a:t>
            </a:r>
            <a:r>
              <a:rPr lang="en-US" sz="3785" dirty="0" err="1">
                <a:solidFill>
                  <a:srgbClr val="FBF7EE"/>
                </a:solidFill>
                <a:latin typeface="Roboto Condensed"/>
              </a:rPr>
              <a:t>mà</a:t>
            </a:r>
            <a:r>
              <a:rPr lang="en-US" sz="3785" dirty="0">
                <a:solidFill>
                  <a:srgbClr val="FBF7EE"/>
                </a:solidFill>
                <a:latin typeface="Roboto Condensed"/>
              </a:rPr>
              <a:t> </a:t>
            </a:r>
            <a:r>
              <a:rPr lang="en-US" sz="3785" dirty="0" err="1">
                <a:solidFill>
                  <a:srgbClr val="FBF7EE"/>
                </a:solidFill>
                <a:latin typeface="Roboto Condensed"/>
              </a:rPr>
              <a:t>làm</a:t>
            </a:r>
            <a:r>
              <a:rPr lang="en-US" sz="3785" dirty="0">
                <a:solidFill>
                  <a:srgbClr val="FBF7EE"/>
                </a:solidFill>
                <a:latin typeface="Roboto Condensed"/>
              </a:rPr>
              <a:t> </a:t>
            </a:r>
            <a:r>
              <a:rPr lang="en-US" sz="3785" dirty="0" err="1">
                <a:solidFill>
                  <a:srgbClr val="FBF7EE"/>
                </a:solidFill>
                <a:latin typeface="Roboto Condensed"/>
              </a:rPr>
              <a:t>ra</a:t>
            </a:r>
            <a:r>
              <a:rPr lang="en-US" sz="3785" dirty="0">
                <a:solidFill>
                  <a:srgbClr val="FBF7EE"/>
                </a:solidFill>
                <a:latin typeface="Roboto Condensed"/>
              </a:rPr>
              <a:t>”.</a:t>
            </a:r>
          </a:p>
          <a:p>
            <a:pPr algn="just">
              <a:lnSpc>
                <a:spcPts val="4845"/>
              </a:lnSpc>
            </a:pPr>
            <a:r>
              <a:rPr lang="en-US" sz="3785" dirty="0">
                <a:solidFill>
                  <a:srgbClr val="FBF7EE"/>
                </a:solidFill>
                <a:latin typeface="Roboto Condensed Bold"/>
              </a:rPr>
              <a:t> - </a:t>
            </a:r>
            <a:r>
              <a:rPr lang="en-US" sz="3785" dirty="0">
                <a:solidFill>
                  <a:srgbClr val="FBF7EE"/>
                </a:solidFill>
                <a:latin typeface="Roboto Condensed Bold Italics"/>
              </a:rPr>
              <a:t>Chinh </a:t>
            </a:r>
            <a:r>
              <a:rPr lang="en-US" sz="3785" dirty="0" err="1">
                <a:solidFill>
                  <a:srgbClr val="FBF7EE"/>
                </a:solidFill>
                <a:latin typeface="Roboto Condensed Bold Italics"/>
              </a:rPr>
              <a:t>phụ</a:t>
            </a:r>
            <a:r>
              <a:rPr lang="en-US" sz="3785" dirty="0">
                <a:solidFill>
                  <a:srgbClr val="FBF7EE"/>
                </a:solidFill>
                <a:latin typeface="Roboto Condensed Bold Italics"/>
              </a:rPr>
              <a:t> </a:t>
            </a:r>
            <a:r>
              <a:rPr lang="en-US" sz="3785" dirty="0" err="1">
                <a:solidFill>
                  <a:srgbClr val="FBF7EE"/>
                </a:solidFill>
                <a:latin typeface="Roboto Condensed Bold Italics"/>
              </a:rPr>
              <a:t>ngâm</a:t>
            </a:r>
            <a:r>
              <a:rPr lang="en-US" sz="3785" dirty="0">
                <a:solidFill>
                  <a:srgbClr val="FBF7EE"/>
                </a:solidFill>
                <a:latin typeface="Roboto Condensed"/>
              </a:rPr>
              <a:t> </a:t>
            </a:r>
            <a:r>
              <a:rPr lang="en-US" sz="3785" dirty="0" err="1">
                <a:solidFill>
                  <a:srgbClr val="FBF7EE"/>
                </a:solidFill>
                <a:latin typeface="Roboto Condensed"/>
              </a:rPr>
              <a:t>là</a:t>
            </a:r>
            <a:r>
              <a:rPr lang="en-US" sz="3785" dirty="0">
                <a:solidFill>
                  <a:srgbClr val="FBF7EE"/>
                </a:solidFill>
                <a:latin typeface="Roboto Condensed"/>
              </a:rPr>
              <a:t> 1 </a:t>
            </a:r>
            <a:r>
              <a:rPr lang="en-US" sz="3785" dirty="0" err="1">
                <a:solidFill>
                  <a:srgbClr val="FBF7EE"/>
                </a:solidFill>
                <a:latin typeface="Roboto Condensed"/>
              </a:rPr>
              <a:t>khúc</a:t>
            </a:r>
            <a:r>
              <a:rPr lang="en-US" sz="3785" dirty="0">
                <a:solidFill>
                  <a:srgbClr val="FBF7EE"/>
                </a:solidFill>
                <a:latin typeface="Roboto Condensed"/>
              </a:rPr>
              <a:t> </a:t>
            </a:r>
            <a:r>
              <a:rPr lang="en-US" sz="3785" dirty="0" err="1">
                <a:solidFill>
                  <a:srgbClr val="FBF7EE"/>
                </a:solidFill>
                <a:latin typeface="Roboto Condensed"/>
              </a:rPr>
              <a:t>ngâm</a:t>
            </a:r>
            <a:r>
              <a:rPr lang="en-US" sz="3785" dirty="0">
                <a:solidFill>
                  <a:srgbClr val="FBF7EE"/>
                </a:solidFill>
                <a:latin typeface="Roboto Condensed"/>
              </a:rPr>
              <a:t> do Đặng Trần Côn </a:t>
            </a:r>
            <a:r>
              <a:rPr lang="en-US" sz="3785" dirty="0" err="1">
                <a:solidFill>
                  <a:srgbClr val="FBF7EE"/>
                </a:solidFill>
                <a:latin typeface="Roboto Condensed"/>
              </a:rPr>
              <a:t>sáng</a:t>
            </a:r>
            <a:r>
              <a:rPr lang="en-US" sz="3785" dirty="0">
                <a:solidFill>
                  <a:srgbClr val="FBF7EE"/>
                </a:solidFill>
                <a:latin typeface="Roboto Condensed"/>
              </a:rPr>
              <a:t> </a:t>
            </a:r>
            <a:r>
              <a:rPr lang="en-US" sz="3785" dirty="0" err="1">
                <a:solidFill>
                  <a:srgbClr val="FBF7EE"/>
                </a:solidFill>
                <a:latin typeface="Roboto Condensed"/>
              </a:rPr>
              <a:t>tác</a:t>
            </a:r>
            <a:r>
              <a:rPr lang="en-US" sz="3785" dirty="0">
                <a:solidFill>
                  <a:srgbClr val="FBF7EE"/>
                </a:solidFill>
                <a:latin typeface="Roboto Condensed"/>
              </a:rPr>
              <a:t> </a:t>
            </a:r>
            <a:r>
              <a:rPr lang="en-US" sz="3785" dirty="0" err="1">
                <a:solidFill>
                  <a:srgbClr val="FBF7EE"/>
                </a:solidFill>
                <a:latin typeface="Roboto Condensed"/>
              </a:rPr>
              <a:t>bằng</a:t>
            </a:r>
            <a:r>
              <a:rPr lang="en-US" sz="3785" dirty="0">
                <a:solidFill>
                  <a:srgbClr val="FBF7EE"/>
                </a:solidFill>
                <a:latin typeface="Roboto Condensed"/>
              </a:rPr>
              <a:t> </a:t>
            </a:r>
            <a:r>
              <a:rPr lang="en-US" sz="3785" dirty="0" err="1">
                <a:solidFill>
                  <a:srgbClr val="FBF7EE"/>
                </a:solidFill>
                <a:latin typeface="Roboto Condensed"/>
              </a:rPr>
              <a:t>chữ</a:t>
            </a:r>
            <a:r>
              <a:rPr lang="en-US" sz="3785" dirty="0">
                <a:solidFill>
                  <a:srgbClr val="FBF7EE"/>
                </a:solidFill>
                <a:latin typeface="Roboto Condensed"/>
              </a:rPr>
              <a:t> </a:t>
            </a:r>
            <a:r>
              <a:rPr lang="en-US" sz="3785" dirty="0" err="1">
                <a:solidFill>
                  <a:srgbClr val="FBF7EE"/>
                </a:solidFill>
                <a:latin typeface="Roboto Condensed"/>
              </a:rPr>
              <a:t>Hán</a:t>
            </a:r>
            <a:r>
              <a:rPr lang="en-US" sz="3785" dirty="0">
                <a:solidFill>
                  <a:srgbClr val="FBF7EE"/>
                </a:solidFill>
                <a:latin typeface="Roboto Condensed"/>
              </a:rPr>
              <a:t> </a:t>
            </a:r>
            <a:r>
              <a:rPr lang="en-US" sz="3785" dirty="0" err="1">
                <a:solidFill>
                  <a:srgbClr val="FBF7EE"/>
                </a:solidFill>
                <a:latin typeface="Roboto Condensed"/>
              </a:rPr>
              <a:t>năm</a:t>
            </a:r>
            <a:r>
              <a:rPr lang="en-US" sz="3785" dirty="0">
                <a:solidFill>
                  <a:srgbClr val="FBF7EE"/>
                </a:solidFill>
                <a:latin typeface="Roboto Condensed"/>
              </a:rPr>
              <a:t> 1741. Sau </a:t>
            </a:r>
            <a:r>
              <a:rPr lang="en-US" sz="3785" dirty="0" err="1">
                <a:solidFill>
                  <a:srgbClr val="FBF7EE"/>
                </a:solidFill>
                <a:latin typeface="Roboto Condensed"/>
              </a:rPr>
              <a:t>đó</a:t>
            </a:r>
            <a:r>
              <a:rPr lang="en-US" sz="3785" dirty="0">
                <a:solidFill>
                  <a:srgbClr val="FBF7EE"/>
                </a:solidFill>
                <a:latin typeface="Roboto Condensed"/>
              </a:rPr>
              <a:t> </a:t>
            </a:r>
            <a:r>
              <a:rPr lang="en-US" sz="3785" dirty="0" err="1">
                <a:solidFill>
                  <a:srgbClr val="FBF7EE"/>
                </a:solidFill>
                <a:latin typeface="Roboto Condensed"/>
              </a:rPr>
              <a:t>được</a:t>
            </a:r>
            <a:r>
              <a:rPr lang="en-US" sz="3785" dirty="0">
                <a:solidFill>
                  <a:srgbClr val="FBF7EE"/>
                </a:solidFill>
                <a:latin typeface="Roboto Condensed"/>
              </a:rPr>
              <a:t> </a:t>
            </a:r>
            <a:r>
              <a:rPr lang="en-US" sz="3785" dirty="0" err="1">
                <a:solidFill>
                  <a:srgbClr val="FBF7EE"/>
                </a:solidFill>
                <a:latin typeface="Roboto Condensed"/>
              </a:rPr>
              <a:t>nhiều</a:t>
            </a:r>
            <a:r>
              <a:rPr lang="en-US" sz="3785" dirty="0">
                <a:solidFill>
                  <a:srgbClr val="FBF7EE"/>
                </a:solidFill>
                <a:latin typeface="Roboto Condensed"/>
              </a:rPr>
              <a:t> </a:t>
            </a:r>
            <a:r>
              <a:rPr lang="en-US" sz="3785" dirty="0" err="1">
                <a:solidFill>
                  <a:srgbClr val="FBF7EE"/>
                </a:solidFill>
                <a:latin typeface="Roboto Condensed"/>
              </a:rPr>
              <a:t>người</a:t>
            </a:r>
            <a:r>
              <a:rPr lang="en-US" sz="3785" dirty="0">
                <a:solidFill>
                  <a:srgbClr val="FBF7EE"/>
                </a:solidFill>
                <a:latin typeface="Roboto Condensed"/>
              </a:rPr>
              <a:t> </a:t>
            </a:r>
            <a:r>
              <a:rPr lang="en-US" sz="3785" dirty="0" err="1">
                <a:solidFill>
                  <a:srgbClr val="FBF7EE"/>
                </a:solidFill>
                <a:latin typeface="Roboto Condensed"/>
              </a:rPr>
              <a:t>diễn</a:t>
            </a:r>
            <a:r>
              <a:rPr lang="en-US" sz="3785" dirty="0">
                <a:solidFill>
                  <a:srgbClr val="FBF7EE"/>
                </a:solidFill>
                <a:latin typeface="Roboto Condensed"/>
              </a:rPr>
              <a:t> </a:t>
            </a:r>
            <a:r>
              <a:rPr lang="en-US" sz="3785" dirty="0" err="1">
                <a:solidFill>
                  <a:srgbClr val="FBF7EE"/>
                </a:solidFill>
                <a:latin typeface="Roboto Condensed"/>
              </a:rPr>
              <a:t>Nôm</a:t>
            </a:r>
            <a:r>
              <a:rPr lang="en-US" sz="3785" dirty="0">
                <a:solidFill>
                  <a:srgbClr val="FBF7EE"/>
                </a:solidFill>
                <a:latin typeface="Roboto Condensed"/>
              </a:rPr>
              <a:t> </a:t>
            </a:r>
            <a:r>
              <a:rPr lang="en-US" sz="3785" dirty="0" err="1">
                <a:solidFill>
                  <a:srgbClr val="FBF7EE"/>
                </a:solidFill>
                <a:latin typeface="Roboto Condensed"/>
              </a:rPr>
              <a:t>thành</a:t>
            </a:r>
            <a:r>
              <a:rPr lang="en-US" sz="3785" dirty="0">
                <a:solidFill>
                  <a:srgbClr val="FBF7EE"/>
                </a:solidFill>
                <a:latin typeface="Roboto Condensed"/>
              </a:rPr>
              <a:t> </a:t>
            </a:r>
            <a:r>
              <a:rPr lang="en-US" sz="3785" dirty="0" err="1">
                <a:solidFill>
                  <a:srgbClr val="FBF7EE"/>
                </a:solidFill>
                <a:latin typeface="Roboto Condensed"/>
              </a:rPr>
              <a:t>các</a:t>
            </a:r>
            <a:r>
              <a:rPr lang="en-US" sz="3785" dirty="0">
                <a:solidFill>
                  <a:srgbClr val="FBF7EE"/>
                </a:solidFill>
                <a:latin typeface="Roboto Condensed"/>
              </a:rPr>
              <a:t> </a:t>
            </a:r>
            <a:r>
              <a:rPr lang="en-US" sz="3785" dirty="0" err="1">
                <a:solidFill>
                  <a:srgbClr val="FBF7EE"/>
                </a:solidFill>
                <a:latin typeface="Roboto Condensed"/>
              </a:rPr>
              <a:t>bản</a:t>
            </a:r>
            <a:r>
              <a:rPr lang="en-US" sz="3785" dirty="0">
                <a:solidFill>
                  <a:srgbClr val="FBF7EE"/>
                </a:solidFill>
                <a:latin typeface="Roboto Condensed"/>
              </a:rPr>
              <a:t> </a:t>
            </a:r>
            <a:r>
              <a:rPr lang="en-US" sz="3785" dirty="0" err="1">
                <a:solidFill>
                  <a:srgbClr val="FBF7EE"/>
                </a:solidFill>
                <a:latin typeface="Roboto Condensed"/>
              </a:rPr>
              <a:t>khác</a:t>
            </a:r>
            <a:r>
              <a:rPr lang="en-US" sz="3785" dirty="0">
                <a:solidFill>
                  <a:srgbClr val="FBF7EE"/>
                </a:solidFill>
                <a:latin typeface="Roboto Condensed"/>
              </a:rPr>
              <a:t> </a:t>
            </a:r>
            <a:r>
              <a:rPr lang="en-US" sz="3785" dirty="0" err="1">
                <a:solidFill>
                  <a:srgbClr val="FBF7EE"/>
                </a:solidFill>
                <a:latin typeface="Roboto Condensed"/>
              </a:rPr>
              <a:t>nhau</a:t>
            </a:r>
            <a:r>
              <a:rPr lang="en-US" sz="3785" dirty="0">
                <a:solidFill>
                  <a:srgbClr val="FBF7EE"/>
                </a:solidFill>
                <a:latin typeface="Roboto Condensed"/>
              </a:rPr>
              <a:t>. </a:t>
            </a:r>
            <a:r>
              <a:rPr lang="en-US" sz="3785" dirty="0" err="1">
                <a:solidFill>
                  <a:srgbClr val="FBF7EE"/>
                </a:solidFill>
                <a:latin typeface="Roboto Condensed"/>
              </a:rPr>
              <a:t>Bản</a:t>
            </a:r>
            <a:r>
              <a:rPr lang="en-US" sz="3785" dirty="0">
                <a:solidFill>
                  <a:srgbClr val="FBF7EE"/>
                </a:solidFill>
                <a:latin typeface="Roboto Condensed"/>
              </a:rPr>
              <a:t> </a:t>
            </a:r>
            <a:r>
              <a:rPr lang="en-US" sz="3785" dirty="0" err="1">
                <a:solidFill>
                  <a:srgbClr val="FBF7EE"/>
                </a:solidFill>
                <a:latin typeface="Roboto Condensed"/>
              </a:rPr>
              <a:t>hiện</a:t>
            </a:r>
            <a:r>
              <a:rPr lang="en-US" sz="3785" dirty="0">
                <a:solidFill>
                  <a:srgbClr val="FBF7EE"/>
                </a:solidFill>
                <a:latin typeface="Roboto Condensed"/>
              </a:rPr>
              <a:t> hành </a:t>
            </a:r>
            <a:r>
              <a:rPr lang="en-US" sz="3785" dirty="0" err="1">
                <a:solidFill>
                  <a:srgbClr val="FBF7EE"/>
                </a:solidFill>
                <a:latin typeface="Roboto Condensed"/>
              </a:rPr>
              <a:t>được</a:t>
            </a:r>
            <a:r>
              <a:rPr lang="en-US" sz="3785" dirty="0">
                <a:solidFill>
                  <a:srgbClr val="FBF7EE"/>
                </a:solidFill>
                <a:latin typeface="Roboto Condensed"/>
              </a:rPr>
              <a:t> </a:t>
            </a:r>
            <a:r>
              <a:rPr lang="en-US" sz="3785" dirty="0" err="1">
                <a:solidFill>
                  <a:srgbClr val="FBF7EE"/>
                </a:solidFill>
                <a:latin typeface="Roboto Condensed"/>
              </a:rPr>
              <a:t>coi</a:t>
            </a:r>
            <a:r>
              <a:rPr lang="en-US" sz="3785" dirty="0">
                <a:solidFill>
                  <a:srgbClr val="FBF7EE"/>
                </a:solidFill>
                <a:latin typeface="Roboto Condensed"/>
              </a:rPr>
              <a:t> </a:t>
            </a:r>
            <a:r>
              <a:rPr lang="en-US" sz="3785" dirty="0" err="1">
                <a:solidFill>
                  <a:srgbClr val="FBF7EE"/>
                </a:solidFill>
                <a:latin typeface="Roboto Condensed"/>
              </a:rPr>
              <a:t>là</a:t>
            </a:r>
            <a:r>
              <a:rPr lang="en-US" sz="3785" dirty="0">
                <a:solidFill>
                  <a:srgbClr val="FBF7EE"/>
                </a:solidFill>
                <a:latin typeface="Roboto Condensed"/>
              </a:rPr>
              <a:t> </a:t>
            </a:r>
            <a:r>
              <a:rPr lang="en-US" sz="3785" dirty="0" err="1">
                <a:solidFill>
                  <a:srgbClr val="FBF7EE"/>
                </a:solidFill>
                <a:latin typeface="Roboto Condensed"/>
              </a:rPr>
              <a:t>thành</a:t>
            </a:r>
            <a:r>
              <a:rPr lang="en-US" sz="3785" dirty="0">
                <a:solidFill>
                  <a:srgbClr val="FBF7EE"/>
                </a:solidFill>
                <a:latin typeface="Roboto Condensed"/>
              </a:rPr>
              <a:t> </a:t>
            </a:r>
            <a:r>
              <a:rPr lang="en-US" sz="3785" dirty="0" err="1">
                <a:solidFill>
                  <a:srgbClr val="FBF7EE"/>
                </a:solidFill>
                <a:latin typeface="Roboto Condensed"/>
              </a:rPr>
              <a:t>công</a:t>
            </a:r>
            <a:r>
              <a:rPr lang="en-US" sz="3785" dirty="0">
                <a:solidFill>
                  <a:srgbClr val="FBF7EE"/>
                </a:solidFill>
                <a:latin typeface="Roboto Condensed"/>
              </a:rPr>
              <a:t> </a:t>
            </a:r>
            <a:r>
              <a:rPr lang="en-US" sz="3785" dirty="0" err="1">
                <a:solidFill>
                  <a:srgbClr val="FBF7EE"/>
                </a:solidFill>
                <a:latin typeface="Roboto Condensed"/>
              </a:rPr>
              <a:t>nhất</a:t>
            </a:r>
            <a:r>
              <a:rPr lang="en-US" sz="3785" dirty="0">
                <a:solidFill>
                  <a:srgbClr val="FBF7EE"/>
                </a:solidFill>
                <a:latin typeface="Roboto Condensed"/>
              </a:rPr>
              <a:t> và </a:t>
            </a:r>
            <a:r>
              <a:rPr lang="en-US" sz="3785" dirty="0" err="1">
                <a:solidFill>
                  <a:srgbClr val="FBF7EE"/>
                </a:solidFill>
                <a:latin typeface="Roboto Condensed"/>
              </a:rPr>
              <a:t>được</a:t>
            </a:r>
            <a:r>
              <a:rPr lang="en-US" sz="3785" dirty="0">
                <a:solidFill>
                  <a:srgbClr val="FBF7EE"/>
                </a:solidFill>
                <a:latin typeface="Roboto Condensed"/>
              </a:rPr>
              <a:t> </a:t>
            </a:r>
            <a:r>
              <a:rPr lang="en-US" sz="3785" dirty="0" err="1">
                <a:solidFill>
                  <a:srgbClr val="FBF7EE"/>
                </a:solidFill>
                <a:latin typeface="Roboto Condensed"/>
              </a:rPr>
              <a:t>thể</a:t>
            </a:r>
            <a:r>
              <a:rPr lang="en-US" sz="3785" dirty="0">
                <a:solidFill>
                  <a:srgbClr val="FBF7EE"/>
                </a:solidFill>
                <a:latin typeface="Roboto Condensed"/>
              </a:rPr>
              <a:t> </a:t>
            </a:r>
            <a:r>
              <a:rPr lang="en-US" sz="3785" dirty="0" err="1">
                <a:solidFill>
                  <a:srgbClr val="FBF7EE"/>
                </a:solidFill>
                <a:latin typeface="Roboto Condensed"/>
              </a:rPr>
              <a:t>hiện</a:t>
            </a:r>
            <a:r>
              <a:rPr lang="en-US" sz="3785" dirty="0">
                <a:solidFill>
                  <a:srgbClr val="FBF7EE"/>
                </a:solidFill>
                <a:latin typeface="Roboto Condensed"/>
              </a:rPr>
              <a:t> </a:t>
            </a:r>
            <a:r>
              <a:rPr lang="en-US" sz="3785" dirty="0" err="1">
                <a:solidFill>
                  <a:srgbClr val="FBF7EE"/>
                </a:solidFill>
                <a:latin typeface="Roboto Condensed"/>
              </a:rPr>
              <a:t>bằng</a:t>
            </a:r>
            <a:r>
              <a:rPr lang="en-US" sz="3785" dirty="0">
                <a:solidFill>
                  <a:srgbClr val="FBF7EE"/>
                </a:solidFill>
                <a:latin typeface="Roboto Condensed"/>
              </a:rPr>
              <a:t> </a:t>
            </a:r>
            <a:r>
              <a:rPr lang="en-US" sz="3785" dirty="0" err="1">
                <a:solidFill>
                  <a:srgbClr val="FBF7EE"/>
                </a:solidFill>
                <a:latin typeface="Roboto Condensed"/>
              </a:rPr>
              <a:t>thể</a:t>
            </a:r>
            <a:r>
              <a:rPr lang="en-US" sz="3785" dirty="0">
                <a:solidFill>
                  <a:srgbClr val="FBF7EE"/>
                </a:solidFill>
                <a:latin typeface="Roboto Condensed"/>
              </a:rPr>
              <a:t> </a:t>
            </a:r>
            <a:r>
              <a:rPr lang="en-US" sz="3785" dirty="0" err="1">
                <a:solidFill>
                  <a:srgbClr val="FBF7EE"/>
                </a:solidFill>
                <a:latin typeface="Roboto Condensed"/>
              </a:rPr>
              <a:t>thơ</a:t>
            </a:r>
            <a:r>
              <a:rPr lang="en-US" sz="3785" dirty="0">
                <a:solidFill>
                  <a:srgbClr val="FBF7EE"/>
                </a:solidFill>
                <a:latin typeface="Roboto Condensed"/>
              </a:rPr>
              <a:t> song </a:t>
            </a:r>
            <a:r>
              <a:rPr lang="en-US" sz="3785" dirty="0" err="1">
                <a:solidFill>
                  <a:srgbClr val="FBF7EE"/>
                </a:solidFill>
                <a:latin typeface="Roboto Condensed"/>
              </a:rPr>
              <a:t>thất</a:t>
            </a:r>
            <a:r>
              <a:rPr lang="en-US" sz="3785" dirty="0">
                <a:solidFill>
                  <a:srgbClr val="FBF7EE"/>
                </a:solidFill>
                <a:latin typeface="Roboto Condensed"/>
              </a:rPr>
              <a:t> </a:t>
            </a:r>
            <a:r>
              <a:rPr lang="en-US" sz="3785" dirty="0" err="1">
                <a:solidFill>
                  <a:srgbClr val="FBF7EE"/>
                </a:solidFill>
                <a:latin typeface="Roboto Condensed"/>
              </a:rPr>
              <a:t>lục</a:t>
            </a:r>
            <a:r>
              <a:rPr lang="en-US" sz="3785" dirty="0">
                <a:solidFill>
                  <a:srgbClr val="FBF7EE"/>
                </a:solidFill>
                <a:latin typeface="Roboto Condensed"/>
              </a:rPr>
              <a:t> </a:t>
            </a:r>
            <a:r>
              <a:rPr lang="en-US" sz="3785" dirty="0" err="1">
                <a:solidFill>
                  <a:srgbClr val="FBF7EE"/>
                </a:solidFill>
                <a:latin typeface="Roboto Condensed"/>
              </a:rPr>
              <a:t>bát</a:t>
            </a:r>
            <a:r>
              <a:rPr lang="en-US" sz="3785" dirty="0">
                <a:solidFill>
                  <a:srgbClr val="FBF7EE"/>
                </a:solidFill>
                <a:latin typeface="Roboto Condensed"/>
              </a:rPr>
              <a:t>, </a:t>
            </a:r>
            <a:r>
              <a:rPr lang="en-US" sz="3785" dirty="0" err="1">
                <a:solidFill>
                  <a:srgbClr val="FBF7EE"/>
                </a:solidFill>
                <a:latin typeface="Roboto Condensed"/>
              </a:rPr>
              <a:t>dài</a:t>
            </a:r>
            <a:r>
              <a:rPr lang="en-US" sz="3785" dirty="0">
                <a:solidFill>
                  <a:srgbClr val="FBF7EE"/>
                </a:solidFill>
                <a:latin typeface="Roboto Condensed"/>
              </a:rPr>
              <a:t> 412 </a:t>
            </a:r>
            <a:r>
              <a:rPr lang="en-US" sz="3785" dirty="0" err="1">
                <a:solidFill>
                  <a:srgbClr val="FBF7EE"/>
                </a:solidFill>
                <a:latin typeface="Roboto Condensed"/>
              </a:rPr>
              <a:t>dòng</a:t>
            </a:r>
            <a:r>
              <a:rPr lang="en-US" sz="3785" dirty="0">
                <a:solidFill>
                  <a:srgbClr val="FBF7EE"/>
                </a:solidFill>
                <a:latin typeface="Roboto Condensed"/>
              </a:rPr>
              <a:t> (</a:t>
            </a:r>
            <a:r>
              <a:rPr lang="en-US" sz="3785" dirty="0" err="1">
                <a:solidFill>
                  <a:srgbClr val="FBF7EE"/>
                </a:solidFill>
                <a:latin typeface="Roboto Condensed"/>
              </a:rPr>
              <a:t>bản</a:t>
            </a:r>
            <a:r>
              <a:rPr lang="en-US" sz="3785" dirty="0">
                <a:solidFill>
                  <a:srgbClr val="FBF7EE"/>
                </a:solidFill>
                <a:latin typeface="Roboto Condensed"/>
              </a:rPr>
              <a:t> </a:t>
            </a:r>
            <a:r>
              <a:rPr lang="en-US" sz="3785" dirty="0" err="1">
                <a:solidFill>
                  <a:srgbClr val="FBF7EE"/>
                </a:solidFill>
                <a:latin typeface="Roboto Condensed"/>
              </a:rPr>
              <a:t>này</a:t>
            </a:r>
            <a:r>
              <a:rPr lang="en-US" sz="3785" dirty="0">
                <a:solidFill>
                  <a:srgbClr val="FBF7EE"/>
                </a:solidFill>
                <a:latin typeface="Roboto Condensed"/>
              </a:rPr>
              <a:t> </a:t>
            </a:r>
            <a:r>
              <a:rPr lang="en-US" sz="3785" dirty="0" err="1">
                <a:solidFill>
                  <a:srgbClr val="FBF7EE"/>
                </a:solidFill>
                <a:latin typeface="Roboto Condensed"/>
              </a:rPr>
              <a:t>được</a:t>
            </a:r>
            <a:r>
              <a:rPr lang="en-US" sz="3785" dirty="0">
                <a:solidFill>
                  <a:srgbClr val="FBF7EE"/>
                </a:solidFill>
                <a:latin typeface="Roboto Condensed"/>
              </a:rPr>
              <a:t> </a:t>
            </a:r>
            <a:r>
              <a:rPr lang="en-US" sz="3785" dirty="0" err="1">
                <a:solidFill>
                  <a:srgbClr val="FBF7EE"/>
                </a:solidFill>
                <a:latin typeface="Roboto Condensed"/>
              </a:rPr>
              <a:t>cho</a:t>
            </a:r>
            <a:r>
              <a:rPr lang="en-US" sz="3785" dirty="0">
                <a:solidFill>
                  <a:srgbClr val="FBF7EE"/>
                </a:solidFill>
                <a:latin typeface="Roboto Condensed"/>
              </a:rPr>
              <a:t> </a:t>
            </a:r>
            <a:r>
              <a:rPr lang="en-US" sz="3785" dirty="0" err="1">
                <a:solidFill>
                  <a:srgbClr val="FBF7EE"/>
                </a:solidFill>
                <a:latin typeface="Roboto Condensed"/>
              </a:rPr>
              <a:t>là</a:t>
            </a:r>
            <a:r>
              <a:rPr lang="en-US" sz="3785" dirty="0">
                <a:solidFill>
                  <a:srgbClr val="FBF7EE"/>
                </a:solidFill>
                <a:latin typeface="Roboto Condensed"/>
              </a:rPr>
              <a:t> </a:t>
            </a:r>
            <a:r>
              <a:rPr lang="en-US" sz="3785" dirty="0" err="1">
                <a:solidFill>
                  <a:srgbClr val="FBF7EE"/>
                </a:solidFill>
                <a:latin typeface="Roboto Condensed"/>
              </a:rPr>
              <a:t>của</a:t>
            </a:r>
            <a:r>
              <a:rPr lang="en-US" sz="3785" dirty="0">
                <a:solidFill>
                  <a:srgbClr val="FBF7EE"/>
                </a:solidFill>
                <a:latin typeface="Roboto Condensed"/>
              </a:rPr>
              <a:t> </a:t>
            </a:r>
            <a:r>
              <a:rPr lang="en-US" sz="3785" dirty="0" err="1">
                <a:solidFill>
                  <a:srgbClr val="FBF7EE"/>
                </a:solidFill>
                <a:latin typeface="Roboto Condensed"/>
              </a:rPr>
              <a:t>Đoàn</a:t>
            </a:r>
            <a:r>
              <a:rPr lang="en-US" sz="3785" dirty="0">
                <a:solidFill>
                  <a:srgbClr val="FBF7EE"/>
                </a:solidFill>
                <a:latin typeface="Roboto Condensed"/>
              </a:rPr>
              <a:t> Thị </a:t>
            </a:r>
            <a:r>
              <a:rPr lang="en-US" sz="3785" dirty="0" err="1">
                <a:solidFill>
                  <a:srgbClr val="FBF7EE"/>
                </a:solidFill>
                <a:latin typeface="Roboto Condensed"/>
              </a:rPr>
              <a:t>Điểm</a:t>
            </a:r>
            <a:r>
              <a:rPr lang="en-US" sz="3785" dirty="0">
                <a:solidFill>
                  <a:srgbClr val="FBF7EE"/>
                </a:solidFill>
                <a:latin typeface="Roboto Condensed"/>
              </a:rPr>
              <a:t>/ </a:t>
            </a:r>
            <a:r>
              <a:rPr lang="en-US" sz="3785" dirty="0" err="1">
                <a:solidFill>
                  <a:srgbClr val="FBF7EE"/>
                </a:solidFill>
                <a:latin typeface="Roboto Condensed"/>
              </a:rPr>
              <a:t>hoặc</a:t>
            </a:r>
            <a:r>
              <a:rPr lang="en-US" sz="3785" dirty="0">
                <a:solidFill>
                  <a:srgbClr val="FBF7EE"/>
                </a:solidFill>
                <a:latin typeface="Roboto Condensed"/>
              </a:rPr>
              <a:t> Phan Huy </a:t>
            </a:r>
            <a:r>
              <a:rPr lang="en-US" sz="3785" dirty="0" err="1">
                <a:solidFill>
                  <a:srgbClr val="FBF7EE"/>
                </a:solidFill>
                <a:latin typeface="Roboto Condensed"/>
              </a:rPr>
              <a:t>Ích</a:t>
            </a:r>
            <a:r>
              <a:rPr lang="en-US" sz="3785" dirty="0">
                <a:solidFill>
                  <a:srgbClr val="FBF7EE"/>
                </a:solidFill>
                <a:latin typeface="Roboto Condensed"/>
              </a:rPr>
              <a:t>).</a:t>
            </a:r>
          </a:p>
          <a:p>
            <a:pPr algn="just">
              <a:lnSpc>
                <a:spcPts val="4845"/>
              </a:lnSpc>
            </a:pPr>
            <a:r>
              <a:rPr lang="en-US" sz="3785" dirty="0">
                <a:solidFill>
                  <a:srgbClr val="FBF7EE"/>
                </a:solidFill>
                <a:latin typeface="Roboto Condensed"/>
              </a:rPr>
              <a:t> </a:t>
            </a:r>
          </a:p>
        </p:txBody>
      </p:sp>
      <p:sp>
        <p:nvSpPr>
          <p:cNvPr id="4" name="Freeform 4"/>
          <p:cNvSpPr/>
          <p:nvPr/>
        </p:nvSpPr>
        <p:spPr>
          <a:xfrm>
            <a:off x="12074203" y="3574094"/>
            <a:ext cx="3999527" cy="5497763"/>
          </a:xfrm>
          <a:custGeom>
            <a:avLst/>
            <a:gdLst/>
            <a:ahLst/>
            <a:cxnLst/>
            <a:rect l="l" t="t" r="r" b="b"/>
            <a:pathLst>
              <a:path w="3999527" h="5497763">
                <a:moveTo>
                  <a:pt x="0" y="0"/>
                </a:moveTo>
                <a:lnTo>
                  <a:pt x="3999527" y="0"/>
                </a:lnTo>
                <a:lnTo>
                  <a:pt x="3999527" y="5497763"/>
                </a:lnTo>
                <a:lnTo>
                  <a:pt x="0" y="5497763"/>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116081" y="132065"/>
            <a:ext cx="8484305" cy="842124"/>
          </a:xfrm>
          <a:prstGeom prst="rect">
            <a:avLst/>
          </a:prstGeom>
        </p:spPr>
        <p:txBody>
          <a:bodyPr lIns="0" tIns="0" rIns="0" bIns="0" rtlCol="0" anchor="t">
            <a:spAutoFit/>
          </a:bodyPr>
          <a:lstStyle/>
          <a:p>
            <a:pPr algn="just">
              <a:lnSpc>
                <a:spcPts val="6727"/>
              </a:lnSpc>
            </a:pPr>
            <a:r>
              <a:rPr lang="en-US" sz="5382">
                <a:solidFill>
                  <a:srgbClr val="FFCF51"/>
                </a:solidFill>
                <a:latin typeface="Fraunces Bold"/>
              </a:rPr>
              <a:t>3. KHÁM PHÁ VĂN BẢN</a:t>
            </a:r>
          </a:p>
        </p:txBody>
      </p:sp>
      <p:sp>
        <p:nvSpPr>
          <p:cNvPr id="6" name="TextBox 6"/>
          <p:cNvSpPr txBox="1"/>
          <p:nvPr/>
        </p:nvSpPr>
        <p:spPr>
          <a:xfrm>
            <a:off x="1291640" y="1272336"/>
            <a:ext cx="11894686" cy="705485"/>
          </a:xfrm>
          <a:prstGeom prst="rect">
            <a:avLst/>
          </a:prstGeom>
        </p:spPr>
        <p:txBody>
          <a:bodyPr lIns="0" tIns="0" rIns="0" bIns="0" rtlCol="0" anchor="t">
            <a:spAutoFit/>
          </a:bodyPr>
          <a:lstStyle/>
          <a:p>
            <a:pPr algn="just">
              <a:lnSpc>
                <a:spcPts val="5740"/>
              </a:lnSpc>
              <a:spcBef>
                <a:spcPct val="0"/>
              </a:spcBef>
            </a:pPr>
            <a:r>
              <a:rPr lang="en-US" sz="4100">
                <a:solidFill>
                  <a:srgbClr val="FFD251"/>
                </a:solidFill>
                <a:latin typeface="#9Slide05 Dear Saturday 1"/>
              </a:rPr>
              <a:t>3.1 Giới thiệu chung về tác giả, tác phẩm</a:t>
            </a:r>
          </a:p>
        </p:txBody>
      </p:sp>
      <p:sp>
        <p:nvSpPr>
          <p:cNvPr id="7" name="Freeform 7"/>
          <p:cNvSpPr/>
          <p:nvPr/>
        </p:nvSpPr>
        <p:spPr>
          <a:xfrm flipH="1">
            <a:off x="13089216" y="-2980996"/>
            <a:ext cx="8340169" cy="11514206"/>
          </a:xfrm>
          <a:custGeom>
            <a:avLst/>
            <a:gdLst/>
            <a:ahLst/>
            <a:cxnLst/>
            <a:rect l="l" t="t" r="r" b="b"/>
            <a:pathLst>
              <a:path w="8340169" h="11514206">
                <a:moveTo>
                  <a:pt x="8340168" y="0"/>
                </a:moveTo>
                <a:lnTo>
                  <a:pt x="0" y="0"/>
                </a:lnTo>
                <a:lnTo>
                  <a:pt x="0" y="11514206"/>
                </a:lnTo>
                <a:lnTo>
                  <a:pt x="8340168" y="11514206"/>
                </a:lnTo>
                <a:lnTo>
                  <a:pt x="8340168" y="0"/>
                </a:lnTo>
                <a:close/>
              </a:path>
            </a:pathLst>
          </a:custGeom>
          <a:blipFill>
            <a:blip r:embed="rId4"/>
            <a:stretch>
              <a:fillRect r="-3197"/>
            </a:stretch>
          </a:blipFill>
        </p:spPr>
        <p:txBody>
          <a:bodyPr/>
          <a:lstStyle/>
          <a:p>
            <a:endParaRPr lang="en-US"/>
          </a:p>
        </p:txBody>
      </p:sp>
      <p:sp>
        <p:nvSpPr>
          <p:cNvPr id="8" name="Freeform 8"/>
          <p:cNvSpPr/>
          <p:nvPr/>
        </p:nvSpPr>
        <p:spPr>
          <a:xfrm>
            <a:off x="14574724" y="-649642"/>
            <a:ext cx="3973398" cy="3356685"/>
          </a:xfrm>
          <a:custGeom>
            <a:avLst/>
            <a:gdLst/>
            <a:ahLst/>
            <a:cxnLst/>
            <a:rect l="l" t="t" r="r" b="b"/>
            <a:pathLst>
              <a:path w="3973398" h="3356685">
                <a:moveTo>
                  <a:pt x="0" y="0"/>
                </a:moveTo>
                <a:lnTo>
                  <a:pt x="3973398" y="0"/>
                </a:lnTo>
                <a:lnTo>
                  <a:pt x="3973398" y="3356684"/>
                </a:lnTo>
                <a:lnTo>
                  <a:pt x="0" y="3356684"/>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a:stretch>
          </a:blipFill>
        </p:spPr>
        <p:txBody>
          <a:bodyPr/>
          <a:lstStyle/>
          <a:p>
            <a:endParaRPr lang="en-US"/>
          </a:p>
        </p:txBody>
      </p:sp>
      <p:sp>
        <p:nvSpPr>
          <p:cNvPr id="3" name="TextBox 3"/>
          <p:cNvSpPr txBox="1"/>
          <p:nvPr/>
        </p:nvSpPr>
        <p:spPr>
          <a:xfrm>
            <a:off x="1548185" y="2265060"/>
            <a:ext cx="9403050" cy="6938311"/>
          </a:xfrm>
          <a:prstGeom prst="rect">
            <a:avLst/>
          </a:prstGeom>
        </p:spPr>
        <p:txBody>
          <a:bodyPr lIns="0" tIns="0" rIns="0" bIns="0" rtlCol="0" anchor="t">
            <a:spAutoFit/>
          </a:bodyPr>
          <a:lstStyle/>
          <a:p>
            <a:pPr algn="just">
              <a:lnSpc>
                <a:spcPts val="5548"/>
              </a:lnSpc>
            </a:pPr>
            <a:r>
              <a:rPr lang="en-US" sz="3963" dirty="0">
                <a:solidFill>
                  <a:srgbClr val="FBF7EE"/>
                </a:solidFill>
                <a:latin typeface="Roboto Condensed Bold"/>
              </a:rPr>
              <a:t>  - </a:t>
            </a:r>
            <a:r>
              <a:rPr lang="en-US" sz="3963" dirty="0" err="1">
                <a:solidFill>
                  <a:srgbClr val="FBF7EE"/>
                </a:solidFill>
                <a:latin typeface="Roboto Condensed Bold"/>
              </a:rPr>
              <a:t>Đoạn</a:t>
            </a:r>
            <a:r>
              <a:rPr lang="en-US" sz="3963" dirty="0">
                <a:solidFill>
                  <a:srgbClr val="FBF7EE"/>
                </a:solidFill>
                <a:latin typeface="Roboto Condensed Bold"/>
              </a:rPr>
              <a:t> </a:t>
            </a:r>
            <a:r>
              <a:rPr lang="en-US" sz="3963" dirty="0" err="1">
                <a:solidFill>
                  <a:srgbClr val="FBF7EE"/>
                </a:solidFill>
                <a:latin typeface="Roboto Condensed Bold"/>
              </a:rPr>
              <a:t>trích</a:t>
            </a:r>
            <a:r>
              <a:rPr lang="en-US" sz="3963" dirty="0">
                <a:solidFill>
                  <a:srgbClr val="FBF7EE"/>
                </a:solidFill>
                <a:latin typeface="Roboto Condensed"/>
              </a:rPr>
              <a:t> “</a:t>
            </a:r>
            <a:r>
              <a:rPr lang="en-US" sz="3963" dirty="0" err="1">
                <a:solidFill>
                  <a:srgbClr val="FBF7EE"/>
                </a:solidFill>
                <a:latin typeface="Roboto Condensed"/>
              </a:rPr>
              <a:t>Tình</a:t>
            </a:r>
            <a:r>
              <a:rPr lang="en-US" sz="3963" dirty="0">
                <a:solidFill>
                  <a:srgbClr val="FBF7EE"/>
                </a:solidFill>
                <a:latin typeface="Roboto Condensed"/>
              </a:rPr>
              <a:t> </a:t>
            </a:r>
            <a:r>
              <a:rPr lang="en-US" sz="3963" dirty="0" err="1">
                <a:solidFill>
                  <a:srgbClr val="FBF7EE"/>
                </a:solidFill>
                <a:latin typeface="Roboto Condensed"/>
              </a:rPr>
              <a:t>cảnh</a:t>
            </a:r>
            <a:r>
              <a:rPr lang="en-US" sz="3963" dirty="0">
                <a:solidFill>
                  <a:srgbClr val="FBF7EE"/>
                </a:solidFill>
                <a:latin typeface="Roboto Condensed"/>
              </a:rPr>
              <a:t> </a:t>
            </a:r>
            <a:r>
              <a:rPr lang="en-US" sz="3963" dirty="0" err="1">
                <a:solidFill>
                  <a:srgbClr val="FBF7EE"/>
                </a:solidFill>
                <a:latin typeface="Roboto Condensed"/>
              </a:rPr>
              <a:t>lẻ</a:t>
            </a:r>
            <a:r>
              <a:rPr lang="en-US" sz="3963" dirty="0">
                <a:solidFill>
                  <a:srgbClr val="FBF7EE"/>
                </a:solidFill>
                <a:latin typeface="Roboto Condensed"/>
              </a:rPr>
              <a:t> </a:t>
            </a:r>
            <a:r>
              <a:rPr lang="en-US" sz="3963" dirty="0" err="1">
                <a:solidFill>
                  <a:srgbClr val="FBF7EE"/>
                </a:solidFill>
                <a:latin typeface="Roboto Condensed"/>
              </a:rPr>
              <a:t>loi</a:t>
            </a:r>
            <a:r>
              <a:rPr lang="en-US" sz="3963" dirty="0">
                <a:solidFill>
                  <a:srgbClr val="FBF7EE"/>
                </a:solidFill>
                <a:latin typeface="Roboto Condensed"/>
              </a:rPr>
              <a:t> </a:t>
            </a:r>
            <a:r>
              <a:rPr lang="en-US" sz="3963" dirty="0" err="1">
                <a:solidFill>
                  <a:srgbClr val="FBF7EE"/>
                </a:solidFill>
                <a:latin typeface="Roboto Condensed"/>
              </a:rPr>
              <a:t>của</a:t>
            </a:r>
            <a:r>
              <a:rPr lang="en-US" sz="3963" dirty="0">
                <a:solidFill>
                  <a:srgbClr val="FBF7EE"/>
                </a:solidFill>
                <a:latin typeface="Roboto Condensed"/>
              </a:rPr>
              <a:t> </a:t>
            </a:r>
            <a:r>
              <a:rPr lang="en-US" sz="3963" dirty="0" err="1">
                <a:solidFill>
                  <a:srgbClr val="FBF7EE"/>
                </a:solidFill>
                <a:latin typeface="Roboto Condensed"/>
              </a:rPr>
              <a:t>người</a:t>
            </a:r>
            <a:r>
              <a:rPr lang="en-US" sz="3963" dirty="0">
                <a:solidFill>
                  <a:srgbClr val="FBF7EE"/>
                </a:solidFill>
                <a:latin typeface="Roboto Condensed"/>
              </a:rPr>
              <a:t> </a:t>
            </a:r>
            <a:r>
              <a:rPr lang="en-US" sz="3963" dirty="0" err="1">
                <a:solidFill>
                  <a:srgbClr val="FBF7EE"/>
                </a:solidFill>
                <a:latin typeface="Roboto Condensed"/>
              </a:rPr>
              <a:t>chinh</a:t>
            </a:r>
            <a:r>
              <a:rPr lang="en-US" sz="3963" dirty="0">
                <a:solidFill>
                  <a:srgbClr val="FBF7EE"/>
                </a:solidFill>
                <a:latin typeface="Roboto Condensed"/>
              </a:rPr>
              <a:t> </a:t>
            </a:r>
            <a:r>
              <a:rPr lang="en-US" sz="3963" dirty="0" err="1">
                <a:solidFill>
                  <a:srgbClr val="FBF7EE"/>
                </a:solidFill>
                <a:latin typeface="Roboto Condensed"/>
              </a:rPr>
              <a:t>phụ</a:t>
            </a:r>
            <a:r>
              <a:rPr lang="en-US" sz="3963" dirty="0">
                <a:solidFill>
                  <a:srgbClr val="FBF7EE"/>
                </a:solidFill>
                <a:latin typeface="Roboto Condensed"/>
              </a:rPr>
              <a:t>” </a:t>
            </a:r>
            <a:r>
              <a:rPr lang="en-US" sz="3963" dirty="0" err="1">
                <a:solidFill>
                  <a:srgbClr val="FBF7EE"/>
                </a:solidFill>
                <a:latin typeface="Roboto Condensed"/>
              </a:rPr>
              <a:t>được</a:t>
            </a:r>
            <a:r>
              <a:rPr lang="en-US" sz="3963" dirty="0">
                <a:solidFill>
                  <a:srgbClr val="FBF7EE"/>
                </a:solidFill>
                <a:latin typeface="Roboto Condensed"/>
              </a:rPr>
              <a:t> </a:t>
            </a:r>
            <a:r>
              <a:rPr lang="en-US" sz="3963" dirty="0" err="1">
                <a:solidFill>
                  <a:srgbClr val="FBF7EE"/>
                </a:solidFill>
                <a:latin typeface="Roboto Condensed"/>
              </a:rPr>
              <a:t>trích</a:t>
            </a:r>
            <a:r>
              <a:rPr lang="en-US" sz="3963" dirty="0">
                <a:solidFill>
                  <a:srgbClr val="FBF7EE"/>
                </a:solidFill>
                <a:latin typeface="Roboto Condensed"/>
              </a:rPr>
              <a:t> </a:t>
            </a:r>
            <a:r>
              <a:rPr lang="en-US" sz="3963" dirty="0" err="1">
                <a:solidFill>
                  <a:srgbClr val="FBF7EE"/>
                </a:solidFill>
                <a:latin typeface="Roboto Condensed"/>
              </a:rPr>
              <a:t>từ</a:t>
            </a:r>
            <a:r>
              <a:rPr lang="en-US" sz="3963" dirty="0">
                <a:solidFill>
                  <a:srgbClr val="FBF7EE"/>
                </a:solidFill>
                <a:latin typeface="Roboto Condensed"/>
              </a:rPr>
              <a:t> </a:t>
            </a:r>
            <a:r>
              <a:rPr lang="en-US" sz="3963" dirty="0" err="1">
                <a:solidFill>
                  <a:srgbClr val="FBF7EE"/>
                </a:solidFill>
                <a:latin typeface="Roboto Condensed"/>
              </a:rPr>
              <a:t>dòng</a:t>
            </a:r>
            <a:r>
              <a:rPr lang="en-US" sz="3963" dirty="0">
                <a:solidFill>
                  <a:srgbClr val="FBF7EE"/>
                </a:solidFill>
                <a:latin typeface="Roboto Condensed"/>
              </a:rPr>
              <a:t> 208 </a:t>
            </a:r>
            <a:r>
              <a:rPr lang="en-US" sz="3963" dirty="0" err="1">
                <a:solidFill>
                  <a:srgbClr val="FBF7EE"/>
                </a:solidFill>
                <a:latin typeface="Roboto Condensed"/>
              </a:rPr>
              <a:t>đến</a:t>
            </a:r>
            <a:r>
              <a:rPr lang="en-US" sz="3963" dirty="0">
                <a:solidFill>
                  <a:srgbClr val="FBF7EE"/>
                </a:solidFill>
                <a:latin typeface="Roboto Condensed"/>
              </a:rPr>
              <a:t> </a:t>
            </a:r>
            <a:r>
              <a:rPr lang="en-US" sz="3963" dirty="0" err="1">
                <a:solidFill>
                  <a:srgbClr val="FBF7EE"/>
                </a:solidFill>
                <a:latin typeface="Roboto Condensed"/>
              </a:rPr>
              <a:t>dòng</a:t>
            </a:r>
            <a:r>
              <a:rPr lang="en-US" sz="3963" dirty="0">
                <a:solidFill>
                  <a:srgbClr val="FBF7EE"/>
                </a:solidFill>
                <a:latin typeface="Roboto Condensed"/>
              </a:rPr>
              <a:t> 228. </a:t>
            </a:r>
          </a:p>
          <a:p>
            <a:pPr algn="just">
              <a:lnSpc>
                <a:spcPts val="5548"/>
              </a:lnSpc>
            </a:pPr>
            <a:r>
              <a:rPr lang="en-US" sz="3963" dirty="0">
                <a:solidFill>
                  <a:srgbClr val="FBF7EE"/>
                </a:solidFill>
                <a:latin typeface="Roboto Condensed"/>
              </a:rPr>
              <a:t> </a:t>
            </a:r>
            <a:r>
              <a:rPr lang="en-US" sz="3963" dirty="0">
                <a:solidFill>
                  <a:srgbClr val="FBF7EE"/>
                </a:solidFill>
                <a:latin typeface="Roboto Condensed Bold"/>
              </a:rPr>
              <a:t>- </a:t>
            </a:r>
            <a:r>
              <a:rPr lang="en-US" sz="3963" dirty="0" err="1">
                <a:solidFill>
                  <a:srgbClr val="FBF7EE"/>
                </a:solidFill>
                <a:latin typeface="Roboto Condensed Bold"/>
              </a:rPr>
              <a:t>Nội</a:t>
            </a:r>
            <a:r>
              <a:rPr lang="en-US" sz="3963" dirty="0">
                <a:solidFill>
                  <a:srgbClr val="FBF7EE"/>
                </a:solidFill>
                <a:latin typeface="Roboto Condensed Bold"/>
              </a:rPr>
              <a:t> dung </a:t>
            </a:r>
            <a:r>
              <a:rPr lang="en-US" sz="3963" dirty="0" err="1">
                <a:solidFill>
                  <a:srgbClr val="FBF7EE"/>
                </a:solidFill>
                <a:latin typeface="Roboto Condensed Bold"/>
              </a:rPr>
              <a:t>chính</a:t>
            </a:r>
            <a:r>
              <a:rPr lang="en-US" sz="3963" dirty="0">
                <a:solidFill>
                  <a:srgbClr val="FBF7EE"/>
                </a:solidFill>
                <a:latin typeface="Roboto Condensed Bold"/>
              </a:rPr>
              <a:t>: </a:t>
            </a:r>
            <a:r>
              <a:rPr lang="en-US" sz="3963" dirty="0">
                <a:solidFill>
                  <a:srgbClr val="FBF7EE"/>
                </a:solidFill>
                <a:latin typeface="Roboto Condensed"/>
              </a:rPr>
              <a:t>Sau </a:t>
            </a:r>
            <a:r>
              <a:rPr lang="en-US" sz="3963" dirty="0" err="1">
                <a:solidFill>
                  <a:srgbClr val="FBF7EE"/>
                </a:solidFill>
                <a:latin typeface="Roboto Condensed"/>
              </a:rPr>
              <a:t>buổi</a:t>
            </a:r>
            <a:r>
              <a:rPr lang="en-US" sz="3963" dirty="0">
                <a:solidFill>
                  <a:srgbClr val="FBF7EE"/>
                </a:solidFill>
                <a:latin typeface="Roboto Condensed"/>
              </a:rPr>
              <a:t> </a:t>
            </a:r>
            <a:r>
              <a:rPr lang="en-US" sz="3963" dirty="0" err="1">
                <a:solidFill>
                  <a:srgbClr val="FBF7EE"/>
                </a:solidFill>
                <a:latin typeface="Roboto Condensed"/>
              </a:rPr>
              <a:t>tiễn</a:t>
            </a:r>
            <a:r>
              <a:rPr lang="en-US" sz="3963" dirty="0">
                <a:solidFill>
                  <a:srgbClr val="FBF7EE"/>
                </a:solidFill>
                <a:latin typeface="Roboto Condensed"/>
              </a:rPr>
              <a:t> </a:t>
            </a:r>
            <a:r>
              <a:rPr lang="en-US" sz="3963" dirty="0" err="1">
                <a:solidFill>
                  <a:srgbClr val="FBF7EE"/>
                </a:solidFill>
                <a:latin typeface="Roboto Condensed"/>
              </a:rPr>
              <a:t>đưa</a:t>
            </a:r>
            <a:r>
              <a:rPr lang="en-US" sz="3963" dirty="0">
                <a:solidFill>
                  <a:srgbClr val="FBF7EE"/>
                </a:solidFill>
                <a:latin typeface="Roboto Condensed"/>
              </a:rPr>
              <a:t> </a:t>
            </a:r>
            <a:r>
              <a:rPr lang="en-US" sz="3963" dirty="0" err="1">
                <a:solidFill>
                  <a:srgbClr val="FBF7EE"/>
                </a:solidFill>
                <a:latin typeface="Roboto Condensed"/>
              </a:rPr>
              <a:t>chồng</a:t>
            </a:r>
            <a:r>
              <a:rPr lang="en-US" sz="3963" dirty="0">
                <a:solidFill>
                  <a:srgbClr val="FBF7EE"/>
                </a:solidFill>
                <a:latin typeface="Roboto Condensed"/>
              </a:rPr>
              <a:t> </a:t>
            </a:r>
            <a:r>
              <a:rPr lang="en-US" sz="3963" dirty="0" err="1">
                <a:solidFill>
                  <a:srgbClr val="FBF7EE"/>
                </a:solidFill>
                <a:latin typeface="Roboto Condensed"/>
              </a:rPr>
              <a:t>ra</a:t>
            </a:r>
            <a:r>
              <a:rPr lang="en-US" sz="3963" dirty="0">
                <a:solidFill>
                  <a:srgbClr val="FBF7EE"/>
                </a:solidFill>
                <a:latin typeface="Roboto Condensed"/>
              </a:rPr>
              <a:t> </a:t>
            </a:r>
            <a:r>
              <a:rPr lang="en-US" sz="3963" dirty="0" err="1">
                <a:solidFill>
                  <a:srgbClr val="FBF7EE"/>
                </a:solidFill>
                <a:latin typeface="Roboto Condensed"/>
              </a:rPr>
              <a:t>trận</a:t>
            </a:r>
            <a:r>
              <a:rPr lang="en-US" sz="3963" dirty="0">
                <a:solidFill>
                  <a:srgbClr val="FBF7EE"/>
                </a:solidFill>
                <a:latin typeface="Roboto Condensed"/>
              </a:rPr>
              <a:t> </a:t>
            </a:r>
            <a:r>
              <a:rPr lang="en-US" sz="3963" dirty="0" err="1">
                <a:solidFill>
                  <a:srgbClr val="FBF7EE"/>
                </a:solidFill>
                <a:latin typeface="Roboto Condensed"/>
              </a:rPr>
              <a:t>với</a:t>
            </a:r>
            <a:r>
              <a:rPr lang="en-US" sz="3963" dirty="0">
                <a:solidFill>
                  <a:srgbClr val="FBF7EE"/>
                </a:solidFill>
                <a:latin typeface="Roboto Condensed"/>
              </a:rPr>
              <a:t> </a:t>
            </a:r>
            <a:r>
              <a:rPr lang="en-US" sz="3963" dirty="0" err="1">
                <a:solidFill>
                  <a:srgbClr val="FBF7EE"/>
                </a:solidFill>
                <a:latin typeface="Roboto Condensed"/>
              </a:rPr>
              <a:t>khí</a:t>
            </a:r>
            <a:r>
              <a:rPr lang="en-US" sz="3963" dirty="0">
                <a:solidFill>
                  <a:srgbClr val="FBF7EE"/>
                </a:solidFill>
                <a:latin typeface="Roboto Condensed"/>
              </a:rPr>
              <a:t> </a:t>
            </a:r>
            <a:r>
              <a:rPr lang="en-US" sz="3963" dirty="0" err="1">
                <a:solidFill>
                  <a:srgbClr val="FBF7EE"/>
                </a:solidFill>
                <a:latin typeface="Roboto Condensed"/>
              </a:rPr>
              <a:t>thế</a:t>
            </a:r>
            <a:r>
              <a:rPr lang="en-US" sz="3963" dirty="0">
                <a:solidFill>
                  <a:srgbClr val="FBF7EE"/>
                </a:solidFill>
                <a:latin typeface="Roboto Condensed"/>
              </a:rPr>
              <a:t> </a:t>
            </a:r>
            <a:r>
              <a:rPr lang="en-US" sz="3963" dirty="0" err="1">
                <a:solidFill>
                  <a:srgbClr val="FBF7EE"/>
                </a:solidFill>
                <a:latin typeface="Roboto Condensed"/>
              </a:rPr>
              <a:t>hào</a:t>
            </a:r>
            <a:r>
              <a:rPr lang="en-US" sz="3963" dirty="0">
                <a:solidFill>
                  <a:srgbClr val="FBF7EE"/>
                </a:solidFill>
                <a:latin typeface="Roboto Condensed"/>
              </a:rPr>
              <a:t> </a:t>
            </a:r>
            <a:r>
              <a:rPr lang="en-US" sz="3963" dirty="0" err="1">
                <a:solidFill>
                  <a:srgbClr val="FBF7EE"/>
                </a:solidFill>
                <a:latin typeface="Roboto Condensed"/>
              </a:rPr>
              <a:t>hùng</a:t>
            </a:r>
            <a:r>
              <a:rPr lang="en-US" sz="3963" dirty="0">
                <a:solidFill>
                  <a:srgbClr val="FBF7EE"/>
                </a:solidFill>
                <a:latin typeface="Roboto Condensed"/>
              </a:rPr>
              <a:t>, </a:t>
            </a:r>
            <a:r>
              <a:rPr lang="en-US" sz="3963" dirty="0" err="1">
                <a:solidFill>
                  <a:srgbClr val="FBF7EE"/>
                </a:solidFill>
                <a:latin typeface="Roboto Condensed"/>
              </a:rPr>
              <a:t>người</a:t>
            </a:r>
            <a:r>
              <a:rPr lang="en-US" sz="3963" dirty="0">
                <a:solidFill>
                  <a:srgbClr val="FBF7EE"/>
                </a:solidFill>
                <a:latin typeface="Roboto Condensed"/>
              </a:rPr>
              <a:t> </a:t>
            </a:r>
            <a:r>
              <a:rPr lang="en-US" sz="3963" dirty="0" err="1">
                <a:solidFill>
                  <a:srgbClr val="FBF7EE"/>
                </a:solidFill>
                <a:latin typeface="Roboto Condensed"/>
              </a:rPr>
              <a:t>chinh</a:t>
            </a:r>
            <a:r>
              <a:rPr lang="en-US" sz="3963" dirty="0">
                <a:solidFill>
                  <a:srgbClr val="FBF7EE"/>
                </a:solidFill>
                <a:latin typeface="Roboto Condensed"/>
              </a:rPr>
              <a:t> </a:t>
            </a:r>
            <a:r>
              <a:rPr lang="en-US" sz="3963" dirty="0" err="1">
                <a:solidFill>
                  <a:srgbClr val="FBF7EE"/>
                </a:solidFill>
                <a:latin typeface="Roboto Condensed"/>
              </a:rPr>
              <a:t>phụ</a:t>
            </a:r>
            <a:r>
              <a:rPr lang="en-US" sz="3963" dirty="0">
                <a:solidFill>
                  <a:srgbClr val="FBF7EE"/>
                </a:solidFill>
                <a:latin typeface="Roboto Condensed"/>
              </a:rPr>
              <a:t> </a:t>
            </a:r>
            <a:r>
              <a:rPr lang="en-US" sz="3963" dirty="0" err="1">
                <a:solidFill>
                  <a:srgbClr val="FBF7EE"/>
                </a:solidFill>
                <a:latin typeface="Roboto Condensed"/>
              </a:rPr>
              <a:t>trở</a:t>
            </a:r>
            <a:r>
              <a:rPr lang="en-US" sz="3963" dirty="0">
                <a:solidFill>
                  <a:srgbClr val="FBF7EE"/>
                </a:solidFill>
                <a:latin typeface="Roboto Condensed"/>
              </a:rPr>
              <a:t> </a:t>
            </a:r>
            <a:r>
              <a:rPr lang="en-US" sz="3963" dirty="0" err="1">
                <a:solidFill>
                  <a:srgbClr val="FBF7EE"/>
                </a:solidFill>
                <a:latin typeface="Roboto Condensed"/>
              </a:rPr>
              <a:t>về</a:t>
            </a:r>
            <a:r>
              <a:rPr lang="en-US" sz="3963" dirty="0">
                <a:solidFill>
                  <a:srgbClr val="FBF7EE"/>
                </a:solidFill>
                <a:latin typeface="Roboto Condensed"/>
              </a:rPr>
              <a:t>, </a:t>
            </a:r>
            <a:r>
              <a:rPr lang="en-US" sz="3963" dirty="0" err="1">
                <a:solidFill>
                  <a:srgbClr val="FBF7EE"/>
                </a:solidFill>
                <a:latin typeface="Roboto Condensed"/>
              </a:rPr>
              <a:t>tưởng</a:t>
            </a:r>
            <a:r>
              <a:rPr lang="en-US" sz="3963" dirty="0">
                <a:solidFill>
                  <a:srgbClr val="FBF7EE"/>
                </a:solidFill>
                <a:latin typeface="Roboto Condensed"/>
              </a:rPr>
              <a:t> </a:t>
            </a:r>
            <a:r>
              <a:rPr lang="en-US" sz="3963" dirty="0" err="1">
                <a:solidFill>
                  <a:srgbClr val="FBF7EE"/>
                </a:solidFill>
                <a:latin typeface="Roboto Condensed"/>
              </a:rPr>
              <a:t>tượng</a:t>
            </a:r>
            <a:r>
              <a:rPr lang="en-US" sz="3963" dirty="0">
                <a:solidFill>
                  <a:srgbClr val="FBF7EE"/>
                </a:solidFill>
                <a:latin typeface="Roboto Condensed"/>
              </a:rPr>
              <a:t> </a:t>
            </a:r>
            <a:r>
              <a:rPr lang="en-US" sz="3963" dirty="0" err="1">
                <a:solidFill>
                  <a:srgbClr val="FBF7EE"/>
                </a:solidFill>
                <a:latin typeface="Roboto Condensed"/>
              </a:rPr>
              <a:t>cảnh</a:t>
            </a:r>
            <a:r>
              <a:rPr lang="en-US" sz="3963" dirty="0">
                <a:solidFill>
                  <a:srgbClr val="FBF7EE"/>
                </a:solidFill>
                <a:latin typeface="Roboto Condensed"/>
              </a:rPr>
              <a:t> </a:t>
            </a:r>
            <a:r>
              <a:rPr lang="en-US" sz="3963" dirty="0" err="1">
                <a:solidFill>
                  <a:srgbClr val="FBF7EE"/>
                </a:solidFill>
                <a:latin typeface="Roboto Condensed"/>
              </a:rPr>
              <a:t>chiến</a:t>
            </a:r>
            <a:r>
              <a:rPr lang="en-US" sz="3963" dirty="0">
                <a:solidFill>
                  <a:srgbClr val="FBF7EE"/>
                </a:solidFill>
                <a:latin typeface="Roboto Condensed"/>
              </a:rPr>
              <a:t> </a:t>
            </a:r>
            <a:r>
              <a:rPr lang="en-US" sz="3963" dirty="0" err="1">
                <a:solidFill>
                  <a:srgbClr val="FBF7EE"/>
                </a:solidFill>
                <a:latin typeface="Roboto Condensed"/>
              </a:rPr>
              <a:t>trường</a:t>
            </a:r>
            <a:r>
              <a:rPr lang="en-US" sz="3963" dirty="0">
                <a:solidFill>
                  <a:srgbClr val="FBF7EE"/>
                </a:solidFill>
                <a:latin typeface="Roboto Condensed"/>
              </a:rPr>
              <a:t> </a:t>
            </a:r>
            <a:r>
              <a:rPr lang="en-US" sz="3963" dirty="0" err="1">
                <a:solidFill>
                  <a:srgbClr val="FBF7EE"/>
                </a:solidFill>
                <a:latin typeface="Roboto Condensed"/>
              </a:rPr>
              <a:t>đầy</a:t>
            </a:r>
            <a:r>
              <a:rPr lang="en-US" sz="3963" dirty="0">
                <a:solidFill>
                  <a:srgbClr val="FBF7EE"/>
                </a:solidFill>
                <a:latin typeface="Roboto Condensed"/>
              </a:rPr>
              <a:t> </a:t>
            </a:r>
            <a:r>
              <a:rPr lang="en-US" sz="3963" dirty="0" err="1">
                <a:solidFill>
                  <a:srgbClr val="FBF7EE"/>
                </a:solidFill>
                <a:latin typeface="Roboto Condensed"/>
              </a:rPr>
              <a:t>hiểm</a:t>
            </a:r>
            <a:r>
              <a:rPr lang="en-US" sz="3963" dirty="0">
                <a:solidFill>
                  <a:srgbClr val="FBF7EE"/>
                </a:solidFill>
                <a:latin typeface="Roboto Condensed"/>
              </a:rPr>
              <a:t> </a:t>
            </a:r>
            <a:r>
              <a:rPr lang="en-US" sz="3963" dirty="0" err="1">
                <a:solidFill>
                  <a:srgbClr val="FBF7EE"/>
                </a:solidFill>
                <a:latin typeface="Roboto Condensed"/>
              </a:rPr>
              <a:t>nguy</a:t>
            </a:r>
            <a:r>
              <a:rPr lang="en-US" sz="3963" dirty="0">
                <a:solidFill>
                  <a:srgbClr val="FBF7EE"/>
                </a:solidFill>
                <a:latin typeface="Roboto Condensed"/>
              </a:rPr>
              <a:t>, </a:t>
            </a:r>
            <a:r>
              <a:rPr lang="en-US" sz="3963" dirty="0" err="1">
                <a:solidFill>
                  <a:srgbClr val="FBF7EE"/>
                </a:solidFill>
                <a:latin typeface="Roboto Condensed"/>
              </a:rPr>
              <a:t>chết</a:t>
            </a:r>
            <a:r>
              <a:rPr lang="en-US" sz="3963" dirty="0">
                <a:solidFill>
                  <a:srgbClr val="FBF7EE"/>
                </a:solidFill>
                <a:latin typeface="Roboto Condensed"/>
              </a:rPr>
              <a:t> </a:t>
            </a:r>
            <a:r>
              <a:rPr lang="en-US" sz="3963" dirty="0" err="1">
                <a:solidFill>
                  <a:srgbClr val="FBF7EE"/>
                </a:solidFill>
                <a:latin typeface="Roboto Condensed"/>
              </a:rPr>
              <a:t>chóc</a:t>
            </a:r>
            <a:r>
              <a:rPr lang="en-US" sz="3963" dirty="0">
                <a:solidFill>
                  <a:srgbClr val="FBF7EE"/>
                </a:solidFill>
                <a:latin typeface="Roboto Condensed"/>
              </a:rPr>
              <a:t> </a:t>
            </a:r>
            <a:r>
              <a:rPr lang="en-US" sz="3963" dirty="0" err="1">
                <a:solidFill>
                  <a:srgbClr val="FBF7EE"/>
                </a:solidFill>
                <a:latin typeface="Roboto Condensed"/>
              </a:rPr>
              <a:t>mà</a:t>
            </a:r>
            <a:r>
              <a:rPr lang="en-US" sz="3963" dirty="0">
                <a:solidFill>
                  <a:srgbClr val="FBF7EE"/>
                </a:solidFill>
                <a:latin typeface="Roboto Condensed"/>
              </a:rPr>
              <a:t> </a:t>
            </a:r>
            <a:r>
              <a:rPr lang="en-US" sz="3963" dirty="0" err="1">
                <a:solidFill>
                  <a:srgbClr val="FBF7EE"/>
                </a:solidFill>
                <a:latin typeface="Roboto Condensed"/>
              </a:rPr>
              <a:t>xót</a:t>
            </a:r>
            <a:r>
              <a:rPr lang="en-US" sz="3963" dirty="0">
                <a:solidFill>
                  <a:srgbClr val="FBF7EE"/>
                </a:solidFill>
                <a:latin typeface="Roboto Condensed"/>
              </a:rPr>
              <a:t> xa, lo </a:t>
            </a:r>
            <a:r>
              <a:rPr lang="en-US" sz="3963" dirty="0" err="1">
                <a:solidFill>
                  <a:srgbClr val="FBF7EE"/>
                </a:solidFill>
                <a:latin typeface="Roboto Condensed"/>
              </a:rPr>
              <a:t>lắng</a:t>
            </a:r>
            <a:r>
              <a:rPr lang="en-US" sz="3963" dirty="0">
                <a:solidFill>
                  <a:srgbClr val="FBF7EE"/>
                </a:solidFill>
                <a:latin typeface="Roboto Condensed"/>
              </a:rPr>
              <a:t> </a:t>
            </a:r>
            <a:r>
              <a:rPr lang="en-US" sz="3963" dirty="0" err="1">
                <a:solidFill>
                  <a:srgbClr val="FBF7EE"/>
                </a:solidFill>
                <a:latin typeface="Roboto Condensed"/>
              </a:rPr>
              <a:t>cho</a:t>
            </a:r>
            <a:r>
              <a:rPr lang="en-US" sz="3963" dirty="0">
                <a:solidFill>
                  <a:srgbClr val="FBF7EE"/>
                </a:solidFill>
                <a:latin typeface="Roboto Condensed"/>
              </a:rPr>
              <a:t> </a:t>
            </a:r>
            <a:r>
              <a:rPr lang="en-US" sz="3963" dirty="0" err="1">
                <a:solidFill>
                  <a:srgbClr val="FBF7EE"/>
                </a:solidFill>
                <a:latin typeface="Roboto Condensed"/>
              </a:rPr>
              <a:t>chồng</a:t>
            </a:r>
            <a:r>
              <a:rPr lang="en-US" sz="3963" dirty="0">
                <a:solidFill>
                  <a:srgbClr val="FBF7EE"/>
                </a:solidFill>
                <a:latin typeface="Roboto Condensed"/>
              </a:rPr>
              <a:t> và </a:t>
            </a:r>
            <a:r>
              <a:rPr lang="en-US" sz="3963" dirty="0" err="1">
                <a:solidFill>
                  <a:srgbClr val="FBF7EE"/>
                </a:solidFill>
                <a:latin typeface="Roboto Condensed"/>
              </a:rPr>
              <a:t>hối</a:t>
            </a:r>
            <a:r>
              <a:rPr lang="en-US" sz="3963" dirty="0">
                <a:solidFill>
                  <a:srgbClr val="FBF7EE"/>
                </a:solidFill>
                <a:latin typeface="Roboto Condensed"/>
              </a:rPr>
              <a:t> </a:t>
            </a:r>
            <a:r>
              <a:rPr lang="en-US" sz="3963" dirty="0" err="1">
                <a:solidFill>
                  <a:srgbClr val="FBF7EE"/>
                </a:solidFill>
                <a:latin typeface="Roboto Condensed"/>
              </a:rPr>
              <a:t>tiếc</a:t>
            </a:r>
            <a:r>
              <a:rPr lang="en-US" sz="3963" dirty="0">
                <a:solidFill>
                  <a:srgbClr val="FBF7EE"/>
                </a:solidFill>
                <a:latin typeface="Roboto Condensed"/>
              </a:rPr>
              <a:t> </a:t>
            </a:r>
            <a:r>
              <a:rPr lang="en-US" sz="3963" dirty="0" err="1">
                <a:solidFill>
                  <a:srgbClr val="FBF7EE"/>
                </a:solidFill>
                <a:latin typeface="Roboto Condensed"/>
              </a:rPr>
              <a:t>vì</a:t>
            </a:r>
            <a:r>
              <a:rPr lang="en-US" sz="3963" dirty="0">
                <a:solidFill>
                  <a:srgbClr val="FBF7EE"/>
                </a:solidFill>
                <a:latin typeface="Roboto Condensed"/>
              </a:rPr>
              <a:t> </a:t>
            </a:r>
            <a:r>
              <a:rPr lang="en-US" sz="3963" dirty="0" err="1">
                <a:solidFill>
                  <a:srgbClr val="FBF7EE"/>
                </a:solidFill>
                <a:latin typeface="Roboto Condensed"/>
              </a:rPr>
              <a:t>đã</a:t>
            </a:r>
            <a:r>
              <a:rPr lang="en-US" sz="3963" dirty="0">
                <a:solidFill>
                  <a:srgbClr val="FBF7EE"/>
                </a:solidFill>
                <a:latin typeface="Roboto Condensed"/>
              </a:rPr>
              <a:t> </a:t>
            </a:r>
            <a:r>
              <a:rPr lang="en-US" sz="3963" dirty="0" err="1">
                <a:solidFill>
                  <a:srgbClr val="FBF7EE"/>
                </a:solidFill>
                <a:latin typeface="Roboto Condensed"/>
              </a:rPr>
              <a:t>để</a:t>
            </a:r>
            <a:r>
              <a:rPr lang="en-US" sz="3963" dirty="0">
                <a:solidFill>
                  <a:srgbClr val="FBF7EE"/>
                </a:solidFill>
                <a:latin typeface="Roboto Condensed"/>
              </a:rPr>
              <a:t> </a:t>
            </a:r>
            <a:r>
              <a:rPr lang="en-US" sz="3963" dirty="0" err="1">
                <a:solidFill>
                  <a:srgbClr val="FBF7EE"/>
                </a:solidFill>
                <a:latin typeface="Roboto Condensed"/>
              </a:rPr>
              <a:t>chàng</a:t>
            </a:r>
            <a:r>
              <a:rPr lang="en-US" sz="3963" dirty="0">
                <a:solidFill>
                  <a:srgbClr val="FBF7EE"/>
                </a:solidFill>
                <a:latin typeface="Roboto Condensed"/>
              </a:rPr>
              <a:t> </a:t>
            </a:r>
            <a:r>
              <a:rPr lang="en-US" sz="3963" dirty="0" err="1">
                <a:solidFill>
                  <a:srgbClr val="FBF7EE"/>
                </a:solidFill>
                <a:latin typeface="Roboto Condensed"/>
              </a:rPr>
              <a:t>ra</a:t>
            </a:r>
            <a:r>
              <a:rPr lang="en-US" sz="3963" dirty="0">
                <a:solidFill>
                  <a:srgbClr val="FBF7EE"/>
                </a:solidFill>
                <a:latin typeface="Roboto Condensed"/>
              </a:rPr>
              <a:t> </a:t>
            </a:r>
            <a:r>
              <a:rPr lang="en-US" sz="3963" dirty="0" err="1">
                <a:solidFill>
                  <a:srgbClr val="FBF7EE"/>
                </a:solidFill>
                <a:latin typeface="Roboto Condensed"/>
              </a:rPr>
              <a:t>đi</a:t>
            </a:r>
            <a:r>
              <a:rPr lang="en-US" sz="3963" dirty="0">
                <a:solidFill>
                  <a:srgbClr val="FBF7EE"/>
                </a:solidFill>
                <a:latin typeface="Roboto Condensed"/>
              </a:rPr>
              <a:t>. Tâm </a:t>
            </a:r>
            <a:r>
              <a:rPr lang="en-US" sz="3963" dirty="0" err="1">
                <a:solidFill>
                  <a:srgbClr val="FBF7EE"/>
                </a:solidFill>
                <a:latin typeface="Roboto Condensed"/>
              </a:rPr>
              <a:t>sự</a:t>
            </a:r>
            <a:r>
              <a:rPr lang="en-US" sz="3963" dirty="0">
                <a:solidFill>
                  <a:srgbClr val="FBF7EE"/>
                </a:solidFill>
                <a:latin typeface="Roboto Condensed"/>
              </a:rPr>
              <a:t> </a:t>
            </a:r>
            <a:r>
              <a:rPr lang="en-US" sz="3963" dirty="0" err="1">
                <a:solidFill>
                  <a:srgbClr val="FBF7EE"/>
                </a:solidFill>
                <a:latin typeface="Roboto Condensed"/>
              </a:rPr>
              <a:t>ấy</a:t>
            </a:r>
            <a:r>
              <a:rPr lang="en-US" sz="3963" dirty="0">
                <a:solidFill>
                  <a:srgbClr val="FBF7EE"/>
                </a:solidFill>
                <a:latin typeface="Roboto Condensed"/>
              </a:rPr>
              <a:t> </a:t>
            </a:r>
            <a:r>
              <a:rPr lang="en-US" sz="3963" dirty="0" err="1">
                <a:solidFill>
                  <a:srgbClr val="FBF7EE"/>
                </a:solidFill>
                <a:latin typeface="Roboto Condensed"/>
              </a:rPr>
              <a:t>được</a:t>
            </a:r>
            <a:r>
              <a:rPr lang="en-US" sz="3963" dirty="0">
                <a:solidFill>
                  <a:srgbClr val="FBF7EE"/>
                </a:solidFill>
                <a:latin typeface="Roboto Condensed"/>
              </a:rPr>
              <a:t> </a:t>
            </a:r>
            <a:r>
              <a:rPr lang="en-US" sz="3963" dirty="0" err="1">
                <a:solidFill>
                  <a:srgbClr val="FBF7EE"/>
                </a:solidFill>
                <a:latin typeface="Roboto Condensed"/>
              </a:rPr>
              <a:t>thể</a:t>
            </a:r>
            <a:r>
              <a:rPr lang="en-US" sz="3963" dirty="0">
                <a:solidFill>
                  <a:srgbClr val="FBF7EE"/>
                </a:solidFill>
                <a:latin typeface="Roboto Condensed"/>
              </a:rPr>
              <a:t> </a:t>
            </a:r>
            <a:r>
              <a:rPr lang="en-US" sz="3963" dirty="0" err="1">
                <a:solidFill>
                  <a:srgbClr val="FBF7EE"/>
                </a:solidFill>
                <a:latin typeface="Roboto Condensed"/>
              </a:rPr>
              <a:t>hiện</a:t>
            </a:r>
            <a:r>
              <a:rPr lang="en-US" sz="3963" dirty="0">
                <a:solidFill>
                  <a:srgbClr val="FBF7EE"/>
                </a:solidFill>
                <a:latin typeface="Roboto Condensed"/>
              </a:rPr>
              <a:t> </a:t>
            </a:r>
            <a:r>
              <a:rPr lang="en-US" sz="3963" dirty="0" err="1">
                <a:solidFill>
                  <a:srgbClr val="FBF7EE"/>
                </a:solidFill>
                <a:latin typeface="Roboto Condensed"/>
              </a:rPr>
              <a:t>sâu</a:t>
            </a:r>
            <a:r>
              <a:rPr lang="en-US" sz="3963" dirty="0">
                <a:solidFill>
                  <a:srgbClr val="FBF7EE"/>
                </a:solidFill>
                <a:latin typeface="Roboto Condensed"/>
              </a:rPr>
              <a:t> </a:t>
            </a:r>
            <a:r>
              <a:rPr lang="en-US" sz="3963" dirty="0" err="1">
                <a:solidFill>
                  <a:srgbClr val="FBF7EE"/>
                </a:solidFill>
                <a:latin typeface="Roboto Condensed"/>
              </a:rPr>
              <a:t>sắc</a:t>
            </a:r>
            <a:r>
              <a:rPr lang="en-US" sz="3963" dirty="0">
                <a:solidFill>
                  <a:srgbClr val="FBF7EE"/>
                </a:solidFill>
                <a:latin typeface="Roboto Condensed"/>
              </a:rPr>
              <a:t> và </a:t>
            </a:r>
            <a:r>
              <a:rPr lang="en-US" sz="3963" dirty="0" err="1">
                <a:solidFill>
                  <a:srgbClr val="FBF7EE"/>
                </a:solidFill>
                <a:latin typeface="Roboto Condensed"/>
              </a:rPr>
              <a:t>thấm</a:t>
            </a:r>
            <a:r>
              <a:rPr lang="en-US" sz="3963" dirty="0">
                <a:solidFill>
                  <a:srgbClr val="FBF7EE"/>
                </a:solidFill>
                <a:latin typeface="Roboto Condensed"/>
              </a:rPr>
              <a:t> </a:t>
            </a:r>
            <a:r>
              <a:rPr lang="en-US" sz="3963" dirty="0" err="1">
                <a:solidFill>
                  <a:srgbClr val="FBF7EE"/>
                </a:solidFill>
                <a:latin typeface="Roboto Condensed"/>
              </a:rPr>
              <a:t>thía</a:t>
            </a:r>
            <a:r>
              <a:rPr lang="en-US" sz="3963" dirty="0">
                <a:solidFill>
                  <a:srgbClr val="FBF7EE"/>
                </a:solidFill>
                <a:latin typeface="Roboto Condensed"/>
              </a:rPr>
              <a:t> </a:t>
            </a:r>
            <a:r>
              <a:rPr lang="en-US" sz="3963" dirty="0" err="1">
                <a:solidFill>
                  <a:srgbClr val="FBF7EE"/>
                </a:solidFill>
                <a:latin typeface="Roboto Condensed"/>
              </a:rPr>
              <a:t>trong</a:t>
            </a:r>
            <a:r>
              <a:rPr lang="en-US" sz="3963" dirty="0">
                <a:solidFill>
                  <a:srgbClr val="FBF7EE"/>
                </a:solidFill>
                <a:latin typeface="Roboto Condensed"/>
              </a:rPr>
              <a:t> </a:t>
            </a:r>
            <a:r>
              <a:rPr lang="en-US" sz="3963" dirty="0" err="1">
                <a:solidFill>
                  <a:srgbClr val="FBF7EE"/>
                </a:solidFill>
                <a:latin typeface="Roboto Condensed"/>
              </a:rPr>
              <a:t>đoạn</a:t>
            </a:r>
            <a:r>
              <a:rPr lang="en-US" sz="3963" dirty="0">
                <a:solidFill>
                  <a:srgbClr val="FBF7EE"/>
                </a:solidFill>
                <a:latin typeface="Roboto Condensed"/>
              </a:rPr>
              <a:t> </a:t>
            </a:r>
            <a:r>
              <a:rPr lang="en-US" sz="3963" dirty="0" err="1">
                <a:solidFill>
                  <a:srgbClr val="FBF7EE"/>
                </a:solidFill>
                <a:latin typeface="Roboto Condensed"/>
              </a:rPr>
              <a:t>trích</a:t>
            </a:r>
            <a:r>
              <a:rPr lang="en-US" sz="3963" dirty="0">
                <a:solidFill>
                  <a:srgbClr val="FBF7EE"/>
                </a:solidFill>
                <a:latin typeface="Roboto Condensed"/>
              </a:rPr>
              <a:t>.</a:t>
            </a:r>
          </a:p>
          <a:p>
            <a:pPr algn="just">
              <a:lnSpc>
                <a:spcPts val="5548"/>
              </a:lnSpc>
              <a:spcBef>
                <a:spcPct val="0"/>
              </a:spcBef>
            </a:pPr>
            <a:endParaRPr lang="en-US" sz="3963" dirty="0">
              <a:solidFill>
                <a:srgbClr val="FBF7EE"/>
              </a:solidFill>
              <a:latin typeface="Roboto Condensed"/>
            </a:endParaRPr>
          </a:p>
        </p:txBody>
      </p:sp>
      <p:sp>
        <p:nvSpPr>
          <p:cNvPr id="4" name="Freeform 4"/>
          <p:cNvSpPr/>
          <p:nvPr/>
        </p:nvSpPr>
        <p:spPr>
          <a:xfrm>
            <a:off x="12441751" y="2267889"/>
            <a:ext cx="4629301" cy="6363452"/>
          </a:xfrm>
          <a:custGeom>
            <a:avLst/>
            <a:gdLst/>
            <a:ahLst/>
            <a:cxnLst/>
            <a:rect l="l" t="t" r="r" b="b"/>
            <a:pathLst>
              <a:path w="4629301" h="6363452">
                <a:moveTo>
                  <a:pt x="0" y="0"/>
                </a:moveTo>
                <a:lnTo>
                  <a:pt x="4629301" y="0"/>
                </a:lnTo>
                <a:lnTo>
                  <a:pt x="4629301" y="6363452"/>
                </a:lnTo>
                <a:lnTo>
                  <a:pt x="0" y="6363452"/>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291640" y="1272336"/>
            <a:ext cx="11894686" cy="705485"/>
          </a:xfrm>
          <a:prstGeom prst="rect">
            <a:avLst/>
          </a:prstGeom>
        </p:spPr>
        <p:txBody>
          <a:bodyPr lIns="0" tIns="0" rIns="0" bIns="0" rtlCol="0" anchor="t">
            <a:spAutoFit/>
          </a:bodyPr>
          <a:lstStyle/>
          <a:p>
            <a:pPr algn="just">
              <a:lnSpc>
                <a:spcPts val="5740"/>
              </a:lnSpc>
              <a:spcBef>
                <a:spcPct val="0"/>
              </a:spcBef>
            </a:pPr>
            <a:r>
              <a:rPr lang="en-US" sz="4100">
                <a:solidFill>
                  <a:srgbClr val="FFD251"/>
                </a:solidFill>
                <a:latin typeface="#9Slide05 Dear Saturday 1"/>
              </a:rPr>
              <a:t>3.1 Giới thiệu chung về tác giả, tác phẩm</a:t>
            </a:r>
          </a:p>
        </p:txBody>
      </p:sp>
      <p:sp>
        <p:nvSpPr>
          <p:cNvPr id="6" name="TextBox 6"/>
          <p:cNvSpPr txBox="1"/>
          <p:nvPr/>
        </p:nvSpPr>
        <p:spPr>
          <a:xfrm>
            <a:off x="5116081" y="132065"/>
            <a:ext cx="8484305" cy="842124"/>
          </a:xfrm>
          <a:prstGeom prst="rect">
            <a:avLst/>
          </a:prstGeom>
        </p:spPr>
        <p:txBody>
          <a:bodyPr lIns="0" tIns="0" rIns="0" bIns="0" rtlCol="0" anchor="t">
            <a:spAutoFit/>
          </a:bodyPr>
          <a:lstStyle/>
          <a:p>
            <a:pPr algn="just">
              <a:lnSpc>
                <a:spcPts val="6727"/>
              </a:lnSpc>
            </a:pPr>
            <a:r>
              <a:rPr lang="en-US" sz="5382">
                <a:solidFill>
                  <a:srgbClr val="FFCF51"/>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0" y="2995499"/>
            <a:ext cx="18288000" cy="4296003"/>
            <a:chOff x="0" y="0"/>
            <a:chExt cx="4816593" cy="1131458"/>
          </a:xfrm>
        </p:grpSpPr>
        <p:sp>
          <p:nvSpPr>
            <p:cNvPr id="3" name="Freeform 3"/>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4" name="TextBox 4"/>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24690" y="3166213"/>
            <a:ext cx="21945600" cy="338328"/>
            <a:chOff x="0" y="0"/>
            <a:chExt cx="29260800" cy="451104"/>
          </a:xfrm>
        </p:grpSpPr>
        <p:sp>
          <p:nvSpPr>
            <p:cNvPr id="6" name="Freeform 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9" name="Group 9"/>
          <p:cNvGrpSpPr/>
          <p:nvPr/>
        </p:nvGrpSpPr>
        <p:grpSpPr>
          <a:xfrm>
            <a:off x="-2022588" y="6751426"/>
            <a:ext cx="21945600" cy="338328"/>
            <a:chOff x="0" y="0"/>
            <a:chExt cx="29260800" cy="451104"/>
          </a:xfrm>
        </p:grpSpPr>
        <p:sp>
          <p:nvSpPr>
            <p:cNvPr id="10" name="Freeform 1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pic>
        <p:nvPicPr>
          <p:cNvPr id="13" name="Picture 13"/>
          <p:cNvPicPr>
            <a:picLocks noChangeAspect="1"/>
          </p:cNvPicPr>
          <p:nvPr/>
        </p:nvPicPr>
        <p:blipFill>
          <a:blip r:embed="rId4"/>
          <a:srcRect/>
          <a:stretch>
            <a:fillRect/>
          </a:stretch>
        </p:blipFill>
        <p:spPr>
          <a:xfrm>
            <a:off x="263519" y="3504541"/>
            <a:ext cx="4338267" cy="6110235"/>
          </a:xfrm>
          <a:prstGeom prst="rect">
            <a:avLst/>
          </a:prstGeom>
        </p:spPr>
      </p:pic>
      <p:sp>
        <p:nvSpPr>
          <p:cNvPr id="14" name="TextBox 14"/>
          <p:cNvSpPr txBox="1"/>
          <p:nvPr/>
        </p:nvSpPr>
        <p:spPr>
          <a:xfrm>
            <a:off x="2001248" y="3842483"/>
            <a:ext cx="15763484" cy="2013593"/>
          </a:xfrm>
          <a:prstGeom prst="rect">
            <a:avLst/>
          </a:prstGeom>
        </p:spPr>
        <p:txBody>
          <a:bodyPr lIns="0" tIns="0" rIns="0" bIns="0" rtlCol="0" anchor="t">
            <a:spAutoFit/>
          </a:bodyPr>
          <a:lstStyle/>
          <a:p>
            <a:pPr algn="ctr">
              <a:lnSpc>
                <a:spcPts val="15539"/>
              </a:lnSpc>
            </a:pPr>
            <a:r>
              <a:rPr lang="en-US" sz="11099" dirty="0" err="1">
                <a:solidFill>
                  <a:srgbClr val="593330"/>
                </a:solidFill>
                <a:latin typeface="#9Slide06 ThuPhap Thien An"/>
              </a:rPr>
              <a:t>Người</a:t>
            </a:r>
            <a:r>
              <a:rPr lang="en-US" sz="11099" dirty="0">
                <a:solidFill>
                  <a:srgbClr val="593330"/>
                </a:solidFill>
                <a:latin typeface="#9Slide06 ThuPhap Thien An"/>
              </a:rPr>
              <a:t> </a:t>
            </a:r>
            <a:r>
              <a:rPr lang="en-US" sz="11099" dirty="0" err="1">
                <a:solidFill>
                  <a:srgbClr val="593330"/>
                </a:solidFill>
                <a:latin typeface="#9Slide06 ThuPhap Thien An"/>
              </a:rPr>
              <a:t>chinh</a:t>
            </a:r>
            <a:r>
              <a:rPr lang="en-US" sz="11099" dirty="0">
                <a:solidFill>
                  <a:srgbClr val="593330"/>
                </a:solidFill>
                <a:latin typeface="#9Slide06 ThuPhap Thien An"/>
              </a:rPr>
              <a:t> </a:t>
            </a:r>
            <a:r>
              <a:rPr lang="en-US" sz="11099" dirty="0" err="1">
                <a:solidFill>
                  <a:srgbClr val="593330"/>
                </a:solidFill>
                <a:latin typeface="#9Slide06 ThuPhap Thien An"/>
              </a:rPr>
              <a:t>phụ</a:t>
            </a:r>
            <a:r>
              <a:rPr lang="en-US" sz="11099" dirty="0">
                <a:solidFill>
                  <a:srgbClr val="593330"/>
                </a:solidFill>
                <a:latin typeface="#9Slide06 ThuPhap Thien An"/>
              </a:rPr>
              <a:t> </a:t>
            </a:r>
            <a:r>
              <a:rPr lang="en-US" sz="11099" dirty="0" err="1">
                <a:solidFill>
                  <a:srgbClr val="593330"/>
                </a:solidFill>
                <a:latin typeface="#9Slide06 ThuPhap Thien An"/>
              </a:rPr>
              <a:t>chờ</a:t>
            </a:r>
            <a:r>
              <a:rPr lang="en-US" sz="11099" dirty="0">
                <a:solidFill>
                  <a:srgbClr val="593330"/>
                </a:solidFill>
                <a:latin typeface="#9Slide06 ThuPhap Thien An"/>
              </a:rPr>
              <a:t> </a:t>
            </a:r>
            <a:r>
              <a:rPr lang="en-US" sz="11099" dirty="0" err="1">
                <a:solidFill>
                  <a:srgbClr val="593330"/>
                </a:solidFill>
                <a:latin typeface="#9Slide06 ThuPhap Thien An"/>
              </a:rPr>
              <a:t>chồng</a:t>
            </a:r>
            <a:endParaRPr lang="en-US" sz="11099" dirty="0">
              <a:solidFill>
                <a:srgbClr val="593330"/>
              </a:solidFill>
              <a:latin typeface="#9Slide06 ThuPhap Thien An"/>
            </a:endParaRPr>
          </a:p>
        </p:txBody>
      </p:sp>
      <p:sp>
        <p:nvSpPr>
          <p:cNvPr id="15" name="Freeform 15"/>
          <p:cNvSpPr/>
          <p:nvPr/>
        </p:nvSpPr>
        <p:spPr>
          <a:xfrm>
            <a:off x="-784994" y="-1867513"/>
            <a:ext cx="3627388" cy="3735026"/>
          </a:xfrm>
          <a:custGeom>
            <a:avLst/>
            <a:gdLst/>
            <a:ahLst/>
            <a:cxnLst/>
            <a:rect l="l" t="t" r="r" b="b"/>
            <a:pathLst>
              <a:path w="3627388" h="3735026">
                <a:moveTo>
                  <a:pt x="0" y="0"/>
                </a:moveTo>
                <a:lnTo>
                  <a:pt x="3627388" y="0"/>
                </a:lnTo>
                <a:lnTo>
                  <a:pt x="3627388" y="3735026"/>
                </a:lnTo>
                <a:lnTo>
                  <a:pt x="0" y="3735026"/>
                </a:lnTo>
                <a:lnTo>
                  <a:pt x="0" y="0"/>
                </a:lnTo>
                <a:close/>
              </a:path>
            </a:pathLst>
          </a:custGeom>
          <a:blipFill>
            <a:blip r:embed="rId5"/>
            <a:stretch>
              <a:fillRect/>
            </a:stretch>
          </a:blipFill>
        </p:spPr>
        <p:txBody>
          <a:bodyPr/>
          <a:lstStyle/>
          <a:p>
            <a:endParaRPr lang="en-US"/>
          </a:p>
        </p:txBody>
      </p:sp>
      <p:sp>
        <p:nvSpPr>
          <p:cNvPr id="16" name="Freeform 16"/>
          <p:cNvSpPr/>
          <p:nvPr/>
        </p:nvSpPr>
        <p:spPr>
          <a:xfrm>
            <a:off x="13386123" y="107095"/>
            <a:ext cx="4901877" cy="4141054"/>
          </a:xfrm>
          <a:custGeom>
            <a:avLst/>
            <a:gdLst/>
            <a:ahLst/>
            <a:cxnLst/>
            <a:rect l="l" t="t" r="r" b="b"/>
            <a:pathLst>
              <a:path w="4901877" h="4141054">
                <a:moveTo>
                  <a:pt x="0" y="0"/>
                </a:moveTo>
                <a:lnTo>
                  <a:pt x="4901877" y="0"/>
                </a:lnTo>
                <a:lnTo>
                  <a:pt x="4901877" y="4141055"/>
                </a:lnTo>
                <a:lnTo>
                  <a:pt x="0" y="4141055"/>
                </a:lnTo>
                <a:lnTo>
                  <a:pt x="0" y="0"/>
                </a:lnTo>
                <a:close/>
              </a:path>
            </a:pathLst>
          </a:custGeom>
          <a:blipFill>
            <a:blip r:embed="rId6"/>
            <a:stretch>
              <a:fillRect/>
            </a:stretch>
          </a:blipFill>
        </p:spPr>
        <p:txBody>
          <a:bodyPr/>
          <a:lstStyle/>
          <a:p>
            <a:endParaRPr lang="en-US"/>
          </a:p>
        </p:txBody>
      </p:sp>
      <p:sp>
        <p:nvSpPr>
          <p:cNvPr id="17" name="Freeform 17"/>
          <p:cNvSpPr/>
          <p:nvPr/>
        </p:nvSpPr>
        <p:spPr>
          <a:xfrm>
            <a:off x="15305281" y="7983849"/>
            <a:ext cx="2860405" cy="2076279"/>
          </a:xfrm>
          <a:custGeom>
            <a:avLst/>
            <a:gdLst/>
            <a:ahLst/>
            <a:cxnLst/>
            <a:rect l="l" t="t" r="r" b="b"/>
            <a:pathLst>
              <a:path w="2860405" h="2076279">
                <a:moveTo>
                  <a:pt x="0" y="0"/>
                </a:moveTo>
                <a:lnTo>
                  <a:pt x="2860405" y="0"/>
                </a:lnTo>
                <a:lnTo>
                  <a:pt x="2860405" y="2076279"/>
                </a:lnTo>
                <a:lnTo>
                  <a:pt x="0" y="2076279"/>
                </a:lnTo>
                <a:lnTo>
                  <a:pt x="0" y="0"/>
                </a:lnTo>
                <a:close/>
              </a:path>
            </a:pathLst>
          </a:custGeom>
          <a:blipFill>
            <a:blip r:embed="rId7"/>
            <a:stretch>
              <a:fillRect/>
            </a:stretch>
          </a:blipFill>
        </p:spPr>
        <p:txBody>
          <a:bodyPr/>
          <a:lstStyle/>
          <a:p>
            <a:endParaRPr lang="en-US"/>
          </a:p>
        </p:txBody>
      </p:sp>
      <p:sp>
        <p:nvSpPr>
          <p:cNvPr id="18" name="TextBox 18"/>
          <p:cNvSpPr txBox="1"/>
          <p:nvPr/>
        </p:nvSpPr>
        <p:spPr>
          <a:xfrm>
            <a:off x="6324600" y="421321"/>
            <a:ext cx="4403239" cy="2429513"/>
          </a:xfrm>
          <a:prstGeom prst="rect">
            <a:avLst/>
          </a:prstGeom>
        </p:spPr>
        <p:txBody>
          <a:bodyPr wrap="square" lIns="0" tIns="0" rIns="0" bIns="0" rtlCol="0" anchor="t">
            <a:spAutoFit/>
          </a:bodyPr>
          <a:lstStyle/>
          <a:p>
            <a:pPr algn="ctr">
              <a:lnSpc>
                <a:spcPts val="19879"/>
              </a:lnSpc>
            </a:pPr>
            <a:r>
              <a:rPr lang="en-US" sz="14199" dirty="0">
                <a:solidFill>
                  <a:srgbClr val="FFCF51"/>
                </a:solidFill>
                <a:latin typeface="Bahianita"/>
              </a:rPr>
              <a:t>HỌP BÁO</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2655184" y="2776107"/>
            <a:ext cx="12977632" cy="6482193"/>
            <a:chOff x="0" y="0"/>
            <a:chExt cx="3417977" cy="1707244"/>
          </a:xfrm>
        </p:grpSpPr>
        <p:sp>
          <p:nvSpPr>
            <p:cNvPr id="3" name="Freeform 3"/>
            <p:cNvSpPr/>
            <p:nvPr/>
          </p:nvSpPr>
          <p:spPr>
            <a:xfrm>
              <a:off x="0" y="0"/>
              <a:ext cx="3417977" cy="1707244"/>
            </a:xfrm>
            <a:custGeom>
              <a:avLst/>
              <a:gdLst/>
              <a:ahLst/>
              <a:cxnLst/>
              <a:rect l="l" t="t" r="r" b="b"/>
              <a:pathLst>
                <a:path w="3417977" h="1707244">
                  <a:moveTo>
                    <a:pt x="30424" y="0"/>
                  </a:moveTo>
                  <a:lnTo>
                    <a:pt x="3387553" y="0"/>
                  </a:lnTo>
                  <a:cubicBezTo>
                    <a:pt x="3395622" y="0"/>
                    <a:pt x="3403360" y="3205"/>
                    <a:pt x="3409066" y="8911"/>
                  </a:cubicBezTo>
                  <a:cubicBezTo>
                    <a:pt x="3414772" y="14617"/>
                    <a:pt x="3417977" y="22355"/>
                    <a:pt x="3417977" y="30424"/>
                  </a:cubicBezTo>
                  <a:lnTo>
                    <a:pt x="3417977" y="1676820"/>
                  </a:lnTo>
                  <a:cubicBezTo>
                    <a:pt x="3417977" y="1684889"/>
                    <a:pt x="3414772" y="1692627"/>
                    <a:pt x="3409066" y="1698333"/>
                  </a:cubicBezTo>
                  <a:cubicBezTo>
                    <a:pt x="3403360" y="1704039"/>
                    <a:pt x="3395622" y="1707244"/>
                    <a:pt x="3387553" y="1707244"/>
                  </a:cubicBezTo>
                  <a:lnTo>
                    <a:pt x="30424" y="1707244"/>
                  </a:lnTo>
                  <a:cubicBezTo>
                    <a:pt x="22355" y="1707244"/>
                    <a:pt x="14617" y="1704039"/>
                    <a:pt x="8911" y="1698333"/>
                  </a:cubicBezTo>
                  <a:cubicBezTo>
                    <a:pt x="3205" y="1692627"/>
                    <a:pt x="0" y="1684889"/>
                    <a:pt x="0" y="1676820"/>
                  </a:cubicBezTo>
                  <a:lnTo>
                    <a:pt x="0" y="30424"/>
                  </a:lnTo>
                  <a:cubicBezTo>
                    <a:pt x="0" y="22355"/>
                    <a:pt x="3205" y="14617"/>
                    <a:pt x="8911" y="8911"/>
                  </a:cubicBezTo>
                  <a:cubicBezTo>
                    <a:pt x="14617" y="3205"/>
                    <a:pt x="22355" y="0"/>
                    <a:pt x="30424" y="0"/>
                  </a:cubicBezTo>
                  <a:close/>
                </a:path>
              </a:pathLst>
            </a:custGeom>
            <a:solidFill>
              <a:srgbClr val="FBF7EE"/>
            </a:solidFill>
          </p:spPr>
          <p:txBody>
            <a:bodyPr/>
            <a:lstStyle/>
            <a:p>
              <a:endParaRPr lang="en-US"/>
            </a:p>
          </p:txBody>
        </p:sp>
        <p:sp>
          <p:nvSpPr>
            <p:cNvPr id="4" name="TextBox 4"/>
            <p:cNvSpPr txBox="1"/>
            <p:nvPr/>
          </p:nvSpPr>
          <p:spPr>
            <a:xfrm>
              <a:off x="0" y="-57150"/>
              <a:ext cx="3417977" cy="1764394"/>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3060628" y="3011050"/>
            <a:ext cx="12166745" cy="5971354"/>
          </a:xfrm>
          <a:prstGeom prst="rect">
            <a:avLst/>
          </a:prstGeom>
        </p:spPr>
        <p:txBody>
          <a:bodyPr lIns="0" tIns="0" rIns="0" bIns="0" rtlCol="0" anchor="t">
            <a:spAutoFit/>
          </a:bodyPr>
          <a:lstStyle/>
          <a:p>
            <a:pPr marL="816607" lvl="1" indent="-408304" algn="just">
              <a:lnSpc>
                <a:spcPts val="5295"/>
              </a:lnSpc>
              <a:buFont typeface="Arial"/>
              <a:buChar char="•"/>
            </a:pPr>
            <a:r>
              <a:rPr lang="en-US" sz="3782" dirty="0">
                <a:solidFill>
                  <a:srgbClr val="2A3D43"/>
                </a:solidFill>
                <a:latin typeface="Roboto Condensed"/>
              </a:rPr>
              <a:t>Chia </a:t>
            </a:r>
            <a:r>
              <a:rPr lang="en-US" sz="3782" dirty="0" err="1">
                <a:solidFill>
                  <a:srgbClr val="2A3D43"/>
                </a:solidFill>
                <a:latin typeface="Roboto Condensed"/>
              </a:rPr>
              <a:t>lớp</a:t>
            </a:r>
            <a:r>
              <a:rPr lang="en-US" sz="3782" dirty="0">
                <a:solidFill>
                  <a:srgbClr val="2A3D43"/>
                </a:solidFill>
                <a:latin typeface="Roboto Condensed"/>
              </a:rPr>
              <a:t> </a:t>
            </a:r>
            <a:r>
              <a:rPr lang="en-US" sz="3782" dirty="0" err="1">
                <a:solidFill>
                  <a:srgbClr val="2A3D43"/>
                </a:solidFill>
                <a:latin typeface="Roboto Condensed"/>
              </a:rPr>
              <a:t>thành</a:t>
            </a:r>
            <a:r>
              <a:rPr lang="en-US" sz="3782" dirty="0">
                <a:solidFill>
                  <a:srgbClr val="2A3D43"/>
                </a:solidFill>
                <a:latin typeface="Roboto Condensed"/>
              </a:rPr>
              <a:t> 4 </a:t>
            </a:r>
            <a:r>
              <a:rPr lang="en-US" sz="3782" dirty="0" err="1">
                <a:solidFill>
                  <a:srgbClr val="2A3D43"/>
                </a:solidFill>
                <a:latin typeface="Roboto Condensed"/>
              </a:rPr>
              <a:t>nhóm</a:t>
            </a:r>
            <a:r>
              <a:rPr lang="en-US" sz="3782" dirty="0">
                <a:solidFill>
                  <a:srgbClr val="2A3D43"/>
                </a:solidFill>
                <a:latin typeface="Roboto Condensed"/>
              </a:rPr>
              <a:t> (</a:t>
            </a:r>
            <a:r>
              <a:rPr lang="en-US" sz="3782" dirty="0" err="1">
                <a:solidFill>
                  <a:srgbClr val="2A3D43"/>
                </a:solidFill>
                <a:latin typeface="Roboto Condensed"/>
              </a:rPr>
              <a:t>mỗi</a:t>
            </a:r>
            <a:r>
              <a:rPr lang="en-US" sz="3782" dirty="0">
                <a:solidFill>
                  <a:srgbClr val="2A3D43"/>
                </a:solidFill>
                <a:latin typeface="Roboto Condensed"/>
              </a:rPr>
              <a:t> </a:t>
            </a:r>
            <a:r>
              <a:rPr lang="en-US" sz="3782" dirty="0" err="1">
                <a:solidFill>
                  <a:srgbClr val="2A3D43"/>
                </a:solidFill>
                <a:latin typeface="Roboto Condensed"/>
              </a:rPr>
              <a:t>nhóm</a:t>
            </a:r>
            <a:r>
              <a:rPr lang="en-US" sz="3782" dirty="0">
                <a:solidFill>
                  <a:srgbClr val="2A3D43"/>
                </a:solidFill>
                <a:latin typeface="Roboto Condensed"/>
              </a:rPr>
              <a:t> </a:t>
            </a:r>
            <a:r>
              <a:rPr lang="en-US" sz="3782" dirty="0" err="1">
                <a:solidFill>
                  <a:srgbClr val="2A3D43"/>
                </a:solidFill>
                <a:latin typeface="Roboto Condensed"/>
              </a:rPr>
              <a:t>lấy</a:t>
            </a:r>
            <a:r>
              <a:rPr lang="en-US" sz="3782" dirty="0">
                <a:solidFill>
                  <a:srgbClr val="2A3D43"/>
                </a:solidFill>
                <a:latin typeface="Roboto Condensed"/>
              </a:rPr>
              <a:t> </a:t>
            </a:r>
            <a:r>
              <a:rPr lang="en-US" sz="3782" dirty="0" err="1">
                <a:solidFill>
                  <a:srgbClr val="2A3D43"/>
                </a:solidFill>
                <a:latin typeface="Roboto Condensed"/>
              </a:rPr>
              <a:t>tên</a:t>
            </a:r>
            <a:r>
              <a:rPr lang="en-US" sz="3782" dirty="0">
                <a:solidFill>
                  <a:srgbClr val="2A3D43"/>
                </a:solidFill>
                <a:latin typeface="Roboto Condensed"/>
              </a:rPr>
              <a:t> 1 </a:t>
            </a:r>
            <a:r>
              <a:rPr lang="en-US" sz="3782" dirty="0" err="1">
                <a:solidFill>
                  <a:srgbClr val="2A3D43"/>
                </a:solidFill>
                <a:latin typeface="Roboto Condensed"/>
              </a:rPr>
              <a:t>nhà</a:t>
            </a:r>
            <a:r>
              <a:rPr lang="en-US" sz="3782" dirty="0">
                <a:solidFill>
                  <a:srgbClr val="2A3D43"/>
                </a:solidFill>
                <a:latin typeface="Roboto Condensed"/>
              </a:rPr>
              <a:t> </a:t>
            </a:r>
            <a:r>
              <a:rPr lang="en-US" sz="3782" dirty="0" err="1">
                <a:solidFill>
                  <a:srgbClr val="2A3D43"/>
                </a:solidFill>
                <a:latin typeface="Roboto Condensed"/>
              </a:rPr>
              <a:t>thơ</a:t>
            </a:r>
            <a:r>
              <a:rPr lang="en-US" sz="3782" dirty="0">
                <a:solidFill>
                  <a:srgbClr val="2A3D43"/>
                </a:solidFill>
                <a:latin typeface="Roboto Condensed"/>
              </a:rPr>
              <a:t> </a:t>
            </a:r>
            <a:r>
              <a:rPr lang="en-US" sz="3782" dirty="0" err="1">
                <a:solidFill>
                  <a:srgbClr val="2A3D43"/>
                </a:solidFill>
                <a:latin typeface="Roboto Condensed"/>
              </a:rPr>
              <a:t>nữ</a:t>
            </a:r>
            <a:r>
              <a:rPr lang="en-US" sz="3782" dirty="0">
                <a:solidFill>
                  <a:srgbClr val="2A3D43"/>
                </a:solidFill>
                <a:latin typeface="Roboto Condensed"/>
              </a:rPr>
              <a:t> </a:t>
            </a:r>
            <a:r>
              <a:rPr lang="en-US" sz="3782" dirty="0" err="1">
                <a:solidFill>
                  <a:srgbClr val="2A3D43"/>
                </a:solidFill>
                <a:latin typeface="Roboto Condensed"/>
              </a:rPr>
              <a:t>thời</a:t>
            </a:r>
            <a:r>
              <a:rPr lang="en-US" sz="3782" dirty="0">
                <a:solidFill>
                  <a:srgbClr val="2A3D43"/>
                </a:solidFill>
                <a:latin typeface="Roboto Condensed"/>
              </a:rPr>
              <a:t> </a:t>
            </a:r>
            <a:r>
              <a:rPr lang="en-US" sz="3782" dirty="0" err="1">
                <a:solidFill>
                  <a:srgbClr val="2A3D43"/>
                </a:solidFill>
                <a:latin typeface="Roboto Condensed"/>
              </a:rPr>
              <a:t>phong</a:t>
            </a:r>
            <a:r>
              <a:rPr lang="en-US" sz="3782" dirty="0">
                <a:solidFill>
                  <a:srgbClr val="2A3D43"/>
                </a:solidFill>
                <a:latin typeface="Roboto Condensed"/>
              </a:rPr>
              <a:t> </a:t>
            </a:r>
            <a:r>
              <a:rPr lang="en-US" sz="3782" dirty="0" err="1">
                <a:solidFill>
                  <a:srgbClr val="2A3D43"/>
                </a:solidFill>
                <a:latin typeface="Roboto Condensed"/>
              </a:rPr>
              <a:t>kiến</a:t>
            </a:r>
            <a:r>
              <a:rPr lang="en-US" sz="3782" dirty="0">
                <a:solidFill>
                  <a:srgbClr val="2A3D43"/>
                </a:solidFill>
                <a:latin typeface="Roboto Condensed"/>
              </a:rPr>
              <a:t> </a:t>
            </a:r>
            <a:r>
              <a:rPr lang="en-US" sz="3782" dirty="0" err="1">
                <a:solidFill>
                  <a:srgbClr val="2A3D43"/>
                </a:solidFill>
                <a:latin typeface="Roboto Condensed"/>
              </a:rPr>
              <a:t>làm</a:t>
            </a:r>
            <a:r>
              <a:rPr lang="en-US" sz="3782" dirty="0">
                <a:solidFill>
                  <a:srgbClr val="2A3D43"/>
                </a:solidFill>
                <a:latin typeface="Roboto Condensed"/>
              </a:rPr>
              <a:t> </a:t>
            </a:r>
            <a:r>
              <a:rPr lang="en-US" sz="3782" dirty="0" err="1">
                <a:solidFill>
                  <a:srgbClr val="2A3D43"/>
                </a:solidFill>
                <a:latin typeface="Roboto Condensed"/>
              </a:rPr>
              <a:t>tên</a:t>
            </a:r>
            <a:r>
              <a:rPr lang="en-US" sz="3782" dirty="0">
                <a:solidFill>
                  <a:srgbClr val="2A3D43"/>
                </a:solidFill>
                <a:latin typeface="Roboto Condensed"/>
              </a:rPr>
              <a:t> </a:t>
            </a:r>
            <a:r>
              <a:rPr lang="en-US" sz="3782" dirty="0" err="1">
                <a:solidFill>
                  <a:srgbClr val="2A3D43"/>
                </a:solidFill>
                <a:latin typeface="Roboto Condensed"/>
              </a:rPr>
              <a:t>của</a:t>
            </a:r>
            <a:r>
              <a:rPr lang="en-US" sz="3782" dirty="0">
                <a:solidFill>
                  <a:srgbClr val="2A3D43"/>
                </a:solidFill>
                <a:latin typeface="Roboto Condensed"/>
              </a:rPr>
              <a:t> </a:t>
            </a:r>
            <a:r>
              <a:rPr lang="en-US" sz="3782" dirty="0" err="1">
                <a:solidFill>
                  <a:srgbClr val="2A3D43"/>
                </a:solidFill>
                <a:latin typeface="Roboto Condensed"/>
              </a:rPr>
              <a:t>nhóm</a:t>
            </a:r>
            <a:r>
              <a:rPr lang="en-US" sz="3782" dirty="0">
                <a:solidFill>
                  <a:srgbClr val="2A3D43"/>
                </a:solidFill>
                <a:latin typeface="Roboto Condensed"/>
              </a:rPr>
              <a:t>: </a:t>
            </a:r>
            <a:r>
              <a:rPr lang="en-US" sz="3782" dirty="0" err="1">
                <a:solidFill>
                  <a:srgbClr val="2A3D43"/>
                </a:solidFill>
                <a:latin typeface="Roboto Condensed"/>
              </a:rPr>
              <a:t>Hồ</a:t>
            </a:r>
            <a:r>
              <a:rPr lang="en-US" sz="3782" dirty="0">
                <a:solidFill>
                  <a:srgbClr val="2A3D43"/>
                </a:solidFill>
                <a:latin typeface="Roboto Condensed"/>
              </a:rPr>
              <a:t> Xuân Hương, </a:t>
            </a:r>
            <a:r>
              <a:rPr lang="en-US" sz="3782" dirty="0" err="1">
                <a:solidFill>
                  <a:srgbClr val="2A3D43"/>
                </a:solidFill>
                <a:latin typeface="Roboto Condensed"/>
              </a:rPr>
              <a:t>Bà</a:t>
            </a:r>
            <a:r>
              <a:rPr lang="en-US" sz="3782" dirty="0">
                <a:solidFill>
                  <a:srgbClr val="2A3D43"/>
                </a:solidFill>
                <a:latin typeface="Roboto Condensed"/>
              </a:rPr>
              <a:t> </a:t>
            </a:r>
            <a:r>
              <a:rPr lang="en-US" sz="3782" dirty="0" err="1">
                <a:solidFill>
                  <a:srgbClr val="2A3D43"/>
                </a:solidFill>
                <a:latin typeface="Roboto Condensed"/>
              </a:rPr>
              <a:t>Huyện</a:t>
            </a:r>
            <a:r>
              <a:rPr lang="en-US" sz="3782" dirty="0">
                <a:solidFill>
                  <a:srgbClr val="2A3D43"/>
                </a:solidFill>
                <a:latin typeface="Roboto Condensed"/>
              </a:rPr>
              <a:t> Thanh Quan, Ngọc Hân </a:t>
            </a:r>
            <a:r>
              <a:rPr lang="en-US" sz="3782" dirty="0" err="1">
                <a:solidFill>
                  <a:srgbClr val="2A3D43"/>
                </a:solidFill>
                <a:latin typeface="Roboto Condensed"/>
              </a:rPr>
              <a:t>công</a:t>
            </a:r>
            <a:r>
              <a:rPr lang="en-US" sz="3782" dirty="0">
                <a:solidFill>
                  <a:srgbClr val="2A3D43"/>
                </a:solidFill>
                <a:latin typeface="Roboto Condensed"/>
              </a:rPr>
              <a:t> </a:t>
            </a:r>
            <a:r>
              <a:rPr lang="en-US" sz="3782" dirty="0" err="1">
                <a:solidFill>
                  <a:srgbClr val="2A3D43"/>
                </a:solidFill>
                <a:latin typeface="Roboto Condensed"/>
              </a:rPr>
              <a:t>chúa</a:t>
            </a:r>
            <a:r>
              <a:rPr lang="en-US" sz="3782" dirty="0">
                <a:solidFill>
                  <a:srgbClr val="2A3D43"/>
                </a:solidFill>
                <a:latin typeface="Roboto Condensed"/>
              </a:rPr>
              <a:t>).</a:t>
            </a:r>
          </a:p>
          <a:p>
            <a:pPr marL="816607" lvl="1" indent="-408304" algn="just">
              <a:lnSpc>
                <a:spcPts val="5295"/>
              </a:lnSpc>
              <a:buFont typeface="Arial"/>
              <a:buChar char="•"/>
            </a:pPr>
            <a:r>
              <a:rPr lang="en-US" sz="3782" dirty="0">
                <a:solidFill>
                  <a:srgbClr val="2A3D43"/>
                </a:solidFill>
                <a:latin typeface="Roboto Condensed"/>
              </a:rPr>
              <a:t> HS </a:t>
            </a:r>
            <a:r>
              <a:rPr lang="en-US" sz="3782" dirty="0" err="1">
                <a:solidFill>
                  <a:srgbClr val="2A3D43"/>
                </a:solidFill>
                <a:latin typeface="Roboto Condensed"/>
              </a:rPr>
              <a:t>giải</a:t>
            </a:r>
            <a:r>
              <a:rPr lang="en-US" sz="3782" dirty="0">
                <a:solidFill>
                  <a:srgbClr val="2A3D43"/>
                </a:solidFill>
                <a:latin typeface="Roboto Condensed"/>
              </a:rPr>
              <a:t> </a:t>
            </a:r>
            <a:r>
              <a:rPr lang="en-US" sz="3782" dirty="0" err="1">
                <a:solidFill>
                  <a:srgbClr val="2A3D43"/>
                </a:solidFill>
                <a:latin typeface="Roboto Condensed"/>
              </a:rPr>
              <a:t>mã</a:t>
            </a:r>
            <a:r>
              <a:rPr lang="en-US" sz="3782" dirty="0">
                <a:solidFill>
                  <a:srgbClr val="2A3D43"/>
                </a:solidFill>
                <a:latin typeface="Roboto Condensed"/>
              </a:rPr>
              <a:t> </a:t>
            </a:r>
            <a:r>
              <a:rPr lang="en-US" sz="3782" dirty="0" err="1">
                <a:solidFill>
                  <a:srgbClr val="2A3D43"/>
                </a:solidFill>
                <a:latin typeface="Roboto Condensed"/>
              </a:rPr>
              <a:t>manh</a:t>
            </a:r>
            <a:r>
              <a:rPr lang="en-US" sz="3782" dirty="0">
                <a:solidFill>
                  <a:srgbClr val="2A3D43"/>
                </a:solidFill>
                <a:latin typeface="Roboto Condensed"/>
              </a:rPr>
              <a:t> </a:t>
            </a:r>
            <a:r>
              <a:rPr lang="en-US" sz="3782" dirty="0" err="1">
                <a:solidFill>
                  <a:srgbClr val="2A3D43"/>
                </a:solidFill>
                <a:latin typeface="Roboto Condensed"/>
              </a:rPr>
              <a:t>mối</a:t>
            </a:r>
            <a:r>
              <a:rPr lang="en-US" sz="3782" dirty="0">
                <a:solidFill>
                  <a:srgbClr val="2A3D43"/>
                </a:solidFill>
                <a:latin typeface="Roboto Condensed"/>
              </a:rPr>
              <a:t> ở </a:t>
            </a:r>
            <a:r>
              <a:rPr lang="en-US" sz="3782" dirty="0" err="1">
                <a:solidFill>
                  <a:srgbClr val="2A3D43"/>
                </a:solidFill>
                <a:latin typeface="Roboto Condensed"/>
              </a:rPr>
              <a:t>nhà</a:t>
            </a:r>
            <a:r>
              <a:rPr lang="en-US" sz="3782" dirty="0">
                <a:solidFill>
                  <a:srgbClr val="2A3D43"/>
                </a:solidFill>
                <a:latin typeface="Roboto Condensed"/>
              </a:rPr>
              <a:t>, </a:t>
            </a:r>
            <a:r>
              <a:rPr lang="en-US" sz="3782" dirty="0" err="1">
                <a:solidFill>
                  <a:srgbClr val="2A3D43"/>
                </a:solidFill>
                <a:latin typeface="Roboto Condensed"/>
              </a:rPr>
              <a:t>báo</a:t>
            </a:r>
            <a:r>
              <a:rPr lang="en-US" sz="3782" dirty="0">
                <a:solidFill>
                  <a:srgbClr val="2A3D43"/>
                </a:solidFill>
                <a:latin typeface="Roboto Condensed"/>
              </a:rPr>
              <a:t> </a:t>
            </a:r>
            <a:r>
              <a:rPr lang="en-US" sz="3782" dirty="0" err="1">
                <a:solidFill>
                  <a:srgbClr val="2A3D43"/>
                </a:solidFill>
                <a:latin typeface="Roboto Condensed"/>
              </a:rPr>
              <a:t>cáo</a:t>
            </a:r>
            <a:r>
              <a:rPr lang="en-US" sz="3782" dirty="0">
                <a:solidFill>
                  <a:srgbClr val="2A3D43"/>
                </a:solidFill>
                <a:latin typeface="Roboto Condensed"/>
              </a:rPr>
              <a:t> </a:t>
            </a:r>
            <a:r>
              <a:rPr lang="en-US" sz="3782" dirty="0" err="1">
                <a:solidFill>
                  <a:srgbClr val="2A3D43"/>
                </a:solidFill>
                <a:latin typeface="Roboto Condensed"/>
              </a:rPr>
              <a:t>kết</a:t>
            </a:r>
            <a:r>
              <a:rPr lang="en-US" sz="3782" dirty="0">
                <a:solidFill>
                  <a:srgbClr val="2A3D43"/>
                </a:solidFill>
                <a:latin typeface="Roboto Condensed"/>
              </a:rPr>
              <a:t> </a:t>
            </a:r>
            <a:r>
              <a:rPr lang="en-US" sz="3782" dirty="0" err="1">
                <a:solidFill>
                  <a:srgbClr val="2A3D43"/>
                </a:solidFill>
                <a:latin typeface="Roboto Condensed"/>
              </a:rPr>
              <a:t>quả</a:t>
            </a:r>
            <a:r>
              <a:rPr lang="en-US" sz="3782" dirty="0">
                <a:solidFill>
                  <a:srgbClr val="2A3D43"/>
                </a:solidFill>
                <a:latin typeface="Roboto Condensed"/>
              </a:rPr>
              <a:t> 5p/ </a:t>
            </a:r>
            <a:r>
              <a:rPr lang="en-US" sz="3782" dirty="0" err="1">
                <a:solidFill>
                  <a:srgbClr val="2A3D43"/>
                </a:solidFill>
                <a:latin typeface="Roboto Condensed"/>
              </a:rPr>
              <a:t>nhóm</a:t>
            </a:r>
            <a:r>
              <a:rPr lang="en-US" sz="3782" dirty="0">
                <a:solidFill>
                  <a:srgbClr val="2A3D43"/>
                </a:solidFill>
                <a:latin typeface="Roboto Condensed"/>
              </a:rPr>
              <a:t>. </a:t>
            </a:r>
            <a:r>
              <a:rPr lang="en-US" sz="3782" dirty="0" err="1">
                <a:solidFill>
                  <a:srgbClr val="2A3D43"/>
                </a:solidFill>
                <a:latin typeface="Roboto Condensed"/>
              </a:rPr>
              <a:t>Nhận</a:t>
            </a:r>
            <a:r>
              <a:rPr lang="en-US" sz="3782" dirty="0">
                <a:solidFill>
                  <a:srgbClr val="2A3D43"/>
                </a:solidFill>
                <a:latin typeface="Roboto Condensed"/>
              </a:rPr>
              <a:t> </a:t>
            </a:r>
            <a:r>
              <a:rPr lang="en-US" sz="3782" dirty="0" err="1">
                <a:solidFill>
                  <a:srgbClr val="2A3D43"/>
                </a:solidFill>
                <a:latin typeface="Roboto Condensed"/>
              </a:rPr>
              <a:t>xét</a:t>
            </a:r>
            <a:r>
              <a:rPr lang="en-US" sz="3782" dirty="0">
                <a:solidFill>
                  <a:srgbClr val="2A3D43"/>
                </a:solidFill>
                <a:latin typeface="Roboto Condensed"/>
              </a:rPr>
              <a:t> và </a:t>
            </a:r>
            <a:r>
              <a:rPr lang="en-US" sz="3782" dirty="0" err="1">
                <a:solidFill>
                  <a:srgbClr val="2A3D43"/>
                </a:solidFill>
                <a:latin typeface="Roboto Condensed"/>
              </a:rPr>
              <a:t>tổng</a:t>
            </a:r>
            <a:r>
              <a:rPr lang="en-US" sz="3782" dirty="0">
                <a:solidFill>
                  <a:srgbClr val="2A3D43"/>
                </a:solidFill>
                <a:latin typeface="Roboto Condensed"/>
              </a:rPr>
              <a:t> </a:t>
            </a:r>
            <a:r>
              <a:rPr lang="en-US" sz="3782" dirty="0" err="1">
                <a:solidFill>
                  <a:srgbClr val="2A3D43"/>
                </a:solidFill>
                <a:latin typeface="Roboto Condensed"/>
              </a:rPr>
              <a:t>kết</a:t>
            </a:r>
            <a:r>
              <a:rPr lang="en-US" sz="3782" dirty="0">
                <a:solidFill>
                  <a:srgbClr val="2A3D43"/>
                </a:solidFill>
                <a:latin typeface="Roboto Condensed"/>
              </a:rPr>
              <a:t>: </a:t>
            </a:r>
            <a:r>
              <a:rPr lang="en-US" sz="3782" dirty="0" err="1">
                <a:solidFill>
                  <a:srgbClr val="2A3D43"/>
                </a:solidFill>
                <a:latin typeface="Roboto Condensed"/>
              </a:rPr>
              <a:t>thời</a:t>
            </a:r>
            <a:r>
              <a:rPr lang="en-US" sz="3782" dirty="0">
                <a:solidFill>
                  <a:srgbClr val="2A3D43"/>
                </a:solidFill>
                <a:latin typeface="Roboto Condensed"/>
              </a:rPr>
              <a:t> </a:t>
            </a:r>
            <a:r>
              <a:rPr lang="en-US" sz="3782" dirty="0" err="1">
                <a:solidFill>
                  <a:srgbClr val="2A3D43"/>
                </a:solidFill>
                <a:latin typeface="Roboto Condensed"/>
              </a:rPr>
              <a:t>gian</a:t>
            </a:r>
            <a:r>
              <a:rPr lang="en-US" sz="3782" dirty="0">
                <a:solidFill>
                  <a:srgbClr val="2A3D43"/>
                </a:solidFill>
                <a:latin typeface="Roboto Condensed"/>
              </a:rPr>
              <a:t> </a:t>
            </a:r>
            <a:r>
              <a:rPr lang="en-US" sz="3782" dirty="0" err="1">
                <a:solidFill>
                  <a:srgbClr val="2A3D43"/>
                </a:solidFill>
                <a:latin typeface="Roboto Condensed"/>
              </a:rPr>
              <a:t>còn</a:t>
            </a:r>
            <a:r>
              <a:rPr lang="en-US" sz="3782" dirty="0">
                <a:solidFill>
                  <a:srgbClr val="2A3D43"/>
                </a:solidFill>
                <a:latin typeface="Roboto Condensed"/>
              </a:rPr>
              <a:t> </a:t>
            </a:r>
            <a:r>
              <a:rPr lang="en-US" sz="3782" dirty="0" err="1">
                <a:solidFill>
                  <a:srgbClr val="2A3D43"/>
                </a:solidFill>
                <a:latin typeface="Roboto Condensed"/>
              </a:rPr>
              <a:t>lại</a:t>
            </a:r>
            <a:r>
              <a:rPr lang="en-US" sz="3782" dirty="0">
                <a:solidFill>
                  <a:srgbClr val="2A3D43"/>
                </a:solidFill>
                <a:latin typeface="Roboto Condensed"/>
              </a:rPr>
              <a:t>. </a:t>
            </a:r>
            <a:r>
              <a:rPr lang="en-US" sz="3782" dirty="0" err="1">
                <a:solidFill>
                  <a:srgbClr val="2A3D43"/>
                </a:solidFill>
                <a:latin typeface="Roboto Condensed"/>
              </a:rPr>
              <a:t>Thứ</a:t>
            </a:r>
            <a:r>
              <a:rPr lang="en-US" sz="3782" dirty="0">
                <a:solidFill>
                  <a:srgbClr val="2A3D43"/>
                </a:solidFill>
                <a:latin typeface="Roboto Condensed"/>
              </a:rPr>
              <a:t> </a:t>
            </a:r>
            <a:r>
              <a:rPr lang="en-US" sz="3782" dirty="0" err="1">
                <a:solidFill>
                  <a:srgbClr val="2A3D43"/>
                </a:solidFill>
                <a:latin typeface="Roboto Condensed"/>
              </a:rPr>
              <a:t>tự</a:t>
            </a:r>
            <a:r>
              <a:rPr lang="en-US" sz="3782" dirty="0">
                <a:solidFill>
                  <a:srgbClr val="2A3D43"/>
                </a:solidFill>
                <a:latin typeface="Roboto Condensed"/>
              </a:rPr>
              <a:t> </a:t>
            </a:r>
            <a:r>
              <a:rPr lang="en-US" sz="3782" dirty="0" err="1">
                <a:solidFill>
                  <a:srgbClr val="2A3D43"/>
                </a:solidFill>
                <a:latin typeface="Roboto Condensed"/>
              </a:rPr>
              <a:t>nhận</a:t>
            </a:r>
            <a:r>
              <a:rPr lang="en-US" sz="3782" dirty="0">
                <a:solidFill>
                  <a:srgbClr val="2A3D43"/>
                </a:solidFill>
                <a:latin typeface="Roboto Condensed"/>
              </a:rPr>
              <a:t> </a:t>
            </a:r>
            <a:r>
              <a:rPr lang="en-US" sz="3782" dirty="0" err="1">
                <a:solidFill>
                  <a:srgbClr val="2A3D43"/>
                </a:solidFill>
                <a:latin typeface="Roboto Condensed"/>
              </a:rPr>
              <a:t>xét</a:t>
            </a:r>
            <a:r>
              <a:rPr lang="en-US" sz="3782" dirty="0">
                <a:solidFill>
                  <a:srgbClr val="2A3D43"/>
                </a:solidFill>
                <a:latin typeface="Roboto Condensed"/>
              </a:rPr>
              <a:t>: </a:t>
            </a:r>
            <a:r>
              <a:rPr lang="en-US" sz="3782" dirty="0" err="1">
                <a:solidFill>
                  <a:srgbClr val="2A3D43"/>
                </a:solidFill>
                <a:latin typeface="Roboto Condensed"/>
              </a:rPr>
              <a:t>vòng</a:t>
            </a:r>
            <a:r>
              <a:rPr lang="en-US" sz="3782" dirty="0">
                <a:solidFill>
                  <a:srgbClr val="2A3D43"/>
                </a:solidFill>
                <a:latin typeface="Roboto Condensed"/>
              </a:rPr>
              <a:t> </a:t>
            </a:r>
            <a:r>
              <a:rPr lang="en-US" sz="3782" dirty="0" err="1">
                <a:solidFill>
                  <a:srgbClr val="2A3D43"/>
                </a:solidFill>
                <a:latin typeface="Roboto Condensed"/>
              </a:rPr>
              <a:t>tròn</a:t>
            </a:r>
            <a:r>
              <a:rPr lang="en-US" sz="3782" dirty="0">
                <a:solidFill>
                  <a:srgbClr val="2A3D43"/>
                </a:solidFill>
                <a:latin typeface="Roboto Condensed"/>
              </a:rPr>
              <a:t> </a:t>
            </a:r>
            <a:r>
              <a:rPr lang="en-US" sz="3782" dirty="0" err="1">
                <a:solidFill>
                  <a:srgbClr val="2A3D43"/>
                </a:solidFill>
                <a:latin typeface="Roboto Condensed"/>
              </a:rPr>
              <a:t>tức</a:t>
            </a:r>
            <a:r>
              <a:rPr lang="en-US" sz="3782" dirty="0">
                <a:solidFill>
                  <a:srgbClr val="2A3D43"/>
                </a:solidFill>
                <a:latin typeface="Roboto Condensed"/>
              </a:rPr>
              <a:t> </a:t>
            </a:r>
            <a:r>
              <a:rPr lang="en-US" sz="3782" dirty="0" err="1">
                <a:solidFill>
                  <a:srgbClr val="2A3D43"/>
                </a:solidFill>
                <a:latin typeface="Roboto Condensed"/>
              </a:rPr>
              <a:t>nhóm</a:t>
            </a:r>
            <a:r>
              <a:rPr lang="en-US" sz="3782" dirty="0">
                <a:solidFill>
                  <a:srgbClr val="2A3D43"/>
                </a:solidFill>
                <a:latin typeface="Roboto Condensed"/>
              </a:rPr>
              <a:t> ĐTĐ </a:t>
            </a:r>
            <a:r>
              <a:rPr lang="en-US" sz="3782" dirty="0" err="1">
                <a:solidFill>
                  <a:srgbClr val="2A3D43"/>
                </a:solidFill>
                <a:latin typeface="Roboto Condensed"/>
              </a:rPr>
              <a:t>nhận</a:t>
            </a:r>
            <a:r>
              <a:rPr lang="en-US" sz="3782" dirty="0">
                <a:solidFill>
                  <a:srgbClr val="2A3D43"/>
                </a:solidFill>
                <a:latin typeface="Roboto Condensed"/>
              </a:rPr>
              <a:t> </a:t>
            </a:r>
            <a:r>
              <a:rPr lang="en-US" sz="3782" dirty="0" err="1">
                <a:solidFill>
                  <a:srgbClr val="2A3D43"/>
                </a:solidFill>
                <a:latin typeface="Roboto Condensed"/>
              </a:rPr>
              <a:t>xét</a:t>
            </a:r>
            <a:r>
              <a:rPr lang="en-US" sz="3782" dirty="0">
                <a:solidFill>
                  <a:srgbClr val="2A3D43"/>
                </a:solidFill>
                <a:latin typeface="Roboto Condensed"/>
              </a:rPr>
              <a:t> </a:t>
            </a:r>
            <a:r>
              <a:rPr lang="en-US" sz="3782" dirty="0" err="1">
                <a:solidFill>
                  <a:srgbClr val="2A3D43"/>
                </a:solidFill>
                <a:latin typeface="Roboto Condensed"/>
              </a:rPr>
              <a:t>nhóm</a:t>
            </a:r>
            <a:r>
              <a:rPr lang="en-US" sz="3782" dirty="0">
                <a:solidFill>
                  <a:srgbClr val="2A3D43"/>
                </a:solidFill>
                <a:latin typeface="Roboto Condensed"/>
              </a:rPr>
              <a:t> HXH, </a:t>
            </a:r>
            <a:r>
              <a:rPr lang="en-US" sz="3782" dirty="0" err="1">
                <a:solidFill>
                  <a:srgbClr val="2A3D43"/>
                </a:solidFill>
                <a:latin typeface="Roboto Condensed"/>
              </a:rPr>
              <a:t>nhóm</a:t>
            </a:r>
            <a:r>
              <a:rPr lang="en-US" sz="3782" dirty="0">
                <a:solidFill>
                  <a:srgbClr val="2A3D43"/>
                </a:solidFill>
                <a:latin typeface="Roboto Condensed"/>
              </a:rPr>
              <a:t> HXH </a:t>
            </a:r>
            <a:r>
              <a:rPr lang="en-US" sz="3782" dirty="0" err="1">
                <a:solidFill>
                  <a:srgbClr val="2A3D43"/>
                </a:solidFill>
                <a:latin typeface="Roboto Condensed"/>
              </a:rPr>
              <a:t>nhận</a:t>
            </a:r>
            <a:r>
              <a:rPr lang="en-US" sz="3782" dirty="0">
                <a:solidFill>
                  <a:srgbClr val="2A3D43"/>
                </a:solidFill>
                <a:latin typeface="Roboto Condensed"/>
              </a:rPr>
              <a:t> </a:t>
            </a:r>
            <a:r>
              <a:rPr lang="en-US" sz="3782" dirty="0" err="1">
                <a:solidFill>
                  <a:srgbClr val="2A3D43"/>
                </a:solidFill>
                <a:latin typeface="Roboto Condensed"/>
              </a:rPr>
              <a:t>xét</a:t>
            </a:r>
            <a:r>
              <a:rPr lang="en-US" sz="3782" dirty="0">
                <a:solidFill>
                  <a:srgbClr val="2A3D43"/>
                </a:solidFill>
                <a:latin typeface="Roboto Condensed"/>
              </a:rPr>
              <a:t> </a:t>
            </a:r>
            <a:r>
              <a:rPr lang="en-US" sz="3782" dirty="0" err="1">
                <a:solidFill>
                  <a:srgbClr val="2A3D43"/>
                </a:solidFill>
                <a:latin typeface="Roboto Condensed"/>
              </a:rPr>
              <a:t>nhóm</a:t>
            </a:r>
            <a:r>
              <a:rPr lang="en-US" sz="3782" dirty="0">
                <a:solidFill>
                  <a:srgbClr val="2A3D43"/>
                </a:solidFill>
                <a:latin typeface="Roboto Condensed"/>
              </a:rPr>
              <a:t> BHTQ, </a:t>
            </a:r>
            <a:r>
              <a:rPr lang="en-US" sz="3782" dirty="0" err="1">
                <a:solidFill>
                  <a:srgbClr val="2A3D43"/>
                </a:solidFill>
                <a:latin typeface="Roboto Condensed"/>
              </a:rPr>
              <a:t>nhóm</a:t>
            </a:r>
            <a:r>
              <a:rPr lang="en-US" sz="3782" dirty="0">
                <a:solidFill>
                  <a:srgbClr val="2A3D43"/>
                </a:solidFill>
                <a:latin typeface="Roboto Condensed"/>
              </a:rPr>
              <a:t> BHTQ </a:t>
            </a:r>
            <a:r>
              <a:rPr lang="en-US" sz="3782" dirty="0" err="1">
                <a:solidFill>
                  <a:srgbClr val="2A3D43"/>
                </a:solidFill>
                <a:latin typeface="Roboto Condensed"/>
              </a:rPr>
              <a:t>nhận</a:t>
            </a:r>
            <a:r>
              <a:rPr lang="en-US" sz="3782" dirty="0">
                <a:solidFill>
                  <a:srgbClr val="2A3D43"/>
                </a:solidFill>
                <a:latin typeface="Roboto Condensed"/>
              </a:rPr>
              <a:t> </a:t>
            </a:r>
            <a:r>
              <a:rPr lang="en-US" sz="3782" dirty="0" err="1">
                <a:solidFill>
                  <a:srgbClr val="2A3D43"/>
                </a:solidFill>
                <a:latin typeface="Roboto Condensed"/>
              </a:rPr>
              <a:t>xét</a:t>
            </a:r>
            <a:r>
              <a:rPr lang="en-US" sz="3782" dirty="0">
                <a:solidFill>
                  <a:srgbClr val="2A3D43"/>
                </a:solidFill>
                <a:latin typeface="Roboto Condensed"/>
              </a:rPr>
              <a:t> </a:t>
            </a:r>
            <a:r>
              <a:rPr lang="en-US" sz="3782" dirty="0" err="1">
                <a:solidFill>
                  <a:srgbClr val="2A3D43"/>
                </a:solidFill>
                <a:latin typeface="Roboto Condensed"/>
              </a:rPr>
              <a:t>nhóm</a:t>
            </a:r>
            <a:r>
              <a:rPr lang="en-US" sz="3782" dirty="0">
                <a:solidFill>
                  <a:srgbClr val="2A3D43"/>
                </a:solidFill>
                <a:latin typeface="Roboto Condensed"/>
              </a:rPr>
              <a:t> NHCC, </a:t>
            </a:r>
            <a:r>
              <a:rPr lang="en-US" sz="3782" dirty="0" err="1">
                <a:solidFill>
                  <a:srgbClr val="2A3D43"/>
                </a:solidFill>
                <a:latin typeface="Roboto Condensed"/>
              </a:rPr>
              <a:t>nhóm</a:t>
            </a:r>
            <a:r>
              <a:rPr lang="en-US" sz="3782" dirty="0">
                <a:solidFill>
                  <a:srgbClr val="2A3D43"/>
                </a:solidFill>
                <a:latin typeface="Roboto Condensed"/>
              </a:rPr>
              <a:t> NHCC </a:t>
            </a:r>
            <a:r>
              <a:rPr lang="en-US" sz="3782" dirty="0" err="1">
                <a:solidFill>
                  <a:srgbClr val="2A3D43"/>
                </a:solidFill>
                <a:latin typeface="Roboto Condensed"/>
              </a:rPr>
              <a:t>nhận</a:t>
            </a:r>
            <a:r>
              <a:rPr lang="en-US" sz="3782" dirty="0">
                <a:solidFill>
                  <a:srgbClr val="2A3D43"/>
                </a:solidFill>
                <a:latin typeface="Roboto Condensed"/>
              </a:rPr>
              <a:t> </a:t>
            </a:r>
            <a:r>
              <a:rPr lang="en-US" sz="3782" dirty="0" err="1">
                <a:solidFill>
                  <a:srgbClr val="2A3D43"/>
                </a:solidFill>
                <a:latin typeface="Roboto Condensed"/>
              </a:rPr>
              <a:t>xét</a:t>
            </a:r>
            <a:r>
              <a:rPr lang="en-US" sz="3782" dirty="0">
                <a:solidFill>
                  <a:srgbClr val="2A3D43"/>
                </a:solidFill>
                <a:latin typeface="Roboto Condensed"/>
              </a:rPr>
              <a:t> </a:t>
            </a:r>
            <a:r>
              <a:rPr lang="en-US" sz="3782" dirty="0" err="1">
                <a:solidFill>
                  <a:srgbClr val="2A3D43"/>
                </a:solidFill>
                <a:latin typeface="Roboto Condensed"/>
              </a:rPr>
              <a:t>nhóm</a:t>
            </a:r>
            <a:r>
              <a:rPr lang="en-US" sz="3782" dirty="0">
                <a:solidFill>
                  <a:srgbClr val="2A3D43"/>
                </a:solidFill>
                <a:latin typeface="Roboto Condensed"/>
              </a:rPr>
              <a:t> ĐTĐ. </a:t>
            </a:r>
            <a:r>
              <a:rPr lang="en-US" sz="3782" dirty="0" err="1">
                <a:solidFill>
                  <a:srgbClr val="2A3D43"/>
                </a:solidFill>
                <a:latin typeface="Roboto Condensed"/>
              </a:rPr>
              <a:t>Nhận</a:t>
            </a:r>
            <a:r>
              <a:rPr lang="en-US" sz="3782" dirty="0">
                <a:solidFill>
                  <a:srgbClr val="2A3D43"/>
                </a:solidFill>
                <a:latin typeface="Roboto Condensed"/>
              </a:rPr>
              <a:t> </a:t>
            </a:r>
            <a:r>
              <a:rPr lang="en-US" sz="3782" dirty="0" err="1">
                <a:solidFill>
                  <a:srgbClr val="2A3D43"/>
                </a:solidFill>
                <a:latin typeface="Roboto Condensed"/>
              </a:rPr>
              <a:t>xét</a:t>
            </a:r>
            <a:r>
              <a:rPr lang="en-US" sz="3782" dirty="0">
                <a:solidFill>
                  <a:srgbClr val="2A3D43"/>
                </a:solidFill>
                <a:latin typeface="Roboto Condensed"/>
              </a:rPr>
              <a:t> </a:t>
            </a:r>
            <a:r>
              <a:rPr lang="en-US" sz="3782" dirty="0" err="1">
                <a:solidFill>
                  <a:srgbClr val="2A3D43"/>
                </a:solidFill>
                <a:latin typeface="Roboto Condensed"/>
              </a:rPr>
              <a:t>không</a:t>
            </a:r>
            <a:r>
              <a:rPr lang="en-US" sz="3782" dirty="0">
                <a:solidFill>
                  <a:srgbClr val="2A3D43"/>
                </a:solidFill>
                <a:latin typeface="Roboto Condensed"/>
              </a:rPr>
              <a:t> quá 3 </a:t>
            </a:r>
            <a:r>
              <a:rPr lang="en-US" sz="3782" dirty="0" err="1">
                <a:solidFill>
                  <a:srgbClr val="2A3D43"/>
                </a:solidFill>
                <a:latin typeface="Roboto Condensed"/>
              </a:rPr>
              <a:t>phút</a:t>
            </a:r>
            <a:r>
              <a:rPr lang="en-US" sz="3782" dirty="0">
                <a:solidFill>
                  <a:srgbClr val="2A3D43"/>
                </a:solidFill>
                <a:latin typeface="Roboto Condensed"/>
              </a:rPr>
              <a:t>/ </a:t>
            </a:r>
            <a:r>
              <a:rPr lang="en-US" sz="3782" dirty="0" err="1">
                <a:solidFill>
                  <a:srgbClr val="2A3D43"/>
                </a:solidFill>
                <a:latin typeface="Roboto Condensed"/>
              </a:rPr>
              <a:t>nhóm</a:t>
            </a:r>
            <a:r>
              <a:rPr lang="en-US" sz="3782" dirty="0">
                <a:solidFill>
                  <a:srgbClr val="2A3D43"/>
                </a:solidFill>
                <a:latin typeface="Roboto Condensed"/>
              </a:rPr>
              <a:t>, </a:t>
            </a:r>
            <a:r>
              <a:rPr lang="en-US" sz="3782" dirty="0" err="1">
                <a:solidFill>
                  <a:srgbClr val="2A3D43"/>
                </a:solidFill>
                <a:latin typeface="Roboto Condensed"/>
              </a:rPr>
              <a:t>nguyên</a:t>
            </a:r>
            <a:r>
              <a:rPr lang="en-US" sz="3782" dirty="0">
                <a:solidFill>
                  <a:srgbClr val="2A3D43"/>
                </a:solidFill>
                <a:latin typeface="Roboto Condensed"/>
              </a:rPr>
              <a:t> </a:t>
            </a:r>
            <a:r>
              <a:rPr lang="en-US" sz="3782" dirty="0" err="1">
                <a:solidFill>
                  <a:srgbClr val="2A3D43"/>
                </a:solidFill>
                <a:latin typeface="Roboto Condensed"/>
              </a:rPr>
              <a:t>tắc</a:t>
            </a:r>
            <a:r>
              <a:rPr lang="en-US" sz="3782" dirty="0">
                <a:solidFill>
                  <a:srgbClr val="2A3D43"/>
                </a:solidFill>
                <a:latin typeface="Roboto Condensed"/>
              </a:rPr>
              <a:t> 3 </a:t>
            </a:r>
            <a:r>
              <a:rPr lang="en-US" sz="3782" dirty="0" err="1">
                <a:solidFill>
                  <a:srgbClr val="2A3D43"/>
                </a:solidFill>
                <a:latin typeface="Roboto Condensed"/>
              </a:rPr>
              <a:t>tích</a:t>
            </a:r>
            <a:r>
              <a:rPr lang="en-US" sz="3782" dirty="0">
                <a:solidFill>
                  <a:srgbClr val="2A3D43"/>
                </a:solidFill>
                <a:latin typeface="Roboto Condensed"/>
              </a:rPr>
              <a:t> </a:t>
            </a:r>
            <a:r>
              <a:rPr lang="en-US" sz="3782" dirty="0" err="1">
                <a:solidFill>
                  <a:srgbClr val="2A3D43"/>
                </a:solidFill>
                <a:latin typeface="Roboto Condensed"/>
              </a:rPr>
              <a:t>cực</a:t>
            </a:r>
            <a:r>
              <a:rPr lang="en-US" sz="3782" dirty="0">
                <a:solidFill>
                  <a:srgbClr val="2A3D43"/>
                </a:solidFill>
                <a:latin typeface="Roboto Condensed"/>
              </a:rPr>
              <a:t> - 2 </a:t>
            </a:r>
            <a:r>
              <a:rPr lang="en-US" sz="3782" dirty="0" err="1">
                <a:solidFill>
                  <a:srgbClr val="2A3D43"/>
                </a:solidFill>
                <a:latin typeface="Roboto Condensed"/>
              </a:rPr>
              <a:t>hạn</a:t>
            </a:r>
            <a:r>
              <a:rPr lang="en-US" sz="3782" dirty="0">
                <a:solidFill>
                  <a:srgbClr val="2A3D43"/>
                </a:solidFill>
                <a:latin typeface="Roboto Condensed"/>
              </a:rPr>
              <a:t> </a:t>
            </a:r>
            <a:r>
              <a:rPr lang="en-US" sz="3782" dirty="0" err="1">
                <a:solidFill>
                  <a:srgbClr val="2A3D43"/>
                </a:solidFill>
                <a:latin typeface="Roboto Condensed"/>
              </a:rPr>
              <a:t>chế</a:t>
            </a:r>
            <a:r>
              <a:rPr lang="en-US" sz="3782" dirty="0">
                <a:solidFill>
                  <a:srgbClr val="2A3D43"/>
                </a:solidFill>
                <a:latin typeface="Roboto Condensed"/>
              </a:rPr>
              <a:t>) </a:t>
            </a:r>
          </a:p>
        </p:txBody>
      </p:sp>
      <p:sp>
        <p:nvSpPr>
          <p:cNvPr id="6" name="TextBox 6"/>
          <p:cNvSpPr txBox="1"/>
          <p:nvPr/>
        </p:nvSpPr>
        <p:spPr>
          <a:xfrm>
            <a:off x="-130668" y="542345"/>
            <a:ext cx="15763484" cy="1319522"/>
          </a:xfrm>
          <a:prstGeom prst="rect">
            <a:avLst/>
          </a:prstGeom>
        </p:spPr>
        <p:txBody>
          <a:bodyPr lIns="0" tIns="0" rIns="0" bIns="0" rtlCol="0" anchor="t">
            <a:spAutoFit/>
          </a:bodyPr>
          <a:lstStyle/>
          <a:p>
            <a:pPr algn="ctr">
              <a:lnSpc>
                <a:spcPts val="10220"/>
              </a:lnSpc>
            </a:pPr>
            <a:r>
              <a:rPr lang="en-US" sz="7300" dirty="0" err="1">
                <a:solidFill>
                  <a:srgbClr val="FFFFFF"/>
                </a:solidFill>
                <a:latin typeface="#9Slide06 ThuPhap Thien An"/>
              </a:rPr>
              <a:t>Người</a:t>
            </a:r>
            <a:r>
              <a:rPr lang="en-US" sz="7300" dirty="0">
                <a:solidFill>
                  <a:srgbClr val="FFFFFF"/>
                </a:solidFill>
                <a:latin typeface="#9Slide06 ThuPhap Thien An"/>
              </a:rPr>
              <a:t> </a:t>
            </a:r>
            <a:r>
              <a:rPr lang="en-US" sz="7300" dirty="0" err="1">
                <a:solidFill>
                  <a:srgbClr val="FFFFFF"/>
                </a:solidFill>
                <a:latin typeface="#9Slide06 ThuPhap Thien An"/>
              </a:rPr>
              <a:t>chinh</a:t>
            </a:r>
            <a:r>
              <a:rPr lang="en-US" sz="7300" dirty="0">
                <a:solidFill>
                  <a:srgbClr val="FFFFFF"/>
                </a:solidFill>
                <a:latin typeface="#9Slide06 ThuPhap Thien An"/>
              </a:rPr>
              <a:t> </a:t>
            </a:r>
            <a:r>
              <a:rPr lang="en-US" sz="7300" dirty="0" err="1">
                <a:solidFill>
                  <a:srgbClr val="FFFFFF"/>
                </a:solidFill>
                <a:latin typeface="#9Slide06 ThuPhap Thien An"/>
              </a:rPr>
              <a:t>phụ</a:t>
            </a:r>
            <a:r>
              <a:rPr lang="en-US" sz="7300" dirty="0">
                <a:solidFill>
                  <a:srgbClr val="FFFFFF"/>
                </a:solidFill>
                <a:latin typeface="#9Slide06 ThuPhap Thien An"/>
              </a:rPr>
              <a:t> </a:t>
            </a:r>
            <a:r>
              <a:rPr lang="en-US" sz="7300" dirty="0" err="1">
                <a:solidFill>
                  <a:srgbClr val="FFFFFF"/>
                </a:solidFill>
                <a:latin typeface="#9Slide06 ThuPhap Thien An"/>
              </a:rPr>
              <a:t>chờ</a:t>
            </a:r>
            <a:r>
              <a:rPr lang="en-US" sz="7300" dirty="0">
                <a:solidFill>
                  <a:srgbClr val="FFFFFF"/>
                </a:solidFill>
                <a:latin typeface="#9Slide06 ThuPhap Thien An"/>
              </a:rPr>
              <a:t> </a:t>
            </a:r>
            <a:r>
              <a:rPr lang="en-US" sz="7300" dirty="0" err="1">
                <a:solidFill>
                  <a:srgbClr val="FFFFFF"/>
                </a:solidFill>
                <a:latin typeface="#9Slide06 ThuPhap Thien An"/>
              </a:rPr>
              <a:t>chồng</a:t>
            </a:r>
            <a:endParaRPr lang="en-US" sz="7300" dirty="0">
              <a:solidFill>
                <a:srgbClr val="FFFFFF"/>
              </a:solidFill>
              <a:latin typeface="#9Slide06 ThuPhap Thien An"/>
            </a:endParaRPr>
          </a:p>
        </p:txBody>
      </p:sp>
      <p:sp>
        <p:nvSpPr>
          <p:cNvPr id="7" name="Freeform 7"/>
          <p:cNvSpPr/>
          <p:nvPr/>
        </p:nvSpPr>
        <p:spPr>
          <a:xfrm>
            <a:off x="-725447" y="5361399"/>
            <a:ext cx="4948301" cy="4735937"/>
          </a:xfrm>
          <a:custGeom>
            <a:avLst/>
            <a:gdLst/>
            <a:ahLst/>
            <a:cxnLst/>
            <a:rect l="l" t="t" r="r" b="b"/>
            <a:pathLst>
              <a:path w="4948301" h="4735937">
                <a:moveTo>
                  <a:pt x="0" y="0"/>
                </a:moveTo>
                <a:lnTo>
                  <a:pt x="4948302" y="0"/>
                </a:lnTo>
                <a:lnTo>
                  <a:pt x="4948302" y="4735937"/>
                </a:lnTo>
                <a:lnTo>
                  <a:pt x="0" y="4735937"/>
                </a:lnTo>
                <a:lnTo>
                  <a:pt x="0" y="0"/>
                </a:lnTo>
                <a:close/>
              </a:path>
            </a:pathLst>
          </a:custGeom>
          <a:blipFill>
            <a:blip r:embed="rId2"/>
            <a:stretch>
              <a:fillRect/>
            </a:stretch>
          </a:blipFill>
        </p:spPr>
        <p:txBody>
          <a:bodyPr/>
          <a:lstStyle/>
          <a:p>
            <a:endParaRPr lang="en-US"/>
          </a:p>
        </p:txBody>
      </p:sp>
      <p:sp>
        <p:nvSpPr>
          <p:cNvPr id="8" name="Freeform 8"/>
          <p:cNvSpPr/>
          <p:nvPr/>
        </p:nvSpPr>
        <p:spPr>
          <a:xfrm flipH="1">
            <a:off x="13089216" y="-2980996"/>
            <a:ext cx="8340169" cy="11514206"/>
          </a:xfrm>
          <a:custGeom>
            <a:avLst/>
            <a:gdLst/>
            <a:ahLst/>
            <a:cxnLst/>
            <a:rect l="l" t="t" r="r" b="b"/>
            <a:pathLst>
              <a:path w="8340169" h="11514206">
                <a:moveTo>
                  <a:pt x="8340168" y="0"/>
                </a:moveTo>
                <a:lnTo>
                  <a:pt x="0" y="0"/>
                </a:lnTo>
                <a:lnTo>
                  <a:pt x="0" y="11514206"/>
                </a:lnTo>
                <a:lnTo>
                  <a:pt x="8340168" y="11514206"/>
                </a:lnTo>
                <a:lnTo>
                  <a:pt x="8340168" y="0"/>
                </a:lnTo>
                <a:close/>
              </a:path>
            </a:pathLst>
          </a:custGeom>
          <a:blipFill>
            <a:blip r:embed="rId3"/>
            <a:stretch>
              <a:fillRect r="-3197"/>
            </a:stretch>
          </a:blipFill>
        </p:spPr>
        <p:txBody>
          <a:bodyPr/>
          <a:lstStyle/>
          <a:p>
            <a:endParaRPr lang="en-US"/>
          </a:p>
        </p:txBody>
      </p:sp>
      <p:sp>
        <p:nvSpPr>
          <p:cNvPr id="9" name="Freeform 9"/>
          <p:cNvSpPr/>
          <p:nvPr/>
        </p:nvSpPr>
        <p:spPr>
          <a:xfrm>
            <a:off x="14574724" y="-649642"/>
            <a:ext cx="3973398" cy="3356685"/>
          </a:xfrm>
          <a:custGeom>
            <a:avLst/>
            <a:gdLst/>
            <a:ahLst/>
            <a:cxnLst/>
            <a:rect l="l" t="t" r="r" b="b"/>
            <a:pathLst>
              <a:path w="3973398" h="3356685">
                <a:moveTo>
                  <a:pt x="0" y="0"/>
                </a:moveTo>
                <a:lnTo>
                  <a:pt x="3973398" y="0"/>
                </a:lnTo>
                <a:lnTo>
                  <a:pt x="3973398" y="3356684"/>
                </a:lnTo>
                <a:lnTo>
                  <a:pt x="0" y="3356684"/>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4300566"/>
            <a:chOff x="0" y="0"/>
            <a:chExt cx="2408296" cy="1132659"/>
          </a:xfrm>
        </p:grpSpPr>
        <p:sp>
          <p:nvSpPr>
            <p:cNvPr id="3" name="Freeform 3"/>
            <p:cNvSpPr/>
            <p:nvPr/>
          </p:nvSpPr>
          <p:spPr>
            <a:xfrm>
              <a:off x="0" y="0"/>
              <a:ext cx="2408296" cy="1132659"/>
            </a:xfrm>
            <a:custGeom>
              <a:avLst/>
              <a:gdLst/>
              <a:ahLst/>
              <a:cxnLst/>
              <a:rect l="l" t="t" r="r" b="b"/>
              <a:pathLst>
                <a:path w="2408296" h="1132659">
                  <a:moveTo>
                    <a:pt x="0" y="0"/>
                  </a:moveTo>
                  <a:lnTo>
                    <a:pt x="2408296" y="0"/>
                  </a:lnTo>
                  <a:lnTo>
                    <a:pt x="2408296" y="1132659"/>
                  </a:lnTo>
                  <a:lnTo>
                    <a:pt x="0" y="1132659"/>
                  </a:lnTo>
                  <a:close/>
                </a:path>
              </a:pathLst>
            </a:custGeom>
            <a:solidFill>
              <a:srgbClr val="FBF7EE"/>
            </a:solidFill>
          </p:spPr>
          <p:txBody>
            <a:bodyPr/>
            <a:lstStyle/>
            <a:p>
              <a:endParaRPr lang="en-US"/>
            </a:p>
          </p:txBody>
        </p:sp>
        <p:sp>
          <p:nvSpPr>
            <p:cNvPr id="4" name="TextBox 4"/>
            <p:cNvSpPr txBox="1"/>
            <p:nvPr/>
          </p:nvSpPr>
          <p:spPr>
            <a:xfrm>
              <a:off x="0" y="-57150"/>
              <a:ext cx="2408296" cy="1189809"/>
            </a:xfrm>
            <a:prstGeom prst="rect">
              <a:avLst/>
            </a:prstGeom>
          </p:spPr>
          <p:txBody>
            <a:bodyPr lIns="50800" tIns="50800" rIns="50800" bIns="50800" rtlCol="0" anchor="ctr"/>
            <a:lstStyle/>
            <a:p>
              <a:pPr algn="ctr">
                <a:lnSpc>
                  <a:spcPts val="3296"/>
                </a:lnSpc>
              </a:pPr>
              <a:endParaRPr/>
            </a:p>
          </p:txBody>
        </p:sp>
      </p:grpSp>
      <p:grpSp>
        <p:nvGrpSpPr>
          <p:cNvPr id="5" name="Group 5"/>
          <p:cNvGrpSpPr/>
          <p:nvPr/>
        </p:nvGrpSpPr>
        <p:grpSpPr>
          <a:xfrm>
            <a:off x="9144000" y="5143500"/>
            <a:ext cx="9144000" cy="5143500"/>
            <a:chOff x="0" y="0"/>
            <a:chExt cx="2408296" cy="1354667"/>
          </a:xfrm>
        </p:grpSpPr>
        <p:sp>
          <p:nvSpPr>
            <p:cNvPr id="6" name="Freeform 6"/>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BF7EE"/>
            </a:solidFill>
          </p:spPr>
          <p:txBody>
            <a:bodyPr/>
            <a:lstStyle/>
            <a:p>
              <a:endParaRPr lang="en-US"/>
            </a:p>
          </p:txBody>
        </p:sp>
        <p:sp>
          <p:nvSpPr>
            <p:cNvPr id="7" name="TextBox 7"/>
            <p:cNvSpPr txBox="1"/>
            <p:nvPr/>
          </p:nvSpPr>
          <p:spPr>
            <a:xfrm>
              <a:off x="0" y="-57150"/>
              <a:ext cx="2408296" cy="1411817"/>
            </a:xfrm>
            <a:prstGeom prst="rect">
              <a:avLst/>
            </a:prstGeom>
          </p:spPr>
          <p:txBody>
            <a:bodyPr lIns="50800" tIns="50800" rIns="50800" bIns="50800" rtlCol="0" anchor="ctr"/>
            <a:lstStyle/>
            <a:p>
              <a:pPr algn="ctr">
                <a:lnSpc>
                  <a:spcPts val="3296"/>
                </a:lnSpc>
              </a:pPr>
              <a:endParaRPr/>
            </a:p>
          </p:txBody>
        </p:sp>
      </p:grpSp>
      <p:grpSp>
        <p:nvGrpSpPr>
          <p:cNvPr id="8" name="Group 8"/>
          <p:cNvGrpSpPr/>
          <p:nvPr/>
        </p:nvGrpSpPr>
        <p:grpSpPr>
          <a:xfrm>
            <a:off x="7514643" y="3096895"/>
            <a:ext cx="3251200" cy="32512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51"/>
            </a:solidFill>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296"/>
                </a:lnSpc>
              </a:pPr>
              <a:endParaRPr/>
            </a:p>
          </p:txBody>
        </p:sp>
      </p:grpSp>
      <p:sp>
        <p:nvSpPr>
          <p:cNvPr id="11" name="TextBox 11"/>
          <p:cNvSpPr txBox="1"/>
          <p:nvPr/>
        </p:nvSpPr>
        <p:spPr>
          <a:xfrm>
            <a:off x="7734292" y="3626167"/>
            <a:ext cx="2811902" cy="2454275"/>
          </a:xfrm>
          <a:prstGeom prst="rect">
            <a:avLst/>
          </a:prstGeom>
        </p:spPr>
        <p:txBody>
          <a:bodyPr lIns="0" tIns="0" rIns="0" bIns="0" rtlCol="0" anchor="t">
            <a:spAutoFit/>
          </a:bodyPr>
          <a:lstStyle/>
          <a:p>
            <a:pPr algn="ctr">
              <a:lnSpc>
                <a:spcPts val="4899"/>
              </a:lnSpc>
            </a:pPr>
            <a:r>
              <a:rPr lang="en-US" sz="3499">
                <a:solidFill>
                  <a:srgbClr val="000000"/>
                </a:solidFill>
                <a:latin typeface="Roboto Condensed Bold"/>
              </a:rPr>
              <a:t>Mỗi nhóm cần thực hiện giải mã 1 yêu cầu (PHT số 1)</a:t>
            </a:r>
          </a:p>
        </p:txBody>
      </p:sp>
      <p:sp>
        <p:nvSpPr>
          <p:cNvPr id="12" name="TextBox 12"/>
          <p:cNvSpPr txBox="1"/>
          <p:nvPr/>
        </p:nvSpPr>
        <p:spPr>
          <a:xfrm>
            <a:off x="403911" y="341630"/>
            <a:ext cx="7596701" cy="615950"/>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Bold"/>
              </a:rPr>
              <a:t>Nhóm Đoàn Thị Điểm: </a:t>
            </a:r>
          </a:p>
        </p:txBody>
      </p:sp>
      <p:sp>
        <p:nvSpPr>
          <p:cNvPr id="13" name="TextBox 13"/>
          <p:cNvSpPr txBox="1"/>
          <p:nvPr/>
        </p:nvSpPr>
        <p:spPr>
          <a:xfrm>
            <a:off x="13946802" y="341630"/>
            <a:ext cx="7596701" cy="615950"/>
          </a:xfrm>
          <a:prstGeom prst="rect">
            <a:avLst/>
          </a:prstGeom>
        </p:spPr>
        <p:txBody>
          <a:bodyPr lIns="0" tIns="0" rIns="0" bIns="0" rtlCol="0" anchor="t">
            <a:spAutoFit/>
          </a:bodyPr>
          <a:lstStyle/>
          <a:p>
            <a:pPr algn="just">
              <a:lnSpc>
                <a:spcPts val="4900"/>
              </a:lnSpc>
            </a:pPr>
            <a:r>
              <a:rPr lang="en-US" sz="3500">
                <a:solidFill>
                  <a:srgbClr val="FFFFFF"/>
                </a:solidFill>
                <a:latin typeface="Roboto Condensed Bold"/>
              </a:rPr>
              <a:t>Nhóm Hồ Xuân Hương:</a:t>
            </a:r>
          </a:p>
        </p:txBody>
      </p:sp>
      <p:sp>
        <p:nvSpPr>
          <p:cNvPr id="14" name="TextBox 14"/>
          <p:cNvSpPr txBox="1"/>
          <p:nvPr/>
        </p:nvSpPr>
        <p:spPr>
          <a:xfrm>
            <a:off x="403911" y="4537411"/>
            <a:ext cx="7596701" cy="596900"/>
          </a:xfrm>
          <a:prstGeom prst="rect">
            <a:avLst/>
          </a:prstGeom>
        </p:spPr>
        <p:txBody>
          <a:bodyPr lIns="0" tIns="0" rIns="0" bIns="0" rtlCol="0" anchor="t">
            <a:spAutoFit/>
          </a:bodyPr>
          <a:lstStyle/>
          <a:p>
            <a:pPr algn="just">
              <a:lnSpc>
                <a:spcPts val="4899"/>
              </a:lnSpc>
            </a:pPr>
            <a:r>
              <a:rPr lang="en-US" sz="3499">
                <a:solidFill>
                  <a:srgbClr val="FFFFFF"/>
                </a:solidFill>
                <a:latin typeface="Roboto Condensed Bold"/>
              </a:rPr>
              <a:t>Nhóm Bà Huyện Thanh Quan:</a:t>
            </a:r>
          </a:p>
        </p:txBody>
      </p:sp>
      <p:sp>
        <p:nvSpPr>
          <p:cNvPr id="15" name="TextBox 15"/>
          <p:cNvSpPr txBox="1"/>
          <p:nvPr/>
        </p:nvSpPr>
        <p:spPr>
          <a:xfrm>
            <a:off x="13094456" y="5552916"/>
            <a:ext cx="7596701" cy="615950"/>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Bold"/>
              </a:rPr>
              <a:t>Nhóm Ngọc Hân công chúa:</a:t>
            </a:r>
          </a:p>
        </p:txBody>
      </p:sp>
      <p:sp>
        <p:nvSpPr>
          <p:cNvPr id="16" name="TextBox 16"/>
          <p:cNvSpPr txBox="1"/>
          <p:nvPr/>
        </p:nvSpPr>
        <p:spPr>
          <a:xfrm>
            <a:off x="10765843" y="1151890"/>
            <a:ext cx="7061369" cy="371157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FFFFFF"/>
                </a:solidFill>
                <a:latin typeface="Roboto Condensed"/>
              </a:rPr>
              <a:t>Bài thơ là lời của ai? Thể hiện cảm xúc về ai? Bộc lộ cảm xúc trong hoàn cảnh ra sao?</a:t>
            </a:r>
          </a:p>
          <a:p>
            <a:pPr marL="755651" lvl="1" indent="-377825" algn="just">
              <a:lnSpc>
                <a:spcPts val="4900"/>
              </a:lnSpc>
              <a:buFont typeface="Arial"/>
              <a:buChar char="•"/>
            </a:pPr>
            <a:r>
              <a:rPr lang="en-US" sz="3500">
                <a:solidFill>
                  <a:srgbClr val="FFFFFF"/>
                </a:solidFill>
                <a:latin typeface="Roboto Condensed"/>
              </a:rPr>
              <a:t>Cảm xúc chủ đạo của bài thơ là gì? Cảm xúc ấy được triển khai theo mạch như thế nào? </a:t>
            </a:r>
          </a:p>
        </p:txBody>
      </p:sp>
      <p:sp>
        <p:nvSpPr>
          <p:cNvPr id="17" name="TextBox 17"/>
          <p:cNvSpPr txBox="1"/>
          <p:nvPr/>
        </p:nvSpPr>
        <p:spPr>
          <a:xfrm>
            <a:off x="10546194" y="6262370"/>
            <a:ext cx="7596701" cy="371157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Từ dòng thơ 9 đến dòng thơ 20 đã diễn tả nội dung gì? Mỗi đặc điểm của cảnh vật lại gợi lên cảm xúc gì ở nhân vật trữ tình? Nhận xét về nghệ thuật tả cảnh ngụ tình xuất hiện trong những dòng thơ ấy.</a:t>
            </a:r>
          </a:p>
        </p:txBody>
      </p:sp>
      <p:sp>
        <p:nvSpPr>
          <p:cNvPr id="18" name="TextBox 18"/>
          <p:cNvSpPr txBox="1"/>
          <p:nvPr/>
        </p:nvSpPr>
        <p:spPr>
          <a:xfrm>
            <a:off x="0" y="979347"/>
            <a:ext cx="8293038" cy="371157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Hãy chỉ ra đặc trưng của thơ song thất lục bát được thể hiện trong văn bản (lựa chọn 4 dòng thơ để xét) </a:t>
            </a:r>
          </a:p>
          <a:p>
            <a:pPr marL="755651" lvl="1" indent="-377825" algn="just">
              <a:lnSpc>
                <a:spcPts val="4900"/>
              </a:lnSpc>
              <a:buFont typeface="Arial"/>
              <a:buChar char="•"/>
            </a:pPr>
            <a:r>
              <a:rPr lang="en-US" sz="3500">
                <a:solidFill>
                  <a:srgbClr val="000000"/>
                </a:solidFill>
                <a:latin typeface="Roboto Condensed"/>
              </a:rPr>
              <a:t>Chỉ ra sự phù hợp của thể thơ ấy trong việc thể hiện nội dung đề tài ở văn bản này. </a:t>
            </a:r>
          </a:p>
          <a:p>
            <a:pPr algn="just">
              <a:lnSpc>
                <a:spcPts val="4900"/>
              </a:lnSpc>
            </a:pPr>
            <a:endParaRPr lang="en-US" sz="3500">
              <a:solidFill>
                <a:srgbClr val="000000"/>
              </a:solidFill>
              <a:latin typeface="Roboto Condensed"/>
            </a:endParaRPr>
          </a:p>
        </p:txBody>
      </p:sp>
      <p:sp>
        <p:nvSpPr>
          <p:cNvPr id="19" name="TextBox 19"/>
          <p:cNvSpPr txBox="1"/>
          <p:nvPr/>
        </p:nvSpPr>
        <p:spPr>
          <a:xfrm>
            <a:off x="0" y="5552916"/>
            <a:ext cx="7514643" cy="185420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FFFFFF"/>
                </a:solidFill>
                <a:latin typeface="Roboto Condensed"/>
              </a:rPr>
              <a:t>Trong tám dòng thơ đầu, các hình ảnh “gió đông”, “non Yên”, “nghìn vàng” gợi tả điều gỉ? </a:t>
            </a:r>
          </a:p>
        </p:txBody>
      </p:sp>
      <p:sp>
        <p:nvSpPr>
          <p:cNvPr id="20" name="TextBox 20"/>
          <p:cNvSpPr txBox="1"/>
          <p:nvPr/>
        </p:nvSpPr>
        <p:spPr>
          <a:xfrm>
            <a:off x="55742" y="6900545"/>
            <a:ext cx="8697802" cy="3092450"/>
          </a:xfrm>
          <a:prstGeom prst="rect">
            <a:avLst/>
          </a:prstGeom>
        </p:spPr>
        <p:txBody>
          <a:bodyPr lIns="0" tIns="0" rIns="0" bIns="0" rtlCol="0" anchor="t">
            <a:spAutoFit/>
          </a:bodyPr>
          <a:lstStyle/>
          <a:p>
            <a:pPr algn="just">
              <a:lnSpc>
                <a:spcPts val="4900"/>
              </a:lnSpc>
            </a:pPr>
            <a:endParaRPr/>
          </a:p>
          <a:p>
            <a:pPr marL="755651" lvl="1" indent="-377825" algn="just">
              <a:lnSpc>
                <a:spcPts val="4900"/>
              </a:lnSpc>
              <a:buFont typeface="Arial"/>
              <a:buChar char="•"/>
            </a:pPr>
            <a:r>
              <a:rPr lang="en-US" sz="3500">
                <a:solidFill>
                  <a:srgbClr val="FFFFFF"/>
                </a:solidFill>
                <a:latin typeface="Roboto Condensed"/>
              </a:rPr>
              <a:t>Nỗi niềm của con người được hiện lên qua những chi tiết nào? Em có nhận xét gì về tình cảm của nhân vật trữ tình được thể hiện trong tám dòng thơ đầu?</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2655184" y="2776107"/>
            <a:ext cx="12977632" cy="3300944"/>
            <a:chOff x="0" y="0"/>
            <a:chExt cx="3417977" cy="869384"/>
          </a:xfrm>
        </p:grpSpPr>
        <p:sp>
          <p:nvSpPr>
            <p:cNvPr id="3" name="Freeform 3"/>
            <p:cNvSpPr/>
            <p:nvPr/>
          </p:nvSpPr>
          <p:spPr>
            <a:xfrm>
              <a:off x="0" y="0"/>
              <a:ext cx="3417977" cy="869384"/>
            </a:xfrm>
            <a:custGeom>
              <a:avLst/>
              <a:gdLst/>
              <a:ahLst/>
              <a:cxnLst/>
              <a:rect l="l" t="t" r="r" b="b"/>
              <a:pathLst>
                <a:path w="3417977" h="869384">
                  <a:moveTo>
                    <a:pt x="30424" y="0"/>
                  </a:moveTo>
                  <a:lnTo>
                    <a:pt x="3387553" y="0"/>
                  </a:lnTo>
                  <a:cubicBezTo>
                    <a:pt x="3395622" y="0"/>
                    <a:pt x="3403360" y="3205"/>
                    <a:pt x="3409066" y="8911"/>
                  </a:cubicBezTo>
                  <a:cubicBezTo>
                    <a:pt x="3414772" y="14617"/>
                    <a:pt x="3417977" y="22355"/>
                    <a:pt x="3417977" y="30424"/>
                  </a:cubicBezTo>
                  <a:lnTo>
                    <a:pt x="3417977" y="838960"/>
                  </a:lnTo>
                  <a:cubicBezTo>
                    <a:pt x="3417977" y="847029"/>
                    <a:pt x="3414772" y="854767"/>
                    <a:pt x="3409066" y="860473"/>
                  </a:cubicBezTo>
                  <a:cubicBezTo>
                    <a:pt x="3403360" y="866179"/>
                    <a:pt x="3395622" y="869384"/>
                    <a:pt x="3387553" y="869384"/>
                  </a:cubicBezTo>
                  <a:lnTo>
                    <a:pt x="30424" y="869384"/>
                  </a:lnTo>
                  <a:cubicBezTo>
                    <a:pt x="22355" y="869384"/>
                    <a:pt x="14617" y="866179"/>
                    <a:pt x="8911" y="860473"/>
                  </a:cubicBezTo>
                  <a:cubicBezTo>
                    <a:pt x="3205" y="854767"/>
                    <a:pt x="0" y="847029"/>
                    <a:pt x="0" y="838960"/>
                  </a:cubicBezTo>
                  <a:lnTo>
                    <a:pt x="0" y="30424"/>
                  </a:lnTo>
                  <a:cubicBezTo>
                    <a:pt x="0" y="22355"/>
                    <a:pt x="3205" y="14617"/>
                    <a:pt x="8911" y="8911"/>
                  </a:cubicBezTo>
                  <a:cubicBezTo>
                    <a:pt x="14617" y="3205"/>
                    <a:pt x="22355" y="0"/>
                    <a:pt x="30424" y="0"/>
                  </a:cubicBezTo>
                  <a:close/>
                </a:path>
              </a:pathLst>
            </a:custGeom>
            <a:solidFill>
              <a:srgbClr val="FBF7EE"/>
            </a:solidFill>
          </p:spPr>
          <p:txBody>
            <a:bodyPr/>
            <a:lstStyle/>
            <a:p>
              <a:endParaRPr lang="en-US"/>
            </a:p>
          </p:txBody>
        </p:sp>
        <p:sp>
          <p:nvSpPr>
            <p:cNvPr id="4" name="TextBox 4"/>
            <p:cNvSpPr txBox="1"/>
            <p:nvPr/>
          </p:nvSpPr>
          <p:spPr>
            <a:xfrm>
              <a:off x="0" y="-57150"/>
              <a:ext cx="3417977" cy="926534"/>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3060628" y="3011050"/>
            <a:ext cx="12166745" cy="2637604"/>
          </a:xfrm>
          <a:prstGeom prst="rect">
            <a:avLst/>
          </a:prstGeom>
        </p:spPr>
        <p:txBody>
          <a:bodyPr lIns="0" tIns="0" rIns="0" bIns="0" rtlCol="0" anchor="t">
            <a:spAutoFit/>
          </a:bodyPr>
          <a:lstStyle/>
          <a:p>
            <a:pPr marL="816607" lvl="1" indent="-408304" algn="just">
              <a:lnSpc>
                <a:spcPts val="5295"/>
              </a:lnSpc>
              <a:buFont typeface="Arial"/>
              <a:buChar char="•"/>
            </a:pPr>
            <a:r>
              <a:rPr lang="en-US" sz="3782" dirty="0" err="1">
                <a:solidFill>
                  <a:srgbClr val="2A3D43"/>
                </a:solidFill>
                <a:latin typeface="Roboto Condensed"/>
              </a:rPr>
              <a:t>Hãy</a:t>
            </a:r>
            <a:r>
              <a:rPr lang="en-US" sz="3782" dirty="0">
                <a:solidFill>
                  <a:srgbClr val="2A3D43"/>
                </a:solidFill>
                <a:latin typeface="Roboto Condensed"/>
              </a:rPr>
              <a:t> </a:t>
            </a:r>
            <a:r>
              <a:rPr lang="en-US" sz="3782" dirty="0" err="1">
                <a:solidFill>
                  <a:srgbClr val="2A3D43"/>
                </a:solidFill>
                <a:latin typeface="Roboto Condensed"/>
              </a:rPr>
              <a:t>chỉ</a:t>
            </a:r>
            <a:r>
              <a:rPr lang="en-US" sz="3782" dirty="0">
                <a:solidFill>
                  <a:srgbClr val="2A3D43"/>
                </a:solidFill>
                <a:latin typeface="Roboto Condensed"/>
              </a:rPr>
              <a:t> </a:t>
            </a:r>
            <a:r>
              <a:rPr lang="en-US" sz="3782" dirty="0" err="1">
                <a:solidFill>
                  <a:srgbClr val="2A3D43"/>
                </a:solidFill>
                <a:latin typeface="Roboto Condensed"/>
              </a:rPr>
              <a:t>ra</a:t>
            </a:r>
            <a:r>
              <a:rPr lang="en-US" sz="3782" dirty="0">
                <a:solidFill>
                  <a:srgbClr val="2A3D43"/>
                </a:solidFill>
                <a:latin typeface="Roboto Condensed"/>
              </a:rPr>
              <a:t> </a:t>
            </a:r>
            <a:r>
              <a:rPr lang="en-US" sz="3782" dirty="0" err="1">
                <a:solidFill>
                  <a:srgbClr val="2A3D43"/>
                </a:solidFill>
                <a:latin typeface="Roboto Condensed"/>
              </a:rPr>
              <a:t>đặc</a:t>
            </a:r>
            <a:r>
              <a:rPr lang="en-US" sz="3782" dirty="0">
                <a:solidFill>
                  <a:srgbClr val="2A3D43"/>
                </a:solidFill>
                <a:latin typeface="Roboto Condensed"/>
              </a:rPr>
              <a:t> </a:t>
            </a:r>
            <a:r>
              <a:rPr lang="en-US" sz="3782" dirty="0" err="1">
                <a:solidFill>
                  <a:srgbClr val="2A3D43"/>
                </a:solidFill>
                <a:latin typeface="Roboto Condensed"/>
              </a:rPr>
              <a:t>trưng</a:t>
            </a:r>
            <a:r>
              <a:rPr lang="en-US" sz="3782" dirty="0">
                <a:solidFill>
                  <a:srgbClr val="2A3D43"/>
                </a:solidFill>
                <a:latin typeface="Roboto Condensed"/>
              </a:rPr>
              <a:t> </a:t>
            </a:r>
            <a:r>
              <a:rPr lang="en-US" sz="3782" dirty="0" err="1">
                <a:solidFill>
                  <a:srgbClr val="2A3D43"/>
                </a:solidFill>
                <a:latin typeface="Roboto Condensed"/>
              </a:rPr>
              <a:t>của</a:t>
            </a:r>
            <a:r>
              <a:rPr lang="en-US" sz="3782" dirty="0">
                <a:solidFill>
                  <a:srgbClr val="2A3D43"/>
                </a:solidFill>
                <a:latin typeface="Roboto Condensed"/>
              </a:rPr>
              <a:t> </a:t>
            </a:r>
            <a:r>
              <a:rPr lang="en-US" sz="3782" dirty="0" err="1">
                <a:solidFill>
                  <a:srgbClr val="2A3D43"/>
                </a:solidFill>
                <a:latin typeface="Roboto Condensed"/>
              </a:rPr>
              <a:t>thơ</a:t>
            </a:r>
            <a:r>
              <a:rPr lang="en-US" sz="3782" dirty="0">
                <a:solidFill>
                  <a:srgbClr val="2A3D43"/>
                </a:solidFill>
                <a:latin typeface="Roboto Condensed"/>
              </a:rPr>
              <a:t> song </a:t>
            </a:r>
            <a:r>
              <a:rPr lang="en-US" sz="3782" dirty="0" err="1">
                <a:solidFill>
                  <a:srgbClr val="2A3D43"/>
                </a:solidFill>
                <a:latin typeface="Roboto Condensed"/>
              </a:rPr>
              <a:t>thất</a:t>
            </a:r>
            <a:r>
              <a:rPr lang="en-US" sz="3782" dirty="0">
                <a:solidFill>
                  <a:srgbClr val="2A3D43"/>
                </a:solidFill>
                <a:latin typeface="Roboto Condensed"/>
              </a:rPr>
              <a:t> </a:t>
            </a:r>
            <a:r>
              <a:rPr lang="en-US" sz="3782" dirty="0" err="1">
                <a:solidFill>
                  <a:srgbClr val="2A3D43"/>
                </a:solidFill>
                <a:latin typeface="Roboto Condensed"/>
              </a:rPr>
              <a:t>lục</a:t>
            </a:r>
            <a:r>
              <a:rPr lang="en-US" sz="3782" dirty="0">
                <a:solidFill>
                  <a:srgbClr val="2A3D43"/>
                </a:solidFill>
                <a:latin typeface="Roboto Condensed"/>
              </a:rPr>
              <a:t> </a:t>
            </a:r>
            <a:r>
              <a:rPr lang="en-US" sz="3782" dirty="0" err="1">
                <a:solidFill>
                  <a:srgbClr val="2A3D43"/>
                </a:solidFill>
                <a:latin typeface="Roboto Condensed"/>
              </a:rPr>
              <a:t>bát</a:t>
            </a:r>
            <a:r>
              <a:rPr lang="en-US" sz="3782" dirty="0">
                <a:solidFill>
                  <a:srgbClr val="2A3D43"/>
                </a:solidFill>
                <a:latin typeface="Roboto Condensed"/>
              </a:rPr>
              <a:t> </a:t>
            </a:r>
            <a:r>
              <a:rPr lang="en-US" sz="3782" dirty="0" err="1">
                <a:solidFill>
                  <a:srgbClr val="2A3D43"/>
                </a:solidFill>
                <a:latin typeface="Roboto Condensed"/>
              </a:rPr>
              <a:t>được</a:t>
            </a:r>
            <a:r>
              <a:rPr lang="en-US" sz="3782" dirty="0">
                <a:solidFill>
                  <a:srgbClr val="2A3D43"/>
                </a:solidFill>
                <a:latin typeface="Roboto Condensed"/>
              </a:rPr>
              <a:t> </a:t>
            </a:r>
            <a:r>
              <a:rPr lang="en-US" sz="3782" dirty="0" err="1">
                <a:solidFill>
                  <a:srgbClr val="2A3D43"/>
                </a:solidFill>
                <a:latin typeface="Roboto Condensed"/>
              </a:rPr>
              <a:t>thể</a:t>
            </a:r>
            <a:r>
              <a:rPr lang="en-US" sz="3782" dirty="0">
                <a:solidFill>
                  <a:srgbClr val="2A3D43"/>
                </a:solidFill>
                <a:latin typeface="Roboto Condensed"/>
              </a:rPr>
              <a:t> </a:t>
            </a:r>
            <a:r>
              <a:rPr lang="en-US" sz="3782" dirty="0" err="1">
                <a:solidFill>
                  <a:srgbClr val="2A3D43"/>
                </a:solidFill>
                <a:latin typeface="Roboto Condensed"/>
              </a:rPr>
              <a:t>hiện</a:t>
            </a:r>
            <a:r>
              <a:rPr lang="en-US" sz="3782" dirty="0">
                <a:solidFill>
                  <a:srgbClr val="2A3D43"/>
                </a:solidFill>
                <a:latin typeface="Roboto Condensed"/>
              </a:rPr>
              <a:t> </a:t>
            </a:r>
            <a:r>
              <a:rPr lang="en-US" sz="3782" dirty="0" err="1">
                <a:solidFill>
                  <a:srgbClr val="2A3D43"/>
                </a:solidFill>
                <a:latin typeface="Roboto Condensed"/>
              </a:rPr>
              <a:t>trong</a:t>
            </a:r>
            <a:r>
              <a:rPr lang="en-US" sz="3782" dirty="0">
                <a:solidFill>
                  <a:srgbClr val="2A3D43"/>
                </a:solidFill>
                <a:latin typeface="Roboto Condensed"/>
              </a:rPr>
              <a:t> </a:t>
            </a:r>
            <a:r>
              <a:rPr lang="en-US" sz="3782" dirty="0" err="1">
                <a:solidFill>
                  <a:srgbClr val="2A3D43"/>
                </a:solidFill>
                <a:latin typeface="Roboto Condensed"/>
              </a:rPr>
              <a:t>văn</a:t>
            </a:r>
            <a:r>
              <a:rPr lang="en-US" sz="3782" dirty="0">
                <a:solidFill>
                  <a:srgbClr val="2A3D43"/>
                </a:solidFill>
                <a:latin typeface="Roboto Condensed"/>
              </a:rPr>
              <a:t> </a:t>
            </a:r>
            <a:r>
              <a:rPr lang="en-US" sz="3782" dirty="0" err="1">
                <a:solidFill>
                  <a:srgbClr val="2A3D43"/>
                </a:solidFill>
                <a:latin typeface="Roboto Condensed"/>
              </a:rPr>
              <a:t>bản</a:t>
            </a:r>
            <a:r>
              <a:rPr lang="en-US" sz="3782" dirty="0">
                <a:solidFill>
                  <a:srgbClr val="2A3D43"/>
                </a:solidFill>
                <a:latin typeface="Roboto Condensed"/>
              </a:rPr>
              <a:t> (</a:t>
            </a:r>
            <a:r>
              <a:rPr lang="en-US" sz="3782" dirty="0" err="1">
                <a:solidFill>
                  <a:srgbClr val="2A3D43"/>
                </a:solidFill>
                <a:latin typeface="Roboto Condensed"/>
              </a:rPr>
              <a:t>lựa</a:t>
            </a:r>
            <a:r>
              <a:rPr lang="en-US" sz="3782" dirty="0">
                <a:solidFill>
                  <a:srgbClr val="2A3D43"/>
                </a:solidFill>
                <a:latin typeface="Roboto Condensed"/>
              </a:rPr>
              <a:t> </a:t>
            </a:r>
            <a:r>
              <a:rPr lang="en-US" sz="3782" dirty="0" err="1">
                <a:solidFill>
                  <a:srgbClr val="2A3D43"/>
                </a:solidFill>
                <a:latin typeface="Roboto Condensed"/>
              </a:rPr>
              <a:t>chọn</a:t>
            </a:r>
            <a:r>
              <a:rPr lang="en-US" sz="3782" dirty="0">
                <a:solidFill>
                  <a:srgbClr val="2A3D43"/>
                </a:solidFill>
                <a:latin typeface="Roboto Condensed"/>
              </a:rPr>
              <a:t> 4 </a:t>
            </a:r>
            <a:r>
              <a:rPr lang="en-US" sz="3782" dirty="0" err="1">
                <a:solidFill>
                  <a:srgbClr val="2A3D43"/>
                </a:solidFill>
                <a:latin typeface="Roboto Condensed"/>
              </a:rPr>
              <a:t>dòng</a:t>
            </a:r>
            <a:r>
              <a:rPr lang="en-US" sz="3782" dirty="0">
                <a:solidFill>
                  <a:srgbClr val="2A3D43"/>
                </a:solidFill>
                <a:latin typeface="Roboto Condensed"/>
              </a:rPr>
              <a:t> </a:t>
            </a:r>
            <a:r>
              <a:rPr lang="en-US" sz="3782" dirty="0" err="1">
                <a:solidFill>
                  <a:srgbClr val="2A3D43"/>
                </a:solidFill>
                <a:latin typeface="Roboto Condensed"/>
              </a:rPr>
              <a:t>thơ</a:t>
            </a:r>
            <a:r>
              <a:rPr lang="en-US" sz="3782" dirty="0">
                <a:solidFill>
                  <a:srgbClr val="2A3D43"/>
                </a:solidFill>
                <a:latin typeface="Roboto Condensed"/>
              </a:rPr>
              <a:t> </a:t>
            </a:r>
            <a:r>
              <a:rPr lang="en-US" sz="3782" dirty="0" err="1">
                <a:solidFill>
                  <a:srgbClr val="2A3D43"/>
                </a:solidFill>
                <a:latin typeface="Roboto Condensed"/>
              </a:rPr>
              <a:t>để</a:t>
            </a:r>
            <a:r>
              <a:rPr lang="en-US" sz="3782" dirty="0">
                <a:solidFill>
                  <a:srgbClr val="2A3D43"/>
                </a:solidFill>
                <a:latin typeface="Roboto Condensed"/>
              </a:rPr>
              <a:t> </a:t>
            </a:r>
            <a:r>
              <a:rPr lang="en-US" sz="3782" dirty="0" err="1">
                <a:solidFill>
                  <a:srgbClr val="2A3D43"/>
                </a:solidFill>
                <a:latin typeface="Roboto Condensed"/>
              </a:rPr>
              <a:t>xét</a:t>
            </a:r>
            <a:r>
              <a:rPr lang="en-US" sz="3782" dirty="0">
                <a:solidFill>
                  <a:srgbClr val="2A3D43"/>
                </a:solidFill>
                <a:latin typeface="Roboto Condensed"/>
              </a:rPr>
              <a:t>) </a:t>
            </a:r>
          </a:p>
          <a:p>
            <a:pPr marL="816607" lvl="1" indent="-408304" algn="just">
              <a:lnSpc>
                <a:spcPts val="5295"/>
              </a:lnSpc>
              <a:buFont typeface="Arial"/>
              <a:buChar char="•"/>
            </a:pPr>
            <a:r>
              <a:rPr lang="en-US" sz="3782" dirty="0" err="1">
                <a:solidFill>
                  <a:srgbClr val="2A3D43"/>
                </a:solidFill>
                <a:latin typeface="Roboto Condensed"/>
              </a:rPr>
              <a:t>Chỉ</a:t>
            </a:r>
            <a:r>
              <a:rPr lang="en-US" sz="3782" dirty="0">
                <a:solidFill>
                  <a:srgbClr val="2A3D43"/>
                </a:solidFill>
                <a:latin typeface="Roboto Condensed"/>
              </a:rPr>
              <a:t> </a:t>
            </a:r>
            <a:r>
              <a:rPr lang="en-US" sz="3782" dirty="0" err="1">
                <a:solidFill>
                  <a:srgbClr val="2A3D43"/>
                </a:solidFill>
                <a:latin typeface="Roboto Condensed"/>
              </a:rPr>
              <a:t>ra</a:t>
            </a:r>
            <a:r>
              <a:rPr lang="en-US" sz="3782" dirty="0">
                <a:solidFill>
                  <a:srgbClr val="2A3D43"/>
                </a:solidFill>
                <a:latin typeface="Roboto Condensed"/>
              </a:rPr>
              <a:t> </a:t>
            </a:r>
            <a:r>
              <a:rPr lang="en-US" sz="3782" dirty="0" err="1">
                <a:solidFill>
                  <a:srgbClr val="2A3D43"/>
                </a:solidFill>
                <a:latin typeface="Roboto Condensed"/>
              </a:rPr>
              <a:t>sự</a:t>
            </a:r>
            <a:r>
              <a:rPr lang="en-US" sz="3782" dirty="0">
                <a:solidFill>
                  <a:srgbClr val="2A3D43"/>
                </a:solidFill>
                <a:latin typeface="Roboto Condensed"/>
              </a:rPr>
              <a:t> </a:t>
            </a:r>
            <a:r>
              <a:rPr lang="en-US" sz="3782" dirty="0" err="1">
                <a:solidFill>
                  <a:srgbClr val="2A3D43"/>
                </a:solidFill>
                <a:latin typeface="Roboto Condensed"/>
              </a:rPr>
              <a:t>phù</a:t>
            </a:r>
            <a:r>
              <a:rPr lang="en-US" sz="3782" dirty="0">
                <a:solidFill>
                  <a:srgbClr val="2A3D43"/>
                </a:solidFill>
                <a:latin typeface="Roboto Condensed"/>
              </a:rPr>
              <a:t> </a:t>
            </a:r>
            <a:r>
              <a:rPr lang="en-US" sz="3782" dirty="0" err="1">
                <a:solidFill>
                  <a:srgbClr val="2A3D43"/>
                </a:solidFill>
                <a:latin typeface="Roboto Condensed"/>
              </a:rPr>
              <a:t>hợp</a:t>
            </a:r>
            <a:r>
              <a:rPr lang="en-US" sz="3782" dirty="0">
                <a:solidFill>
                  <a:srgbClr val="2A3D43"/>
                </a:solidFill>
                <a:latin typeface="Roboto Condensed"/>
              </a:rPr>
              <a:t> </a:t>
            </a:r>
            <a:r>
              <a:rPr lang="en-US" sz="3782" dirty="0" err="1">
                <a:solidFill>
                  <a:srgbClr val="2A3D43"/>
                </a:solidFill>
                <a:latin typeface="Roboto Condensed"/>
              </a:rPr>
              <a:t>của</a:t>
            </a:r>
            <a:r>
              <a:rPr lang="en-US" sz="3782" dirty="0">
                <a:solidFill>
                  <a:srgbClr val="2A3D43"/>
                </a:solidFill>
                <a:latin typeface="Roboto Condensed"/>
              </a:rPr>
              <a:t> </a:t>
            </a:r>
            <a:r>
              <a:rPr lang="en-US" sz="3782" dirty="0" err="1">
                <a:solidFill>
                  <a:srgbClr val="2A3D43"/>
                </a:solidFill>
                <a:latin typeface="Roboto Condensed"/>
              </a:rPr>
              <a:t>thể</a:t>
            </a:r>
            <a:r>
              <a:rPr lang="en-US" sz="3782" dirty="0">
                <a:solidFill>
                  <a:srgbClr val="2A3D43"/>
                </a:solidFill>
                <a:latin typeface="Roboto Condensed"/>
              </a:rPr>
              <a:t> </a:t>
            </a:r>
            <a:r>
              <a:rPr lang="en-US" sz="3782" dirty="0" err="1">
                <a:solidFill>
                  <a:srgbClr val="2A3D43"/>
                </a:solidFill>
                <a:latin typeface="Roboto Condensed"/>
              </a:rPr>
              <a:t>thơ</a:t>
            </a:r>
            <a:r>
              <a:rPr lang="en-US" sz="3782" dirty="0">
                <a:solidFill>
                  <a:srgbClr val="2A3D43"/>
                </a:solidFill>
                <a:latin typeface="Roboto Condensed"/>
              </a:rPr>
              <a:t> </a:t>
            </a:r>
            <a:r>
              <a:rPr lang="en-US" sz="3782" dirty="0" err="1">
                <a:solidFill>
                  <a:srgbClr val="2A3D43"/>
                </a:solidFill>
                <a:latin typeface="Roboto Condensed"/>
              </a:rPr>
              <a:t>ấy</a:t>
            </a:r>
            <a:r>
              <a:rPr lang="en-US" sz="3782" dirty="0">
                <a:solidFill>
                  <a:srgbClr val="2A3D43"/>
                </a:solidFill>
                <a:latin typeface="Roboto Condensed"/>
              </a:rPr>
              <a:t> </a:t>
            </a:r>
            <a:r>
              <a:rPr lang="en-US" sz="3782" dirty="0" err="1">
                <a:solidFill>
                  <a:srgbClr val="2A3D43"/>
                </a:solidFill>
                <a:latin typeface="Roboto Condensed"/>
              </a:rPr>
              <a:t>trong</a:t>
            </a:r>
            <a:r>
              <a:rPr lang="en-US" sz="3782" dirty="0">
                <a:solidFill>
                  <a:srgbClr val="2A3D43"/>
                </a:solidFill>
                <a:latin typeface="Roboto Condensed"/>
              </a:rPr>
              <a:t> </a:t>
            </a:r>
            <a:r>
              <a:rPr lang="en-US" sz="3782" dirty="0" err="1">
                <a:solidFill>
                  <a:srgbClr val="2A3D43"/>
                </a:solidFill>
                <a:latin typeface="Roboto Condensed"/>
              </a:rPr>
              <a:t>việc</a:t>
            </a:r>
            <a:r>
              <a:rPr lang="en-US" sz="3782" dirty="0">
                <a:solidFill>
                  <a:srgbClr val="2A3D43"/>
                </a:solidFill>
                <a:latin typeface="Roboto Condensed"/>
              </a:rPr>
              <a:t> </a:t>
            </a:r>
            <a:r>
              <a:rPr lang="en-US" sz="3782" dirty="0" err="1">
                <a:solidFill>
                  <a:srgbClr val="2A3D43"/>
                </a:solidFill>
                <a:latin typeface="Roboto Condensed"/>
              </a:rPr>
              <a:t>thể</a:t>
            </a:r>
            <a:r>
              <a:rPr lang="en-US" sz="3782" dirty="0">
                <a:solidFill>
                  <a:srgbClr val="2A3D43"/>
                </a:solidFill>
                <a:latin typeface="Roboto Condensed"/>
              </a:rPr>
              <a:t> </a:t>
            </a:r>
            <a:r>
              <a:rPr lang="en-US" sz="3782" dirty="0" err="1">
                <a:solidFill>
                  <a:srgbClr val="2A3D43"/>
                </a:solidFill>
                <a:latin typeface="Roboto Condensed"/>
              </a:rPr>
              <a:t>hiện</a:t>
            </a:r>
            <a:r>
              <a:rPr lang="en-US" sz="3782" dirty="0">
                <a:solidFill>
                  <a:srgbClr val="2A3D43"/>
                </a:solidFill>
                <a:latin typeface="Roboto Condensed"/>
              </a:rPr>
              <a:t> </a:t>
            </a:r>
            <a:r>
              <a:rPr lang="en-US" sz="3782" dirty="0" err="1">
                <a:solidFill>
                  <a:srgbClr val="2A3D43"/>
                </a:solidFill>
                <a:latin typeface="Roboto Condensed"/>
              </a:rPr>
              <a:t>nội</a:t>
            </a:r>
            <a:r>
              <a:rPr lang="en-US" sz="3782" dirty="0">
                <a:solidFill>
                  <a:srgbClr val="2A3D43"/>
                </a:solidFill>
                <a:latin typeface="Roboto Condensed"/>
              </a:rPr>
              <a:t> dung </a:t>
            </a:r>
            <a:r>
              <a:rPr lang="en-US" sz="3782" dirty="0" err="1">
                <a:solidFill>
                  <a:srgbClr val="2A3D43"/>
                </a:solidFill>
                <a:latin typeface="Roboto Condensed"/>
              </a:rPr>
              <a:t>đề</a:t>
            </a:r>
            <a:r>
              <a:rPr lang="en-US" sz="3782" dirty="0">
                <a:solidFill>
                  <a:srgbClr val="2A3D43"/>
                </a:solidFill>
                <a:latin typeface="Roboto Condensed"/>
              </a:rPr>
              <a:t> </a:t>
            </a:r>
            <a:r>
              <a:rPr lang="en-US" sz="3782" dirty="0" err="1">
                <a:solidFill>
                  <a:srgbClr val="2A3D43"/>
                </a:solidFill>
                <a:latin typeface="Roboto Condensed"/>
              </a:rPr>
              <a:t>tài</a:t>
            </a:r>
            <a:r>
              <a:rPr lang="en-US" sz="3782" dirty="0">
                <a:solidFill>
                  <a:srgbClr val="2A3D43"/>
                </a:solidFill>
                <a:latin typeface="Roboto Condensed"/>
              </a:rPr>
              <a:t> ở </a:t>
            </a:r>
            <a:r>
              <a:rPr lang="en-US" sz="3782" dirty="0" err="1">
                <a:solidFill>
                  <a:srgbClr val="2A3D43"/>
                </a:solidFill>
                <a:latin typeface="Roboto Condensed"/>
              </a:rPr>
              <a:t>văn</a:t>
            </a:r>
            <a:r>
              <a:rPr lang="en-US" sz="3782" dirty="0">
                <a:solidFill>
                  <a:srgbClr val="2A3D43"/>
                </a:solidFill>
                <a:latin typeface="Roboto Condensed"/>
              </a:rPr>
              <a:t> </a:t>
            </a:r>
            <a:r>
              <a:rPr lang="en-US" sz="3782" dirty="0" err="1">
                <a:solidFill>
                  <a:srgbClr val="2A3D43"/>
                </a:solidFill>
                <a:latin typeface="Roboto Condensed"/>
              </a:rPr>
              <a:t>bản</a:t>
            </a:r>
            <a:r>
              <a:rPr lang="en-US" sz="3782" dirty="0">
                <a:solidFill>
                  <a:srgbClr val="2A3D43"/>
                </a:solidFill>
                <a:latin typeface="Roboto Condensed"/>
              </a:rPr>
              <a:t> </a:t>
            </a:r>
            <a:r>
              <a:rPr lang="en-US" sz="3782" dirty="0" err="1">
                <a:solidFill>
                  <a:srgbClr val="2A3D43"/>
                </a:solidFill>
                <a:latin typeface="Roboto Condensed"/>
              </a:rPr>
              <a:t>này</a:t>
            </a:r>
            <a:r>
              <a:rPr lang="en-US" sz="3782" dirty="0">
                <a:solidFill>
                  <a:srgbClr val="2A3D43"/>
                </a:solidFill>
                <a:latin typeface="Roboto Condensed"/>
              </a:rPr>
              <a:t>. </a:t>
            </a:r>
          </a:p>
        </p:txBody>
      </p:sp>
      <p:sp>
        <p:nvSpPr>
          <p:cNvPr id="6" name="TextBox 6"/>
          <p:cNvSpPr txBox="1"/>
          <p:nvPr/>
        </p:nvSpPr>
        <p:spPr>
          <a:xfrm>
            <a:off x="-130668" y="542345"/>
            <a:ext cx="15763484" cy="1319522"/>
          </a:xfrm>
          <a:prstGeom prst="rect">
            <a:avLst/>
          </a:prstGeom>
        </p:spPr>
        <p:txBody>
          <a:bodyPr lIns="0" tIns="0" rIns="0" bIns="0" rtlCol="0" anchor="t">
            <a:spAutoFit/>
          </a:bodyPr>
          <a:lstStyle/>
          <a:p>
            <a:pPr algn="ctr">
              <a:lnSpc>
                <a:spcPts val="10220"/>
              </a:lnSpc>
            </a:pPr>
            <a:r>
              <a:rPr lang="en-US" sz="7300">
                <a:solidFill>
                  <a:srgbClr val="FFFFFF"/>
                </a:solidFill>
                <a:latin typeface="#9Slide06 ThuPhap Thien An"/>
              </a:rPr>
              <a:t>Nhóm Đoàn Thị Diểm</a:t>
            </a:r>
          </a:p>
        </p:txBody>
      </p:sp>
      <p:sp>
        <p:nvSpPr>
          <p:cNvPr id="7" name="Freeform 7"/>
          <p:cNvSpPr/>
          <p:nvPr/>
        </p:nvSpPr>
        <p:spPr>
          <a:xfrm>
            <a:off x="-725447" y="5361399"/>
            <a:ext cx="4948301" cy="4735937"/>
          </a:xfrm>
          <a:custGeom>
            <a:avLst/>
            <a:gdLst/>
            <a:ahLst/>
            <a:cxnLst/>
            <a:rect l="l" t="t" r="r" b="b"/>
            <a:pathLst>
              <a:path w="4948301" h="4735937">
                <a:moveTo>
                  <a:pt x="0" y="0"/>
                </a:moveTo>
                <a:lnTo>
                  <a:pt x="4948302" y="0"/>
                </a:lnTo>
                <a:lnTo>
                  <a:pt x="4948302" y="4735937"/>
                </a:lnTo>
                <a:lnTo>
                  <a:pt x="0" y="4735937"/>
                </a:lnTo>
                <a:lnTo>
                  <a:pt x="0" y="0"/>
                </a:lnTo>
                <a:close/>
              </a:path>
            </a:pathLst>
          </a:custGeom>
          <a:blipFill>
            <a:blip r:embed="rId2"/>
            <a:stretch>
              <a:fillRect/>
            </a:stretch>
          </a:blipFill>
        </p:spPr>
        <p:txBody>
          <a:bodyPr/>
          <a:lstStyle/>
          <a:p>
            <a:endParaRPr lang="en-US"/>
          </a:p>
        </p:txBody>
      </p:sp>
      <p:sp>
        <p:nvSpPr>
          <p:cNvPr id="8" name="Freeform 8"/>
          <p:cNvSpPr/>
          <p:nvPr/>
        </p:nvSpPr>
        <p:spPr>
          <a:xfrm flipH="1">
            <a:off x="13089216" y="-2980996"/>
            <a:ext cx="8340169" cy="11514206"/>
          </a:xfrm>
          <a:custGeom>
            <a:avLst/>
            <a:gdLst/>
            <a:ahLst/>
            <a:cxnLst/>
            <a:rect l="l" t="t" r="r" b="b"/>
            <a:pathLst>
              <a:path w="8340169" h="11514206">
                <a:moveTo>
                  <a:pt x="8340168" y="0"/>
                </a:moveTo>
                <a:lnTo>
                  <a:pt x="0" y="0"/>
                </a:lnTo>
                <a:lnTo>
                  <a:pt x="0" y="11514206"/>
                </a:lnTo>
                <a:lnTo>
                  <a:pt x="8340168" y="11514206"/>
                </a:lnTo>
                <a:lnTo>
                  <a:pt x="8340168" y="0"/>
                </a:lnTo>
                <a:close/>
              </a:path>
            </a:pathLst>
          </a:custGeom>
          <a:blipFill>
            <a:blip r:embed="rId3"/>
            <a:stretch>
              <a:fillRect r="-3197"/>
            </a:stretch>
          </a:blipFill>
        </p:spPr>
        <p:txBody>
          <a:bodyPr/>
          <a:lstStyle/>
          <a:p>
            <a:endParaRPr lang="en-US"/>
          </a:p>
        </p:txBody>
      </p:sp>
      <p:sp>
        <p:nvSpPr>
          <p:cNvPr id="9" name="Freeform 9"/>
          <p:cNvSpPr/>
          <p:nvPr/>
        </p:nvSpPr>
        <p:spPr>
          <a:xfrm>
            <a:off x="14574724" y="-649642"/>
            <a:ext cx="3973398" cy="3356685"/>
          </a:xfrm>
          <a:custGeom>
            <a:avLst/>
            <a:gdLst/>
            <a:ahLst/>
            <a:cxnLst/>
            <a:rect l="l" t="t" r="r" b="b"/>
            <a:pathLst>
              <a:path w="3973398" h="3356685">
                <a:moveTo>
                  <a:pt x="0" y="0"/>
                </a:moveTo>
                <a:lnTo>
                  <a:pt x="3973398" y="0"/>
                </a:lnTo>
                <a:lnTo>
                  <a:pt x="3973398" y="3356684"/>
                </a:lnTo>
                <a:lnTo>
                  <a:pt x="0" y="3356684"/>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3606" y="30586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13806424" y="5944263"/>
            <a:ext cx="4140679" cy="4114800"/>
          </a:xfrm>
          <a:custGeom>
            <a:avLst/>
            <a:gdLst/>
            <a:ahLst/>
            <a:cxnLst/>
            <a:rect l="l" t="t" r="r" b="b"/>
            <a:pathLst>
              <a:path w="4140679" h="4114800">
                <a:moveTo>
                  <a:pt x="4140679" y="4114800"/>
                </a:moveTo>
                <a:lnTo>
                  <a:pt x="0" y="4114800"/>
                </a:lnTo>
                <a:lnTo>
                  <a:pt x="0" y="0"/>
                </a:lnTo>
                <a:lnTo>
                  <a:pt x="4140679" y="0"/>
                </a:lnTo>
                <a:lnTo>
                  <a:pt x="4140679"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TextBox 4"/>
          <p:cNvSpPr txBox="1"/>
          <p:nvPr/>
        </p:nvSpPr>
        <p:spPr>
          <a:xfrm>
            <a:off x="1291640" y="2812211"/>
            <a:ext cx="6831252" cy="4912256"/>
          </a:xfrm>
          <a:prstGeom prst="rect">
            <a:avLst/>
          </a:prstGeom>
        </p:spPr>
        <p:txBody>
          <a:bodyPr lIns="0" tIns="0" rIns="0" bIns="0" rtlCol="0" anchor="t">
            <a:spAutoFit/>
          </a:bodyPr>
          <a:lstStyle/>
          <a:p>
            <a:pPr algn="just">
              <a:lnSpc>
                <a:spcPts val="4881"/>
              </a:lnSpc>
              <a:spcBef>
                <a:spcPct val="0"/>
              </a:spcBef>
            </a:pPr>
            <a:r>
              <a:rPr lang="en-US" sz="3486" dirty="0">
                <a:solidFill>
                  <a:srgbClr val="FBF7EE"/>
                </a:solidFill>
                <a:latin typeface="Roboto Condensed"/>
              </a:rPr>
              <a:t>- Văn </a:t>
            </a:r>
            <a:r>
              <a:rPr lang="en-US" sz="3486" dirty="0" err="1">
                <a:solidFill>
                  <a:srgbClr val="FBF7EE"/>
                </a:solidFill>
                <a:latin typeface="Roboto Condensed"/>
              </a:rPr>
              <a:t>bản</a:t>
            </a:r>
            <a:r>
              <a:rPr lang="en-US" sz="3486" dirty="0">
                <a:solidFill>
                  <a:srgbClr val="FBF7EE"/>
                </a:solidFill>
                <a:latin typeface="Roboto Condensed"/>
              </a:rPr>
              <a:t> </a:t>
            </a:r>
            <a:r>
              <a:rPr lang="en-US" sz="3486" dirty="0" err="1">
                <a:solidFill>
                  <a:srgbClr val="FBF7EE"/>
                </a:solidFill>
                <a:latin typeface="Roboto Condensed"/>
              </a:rPr>
              <a:t>gồm</a:t>
            </a:r>
            <a:r>
              <a:rPr lang="en-US" sz="3486" dirty="0">
                <a:solidFill>
                  <a:srgbClr val="FBF7EE"/>
                </a:solidFill>
                <a:latin typeface="Roboto Condensed"/>
              </a:rPr>
              <a:t> </a:t>
            </a:r>
            <a:r>
              <a:rPr lang="en-US" sz="3486" dirty="0" err="1">
                <a:solidFill>
                  <a:srgbClr val="FBF7EE"/>
                </a:solidFill>
                <a:latin typeface="Roboto Condensed"/>
              </a:rPr>
              <a:t>các</a:t>
            </a:r>
            <a:r>
              <a:rPr lang="en-US" sz="3486" dirty="0">
                <a:solidFill>
                  <a:srgbClr val="FBF7EE"/>
                </a:solidFill>
                <a:latin typeface="Roboto Condensed"/>
              </a:rPr>
              <a:t> </a:t>
            </a:r>
            <a:r>
              <a:rPr lang="en-US" sz="3486" dirty="0" err="1">
                <a:solidFill>
                  <a:srgbClr val="FBF7EE"/>
                </a:solidFill>
                <a:latin typeface="Roboto Condensed"/>
              </a:rPr>
              <a:t>cặp</a:t>
            </a:r>
            <a:r>
              <a:rPr lang="en-US" sz="3486" dirty="0">
                <a:solidFill>
                  <a:srgbClr val="FBF7EE"/>
                </a:solidFill>
                <a:latin typeface="Roboto Condensed"/>
              </a:rPr>
              <a:t> song </a:t>
            </a:r>
            <a:r>
              <a:rPr lang="en-US" sz="3486" dirty="0" err="1">
                <a:solidFill>
                  <a:srgbClr val="FBF7EE"/>
                </a:solidFill>
                <a:latin typeface="Roboto Condensed"/>
              </a:rPr>
              <a:t>thất</a:t>
            </a:r>
            <a:r>
              <a:rPr lang="en-US" sz="3486" dirty="0">
                <a:solidFill>
                  <a:srgbClr val="FBF7EE"/>
                </a:solidFill>
                <a:latin typeface="Roboto Condensed"/>
              </a:rPr>
              <a:t> xen </a:t>
            </a:r>
            <a:r>
              <a:rPr lang="en-US" sz="3486" dirty="0" err="1">
                <a:solidFill>
                  <a:srgbClr val="FBF7EE"/>
                </a:solidFill>
                <a:latin typeface="Roboto Condensed"/>
              </a:rPr>
              <a:t>kẽ</a:t>
            </a:r>
            <a:r>
              <a:rPr lang="en-US" sz="3486" dirty="0">
                <a:solidFill>
                  <a:srgbClr val="FBF7EE"/>
                </a:solidFill>
                <a:latin typeface="Roboto Condensed"/>
              </a:rPr>
              <a:t> </a:t>
            </a:r>
            <a:r>
              <a:rPr lang="en-US" sz="3486" dirty="0" err="1">
                <a:solidFill>
                  <a:srgbClr val="FBF7EE"/>
                </a:solidFill>
                <a:latin typeface="Roboto Condensed"/>
              </a:rPr>
              <a:t>với</a:t>
            </a:r>
            <a:r>
              <a:rPr lang="en-US" sz="3486" dirty="0">
                <a:solidFill>
                  <a:srgbClr val="FBF7EE"/>
                </a:solidFill>
                <a:latin typeface="Roboto Condensed"/>
              </a:rPr>
              <a:t> </a:t>
            </a:r>
            <a:r>
              <a:rPr lang="en-US" sz="3486" dirty="0" err="1">
                <a:solidFill>
                  <a:srgbClr val="FBF7EE"/>
                </a:solidFill>
                <a:latin typeface="Roboto Condensed"/>
              </a:rPr>
              <a:t>các</a:t>
            </a:r>
            <a:r>
              <a:rPr lang="en-US" sz="3486" dirty="0">
                <a:solidFill>
                  <a:srgbClr val="FBF7EE"/>
                </a:solidFill>
                <a:latin typeface="Roboto Condensed"/>
              </a:rPr>
              <a:t> </a:t>
            </a:r>
            <a:r>
              <a:rPr lang="en-US" sz="3486" dirty="0" err="1">
                <a:solidFill>
                  <a:srgbClr val="FBF7EE"/>
                </a:solidFill>
                <a:latin typeface="Roboto Condensed"/>
              </a:rPr>
              <a:t>cặp</a:t>
            </a:r>
            <a:r>
              <a:rPr lang="en-US" sz="3486" dirty="0">
                <a:solidFill>
                  <a:srgbClr val="FBF7EE"/>
                </a:solidFill>
                <a:latin typeface="Roboto Condensed"/>
              </a:rPr>
              <a:t> </a:t>
            </a:r>
            <a:r>
              <a:rPr lang="en-US" sz="3486" dirty="0" err="1">
                <a:solidFill>
                  <a:srgbClr val="FBF7EE"/>
                </a:solidFill>
                <a:latin typeface="Roboto Condensed"/>
              </a:rPr>
              <a:t>lục</a:t>
            </a:r>
            <a:r>
              <a:rPr lang="en-US" sz="3486" dirty="0">
                <a:solidFill>
                  <a:srgbClr val="FBF7EE"/>
                </a:solidFill>
                <a:latin typeface="Roboto Condensed"/>
              </a:rPr>
              <a:t> </a:t>
            </a:r>
            <a:r>
              <a:rPr lang="en-US" sz="3486" dirty="0" err="1">
                <a:solidFill>
                  <a:srgbClr val="FBF7EE"/>
                </a:solidFill>
                <a:latin typeface="Roboto Condensed"/>
              </a:rPr>
              <a:t>bát</a:t>
            </a:r>
            <a:r>
              <a:rPr lang="en-US" sz="3486" dirty="0">
                <a:solidFill>
                  <a:srgbClr val="FBF7EE"/>
                </a:solidFill>
                <a:latin typeface="Roboto Condensed"/>
              </a:rPr>
              <a:t>; </a:t>
            </a:r>
            <a:r>
              <a:rPr lang="en-US" sz="3486" dirty="0" err="1">
                <a:solidFill>
                  <a:srgbClr val="FBF7EE"/>
                </a:solidFill>
                <a:latin typeface="Roboto Condensed"/>
              </a:rPr>
              <a:t>số</a:t>
            </a:r>
            <a:r>
              <a:rPr lang="en-US" sz="3486" dirty="0">
                <a:solidFill>
                  <a:srgbClr val="FBF7EE"/>
                </a:solidFill>
                <a:latin typeface="Roboto Condensed"/>
              </a:rPr>
              <a:t> </a:t>
            </a:r>
            <a:r>
              <a:rPr lang="en-US" sz="3486" dirty="0" err="1">
                <a:solidFill>
                  <a:srgbClr val="FBF7EE"/>
                </a:solidFill>
                <a:latin typeface="Roboto Condensed"/>
              </a:rPr>
              <a:t>dòng</a:t>
            </a:r>
            <a:r>
              <a:rPr lang="en-US" sz="3486" dirty="0">
                <a:solidFill>
                  <a:srgbClr val="FBF7EE"/>
                </a:solidFill>
                <a:latin typeface="Roboto Condensed"/>
              </a:rPr>
              <a:t> </a:t>
            </a:r>
            <a:r>
              <a:rPr lang="en-US" sz="3486" dirty="0" err="1">
                <a:solidFill>
                  <a:srgbClr val="FBF7EE"/>
                </a:solidFill>
                <a:latin typeface="Roboto Condensed"/>
              </a:rPr>
              <a:t>thơ</a:t>
            </a:r>
            <a:r>
              <a:rPr lang="en-US" sz="3486" dirty="0">
                <a:solidFill>
                  <a:srgbClr val="FBF7EE"/>
                </a:solidFill>
                <a:latin typeface="Roboto Condensed"/>
              </a:rPr>
              <a:t> </a:t>
            </a:r>
            <a:r>
              <a:rPr lang="en-US" sz="3486" dirty="0" err="1">
                <a:solidFill>
                  <a:srgbClr val="FBF7EE"/>
                </a:solidFill>
                <a:latin typeface="Roboto Condensed"/>
              </a:rPr>
              <a:t>không</a:t>
            </a:r>
            <a:r>
              <a:rPr lang="en-US" sz="3486" dirty="0">
                <a:solidFill>
                  <a:srgbClr val="FBF7EE"/>
                </a:solidFill>
                <a:latin typeface="Roboto Condensed"/>
              </a:rPr>
              <a:t> </a:t>
            </a:r>
            <a:r>
              <a:rPr lang="en-US" sz="3486" dirty="0" err="1">
                <a:solidFill>
                  <a:srgbClr val="FBF7EE"/>
                </a:solidFill>
                <a:latin typeface="Roboto Condensed"/>
              </a:rPr>
              <a:t>hạn</a:t>
            </a:r>
            <a:r>
              <a:rPr lang="en-US" sz="3486" dirty="0">
                <a:solidFill>
                  <a:srgbClr val="FBF7EE"/>
                </a:solidFill>
                <a:latin typeface="Roboto Condensed"/>
              </a:rPr>
              <a:t> </a:t>
            </a:r>
            <a:r>
              <a:rPr lang="en-US" sz="3486" dirty="0" err="1">
                <a:solidFill>
                  <a:srgbClr val="FBF7EE"/>
                </a:solidFill>
                <a:latin typeface="Roboto Condensed"/>
              </a:rPr>
              <a:t>định</a:t>
            </a:r>
            <a:endParaRPr lang="en-US" sz="3486" dirty="0">
              <a:solidFill>
                <a:srgbClr val="FBF7EE"/>
              </a:solidFill>
              <a:latin typeface="Roboto Condensed"/>
            </a:endParaRPr>
          </a:p>
          <a:p>
            <a:pPr algn="just">
              <a:lnSpc>
                <a:spcPts val="4881"/>
              </a:lnSpc>
              <a:spcBef>
                <a:spcPct val="0"/>
              </a:spcBef>
            </a:pPr>
            <a:r>
              <a:rPr lang="en-US" sz="3486" dirty="0">
                <a:solidFill>
                  <a:srgbClr val="FBF7EE"/>
                </a:solidFill>
                <a:latin typeface="Roboto Condensed"/>
              </a:rPr>
              <a:t> - </a:t>
            </a:r>
            <a:r>
              <a:rPr lang="en-US" sz="3486" dirty="0" err="1">
                <a:solidFill>
                  <a:srgbClr val="FBF7EE"/>
                </a:solidFill>
                <a:latin typeface="Roboto Condensed"/>
              </a:rPr>
              <a:t>Vần</a:t>
            </a:r>
            <a:r>
              <a:rPr lang="en-US" sz="3486" dirty="0">
                <a:solidFill>
                  <a:srgbClr val="FBF7EE"/>
                </a:solidFill>
                <a:latin typeface="Roboto Condensed"/>
              </a:rPr>
              <a:t>: </a:t>
            </a:r>
          </a:p>
          <a:p>
            <a:pPr marL="752772" lvl="1" indent="-376386" algn="just">
              <a:lnSpc>
                <a:spcPts val="4881"/>
              </a:lnSpc>
              <a:spcBef>
                <a:spcPct val="0"/>
              </a:spcBef>
              <a:buFont typeface="Arial"/>
              <a:buChar char="•"/>
            </a:pPr>
            <a:r>
              <a:rPr lang="en-US" sz="3486" dirty="0" err="1">
                <a:solidFill>
                  <a:srgbClr val="FBF7EE"/>
                </a:solidFill>
                <a:latin typeface="Roboto Condensed"/>
              </a:rPr>
              <a:t>Vần</a:t>
            </a:r>
            <a:r>
              <a:rPr lang="en-US" sz="3486" dirty="0">
                <a:solidFill>
                  <a:srgbClr val="FBF7EE"/>
                </a:solidFill>
                <a:latin typeface="Roboto Condensed"/>
              </a:rPr>
              <a:t> </a:t>
            </a:r>
            <a:r>
              <a:rPr lang="en-US" sz="3486" dirty="0" err="1">
                <a:solidFill>
                  <a:srgbClr val="FBF7EE"/>
                </a:solidFill>
                <a:latin typeface="Roboto Condensed"/>
              </a:rPr>
              <a:t>chân</a:t>
            </a:r>
            <a:r>
              <a:rPr lang="en-US" sz="3486" dirty="0">
                <a:solidFill>
                  <a:srgbClr val="FBF7EE"/>
                </a:solidFill>
                <a:latin typeface="Roboto Condensed"/>
              </a:rPr>
              <a:t>: </a:t>
            </a:r>
            <a:r>
              <a:rPr lang="en-US" sz="3486" dirty="0" err="1">
                <a:solidFill>
                  <a:srgbClr val="FBF7EE"/>
                </a:solidFill>
                <a:latin typeface="Roboto Condensed"/>
              </a:rPr>
              <a:t>Tiếng</a:t>
            </a:r>
            <a:r>
              <a:rPr lang="en-US" sz="3486" dirty="0">
                <a:solidFill>
                  <a:srgbClr val="FBF7EE"/>
                </a:solidFill>
                <a:latin typeface="Roboto Condensed"/>
              </a:rPr>
              <a:t> </a:t>
            </a:r>
            <a:r>
              <a:rPr lang="en-US" sz="3486" dirty="0" err="1">
                <a:solidFill>
                  <a:srgbClr val="FBF7EE"/>
                </a:solidFill>
                <a:latin typeface="Roboto Condensed"/>
              </a:rPr>
              <a:t>cuối</a:t>
            </a:r>
            <a:r>
              <a:rPr lang="en-US" sz="3486" dirty="0">
                <a:solidFill>
                  <a:srgbClr val="FBF7EE"/>
                </a:solidFill>
                <a:latin typeface="Roboto Condensed"/>
              </a:rPr>
              <a:t> </a:t>
            </a:r>
            <a:r>
              <a:rPr lang="en-US" sz="3486" dirty="0" err="1">
                <a:solidFill>
                  <a:srgbClr val="FBF7EE"/>
                </a:solidFill>
                <a:latin typeface="Roboto Condensed"/>
              </a:rPr>
              <a:t>của</a:t>
            </a:r>
            <a:r>
              <a:rPr lang="en-US" sz="3486" dirty="0">
                <a:solidFill>
                  <a:srgbClr val="FBF7EE"/>
                </a:solidFill>
                <a:latin typeface="Roboto Condensed"/>
              </a:rPr>
              <a:t> </a:t>
            </a:r>
            <a:r>
              <a:rPr lang="en-US" sz="3486" dirty="0" err="1">
                <a:solidFill>
                  <a:srgbClr val="FBF7EE"/>
                </a:solidFill>
                <a:latin typeface="Roboto Condensed"/>
              </a:rPr>
              <a:t>câu</a:t>
            </a:r>
            <a:r>
              <a:rPr lang="en-US" sz="3486" dirty="0">
                <a:solidFill>
                  <a:srgbClr val="FBF7EE"/>
                </a:solidFill>
                <a:latin typeface="Roboto Condensed"/>
              </a:rPr>
              <a:t> </a:t>
            </a:r>
            <a:r>
              <a:rPr lang="en-US" sz="3486" dirty="0" err="1">
                <a:solidFill>
                  <a:srgbClr val="FBF7EE"/>
                </a:solidFill>
                <a:latin typeface="Roboto Condensed"/>
              </a:rPr>
              <a:t>thất</a:t>
            </a:r>
            <a:r>
              <a:rPr lang="en-US" sz="3486" dirty="0">
                <a:solidFill>
                  <a:srgbClr val="FBF7EE"/>
                </a:solidFill>
                <a:latin typeface="Roboto Condensed"/>
              </a:rPr>
              <a:t> </a:t>
            </a:r>
            <a:r>
              <a:rPr lang="en-US" sz="3486" dirty="0" err="1">
                <a:solidFill>
                  <a:srgbClr val="FBF7EE"/>
                </a:solidFill>
                <a:latin typeface="Roboto Condensed"/>
              </a:rPr>
              <a:t>thứ</a:t>
            </a:r>
            <a:r>
              <a:rPr lang="en-US" sz="3486" dirty="0">
                <a:solidFill>
                  <a:srgbClr val="FBF7EE"/>
                </a:solidFill>
                <a:latin typeface="Roboto Condensed"/>
              </a:rPr>
              <a:t> </a:t>
            </a:r>
            <a:r>
              <a:rPr lang="en-US" sz="3486" dirty="0" err="1">
                <a:solidFill>
                  <a:srgbClr val="FBF7EE"/>
                </a:solidFill>
                <a:latin typeface="Roboto Condensed"/>
              </a:rPr>
              <a:t>hai</a:t>
            </a:r>
            <a:r>
              <a:rPr lang="en-US" sz="3486" dirty="0">
                <a:solidFill>
                  <a:srgbClr val="FBF7EE"/>
                </a:solidFill>
                <a:latin typeface="Roboto Condensed"/>
              </a:rPr>
              <a:t> </a:t>
            </a:r>
            <a:r>
              <a:rPr lang="en-US" sz="3486" dirty="0" err="1">
                <a:solidFill>
                  <a:srgbClr val="FBF7EE"/>
                </a:solidFill>
                <a:latin typeface="Roboto Condensed"/>
              </a:rPr>
              <a:t>hiệp</a:t>
            </a:r>
            <a:r>
              <a:rPr lang="en-US" sz="3486" dirty="0">
                <a:solidFill>
                  <a:srgbClr val="FBF7EE"/>
                </a:solidFill>
                <a:latin typeface="Roboto Condensed"/>
              </a:rPr>
              <a:t> </a:t>
            </a:r>
            <a:r>
              <a:rPr lang="en-US" sz="3486" dirty="0" err="1">
                <a:solidFill>
                  <a:srgbClr val="FBF7EE"/>
                </a:solidFill>
                <a:latin typeface="Roboto Condensed"/>
              </a:rPr>
              <a:t>vần</a:t>
            </a:r>
            <a:r>
              <a:rPr lang="en-US" sz="3486" dirty="0">
                <a:solidFill>
                  <a:srgbClr val="FBF7EE"/>
                </a:solidFill>
                <a:latin typeface="Roboto Condensed"/>
              </a:rPr>
              <a:t> </a:t>
            </a:r>
            <a:r>
              <a:rPr lang="en-US" sz="3486" dirty="0" err="1">
                <a:solidFill>
                  <a:srgbClr val="FBF7EE"/>
                </a:solidFill>
                <a:latin typeface="Roboto Condensed"/>
              </a:rPr>
              <a:t>với</a:t>
            </a:r>
            <a:r>
              <a:rPr lang="en-US" sz="3486" dirty="0">
                <a:solidFill>
                  <a:srgbClr val="FBF7EE"/>
                </a:solidFill>
                <a:latin typeface="Roboto Condensed"/>
              </a:rPr>
              <a:t> </a:t>
            </a:r>
            <a:r>
              <a:rPr lang="en-US" sz="3486" dirty="0" err="1">
                <a:solidFill>
                  <a:srgbClr val="FBF7EE"/>
                </a:solidFill>
                <a:latin typeface="Roboto Condensed"/>
              </a:rPr>
              <a:t>tiếng</a:t>
            </a:r>
            <a:r>
              <a:rPr lang="en-US" sz="3486" dirty="0">
                <a:solidFill>
                  <a:srgbClr val="FBF7EE"/>
                </a:solidFill>
                <a:latin typeface="Roboto Condensed"/>
              </a:rPr>
              <a:t> </a:t>
            </a:r>
            <a:r>
              <a:rPr lang="en-US" sz="3486" dirty="0" err="1">
                <a:solidFill>
                  <a:srgbClr val="FBF7EE"/>
                </a:solidFill>
                <a:latin typeface="Roboto Condensed"/>
              </a:rPr>
              <a:t>cuối</a:t>
            </a:r>
            <a:r>
              <a:rPr lang="en-US" sz="3486" dirty="0">
                <a:solidFill>
                  <a:srgbClr val="FBF7EE"/>
                </a:solidFill>
                <a:latin typeface="Roboto Condensed"/>
              </a:rPr>
              <a:t> </a:t>
            </a:r>
            <a:r>
              <a:rPr lang="en-US" sz="3486" dirty="0" err="1">
                <a:solidFill>
                  <a:srgbClr val="FBF7EE"/>
                </a:solidFill>
                <a:latin typeface="Roboto Condensed"/>
              </a:rPr>
              <a:t>câu</a:t>
            </a:r>
            <a:r>
              <a:rPr lang="en-US" sz="3486" dirty="0">
                <a:solidFill>
                  <a:srgbClr val="FBF7EE"/>
                </a:solidFill>
                <a:latin typeface="Roboto Condensed"/>
              </a:rPr>
              <a:t> </a:t>
            </a:r>
            <a:r>
              <a:rPr lang="en-US" sz="3486" dirty="0" err="1">
                <a:solidFill>
                  <a:srgbClr val="FBF7EE"/>
                </a:solidFill>
                <a:latin typeface="Roboto Condensed"/>
              </a:rPr>
              <a:t>lục</a:t>
            </a:r>
            <a:r>
              <a:rPr lang="en-US" sz="3486" dirty="0">
                <a:solidFill>
                  <a:srgbClr val="FBF7EE"/>
                </a:solidFill>
                <a:latin typeface="Roboto Condensed"/>
              </a:rPr>
              <a:t> (</a:t>
            </a:r>
            <a:r>
              <a:rPr lang="en-US" sz="3486" dirty="0" err="1">
                <a:solidFill>
                  <a:srgbClr val="FBF7EE"/>
                </a:solidFill>
                <a:latin typeface="Roboto Condensed"/>
              </a:rPr>
              <a:t>Yên</a:t>
            </a:r>
            <a:r>
              <a:rPr lang="en-US" sz="3486" dirty="0">
                <a:solidFill>
                  <a:srgbClr val="FBF7EE"/>
                </a:solidFill>
                <a:latin typeface="Roboto Condensed"/>
              </a:rPr>
              <a:t> – miền)</a:t>
            </a:r>
          </a:p>
          <a:p>
            <a:pPr algn="just">
              <a:lnSpc>
                <a:spcPts val="4881"/>
              </a:lnSpc>
              <a:spcBef>
                <a:spcPct val="0"/>
              </a:spcBef>
            </a:pPr>
            <a:r>
              <a:rPr lang="en-US" sz="3486" dirty="0">
                <a:solidFill>
                  <a:srgbClr val="FBF7EE"/>
                </a:solidFill>
                <a:latin typeface="Roboto Condensed"/>
              </a:rPr>
              <a:t>            </a:t>
            </a:r>
          </a:p>
        </p:txBody>
      </p:sp>
      <p:sp>
        <p:nvSpPr>
          <p:cNvPr id="5" name="Freeform 5"/>
          <p:cNvSpPr/>
          <p:nvPr/>
        </p:nvSpPr>
        <p:spPr>
          <a:xfrm flipH="1">
            <a:off x="13806424" y="305868"/>
            <a:ext cx="4140679" cy="4114800"/>
          </a:xfrm>
          <a:custGeom>
            <a:avLst/>
            <a:gdLst/>
            <a:ahLst/>
            <a:cxnLst/>
            <a:rect l="l" t="t" r="r" b="b"/>
            <a:pathLst>
              <a:path w="4140679" h="4114800">
                <a:moveTo>
                  <a:pt x="4140679" y="0"/>
                </a:moveTo>
                <a:lnTo>
                  <a:pt x="0" y="0"/>
                </a:lnTo>
                <a:lnTo>
                  <a:pt x="0" y="4114800"/>
                </a:lnTo>
                <a:lnTo>
                  <a:pt x="4140679" y="4114800"/>
                </a:lnTo>
                <a:lnTo>
                  <a:pt x="41406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V="1">
            <a:off x="253606" y="5944263"/>
            <a:ext cx="4140679" cy="4114800"/>
          </a:xfrm>
          <a:custGeom>
            <a:avLst/>
            <a:gdLst/>
            <a:ahLst/>
            <a:cxnLst/>
            <a:rect l="l" t="t" r="r" b="b"/>
            <a:pathLst>
              <a:path w="4140679" h="4114800">
                <a:moveTo>
                  <a:pt x="0" y="4114800"/>
                </a:moveTo>
                <a:lnTo>
                  <a:pt x="4140679" y="4114800"/>
                </a:lnTo>
                <a:lnTo>
                  <a:pt x="4140679"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TextBox 7"/>
          <p:cNvSpPr txBox="1"/>
          <p:nvPr/>
        </p:nvSpPr>
        <p:spPr>
          <a:xfrm>
            <a:off x="8902300" y="2022884"/>
            <a:ext cx="7710700" cy="7064629"/>
          </a:xfrm>
          <a:prstGeom prst="rect">
            <a:avLst/>
          </a:prstGeom>
        </p:spPr>
        <p:txBody>
          <a:bodyPr lIns="0" tIns="0" rIns="0" bIns="0" rtlCol="0" anchor="t">
            <a:spAutoFit/>
          </a:bodyPr>
          <a:lstStyle/>
          <a:p>
            <a:pPr marL="753490" lvl="1" indent="-376745" algn="just">
              <a:lnSpc>
                <a:spcPts val="4885"/>
              </a:lnSpc>
              <a:buFont typeface="Arial"/>
              <a:buChar char="•"/>
            </a:pPr>
            <a:r>
              <a:rPr lang="en-US" sz="3489" dirty="0" err="1">
                <a:solidFill>
                  <a:srgbClr val="FBF7EE"/>
                </a:solidFill>
                <a:latin typeface="Roboto Condensed"/>
              </a:rPr>
              <a:t>Vần</a:t>
            </a:r>
            <a:r>
              <a:rPr lang="en-US" sz="3489" dirty="0">
                <a:solidFill>
                  <a:srgbClr val="FBF7EE"/>
                </a:solidFill>
                <a:latin typeface="Roboto Condensed"/>
              </a:rPr>
              <a:t> </a:t>
            </a:r>
            <a:r>
              <a:rPr lang="en-US" sz="3489" dirty="0" err="1">
                <a:solidFill>
                  <a:srgbClr val="FBF7EE"/>
                </a:solidFill>
                <a:latin typeface="Roboto Condensed"/>
              </a:rPr>
              <a:t>lưng</a:t>
            </a:r>
            <a:r>
              <a:rPr lang="en-US" sz="3489" dirty="0">
                <a:solidFill>
                  <a:srgbClr val="FBF7EE"/>
                </a:solidFill>
                <a:latin typeface="Roboto Condensed"/>
              </a:rPr>
              <a:t>: </a:t>
            </a:r>
            <a:r>
              <a:rPr lang="en-US" sz="3489" dirty="0" err="1">
                <a:solidFill>
                  <a:srgbClr val="FBF7EE"/>
                </a:solidFill>
                <a:latin typeface="Roboto Condensed"/>
              </a:rPr>
              <a:t>Tiếng</a:t>
            </a:r>
            <a:r>
              <a:rPr lang="en-US" sz="3489" dirty="0">
                <a:solidFill>
                  <a:srgbClr val="FBF7EE"/>
                </a:solidFill>
                <a:latin typeface="Roboto Condensed"/>
              </a:rPr>
              <a:t> </a:t>
            </a:r>
            <a:r>
              <a:rPr lang="en-US" sz="3489" dirty="0" err="1">
                <a:solidFill>
                  <a:srgbClr val="FBF7EE"/>
                </a:solidFill>
                <a:latin typeface="Roboto Condensed"/>
              </a:rPr>
              <a:t>cuối</a:t>
            </a:r>
            <a:r>
              <a:rPr lang="en-US" sz="3489" dirty="0">
                <a:solidFill>
                  <a:srgbClr val="FBF7EE"/>
                </a:solidFill>
                <a:latin typeface="Roboto Condensed"/>
              </a:rPr>
              <a:t> </a:t>
            </a:r>
            <a:r>
              <a:rPr lang="en-US" sz="3489" dirty="0" err="1">
                <a:solidFill>
                  <a:srgbClr val="FBF7EE"/>
                </a:solidFill>
                <a:latin typeface="Roboto Condensed"/>
              </a:rPr>
              <a:t>của</a:t>
            </a:r>
            <a:r>
              <a:rPr lang="en-US" sz="3489" dirty="0">
                <a:solidFill>
                  <a:srgbClr val="FBF7EE"/>
                </a:solidFill>
                <a:latin typeface="Roboto Condensed"/>
              </a:rPr>
              <a:t> </a:t>
            </a:r>
            <a:r>
              <a:rPr lang="en-US" sz="3489" dirty="0" err="1">
                <a:solidFill>
                  <a:srgbClr val="FBF7EE"/>
                </a:solidFill>
                <a:latin typeface="Roboto Condensed"/>
              </a:rPr>
              <a:t>câu</a:t>
            </a:r>
            <a:r>
              <a:rPr lang="en-US" sz="3489" dirty="0">
                <a:solidFill>
                  <a:srgbClr val="FBF7EE"/>
                </a:solidFill>
                <a:latin typeface="Roboto Condensed"/>
              </a:rPr>
              <a:t> </a:t>
            </a:r>
            <a:r>
              <a:rPr lang="en-US" sz="3489" dirty="0" err="1">
                <a:solidFill>
                  <a:srgbClr val="FBF7EE"/>
                </a:solidFill>
                <a:latin typeface="Roboto Condensed"/>
              </a:rPr>
              <a:t>thất</a:t>
            </a:r>
            <a:r>
              <a:rPr lang="en-US" sz="3489" dirty="0">
                <a:solidFill>
                  <a:srgbClr val="FBF7EE"/>
                </a:solidFill>
                <a:latin typeface="Roboto Condensed"/>
              </a:rPr>
              <a:t> </a:t>
            </a:r>
            <a:r>
              <a:rPr lang="en-US" sz="3489" dirty="0" err="1">
                <a:solidFill>
                  <a:srgbClr val="FBF7EE"/>
                </a:solidFill>
                <a:latin typeface="Roboto Condensed"/>
              </a:rPr>
              <a:t>thứ</a:t>
            </a:r>
            <a:r>
              <a:rPr lang="en-US" sz="3489" dirty="0">
                <a:solidFill>
                  <a:srgbClr val="FBF7EE"/>
                </a:solidFill>
                <a:latin typeface="Roboto Condensed"/>
              </a:rPr>
              <a:t> </a:t>
            </a:r>
            <a:r>
              <a:rPr lang="en-US" sz="3489" dirty="0" err="1">
                <a:solidFill>
                  <a:srgbClr val="FBF7EE"/>
                </a:solidFill>
                <a:latin typeface="Roboto Condensed"/>
              </a:rPr>
              <a:t>nhất</a:t>
            </a:r>
            <a:r>
              <a:rPr lang="en-US" sz="3489" dirty="0">
                <a:solidFill>
                  <a:srgbClr val="FBF7EE"/>
                </a:solidFill>
                <a:latin typeface="Roboto Condensed"/>
              </a:rPr>
              <a:t> </a:t>
            </a:r>
            <a:r>
              <a:rPr lang="en-US" sz="3489" dirty="0" err="1">
                <a:solidFill>
                  <a:srgbClr val="FBF7EE"/>
                </a:solidFill>
                <a:latin typeface="Roboto Condensed"/>
              </a:rPr>
              <a:t>vần</a:t>
            </a:r>
            <a:r>
              <a:rPr lang="en-US" sz="3489" dirty="0">
                <a:solidFill>
                  <a:srgbClr val="FBF7EE"/>
                </a:solidFill>
                <a:latin typeface="Roboto Condensed"/>
              </a:rPr>
              <a:t> </a:t>
            </a:r>
            <a:r>
              <a:rPr lang="en-US" sz="3489" dirty="0" err="1">
                <a:solidFill>
                  <a:srgbClr val="FBF7EE"/>
                </a:solidFill>
                <a:latin typeface="Roboto Condensed"/>
              </a:rPr>
              <a:t>với</a:t>
            </a:r>
            <a:r>
              <a:rPr lang="en-US" sz="3489" dirty="0">
                <a:solidFill>
                  <a:srgbClr val="FBF7EE"/>
                </a:solidFill>
                <a:latin typeface="Roboto Condensed"/>
              </a:rPr>
              <a:t> </a:t>
            </a:r>
            <a:r>
              <a:rPr lang="en-US" sz="3489" dirty="0" err="1">
                <a:solidFill>
                  <a:srgbClr val="FBF7EE"/>
                </a:solidFill>
                <a:latin typeface="Roboto Condensed"/>
              </a:rPr>
              <a:t>tiếng</a:t>
            </a:r>
            <a:r>
              <a:rPr lang="en-US" sz="3489" dirty="0">
                <a:solidFill>
                  <a:srgbClr val="FBF7EE"/>
                </a:solidFill>
                <a:latin typeface="Roboto Condensed"/>
              </a:rPr>
              <a:t> </a:t>
            </a:r>
            <a:r>
              <a:rPr lang="en-US" sz="3489" dirty="0" err="1">
                <a:solidFill>
                  <a:srgbClr val="FBF7EE"/>
                </a:solidFill>
                <a:latin typeface="Roboto Condensed"/>
              </a:rPr>
              <a:t>thứ</a:t>
            </a:r>
            <a:r>
              <a:rPr lang="en-US" sz="3489" dirty="0">
                <a:solidFill>
                  <a:srgbClr val="FBF7EE"/>
                </a:solidFill>
                <a:latin typeface="Roboto Condensed"/>
              </a:rPr>
              <a:t> 5 </a:t>
            </a:r>
            <a:r>
              <a:rPr lang="en-US" sz="3489" dirty="0" err="1">
                <a:solidFill>
                  <a:srgbClr val="FBF7EE"/>
                </a:solidFill>
                <a:latin typeface="Roboto Condensed"/>
              </a:rPr>
              <a:t>của</a:t>
            </a:r>
            <a:r>
              <a:rPr lang="en-US" sz="3489" dirty="0">
                <a:solidFill>
                  <a:srgbClr val="FBF7EE"/>
                </a:solidFill>
                <a:latin typeface="Roboto Condensed"/>
              </a:rPr>
              <a:t> </a:t>
            </a:r>
            <a:r>
              <a:rPr lang="en-US" sz="3489" dirty="0" err="1">
                <a:solidFill>
                  <a:srgbClr val="FBF7EE"/>
                </a:solidFill>
                <a:latin typeface="Roboto Condensed"/>
              </a:rPr>
              <a:t>câu</a:t>
            </a:r>
            <a:r>
              <a:rPr lang="en-US" sz="3489" dirty="0">
                <a:solidFill>
                  <a:srgbClr val="FBF7EE"/>
                </a:solidFill>
                <a:latin typeface="Roboto Condensed"/>
              </a:rPr>
              <a:t> </a:t>
            </a:r>
            <a:r>
              <a:rPr lang="en-US" sz="3489" dirty="0" err="1">
                <a:solidFill>
                  <a:srgbClr val="FBF7EE"/>
                </a:solidFill>
                <a:latin typeface="Roboto Condensed"/>
              </a:rPr>
              <a:t>thất</a:t>
            </a:r>
            <a:r>
              <a:rPr lang="en-US" sz="3489" dirty="0">
                <a:solidFill>
                  <a:srgbClr val="FBF7EE"/>
                </a:solidFill>
                <a:latin typeface="Roboto Condensed"/>
              </a:rPr>
              <a:t> </a:t>
            </a:r>
            <a:r>
              <a:rPr lang="en-US" sz="3489" dirty="0" err="1">
                <a:solidFill>
                  <a:srgbClr val="FBF7EE"/>
                </a:solidFill>
                <a:latin typeface="Roboto Condensed"/>
              </a:rPr>
              <a:t>tiếp</a:t>
            </a:r>
            <a:r>
              <a:rPr lang="en-US" sz="3489" dirty="0">
                <a:solidFill>
                  <a:srgbClr val="FBF7EE"/>
                </a:solidFill>
                <a:latin typeface="Roboto Condensed"/>
              </a:rPr>
              <a:t> </a:t>
            </a:r>
            <a:r>
              <a:rPr lang="en-US" sz="3489" dirty="0" err="1">
                <a:solidFill>
                  <a:srgbClr val="FBF7EE"/>
                </a:solidFill>
                <a:latin typeface="Roboto Condensed"/>
              </a:rPr>
              <a:t>theo</a:t>
            </a:r>
            <a:r>
              <a:rPr lang="en-US" sz="3489" dirty="0">
                <a:solidFill>
                  <a:srgbClr val="FBF7EE"/>
                </a:solidFill>
                <a:latin typeface="Roboto Condensed"/>
              </a:rPr>
              <a:t> (</a:t>
            </a:r>
            <a:r>
              <a:rPr lang="en-US" sz="3489" dirty="0" err="1">
                <a:solidFill>
                  <a:srgbClr val="FBF7EE"/>
                </a:solidFill>
                <a:latin typeface="Roboto Condensed"/>
              </a:rPr>
              <a:t>tiện</a:t>
            </a:r>
            <a:r>
              <a:rPr lang="en-US" sz="3489" dirty="0">
                <a:solidFill>
                  <a:srgbClr val="FBF7EE"/>
                </a:solidFill>
                <a:latin typeface="Roboto Condensed"/>
              </a:rPr>
              <a:t> – </a:t>
            </a:r>
            <a:r>
              <a:rPr lang="en-US" sz="3489" dirty="0" err="1">
                <a:solidFill>
                  <a:srgbClr val="FBF7EE"/>
                </a:solidFill>
                <a:latin typeface="Roboto Condensed"/>
              </a:rPr>
              <a:t>đến</a:t>
            </a:r>
            <a:r>
              <a:rPr lang="en-US" sz="3489" dirty="0">
                <a:solidFill>
                  <a:srgbClr val="FBF7EE"/>
                </a:solidFill>
                <a:latin typeface="Roboto Condensed"/>
              </a:rPr>
              <a:t>). </a:t>
            </a:r>
            <a:r>
              <a:rPr lang="en-US" sz="3489" dirty="0" err="1">
                <a:solidFill>
                  <a:srgbClr val="FBF7EE"/>
                </a:solidFill>
                <a:latin typeface="Roboto Condensed"/>
              </a:rPr>
              <a:t>Tiếng</a:t>
            </a:r>
            <a:r>
              <a:rPr lang="en-US" sz="3489" dirty="0">
                <a:solidFill>
                  <a:srgbClr val="FBF7EE"/>
                </a:solidFill>
                <a:latin typeface="Roboto Condensed"/>
              </a:rPr>
              <a:t> </a:t>
            </a:r>
            <a:r>
              <a:rPr lang="en-US" sz="3489" dirty="0" err="1">
                <a:solidFill>
                  <a:srgbClr val="FBF7EE"/>
                </a:solidFill>
                <a:latin typeface="Roboto Condensed"/>
              </a:rPr>
              <a:t>cuối</a:t>
            </a:r>
            <a:r>
              <a:rPr lang="en-US" sz="3489" dirty="0">
                <a:solidFill>
                  <a:srgbClr val="FBF7EE"/>
                </a:solidFill>
                <a:latin typeface="Roboto Condensed"/>
              </a:rPr>
              <a:t> </a:t>
            </a:r>
            <a:r>
              <a:rPr lang="en-US" sz="3489" dirty="0" err="1">
                <a:solidFill>
                  <a:srgbClr val="FBF7EE"/>
                </a:solidFill>
                <a:latin typeface="Roboto Condensed"/>
              </a:rPr>
              <a:t>câu</a:t>
            </a:r>
            <a:r>
              <a:rPr lang="en-US" sz="3489" dirty="0">
                <a:solidFill>
                  <a:srgbClr val="FBF7EE"/>
                </a:solidFill>
                <a:latin typeface="Roboto Condensed"/>
              </a:rPr>
              <a:t> </a:t>
            </a:r>
            <a:r>
              <a:rPr lang="en-US" sz="3489" dirty="0" err="1">
                <a:solidFill>
                  <a:srgbClr val="FBF7EE"/>
                </a:solidFill>
                <a:latin typeface="Roboto Condensed"/>
              </a:rPr>
              <a:t>lục</a:t>
            </a:r>
            <a:r>
              <a:rPr lang="en-US" sz="3489" dirty="0">
                <a:solidFill>
                  <a:srgbClr val="FBF7EE"/>
                </a:solidFill>
                <a:latin typeface="Roboto Condensed"/>
              </a:rPr>
              <a:t> </a:t>
            </a:r>
            <a:r>
              <a:rPr lang="en-US" sz="3489" dirty="0" err="1">
                <a:solidFill>
                  <a:srgbClr val="FBF7EE"/>
                </a:solidFill>
                <a:latin typeface="Roboto Condensed"/>
              </a:rPr>
              <a:t>vần</a:t>
            </a:r>
            <a:r>
              <a:rPr lang="en-US" sz="3489" dirty="0">
                <a:solidFill>
                  <a:srgbClr val="FBF7EE"/>
                </a:solidFill>
                <a:latin typeface="Roboto Condensed"/>
              </a:rPr>
              <a:t> </a:t>
            </a:r>
            <a:r>
              <a:rPr lang="en-US" sz="3489" dirty="0" err="1">
                <a:solidFill>
                  <a:srgbClr val="FBF7EE"/>
                </a:solidFill>
                <a:latin typeface="Roboto Condensed"/>
              </a:rPr>
              <a:t>với</a:t>
            </a:r>
            <a:r>
              <a:rPr lang="en-US" sz="3489" dirty="0">
                <a:solidFill>
                  <a:srgbClr val="FBF7EE"/>
                </a:solidFill>
                <a:latin typeface="Roboto Condensed"/>
              </a:rPr>
              <a:t> </a:t>
            </a:r>
            <a:r>
              <a:rPr lang="en-US" sz="3489" dirty="0" err="1">
                <a:solidFill>
                  <a:srgbClr val="FBF7EE"/>
                </a:solidFill>
                <a:latin typeface="Roboto Condensed"/>
              </a:rPr>
              <a:t>tiếng</a:t>
            </a:r>
            <a:r>
              <a:rPr lang="en-US" sz="3489" dirty="0">
                <a:solidFill>
                  <a:srgbClr val="FBF7EE"/>
                </a:solidFill>
                <a:latin typeface="Roboto Condensed"/>
              </a:rPr>
              <a:t> </a:t>
            </a:r>
            <a:r>
              <a:rPr lang="en-US" sz="3489" dirty="0" err="1">
                <a:solidFill>
                  <a:srgbClr val="FBF7EE"/>
                </a:solidFill>
                <a:latin typeface="Roboto Condensed"/>
              </a:rPr>
              <a:t>thứ</a:t>
            </a:r>
            <a:r>
              <a:rPr lang="en-US" sz="3489" dirty="0">
                <a:solidFill>
                  <a:srgbClr val="FBF7EE"/>
                </a:solidFill>
                <a:latin typeface="Roboto Condensed"/>
              </a:rPr>
              <a:t> 6 </a:t>
            </a:r>
            <a:r>
              <a:rPr lang="en-US" sz="3489" dirty="0" err="1">
                <a:solidFill>
                  <a:srgbClr val="FBF7EE"/>
                </a:solidFill>
                <a:latin typeface="Roboto Condensed"/>
              </a:rPr>
              <a:t>của</a:t>
            </a:r>
            <a:r>
              <a:rPr lang="en-US" sz="3489" dirty="0">
                <a:solidFill>
                  <a:srgbClr val="FBF7EE"/>
                </a:solidFill>
                <a:latin typeface="Roboto Condensed"/>
              </a:rPr>
              <a:t> </a:t>
            </a:r>
            <a:r>
              <a:rPr lang="en-US" sz="3489" dirty="0" err="1">
                <a:solidFill>
                  <a:srgbClr val="FBF7EE"/>
                </a:solidFill>
                <a:latin typeface="Roboto Condensed"/>
              </a:rPr>
              <a:t>câu</a:t>
            </a:r>
            <a:r>
              <a:rPr lang="en-US" sz="3489" dirty="0">
                <a:solidFill>
                  <a:srgbClr val="FBF7EE"/>
                </a:solidFill>
                <a:latin typeface="Roboto Condensed"/>
              </a:rPr>
              <a:t> </a:t>
            </a:r>
            <a:r>
              <a:rPr lang="en-US" sz="3489" dirty="0" err="1">
                <a:solidFill>
                  <a:srgbClr val="FBF7EE"/>
                </a:solidFill>
                <a:latin typeface="Roboto Condensed"/>
              </a:rPr>
              <a:t>bát</a:t>
            </a:r>
            <a:r>
              <a:rPr lang="en-US" sz="3489" dirty="0">
                <a:solidFill>
                  <a:srgbClr val="FBF7EE"/>
                </a:solidFill>
                <a:latin typeface="Roboto Condensed"/>
              </a:rPr>
              <a:t>. (miền – </a:t>
            </a:r>
            <a:r>
              <a:rPr lang="en-US" sz="3489" dirty="0" err="1">
                <a:solidFill>
                  <a:srgbClr val="FBF7EE"/>
                </a:solidFill>
                <a:latin typeface="Roboto Condensed"/>
              </a:rPr>
              <a:t>lên</a:t>
            </a:r>
            <a:r>
              <a:rPr lang="en-US" sz="3489" dirty="0">
                <a:solidFill>
                  <a:srgbClr val="FBF7EE"/>
                </a:solidFill>
                <a:latin typeface="Roboto Condensed"/>
              </a:rPr>
              <a:t>)</a:t>
            </a:r>
          </a:p>
          <a:p>
            <a:pPr algn="ctr">
              <a:lnSpc>
                <a:spcPts val="5460"/>
              </a:lnSpc>
            </a:pPr>
            <a:r>
              <a:rPr lang="en-US" sz="3900" dirty="0">
                <a:solidFill>
                  <a:srgbClr val="FFCF51"/>
                </a:solidFill>
                <a:latin typeface="#9Slide05 VL Fadilla"/>
              </a:rPr>
              <a:t>“</a:t>
            </a:r>
            <a:r>
              <a:rPr lang="en-US" sz="3900" dirty="0" err="1">
                <a:solidFill>
                  <a:srgbClr val="FFCF51"/>
                </a:solidFill>
                <a:latin typeface="#9Slide05 VL Fadilla"/>
              </a:rPr>
              <a:t>Lòng</a:t>
            </a:r>
            <a:r>
              <a:rPr lang="en-US" sz="3900" dirty="0">
                <a:solidFill>
                  <a:srgbClr val="FFCF51"/>
                </a:solidFill>
                <a:latin typeface="#9Slide05 VL Fadilla"/>
              </a:rPr>
              <a:t> </a:t>
            </a:r>
            <a:r>
              <a:rPr lang="en-US" sz="3900" dirty="0" err="1">
                <a:solidFill>
                  <a:srgbClr val="FFCF51"/>
                </a:solidFill>
                <a:latin typeface="#9Slide05 VL Fadilla"/>
              </a:rPr>
              <a:t>này</a:t>
            </a:r>
            <a:r>
              <a:rPr lang="en-US" sz="3900" dirty="0">
                <a:solidFill>
                  <a:srgbClr val="FFCF51"/>
                </a:solidFill>
                <a:latin typeface="#9Slide05 VL Fadilla"/>
              </a:rPr>
              <a:t> </a:t>
            </a:r>
            <a:r>
              <a:rPr lang="en-US" sz="3900" dirty="0" err="1">
                <a:solidFill>
                  <a:srgbClr val="FFCF51"/>
                </a:solidFill>
                <a:latin typeface="#9Slide05 VL Fadilla"/>
              </a:rPr>
              <a:t>gửi</a:t>
            </a:r>
            <a:r>
              <a:rPr lang="en-US" sz="3900" dirty="0">
                <a:solidFill>
                  <a:srgbClr val="FFCF51"/>
                </a:solidFill>
                <a:latin typeface="#9Slide05 VL Fadilla"/>
              </a:rPr>
              <a:t> </a:t>
            </a:r>
            <a:r>
              <a:rPr lang="en-US" sz="3900" dirty="0" err="1">
                <a:solidFill>
                  <a:srgbClr val="FFCF51"/>
                </a:solidFill>
                <a:latin typeface="#9Slide05 VL Fadilla"/>
              </a:rPr>
              <a:t>gió</a:t>
            </a:r>
            <a:r>
              <a:rPr lang="en-US" sz="3900" dirty="0">
                <a:solidFill>
                  <a:srgbClr val="FFCF51"/>
                </a:solidFill>
                <a:latin typeface="#9Slide05 VL Fadilla"/>
              </a:rPr>
              <a:t> </a:t>
            </a:r>
            <a:r>
              <a:rPr lang="en-US" sz="3900" dirty="0" err="1">
                <a:solidFill>
                  <a:srgbClr val="FFCF51"/>
                </a:solidFill>
                <a:latin typeface="#9Slide05 VL Fadilla"/>
              </a:rPr>
              <a:t>đông</a:t>
            </a:r>
            <a:r>
              <a:rPr lang="en-US" sz="3900" dirty="0">
                <a:solidFill>
                  <a:srgbClr val="FFCF51"/>
                </a:solidFill>
                <a:latin typeface="#9Slide05 VL Fadilla"/>
              </a:rPr>
              <a:t> </a:t>
            </a:r>
            <a:r>
              <a:rPr lang="en-US" sz="3900" dirty="0" err="1">
                <a:solidFill>
                  <a:srgbClr val="FFCF51"/>
                </a:solidFill>
                <a:latin typeface="#9Slide05 VL Fadilla"/>
              </a:rPr>
              <a:t>có</a:t>
            </a:r>
            <a:r>
              <a:rPr lang="en-US" sz="3900" dirty="0">
                <a:solidFill>
                  <a:srgbClr val="FFCF51"/>
                </a:solidFill>
                <a:latin typeface="#9Slide05 VL Fadilla"/>
              </a:rPr>
              <a:t> </a:t>
            </a:r>
            <a:r>
              <a:rPr lang="en-US" sz="3900" dirty="0" err="1">
                <a:solidFill>
                  <a:srgbClr val="EA7F2F"/>
                </a:solidFill>
                <a:latin typeface="#9Slide05 VL Fadilla"/>
              </a:rPr>
              <a:t>tiện</a:t>
            </a:r>
            <a:endParaRPr lang="en-US" sz="3900" dirty="0">
              <a:solidFill>
                <a:srgbClr val="EA7F2F"/>
              </a:solidFill>
              <a:latin typeface="#9Slide05 VL Fadilla"/>
            </a:endParaRPr>
          </a:p>
          <a:p>
            <a:pPr algn="ctr">
              <a:lnSpc>
                <a:spcPts val="5460"/>
              </a:lnSpc>
            </a:pPr>
            <a:r>
              <a:rPr lang="en-US" sz="3900" dirty="0" err="1">
                <a:solidFill>
                  <a:srgbClr val="FFCF51"/>
                </a:solidFill>
                <a:latin typeface="#9Slide05 VL Fadilla"/>
              </a:rPr>
              <a:t>Nghìn</a:t>
            </a:r>
            <a:r>
              <a:rPr lang="en-US" sz="3900" dirty="0">
                <a:solidFill>
                  <a:srgbClr val="FFCF51"/>
                </a:solidFill>
                <a:latin typeface="#9Slide05 VL Fadilla"/>
              </a:rPr>
              <a:t> </a:t>
            </a:r>
            <a:r>
              <a:rPr lang="en-US" sz="3900" dirty="0" err="1">
                <a:solidFill>
                  <a:srgbClr val="FFCF51"/>
                </a:solidFill>
                <a:latin typeface="#9Slide05 VL Fadilla"/>
              </a:rPr>
              <a:t>vàng</a:t>
            </a:r>
            <a:r>
              <a:rPr lang="en-US" sz="3900" dirty="0">
                <a:solidFill>
                  <a:srgbClr val="FFCF51"/>
                </a:solidFill>
                <a:latin typeface="#9Slide05 VL Fadilla"/>
              </a:rPr>
              <a:t> </a:t>
            </a:r>
            <a:r>
              <a:rPr lang="en-US" sz="3900" dirty="0" err="1">
                <a:solidFill>
                  <a:srgbClr val="FFCF51"/>
                </a:solidFill>
                <a:latin typeface="#9Slide05 VL Fadilla"/>
              </a:rPr>
              <a:t>xin</a:t>
            </a:r>
            <a:r>
              <a:rPr lang="en-US" sz="3900" dirty="0">
                <a:solidFill>
                  <a:srgbClr val="FFCF51"/>
                </a:solidFill>
                <a:latin typeface="#9Slide05 VL Fadilla"/>
              </a:rPr>
              <a:t> </a:t>
            </a:r>
            <a:r>
              <a:rPr lang="en-US" sz="3900" dirty="0" err="1">
                <a:solidFill>
                  <a:srgbClr val="FFCF51"/>
                </a:solidFill>
                <a:latin typeface="#9Slide05 VL Fadilla"/>
              </a:rPr>
              <a:t>gửi</a:t>
            </a:r>
            <a:r>
              <a:rPr lang="en-US" sz="3900" dirty="0">
                <a:solidFill>
                  <a:srgbClr val="FFCF51"/>
                </a:solidFill>
                <a:latin typeface="#9Slide05 VL Fadilla"/>
              </a:rPr>
              <a:t> </a:t>
            </a:r>
            <a:r>
              <a:rPr lang="en-US" sz="3900" dirty="0" err="1">
                <a:solidFill>
                  <a:srgbClr val="EA7F2F"/>
                </a:solidFill>
                <a:latin typeface="#9Slide05 VL Fadilla"/>
              </a:rPr>
              <a:t>đến</a:t>
            </a:r>
            <a:r>
              <a:rPr lang="en-US" sz="3900" dirty="0">
                <a:solidFill>
                  <a:srgbClr val="EA7F2F"/>
                </a:solidFill>
                <a:latin typeface="#9Slide05 VL Fadilla"/>
              </a:rPr>
              <a:t> </a:t>
            </a:r>
            <a:r>
              <a:rPr lang="en-US" sz="3900" dirty="0">
                <a:solidFill>
                  <a:srgbClr val="FFCF51"/>
                </a:solidFill>
                <a:latin typeface="#9Slide05 VL Fadilla"/>
              </a:rPr>
              <a:t>non </a:t>
            </a:r>
            <a:r>
              <a:rPr lang="en-US" sz="3900" dirty="0" err="1">
                <a:solidFill>
                  <a:srgbClr val="FF914D"/>
                </a:solidFill>
                <a:latin typeface="#9Slide05 VL Fadilla"/>
              </a:rPr>
              <a:t>Yên</a:t>
            </a:r>
            <a:endParaRPr lang="en-US" sz="3900" dirty="0">
              <a:solidFill>
                <a:srgbClr val="FF914D"/>
              </a:solidFill>
              <a:latin typeface="#9Slide05 VL Fadilla"/>
            </a:endParaRPr>
          </a:p>
          <a:p>
            <a:pPr algn="ctr">
              <a:lnSpc>
                <a:spcPts val="5460"/>
              </a:lnSpc>
            </a:pPr>
            <a:r>
              <a:rPr lang="en-US" sz="3900" dirty="0">
                <a:solidFill>
                  <a:srgbClr val="FFCF51"/>
                </a:solidFill>
                <a:latin typeface="#9Slide05 VL Fadilla"/>
              </a:rPr>
              <a:t>Non </a:t>
            </a:r>
            <a:r>
              <a:rPr lang="en-US" sz="3900" dirty="0" err="1">
                <a:solidFill>
                  <a:srgbClr val="FFCF51"/>
                </a:solidFill>
                <a:latin typeface="#9Slide05 VL Fadilla"/>
              </a:rPr>
              <a:t>Yên</a:t>
            </a:r>
            <a:r>
              <a:rPr lang="en-US" sz="3900" dirty="0">
                <a:solidFill>
                  <a:srgbClr val="FFCF51"/>
                </a:solidFill>
                <a:latin typeface="#9Slide05 VL Fadilla"/>
              </a:rPr>
              <a:t> </a:t>
            </a:r>
            <a:r>
              <a:rPr lang="en-US" sz="3900" dirty="0" err="1">
                <a:solidFill>
                  <a:srgbClr val="FFCF51"/>
                </a:solidFill>
                <a:latin typeface="#9Slide05 VL Fadilla"/>
              </a:rPr>
              <a:t>dù</a:t>
            </a:r>
            <a:r>
              <a:rPr lang="en-US" sz="3900" dirty="0">
                <a:solidFill>
                  <a:srgbClr val="FFCF51"/>
                </a:solidFill>
                <a:latin typeface="#9Slide05 VL Fadilla"/>
              </a:rPr>
              <a:t> </a:t>
            </a:r>
            <a:r>
              <a:rPr lang="en-US" sz="3900" dirty="0" err="1">
                <a:solidFill>
                  <a:srgbClr val="FFCF51"/>
                </a:solidFill>
                <a:latin typeface="#9Slide05 VL Fadilla"/>
              </a:rPr>
              <a:t>chẳng</a:t>
            </a:r>
            <a:r>
              <a:rPr lang="en-US" sz="3900" dirty="0">
                <a:solidFill>
                  <a:srgbClr val="FFCF51"/>
                </a:solidFill>
                <a:latin typeface="#9Slide05 VL Fadilla"/>
              </a:rPr>
              <a:t> </a:t>
            </a:r>
            <a:r>
              <a:rPr lang="en-US" sz="3900" dirty="0" err="1">
                <a:solidFill>
                  <a:srgbClr val="FFCF51"/>
                </a:solidFill>
                <a:latin typeface="#9Slide05 VL Fadilla"/>
              </a:rPr>
              <a:t>tới</a:t>
            </a:r>
            <a:r>
              <a:rPr lang="en-US" sz="3900" dirty="0">
                <a:solidFill>
                  <a:srgbClr val="FFCF51"/>
                </a:solidFill>
                <a:latin typeface="#9Slide05 VL Fadilla"/>
              </a:rPr>
              <a:t> </a:t>
            </a:r>
            <a:r>
              <a:rPr lang="en-US" sz="3900" dirty="0">
                <a:solidFill>
                  <a:srgbClr val="EA7F2F"/>
                </a:solidFill>
                <a:latin typeface="#9Slide05 VL Fadilla"/>
              </a:rPr>
              <a:t>miền</a:t>
            </a:r>
          </a:p>
          <a:p>
            <a:pPr algn="ctr">
              <a:lnSpc>
                <a:spcPts val="5460"/>
              </a:lnSpc>
            </a:pPr>
            <a:r>
              <a:rPr lang="en-US" sz="3900" dirty="0" err="1">
                <a:solidFill>
                  <a:srgbClr val="FFCF51"/>
                </a:solidFill>
                <a:latin typeface="#9Slide05 VL Fadilla"/>
              </a:rPr>
              <a:t>Nhớ</a:t>
            </a:r>
            <a:r>
              <a:rPr lang="en-US" sz="3900" dirty="0">
                <a:solidFill>
                  <a:srgbClr val="FFCF51"/>
                </a:solidFill>
                <a:latin typeface="#9Slide05 VL Fadilla"/>
              </a:rPr>
              <a:t> </a:t>
            </a:r>
            <a:r>
              <a:rPr lang="en-US" sz="3900" dirty="0" err="1">
                <a:solidFill>
                  <a:srgbClr val="FFCF51"/>
                </a:solidFill>
                <a:latin typeface="#9Slide05 VL Fadilla"/>
              </a:rPr>
              <a:t>chàng</a:t>
            </a:r>
            <a:r>
              <a:rPr lang="en-US" sz="3900" dirty="0">
                <a:solidFill>
                  <a:srgbClr val="FFCF51"/>
                </a:solidFill>
                <a:latin typeface="#9Slide05 VL Fadilla"/>
              </a:rPr>
              <a:t> </a:t>
            </a:r>
            <a:r>
              <a:rPr lang="en-US" sz="3900" dirty="0" err="1">
                <a:solidFill>
                  <a:srgbClr val="FFCF51"/>
                </a:solidFill>
                <a:latin typeface="#9Slide05 VL Fadilla"/>
              </a:rPr>
              <a:t>thăm</a:t>
            </a:r>
            <a:r>
              <a:rPr lang="en-US" sz="3900" dirty="0">
                <a:solidFill>
                  <a:srgbClr val="FFCF51"/>
                </a:solidFill>
                <a:latin typeface="#9Slide05 VL Fadilla"/>
              </a:rPr>
              <a:t> </a:t>
            </a:r>
            <a:r>
              <a:rPr lang="en-US" sz="3900" dirty="0" err="1">
                <a:solidFill>
                  <a:srgbClr val="FFCF51"/>
                </a:solidFill>
                <a:latin typeface="#9Slide05 VL Fadilla"/>
              </a:rPr>
              <a:t>thẳm</a:t>
            </a:r>
            <a:r>
              <a:rPr lang="en-US" sz="3900" dirty="0">
                <a:solidFill>
                  <a:srgbClr val="FFCF51"/>
                </a:solidFill>
                <a:latin typeface="#9Slide05 VL Fadilla"/>
              </a:rPr>
              <a:t> </a:t>
            </a:r>
            <a:r>
              <a:rPr lang="en-US" sz="3900" dirty="0" err="1">
                <a:solidFill>
                  <a:srgbClr val="FFCF51"/>
                </a:solidFill>
                <a:latin typeface="#9Slide05 VL Fadilla"/>
              </a:rPr>
              <a:t>đường</a:t>
            </a:r>
            <a:r>
              <a:rPr lang="en-US" sz="3900" dirty="0">
                <a:solidFill>
                  <a:srgbClr val="FFCF51"/>
                </a:solidFill>
                <a:latin typeface="#9Slide05 VL Fadilla"/>
              </a:rPr>
              <a:t> </a:t>
            </a:r>
            <a:r>
              <a:rPr lang="en-US" sz="3900" dirty="0" err="1">
                <a:solidFill>
                  <a:srgbClr val="EA7F2F"/>
                </a:solidFill>
                <a:latin typeface="#9Slide05 VL Fadilla"/>
              </a:rPr>
              <a:t>lên</a:t>
            </a:r>
            <a:r>
              <a:rPr lang="en-US" sz="3900" dirty="0">
                <a:solidFill>
                  <a:srgbClr val="EA7F2F"/>
                </a:solidFill>
                <a:latin typeface="#9Slide05 VL Fadilla"/>
              </a:rPr>
              <a:t> </a:t>
            </a:r>
            <a:r>
              <a:rPr lang="en-US" sz="3900" dirty="0" err="1">
                <a:solidFill>
                  <a:srgbClr val="FFCF51"/>
                </a:solidFill>
                <a:latin typeface="#9Slide05 VL Fadilla"/>
              </a:rPr>
              <a:t>bằng</a:t>
            </a:r>
            <a:r>
              <a:rPr lang="en-US" sz="3900" dirty="0">
                <a:solidFill>
                  <a:srgbClr val="FFCF51"/>
                </a:solidFill>
                <a:latin typeface="#9Slide05 VL Fadilla"/>
              </a:rPr>
              <a:t> </a:t>
            </a:r>
            <a:r>
              <a:rPr lang="en-US" sz="3900" dirty="0" err="1">
                <a:solidFill>
                  <a:srgbClr val="FFCF51"/>
                </a:solidFill>
                <a:latin typeface="#9Slide05 VL Fadilla"/>
              </a:rPr>
              <a:t>trời</a:t>
            </a:r>
            <a:r>
              <a:rPr lang="en-US" sz="3900" dirty="0">
                <a:solidFill>
                  <a:srgbClr val="FFCF51"/>
                </a:solidFill>
                <a:latin typeface="#9Slide05 VL Fadilla"/>
              </a:rPr>
              <a:t>.”</a:t>
            </a:r>
          </a:p>
          <a:p>
            <a:pPr algn="just">
              <a:lnSpc>
                <a:spcPts val="4885"/>
              </a:lnSpc>
              <a:spcBef>
                <a:spcPct val="0"/>
              </a:spcBef>
            </a:pPr>
            <a:r>
              <a:rPr lang="en-US" sz="3489" dirty="0">
                <a:solidFill>
                  <a:srgbClr val="FBF7EE"/>
                </a:solidFill>
                <a:latin typeface="Roboto Condensed"/>
              </a:rPr>
              <a:t> - </a:t>
            </a:r>
            <a:r>
              <a:rPr lang="en-US" sz="3489" dirty="0" err="1">
                <a:solidFill>
                  <a:srgbClr val="FBF7EE"/>
                </a:solidFill>
                <a:latin typeface="Roboto Condensed"/>
              </a:rPr>
              <a:t>Nhịp</a:t>
            </a:r>
            <a:r>
              <a:rPr lang="en-US" sz="3489" dirty="0">
                <a:solidFill>
                  <a:srgbClr val="FBF7EE"/>
                </a:solidFill>
                <a:latin typeface="Roboto Condensed"/>
              </a:rPr>
              <a:t>: </a:t>
            </a:r>
            <a:r>
              <a:rPr lang="en-US" sz="3489" dirty="0" err="1">
                <a:solidFill>
                  <a:srgbClr val="FBF7EE"/>
                </a:solidFill>
                <a:latin typeface="Roboto Condensed"/>
              </a:rPr>
              <a:t>nhịp</a:t>
            </a:r>
            <a:r>
              <a:rPr lang="en-US" sz="3489" dirty="0">
                <a:solidFill>
                  <a:srgbClr val="FBF7EE"/>
                </a:solidFill>
                <a:latin typeface="Roboto Condensed"/>
              </a:rPr>
              <a:t> 2/5 ở </a:t>
            </a:r>
            <a:r>
              <a:rPr lang="en-US" sz="3489" dirty="0" err="1">
                <a:solidFill>
                  <a:srgbClr val="FBF7EE"/>
                </a:solidFill>
                <a:latin typeface="Roboto Condensed"/>
              </a:rPr>
              <a:t>các</a:t>
            </a:r>
            <a:r>
              <a:rPr lang="en-US" sz="3489" dirty="0">
                <a:solidFill>
                  <a:srgbClr val="FBF7EE"/>
                </a:solidFill>
                <a:latin typeface="Roboto Condensed"/>
              </a:rPr>
              <a:t> </a:t>
            </a:r>
            <a:r>
              <a:rPr lang="en-US" sz="3489" dirty="0" err="1">
                <a:solidFill>
                  <a:srgbClr val="FBF7EE"/>
                </a:solidFill>
                <a:latin typeface="Roboto Condensed"/>
              </a:rPr>
              <a:t>câu</a:t>
            </a:r>
            <a:r>
              <a:rPr lang="en-US" sz="3489" dirty="0">
                <a:solidFill>
                  <a:srgbClr val="FBF7EE"/>
                </a:solidFill>
                <a:latin typeface="Roboto Condensed"/>
              </a:rPr>
              <a:t> </a:t>
            </a:r>
            <a:r>
              <a:rPr lang="en-US" sz="3489" dirty="0" err="1">
                <a:solidFill>
                  <a:srgbClr val="FBF7EE"/>
                </a:solidFill>
                <a:latin typeface="Roboto Condensed"/>
              </a:rPr>
              <a:t>thất</a:t>
            </a:r>
            <a:r>
              <a:rPr lang="en-US" sz="3489" dirty="0">
                <a:solidFill>
                  <a:srgbClr val="FBF7EE"/>
                </a:solidFill>
                <a:latin typeface="Roboto Condensed"/>
              </a:rPr>
              <a:t>, </a:t>
            </a:r>
            <a:r>
              <a:rPr lang="en-US" sz="3489" dirty="0" err="1">
                <a:solidFill>
                  <a:srgbClr val="FBF7EE"/>
                </a:solidFill>
                <a:latin typeface="Roboto Condensed"/>
              </a:rPr>
              <a:t>nhịp</a:t>
            </a:r>
            <a:r>
              <a:rPr lang="en-US" sz="3489" dirty="0">
                <a:solidFill>
                  <a:srgbClr val="FBF7EE"/>
                </a:solidFill>
                <a:latin typeface="Roboto Condensed"/>
              </a:rPr>
              <a:t> </a:t>
            </a:r>
            <a:r>
              <a:rPr lang="en-US" sz="3489" dirty="0" err="1">
                <a:solidFill>
                  <a:srgbClr val="FBF7EE"/>
                </a:solidFill>
                <a:latin typeface="Roboto Condensed"/>
              </a:rPr>
              <a:t>chẵn</a:t>
            </a:r>
            <a:r>
              <a:rPr lang="en-US" sz="3489" dirty="0">
                <a:solidFill>
                  <a:srgbClr val="FBF7EE"/>
                </a:solidFill>
                <a:latin typeface="Roboto Condensed"/>
              </a:rPr>
              <a:t>: 2/2/2, 4/4 ở </a:t>
            </a:r>
            <a:r>
              <a:rPr lang="en-US" sz="3489" dirty="0" err="1">
                <a:solidFill>
                  <a:srgbClr val="FBF7EE"/>
                </a:solidFill>
                <a:latin typeface="Roboto Condensed"/>
              </a:rPr>
              <a:t>câu</a:t>
            </a:r>
            <a:r>
              <a:rPr lang="en-US" sz="3489" dirty="0">
                <a:solidFill>
                  <a:srgbClr val="FBF7EE"/>
                </a:solidFill>
                <a:latin typeface="Roboto Condensed"/>
              </a:rPr>
              <a:t> </a:t>
            </a:r>
            <a:r>
              <a:rPr lang="en-US" sz="3489" dirty="0" err="1">
                <a:solidFill>
                  <a:srgbClr val="FBF7EE"/>
                </a:solidFill>
                <a:latin typeface="Roboto Condensed"/>
              </a:rPr>
              <a:t>lục</a:t>
            </a:r>
            <a:r>
              <a:rPr lang="en-US" sz="3489" dirty="0">
                <a:solidFill>
                  <a:srgbClr val="FBF7EE"/>
                </a:solidFill>
                <a:latin typeface="Roboto Condensed"/>
              </a:rPr>
              <a:t> </a:t>
            </a:r>
            <a:r>
              <a:rPr lang="en-US" sz="3489" dirty="0" err="1">
                <a:solidFill>
                  <a:srgbClr val="FBF7EE"/>
                </a:solidFill>
                <a:latin typeface="Roboto Condensed"/>
              </a:rPr>
              <a:t>bát</a:t>
            </a:r>
            <a:endParaRPr lang="en-US" sz="3489" dirty="0">
              <a:solidFill>
                <a:srgbClr val="FBF7EE"/>
              </a:solidFill>
              <a:latin typeface="Roboto Condensed"/>
            </a:endParaRPr>
          </a:p>
        </p:txBody>
      </p:sp>
      <p:sp>
        <p:nvSpPr>
          <p:cNvPr id="8" name="TextBox 8"/>
          <p:cNvSpPr txBox="1"/>
          <p:nvPr/>
        </p:nvSpPr>
        <p:spPr>
          <a:xfrm>
            <a:off x="1291640" y="1272336"/>
            <a:ext cx="15706213" cy="1235075"/>
          </a:xfrm>
          <a:prstGeom prst="rect">
            <a:avLst/>
          </a:prstGeom>
        </p:spPr>
        <p:txBody>
          <a:bodyPr lIns="0" tIns="0" rIns="0" bIns="0" rtlCol="0" anchor="t">
            <a:spAutoFit/>
          </a:bodyPr>
          <a:lstStyle/>
          <a:p>
            <a:pPr algn="just">
              <a:lnSpc>
                <a:spcPts val="4900"/>
              </a:lnSpc>
              <a:spcBef>
                <a:spcPct val="0"/>
              </a:spcBef>
            </a:pPr>
            <a:r>
              <a:rPr lang="en-US" sz="3500" dirty="0">
                <a:solidFill>
                  <a:srgbClr val="FFD251"/>
                </a:solidFill>
                <a:latin typeface="#9Slide05 Dear Saturday 1"/>
              </a:rPr>
              <a:t>3.2. </a:t>
            </a:r>
            <a:r>
              <a:rPr lang="en-US" sz="3500" dirty="0" err="1">
                <a:solidFill>
                  <a:srgbClr val="FFD251"/>
                </a:solidFill>
                <a:latin typeface="#9Slide05 Dear Saturday 1"/>
              </a:rPr>
              <a:t>Đặc</a:t>
            </a:r>
            <a:r>
              <a:rPr lang="en-US" sz="3500" dirty="0">
                <a:solidFill>
                  <a:srgbClr val="FFD251"/>
                </a:solidFill>
                <a:latin typeface="#9Slide05 Dear Saturday 1"/>
              </a:rPr>
              <a:t> </a:t>
            </a:r>
            <a:r>
              <a:rPr lang="en-US" sz="3500" dirty="0" err="1">
                <a:solidFill>
                  <a:srgbClr val="FFD251"/>
                </a:solidFill>
                <a:latin typeface="#9Slide05 Dear Saturday 1"/>
              </a:rPr>
              <a:t>điểm</a:t>
            </a:r>
            <a:r>
              <a:rPr lang="en-US" sz="3500" dirty="0">
                <a:solidFill>
                  <a:srgbClr val="FFD251"/>
                </a:solidFill>
                <a:latin typeface="#9Slide05 Dear Saturday 1"/>
              </a:rPr>
              <a:t> </a:t>
            </a:r>
            <a:r>
              <a:rPr lang="en-US" sz="3500" dirty="0" err="1">
                <a:solidFill>
                  <a:srgbClr val="FFD251"/>
                </a:solidFill>
                <a:latin typeface="#9Slide05 Dear Saturday 1"/>
              </a:rPr>
              <a:t>thể</a:t>
            </a:r>
            <a:r>
              <a:rPr lang="en-US" sz="3500" dirty="0">
                <a:solidFill>
                  <a:srgbClr val="FFD251"/>
                </a:solidFill>
                <a:latin typeface="#9Slide05 Dear Saturday 1"/>
              </a:rPr>
              <a:t> </a:t>
            </a:r>
            <a:r>
              <a:rPr lang="en-US" sz="3500" dirty="0" err="1">
                <a:solidFill>
                  <a:srgbClr val="FFD251"/>
                </a:solidFill>
                <a:latin typeface="#9Slide05 Dear Saturday 1"/>
              </a:rPr>
              <a:t>thơ</a:t>
            </a:r>
            <a:r>
              <a:rPr lang="en-US" sz="3500" dirty="0">
                <a:solidFill>
                  <a:srgbClr val="FFD251"/>
                </a:solidFill>
                <a:latin typeface="#9Slide05 Dear Saturday 1"/>
              </a:rPr>
              <a:t> song </a:t>
            </a:r>
            <a:r>
              <a:rPr lang="en-US" sz="3500" dirty="0" err="1">
                <a:solidFill>
                  <a:srgbClr val="FFD251"/>
                </a:solidFill>
                <a:latin typeface="#9Slide05 Dear Saturday 1"/>
              </a:rPr>
              <a:t>thất</a:t>
            </a:r>
            <a:r>
              <a:rPr lang="en-US" sz="3500" dirty="0">
                <a:solidFill>
                  <a:srgbClr val="FFD251"/>
                </a:solidFill>
                <a:latin typeface="#9Slide05 Dear Saturday 1"/>
              </a:rPr>
              <a:t> </a:t>
            </a:r>
            <a:r>
              <a:rPr lang="en-US" sz="3500" dirty="0" err="1">
                <a:solidFill>
                  <a:srgbClr val="FFD251"/>
                </a:solidFill>
                <a:latin typeface="#9Slide05 Dear Saturday 1"/>
              </a:rPr>
              <a:t>lục</a:t>
            </a:r>
            <a:r>
              <a:rPr lang="en-US" sz="3500" dirty="0">
                <a:solidFill>
                  <a:srgbClr val="FFD251"/>
                </a:solidFill>
                <a:latin typeface="#9Slide05 Dear Saturday 1"/>
              </a:rPr>
              <a:t> </a:t>
            </a:r>
            <a:r>
              <a:rPr lang="en-US" sz="3500" dirty="0" err="1">
                <a:solidFill>
                  <a:srgbClr val="FFD251"/>
                </a:solidFill>
                <a:latin typeface="#9Slide05 Dear Saturday 1"/>
              </a:rPr>
              <a:t>bát</a:t>
            </a:r>
            <a:r>
              <a:rPr lang="en-US" sz="3500" dirty="0">
                <a:solidFill>
                  <a:srgbClr val="FFD251"/>
                </a:solidFill>
                <a:latin typeface="#9Slide05 Dear Saturday 1"/>
              </a:rPr>
              <a:t> </a:t>
            </a:r>
            <a:r>
              <a:rPr lang="en-US" sz="3500" dirty="0" err="1">
                <a:solidFill>
                  <a:srgbClr val="FFD251"/>
                </a:solidFill>
                <a:latin typeface="#9Slide05 Dear Saturday 1"/>
              </a:rPr>
              <a:t>trong</a:t>
            </a:r>
            <a:r>
              <a:rPr lang="en-US" sz="3500" dirty="0">
                <a:solidFill>
                  <a:srgbClr val="FFD251"/>
                </a:solidFill>
                <a:latin typeface="#9Slide05 Dear Saturday 1"/>
              </a:rPr>
              <a:t> </a:t>
            </a:r>
            <a:r>
              <a:rPr lang="en-US" sz="3500" dirty="0" err="1">
                <a:solidFill>
                  <a:srgbClr val="FFD251"/>
                </a:solidFill>
                <a:latin typeface="#9Slide05 Dear Saturday 1"/>
              </a:rPr>
              <a:t>văn</a:t>
            </a:r>
            <a:r>
              <a:rPr lang="en-US" sz="3500" dirty="0">
                <a:solidFill>
                  <a:srgbClr val="FFD251"/>
                </a:solidFill>
                <a:latin typeface="#9Slide05 Dear Saturday 1"/>
              </a:rPr>
              <a:t> </a:t>
            </a:r>
            <a:r>
              <a:rPr lang="en-US" sz="3500" dirty="0" err="1">
                <a:solidFill>
                  <a:srgbClr val="FFD251"/>
                </a:solidFill>
                <a:latin typeface="#9Slide05 Dear Saturday 1"/>
              </a:rPr>
              <a:t>bản</a:t>
            </a:r>
            <a:r>
              <a:rPr lang="en-US" sz="3500" dirty="0">
                <a:solidFill>
                  <a:srgbClr val="FFD251"/>
                </a:solidFill>
                <a:latin typeface="#9Slide05 Dear Saturday 1"/>
              </a:rPr>
              <a:t> “</a:t>
            </a:r>
            <a:r>
              <a:rPr lang="en-US" sz="3500" dirty="0" err="1">
                <a:solidFill>
                  <a:srgbClr val="FFD251"/>
                </a:solidFill>
                <a:latin typeface="#9Slide05 Dear Saturday 1"/>
              </a:rPr>
              <a:t>Tình</a:t>
            </a:r>
            <a:r>
              <a:rPr lang="en-US" sz="3500" dirty="0">
                <a:solidFill>
                  <a:srgbClr val="FFD251"/>
                </a:solidFill>
                <a:latin typeface="#9Slide05 Dear Saturday 1"/>
              </a:rPr>
              <a:t> </a:t>
            </a:r>
            <a:r>
              <a:rPr lang="en-US" sz="3500" dirty="0" err="1">
                <a:solidFill>
                  <a:srgbClr val="FFD251"/>
                </a:solidFill>
                <a:latin typeface="#9Slide05 Dear Saturday 1"/>
              </a:rPr>
              <a:t>cảnh</a:t>
            </a:r>
            <a:r>
              <a:rPr lang="en-US" sz="3500" dirty="0">
                <a:solidFill>
                  <a:srgbClr val="FFD251"/>
                </a:solidFill>
                <a:latin typeface="#9Slide05 Dear Saturday 1"/>
              </a:rPr>
              <a:t> </a:t>
            </a:r>
            <a:r>
              <a:rPr lang="en-US" sz="3500" dirty="0" err="1">
                <a:solidFill>
                  <a:srgbClr val="FFD251"/>
                </a:solidFill>
                <a:latin typeface="#9Slide05 Dear Saturday 1"/>
              </a:rPr>
              <a:t>lẻ</a:t>
            </a:r>
            <a:r>
              <a:rPr lang="en-US" sz="3500" dirty="0">
                <a:solidFill>
                  <a:srgbClr val="FFD251"/>
                </a:solidFill>
                <a:latin typeface="#9Slide05 Dear Saturday 1"/>
              </a:rPr>
              <a:t> </a:t>
            </a:r>
            <a:r>
              <a:rPr lang="en-US" sz="3500" dirty="0" err="1">
                <a:solidFill>
                  <a:srgbClr val="FFD251"/>
                </a:solidFill>
                <a:latin typeface="#9Slide05 Dear Saturday 1"/>
              </a:rPr>
              <a:t>loi</a:t>
            </a:r>
            <a:r>
              <a:rPr lang="en-US" sz="3500" dirty="0">
                <a:solidFill>
                  <a:srgbClr val="FFD251"/>
                </a:solidFill>
                <a:latin typeface="#9Slide05 Dear Saturday 1"/>
              </a:rPr>
              <a:t> </a:t>
            </a:r>
            <a:r>
              <a:rPr lang="en-US" sz="3500" dirty="0" err="1">
                <a:solidFill>
                  <a:srgbClr val="FFD251"/>
                </a:solidFill>
                <a:latin typeface="#9Slide05 Dear Saturday 1"/>
              </a:rPr>
              <a:t>của</a:t>
            </a:r>
            <a:r>
              <a:rPr lang="en-US" sz="3500" dirty="0">
                <a:solidFill>
                  <a:srgbClr val="FFD251"/>
                </a:solidFill>
                <a:latin typeface="#9Slide05 Dear Saturday 1"/>
              </a:rPr>
              <a:t> </a:t>
            </a:r>
            <a:r>
              <a:rPr lang="en-US" sz="3500" dirty="0" err="1">
                <a:solidFill>
                  <a:srgbClr val="FFD251"/>
                </a:solidFill>
                <a:latin typeface="#9Slide05 Dear Saturday 1"/>
              </a:rPr>
              <a:t>người</a:t>
            </a:r>
            <a:r>
              <a:rPr lang="en-US" sz="3500" dirty="0">
                <a:solidFill>
                  <a:srgbClr val="FFD251"/>
                </a:solidFill>
                <a:latin typeface="#9Slide05 Dear Saturday 1"/>
              </a:rPr>
              <a:t> </a:t>
            </a:r>
            <a:r>
              <a:rPr lang="en-US" sz="3500" dirty="0" err="1">
                <a:solidFill>
                  <a:srgbClr val="FFD251"/>
                </a:solidFill>
                <a:latin typeface="#9Slide05 Dear Saturday 1"/>
              </a:rPr>
              <a:t>chinh</a:t>
            </a:r>
            <a:r>
              <a:rPr lang="en-US" sz="3500" dirty="0">
                <a:solidFill>
                  <a:srgbClr val="FFD251"/>
                </a:solidFill>
                <a:latin typeface="#9Slide05 Dear Saturday 1"/>
              </a:rPr>
              <a:t> </a:t>
            </a:r>
            <a:r>
              <a:rPr lang="en-US" sz="3500" dirty="0" err="1">
                <a:solidFill>
                  <a:srgbClr val="FFD251"/>
                </a:solidFill>
                <a:latin typeface="#9Slide05 Dear Saturday 1"/>
              </a:rPr>
              <a:t>phụ</a:t>
            </a:r>
            <a:r>
              <a:rPr lang="en-US" sz="3500" dirty="0">
                <a:solidFill>
                  <a:srgbClr val="FFD251"/>
                </a:solidFill>
                <a:latin typeface="#9Slide05 Dear Saturday 1"/>
              </a:rPr>
              <a:t>“</a:t>
            </a:r>
          </a:p>
        </p:txBody>
      </p:sp>
      <p:sp>
        <p:nvSpPr>
          <p:cNvPr id="9" name="TextBox 9"/>
          <p:cNvSpPr txBox="1"/>
          <p:nvPr/>
        </p:nvSpPr>
        <p:spPr>
          <a:xfrm>
            <a:off x="5116081" y="132065"/>
            <a:ext cx="8484305" cy="842124"/>
          </a:xfrm>
          <a:prstGeom prst="rect">
            <a:avLst/>
          </a:prstGeom>
        </p:spPr>
        <p:txBody>
          <a:bodyPr lIns="0" tIns="0" rIns="0" bIns="0" rtlCol="0" anchor="t">
            <a:spAutoFit/>
          </a:bodyPr>
          <a:lstStyle/>
          <a:p>
            <a:pPr algn="just">
              <a:lnSpc>
                <a:spcPts val="6727"/>
              </a:lnSpc>
            </a:pPr>
            <a:r>
              <a:rPr lang="en-US" sz="5382">
                <a:solidFill>
                  <a:srgbClr val="FFCF51"/>
                </a:solidFill>
                <a:latin typeface="Fraunces Bold"/>
              </a:rPr>
              <a:t>3. KHÁM PHÁ VĂN BẢN</a:t>
            </a:r>
          </a:p>
        </p:txBody>
      </p:sp>
      <p:sp>
        <p:nvSpPr>
          <p:cNvPr id="10" name="Freeform 10"/>
          <p:cNvSpPr/>
          <p:nvPr/>
        </p:nvSpPr>
        <p:spPr>
          <a:xfrm flipH="1">
            <a:off x="3493615" y="5944263"/>
            <a:ext cx="8340169" cy="11514206"/>
          </a:xfrm>
          <a:custGeom>
            <a:avLst/>
            <a:gdLst/>
            <a:ahLst/>
            <a:cxnLst/>
            <a:rect l="l" t="t" r="r" b="b"/>
            <a:pathLst>
              <a:path w="8340169" h="11514206">
                <a:moveTo>
                  <a:pt x="8340169" y="0"/>
                </a:moveTo>
                <a:lnTo>
                  <a:pt x="0" y="0"/>
                </a:lnTo>
                <a:lnTo>
                  <a:pt x="0" y="11514206"/>
                </a:lnTo>
                <a:lnTo>
                  <a:pt x="8340169" y="11514206"/>
                </a:lnTo>
                <a:lnTo>
                  <a:pt x="8340169" y="0"/>
                </a:lnTo>
                <a:close/>
              </a:path>
            </a:pathLst>
          </a:custGeom>
          <a:blipFill>
            <a:blip r:embed="rId4"/>
            <a:stretch>
              <a:fillRect r="-3197"/>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down)">
                                      <p:cBhvr>
                                        <p:cTn id="25" dur="500"/>
                                        <p:tgtEl>
                                          <p:spTgt spid="7">
                                            <p:txEl>
                                              <p:pRg st="1" end="1"/>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down)">
                                      <p:cBhvr>
                                        <p:cTn id="28" dur="500"/>
                                        <p:tgtEl>
                                          <p:spTgt spid="7">
                                            <p:txEl>
                                              <p:pRg st="2" end="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down)">
                                      <p:cBhvr>
                                        <p:cTn id="31" dur="500"/>
                                        <p:tgtEl>
                                          <p:spTgt spid="7">
                                            <p:txEl>
                                              <p:pRg st="3" end="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wipe(down)">
                                      <p:cBhvr>
                                        <p:cTn id="34" dur="500"/>
                                        <p:tgtEl>
                                          <p:spTgt spid="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wipe(down)">
                                      <p:cBhvr>
                                        <p:cTn id="3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3606" y="30586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13806424" y="5944263"/>
            <a:ext cx="4140679" cy="4114800"/>
          </a:xfrm>
          <a:custGeom>
            <a:avLst/>
            <a:gdLst/>
            <a:ahLst/>
            <a:cxnLst/>
            <a:rect l="l" t="t" r="r" b="b"/>
            <a:pathLst>
              <a:path w="4140679" h="4114800">
                <a:moveTo>
                  <a:pt x="4140679" y="4114800"/>
                </a:moveTo>
                <a:lnTo>
                  <a:pt x="0" y="4114800"/>
                </a:lnTo>
                <a:lnTo>
                  <a:pt x="0" y="0"/>
                </a:lnTo>
                <a:lnTo>
                  <a:pt x="4140679" y="0"/>
                </a:lnTo>
                <a:lnTo>
                  <a:pt x="4140679"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H="1">
            <a:off x="13806424" y="305868"/>
            <a:ext cx="4140679" cy="4114800"/>
          </a:xfrm>
          <a:custGeom>
            <a:avLst/>
            <a:gdLst/>
            <a:ahLst/>
            <a:cxnLst/>
            <a:rect l="l" t="t" r="r" b="b"/>
            <a:pathLst>
              <a:path w="4140679" h="4114800">
                <a:moveTo>
                  <a:pt x="4140679" y="0"/>
                </a:moveTo>
                <a:lnTo>
                  <a:pt x="0" y="0"/>
                </a:lnTo>
                <a:lnTo>
                  <a:pt x="0" y="4114800"/>
                </a:lnTo>
                <a:lnTo>
                  <a:pt x="4140679" y="4114800"/>
                </a:lnTo>
                <a:lnTo>
                  <a:pt x="41406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253606" y="5944263"/>
            <a:ext cx="4140679" cy="4114800"/>
          </a:xfrm>
          <a:custGeom>
            <a:avLst/>
            <a:gdLst/>
            <a:ahLst/>
            <a:cxnLst/>
            <a:rect l="l" t="t" r="r" b="b"/>
            <a:pathLst>
              <a:path w="4140679" h="4114800">
                <a:moveTo>
                  <a:pt x="0" y="4114800"/>
                </a:moveTo>
                <a:lnTo>
                  <a:pt x="4140679" y="4114800"/>
                </a:lnTo>
                <a:lnTo>
                  <a:pt x="4140679"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6" name="Group 6"/>
          <p:cNvGrpSpPr/>
          <p:nvPr/>
        </p:nvGrpSpPr>
        <p:grpSpPr>
          <a:xfrm>
            <a:off x="731387" y="2178391"/>
            <a:ext cx="9467983" cy="5930218"/>
            <a:chOff x="0" y="0"/>
            <a:chExt cx="12623977" cy="7906958"/>
          </a:xfrm>
        </p:grpSpPr>
        <p:grpSp>
          <p:nvGrpSpPr>
            <p:cNvPr id="7" name="Group 7"/>
            <p:cNvGrpSpPr/>
            <p:nvPr/>
          </p:nvGrpSpPr>
          <p:grpSpPr>
            <a:xfrm>
              <a:off x="0" y="0"/>
              <a:ext cx="1621707" cy="2037110"/>
              <a:chOff x="0" y="0"/>
              <a:chExt cx="243965" cy="306457"/>
            </a:xfrm>
          </p:grpSpPr>
          <p:sp>
            <p:nvSpPr>
              <p:cNvPr id="8" name="Freeform 8"/>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9" name="TextBox 9"/>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B</a:t>
                </a:r>
              </a:p>
              <a:p>
                <a:pPr algn="ctr">
                  <a:lnSpc>
                    <a:spcPts val="4556"/>
                  </a:lnSpc>
                </a:pPr>
                <a:r>
                  <a:rPr lang="en-US" sz="3254">
                    <a:solidFill>
                      <a:srgbClr val="FFFFFF"/>
                    </a:solidFill>
                    <a:latin typeface="Roboto Condensed Bold"/>
                  </a:rPr>
                  <a:t>Lòng</a:t>
                </a:r>
              </a:p>
            </p:txBody>
          </p:sp>
        </p:grpSp>
        <p:grpSp>
          <p:nvGrpSpPr>
            <p:cNvPr id="10" name="Group 10"/>
            <p:cNvGrpSpPr/>
            <p:nvPr/>
          </p:nvGrpSpPr>
          <p:grpSpPr>
            <a:xfrm>
              <a:off x="1581165" y="0"/>
              <a:ext cx="1621707" cy="2037110"/>
              <a:chOff x="0" y="0"/>
              <a:chExt cx="243965" cy="306457"/>
            </a:xfrm>
          </p:grpSpPr>
          <p:sp>
            <p:nvSpPr>
              <p:cNvPr id="11" name="Freeform 11"/>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12" name="TextBox 12"/>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B</a:t>
                </a:r>
              </a:p>
              <a:p>
                <a:pPr algn="ctr">
                  <a:lnSpc>
                    <a:spcPts val="4556"/>
                  </a:lnSpc>
                </a:pPr>
                <a:r>
                  <a:rPr lang="en-US" sz="3254">
                    <a:solidFill>
                      <a:srgbClr val="FFFFFF"/>
                    </a:solidFill>
                    <a:latin typeface="Roboto Condensed"/>
                  </a:rPr>
                  <a:t>nàt</a:t>
                </a:r>
              </a:p>
            </p:txBody>
          </p:sp>
        </p:grpSp>
        <p:grpSp>
          <p:nvGrpSpPr>
            <p:cNvPr id="13" name="Group 13"/>
            <p:cNvGrpSpPr/>
            <p:nvPr/>
          </p:nvGrpSpPr>
          <p:grpSpPr>
            <a:xfrm>
              <a:off x="3152193" y="0"/>
              <a:ext cx="1601436" cy="2037110"/>
              <a:chOff x="0" y="0"/>
              <a:chExt cx="240915" cy="306457"/>
            </a:xfrm>
          </p:grpSpPr>
          <p:sp>
            <p:nvSpPr>
              <p:cNvPr id="14" name="Freeform 14"/>
              <p:cNvSpPr/>
              <p:nvPr/>
            </p:nvSpPr>
            <p:spPr>
              <a:xfrm>
                <a:off x="0" y="0"/>
                <a:ext cx="240915" cy="306457"/>
              </a:xfrm>
              <a:custGeom>
                <a:avLst/>
                <a:gdLst/>
                <a:ahLst/>
                <a:cxnLst/>
                <a:rect l="l" t="t" r="r" b="b"/>
                <a:pathLst>
                  <a:path w="240915" h="306457">
                    <a:moveTo>
                      <a:pt x="0" y="0"/>
                    </a:moveTo>
                    <a:lnTo>
                      <a:pt x="240915" y="0"/>
                    </a:lnTo>
                    <a:lnTo>
                      <a:pt x="24091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15" name="TextBox 15"/>
              <p:cNvSpPr txBox="1"/>
              <p:nvPr/>
            </p:nvSpPr>
            <p:spPr>
              <a:xfrm>
                <a:off x="0" y="-76200"/>
                <a:ext cx="240915" cy="382657"/>
              </a:xfrm>
              <a:prstGeom prst="rect">
                <a:avLst/>
              </a:prstGeom>
            </p:spPr>
            <p:txBody>
              <a:bodyPr lIns="50316" tIns="50316" rIns="50316" bIns="50316" rtlCol="0" anchor="ctr"/>
              <a:lstStyle/>
              <a:p>
                <a:pPr algn="ctr">
                  <a:lnSpc>
                    <a:spcPts val="4556"/>
                  </a:lnSpc>
                </a:pPr>
                <a:r>
                  <a:rPr lang="en-US" sz="3254" spc="-32">
                    <a:solidFill>
                      <a:srgbClr val="FFFFFF"/>
                    </a:solidFill>
                    <a:latin typeface="Roboto Condensed Bold"/>
                  </a:rPr>
                  <a:t>T</a:t>
                </a:r>
              </a:p>
              <a:p>
                <a:pPr algn="ctr">
                  <a:lnSpc>
                    <a:spcPts val="4556"/>
                  </a:lnSpc>
                </a:pPr>
                <a:r>
                  <a:rPr lang="en-US" sz="3254" spc="-32">
                    <a:solidFill>
                      <a:srgbClr val="FFFFFF"/>
                    </a:solidFill>
                    <a:latin typeface="Roboto Condensed"/>
                  </a:rPr>
                  <a:t>gửi</a:t>
                </a:r>
              </a:p>
            </p:txBody>
          </p:sp>
        </p:grpSp>
        <p:grpSp>
          <p:nvGrpSpPr>
            <p:cNvPr id="16" name="Group 16"/>
            <p:cNvGrpSpPr/>
            <p:nvPr/>
          </p:nvGrpSpPr>
          <p:grpSpPr>
            <a:xfrm>
              <a:off x="4713087" y="0"/>
              <a:ext cx="1621707" cy="2037110"/>
              <a:chOff x="0" y="0"/>
              <a:chExt cx="243965" cy="306457"/>
            </a:xfrm>
          </p:grpSpPr>
          <p:sp>
            <p:nvSpPr>
              <p:cNvPr id="17" name="Freeform 17"/>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18" name="TextBox 18"/>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T</a:t>
                </a:r>
              </a:p>
              <a:p>
                <a:pPr algn="ctr">
                  <a:lnSpc>
                    <a:spcPts val="4556"/>
                  </a:lnSpc>
                </a:pPr>
                <a:r>
                  <a:rPr lang="en-US" sz="3254">
                    <a:solidFill>
                      <a:srgbClr val="FFFFFF"/>
                    </a:solidFill>
                    <a:latin typeface="Roboto Condensed"/>
                  </a:rPr>
                  <a:t>gió</a:t>
                </a:r>
              </a:p>
            </p:txBody>
          </p:sp>
        </p:grpSp>
        <p:grpSp>
          <p:nvGrpSpPr>
            <p:cNvPr id="19" name="Group 19"/>
            <p:cNvGrpSpPr/>
            <p:nvPr/>
          </p:nvGrpSpPr>
          <p:grpSpPr>
            <a:xfrm>
              <a:off x="6289183" y="6513"/>
              <a:ext cx="1621707" cy="2037110"/>
              <a:chOff x="0" y="0"/>
              <a:chExt cx="243965" cy="306457"/>
            </a:xfrm>
          </p:grpSpPr>
          <p:sp>
            <p:nvSpPr>
              <p:cNvPr id="20" name="Freeform 20"/>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21" name="TextBox 21"/>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B</a:t>
                </a:r>
              </a:p>
              <a:p>
                <a:pPr algn="ctr">
                  <a:lnSpc>
                    <a:spcPts val="4556"/>
                  </a:lnSpc>
                </a:pPr>
                <a:r>
                  <a:rPr lang="en-US" sz="3254">
                    <a:solidFill>
                      <a:srgbClr val="FFFFFF"/>
                    </a:solidFill>
                    <a:latin typeface="Roboto Condensed"/>
                  </a:rPr>
                  <a:t>đông</a:t>
                </a:r>
              </a:p>
            </p:txBody>
          </p:sp>
        </p:grpSp>
        <p:grpSp>
          <p:nvGrpSpPr>
            <p:cNvPr id="22" name="Group 22"/>
            <p:cNvGrpSpPr/>
            <p:nvPr/>
          </p:nvGrpSpPr>
          <p:grpSpPr>
            <a:xfrm>
              <a:off x="7870348" y="6513"/>
              <a:ext cx="1621707" cy="2037110"/>
              <a:chOff x="0" y="0"/>
              <a:chExt cx="243965" cy="306457"/>
            </a:xfrm>
          </p:grpSpPr>
          <p:sp>
            <p:nvSpPr>
              <p:cNvPr id="23" name="Freeform 23"/>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24" name="TextBox 24"/>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a:rPr>
                  <a:t>T</a:t>
                </a:r>
              </a:p>
              <a:p>
                <a:pPr algn="ctr">
                  <a:lnSpc>
                    <a:spcPts val="4556"/>
                  </a:lnSpc>
                </a:pPr>
                <a:r>
                  <a:rPr lang="en-US" sz="3254" spc="16">
                    <a:solidFill>
                      <a:srgbClr val="FFFFFF"/>
                    </a:solidFill>
                    <a:latin typeface="Roboto Condensed"/>
                  </a:rPr>
                  <a:t>có</a:t>
                </a:r>
              </a:p>
            </p:txBody>
          </p:sp>
        </p:grpSp>
        <p:grpSp>
          <p:nvGrpSpPr>
            <p:cNvPr id="25" name="Group 25"/>
            <p:cNvGrpSpPr/>
            <p:nvPr/>
          </p:nvGrpSpPr>
          <p:grpSpPr>
            <a:xfrm>
              <a:off x="9441377" y="6513"/>
              <a:ext cx="1601436" cy="2037110"/>
              <a:chOff x="0" y="0"/>
              <a:chExt cx="240915" cy="306457"/>
            </a:xfrm>
          </p:grpSpPr>
          <p:sp>
            <p:nvSpPr>
              <p:cNvPr id="26" name="Freeform 26"/>
              <p:cNvSpPr/>
              <p:nvPr/>
            </p:nvSpPr>
            <p:spPr>
              <a:xfrm>
                <a:off x="0" y="0"/>
                <a:ext cx="240915" cy="306457"/>
              </a:xfrm>
              <a:custGeom>
                <a:avLst/>
                <a:gdLst/>
                <a:ahLst/>
                <a:cxnLst/>
                <a:rect l="l" t="t" r="r" b="b"/>
                <a:pathLst>
                  <a:path w="240915" h="306457">
                    <a:moveTo>
                      <a:pt x="0" y="0"/>
                    </a:moveTo>
                    <a:lnTo>
                      <a:pt x="240915" y="0"/>
                    </a:lnTo>
                    <a:lnTo>
                      <a:pt x="24091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27" name="TextBox 27"/>
              <p:cNvSpPr txBox="1"/>
              <p:nvPr/>
            </p:nvSpPr>
            <p:spPr>
              <a:xfrm>
                <a:off x="0" y="-76200"/>
                <a:ext cx="24091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T</a:t>
                </a:r>
              </a:p>
              <a:p>
                <a:pPr algn="ctr">
                  <a:lnSpc>
                    <a:spcPts val="4556"/>
                  </a:lnSpc>
                </a:pPr>
                <a:r>
                  <a:rPr lang="en-US" sz="3254">
                    <a:solidFill>
                      <a:srgbClr val="FFFFFF"/>
                    </a:solidFill>
                    <a:latin typeface="Roboto Condensed"/>
                  </a:rPr>
                  <a:t>tiên</a:t>
                </a:r>
              </a:p>
            </p:txBody>
          </p:sp>
        </p:grpSp>
        <p:grpSp>
          <p:nvGrpSpPr>
            <p:cNvPr id="28" name="Group 28"/>
            <p:cNvGrpSpPr/>
            <p:nvPr/>
          </p:nvGrpSpPr>
          <p:grpSpPr>
            <a:xfrm>
              <a:off x="11002270" y="6513"/>
              <a:ext cx="1621707" cy="2037110"/>
              <a:chOff x="0" y="0"/>
              <a:chExt cx="243965" cy="306457"/>
            </a:xfrm>
          </p:grpSpPr>
          <p:sp>
            <p:nvSpPr>
              <p:cNvPr id="29" name="Freeform 29"/>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30" name="TextBox 30"/>
              <p:cNvSpPr txBox="1"/>
              <p:nvPr/>
            </p:nvSpPr>
            <p:spPr>
              <a:xfrm>
                <a:off x="0" y="-76200"/>
                <a:ext cx="243965" cy="382657"/>
              </a:xfrm>
              <a:prstGeom prst="rect">
                <a:avLst/>
              </a:prstGeom>
            </p:spPr>
            <p:txBody>
              <a:bodyPr lIns="50316" tIns="50316" rIns="50316" bIns="50316" rtlCol="0" anchor="ctr"/>
              <a:lstStyle/>
              <a:p>
                <a:pPr algn="ctr">
                  <a:lnSpc>
                    <a:spcPts val="4556"/>
                  </a:lnSpc>
                </a:pPr>
                <a:endParaRPr/>
              </a:p>
            </p:txBody>
          </p:sp>
        </p:grpSp>
        <p:grpSp>
          <p:nvGrpSpPr>
            <p:cNvPr id="31" name="Group 31"/>
            <p:cNvGrpSpPr/>
            <p:nvPr/>
          </p:nvGrpSpPr>
          <p:grpSpPr>
            <a:xfrm>
              <a:off x="0" y="1972447"/>
              <a:ext cx="1621707" cy="2037110"/>
              <a:chOff x="0" y="0"/>
              <a:chExt cx="243965" cy="306457"/>
            </a:xfrm>
          </p:grpSpPr>
          <p:sp>
            <p:nvSpPr>
              <p:cNvPr id="32" name="Freeform 32"/>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33" name="TextBox 33"/>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B</a:t>
                </a:r>
              </a:p>
              <a:p>
                <a:pPr algn="ctr">
                  <a:lnSpc>
                    <a:spcPts val="4556"/>
                  </a:lnSpc>
                </a:pPr>
                <a:r>
                  <a:rPr lang="en-US" sz="3254" spc="-32">
                    <a:solidFill>
                      <a:srgbClr val="FFFFFF"/>
                    </a:solidFill>
                    <a:latin typeface="Roboto Condensed"/>
                  </a:rPr>
                  <a:t>Nghìn</a:t>
                </a:r>
              </a:p>
            </p:txBody>
          </p:sp>
        </p:grpSp>
        <p:grpSp>
          <p:nvGrpSpPr>
            <p:cNvPr id="34" name="Group 34"/>
            <p:cNvGrpSpPr/>
            <p:nvPr/>
          </p:nvGrpSpPr>
          <p:grpSpPr>
            <a:xfrm>
              <a:off x="1581165" y="1972447"/>
              <a:ext cx="1621707" cy="2037110"/>
              <a:chOff x="0" y="0"/>
              <a:chExt cx="243965" cy="306457"/>
            </a:xfrm>
          </p:grpSpPr>
          <p:sp>
            <p:nvSpPr>
              <p:cNvPr id="35" name="Freeform 35"/>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36" name="TextBox 36"/>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B</a:t>
                </a:r>
              </a:p>
              <a:p>
                <a:pPr algn="ctr">
                  <a:lnSpc>
                    <a:spcPts val="4556"/>
                  </a:lnSpc>
                </a:pPr>
                <a:r>
                  <a:rPr lang="en-US" sz="3254">
                    <a:solidFill>
                      <a:srgbClr val="FFFFFF"/>
                    </a:solidFill>
                    <a:latin typeface="Roboto Condensed"/>
                  </a:rPr>
                  <a:t>vàng</a:t>
                </a:r>
              </a:p>
            </p:txBody>
          </p:sp>
        </p:grpSp>
        <p:grpSp>
          <p:nvGrpSpPr>
            <p:cNvPr id="37" name="Group 37"/>
            <p:cNvGrpSpPr/>
            <p:nvPr/>
          </p:nvGrpSpPr>
          <p:grpSpPr>
            <a:xfrm>
              <a:off x="3152193" y="1972447"/>
              <a:ext cx="1601436" cy="2037110"/>
              <a:chOff x="0" y="0"/>
              <a:chExt cx="240915" cy="306457"/>
            </a:xfrm>
          </p:grpSpPr>
          <p:sp>
            <p:nvSpPr>
              <p:cNvPr id="38" name="Freeform 38"/>
              <p:cNvSpPr/>
              <p:nvPr/>
            </p:nvSpPr>
            <p:spPr>
              <a:xfrm>
                <a:off x="0" y="0"/>
                <a:ext cx="240915" cy="306457"/>
              </a:xfrm>
              <a:custGeom>
                <a:avLst/>
                <a:gdLst/>
                <a:ahLst/>
                <a:cxnLst/>
                <a:rect l="l" t="t" r="r" b="b"/>
                <a:pathLst>
                  <a:path w="240915" h="306457">
                    <a:moveTo>
                      <a:pt x="0" y="0"/>
                    </a:moveTo>
                    <a:lnTo>
                      <a:pt x="240915" y="0"/>
                    </a:lnTo>
                    <a:lnTo>
                      <a:pt x="24091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39" name="TextBox 39"/>
              <p:cNvSpPr txBox="1"/>
              <p:nvPr/>
            </p:nvSpPr>
            <p:spPr>
              <a:xfrm>
                <a:off x="0" y="-76200"/>
                <a:ext cx="24091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B</a:t>
                </a:r>
              </a:p>
              <a:p>
                <a:pPr algn="ctr">
                  <a:lnSpc>
                    <a:spcPts val="4556"/>
                  </a:lnSpc>
                </a:pPr>
                <a:r>
                  <a:rPr lang="en-US" sz="3254">
                    <a:solidFill>
                      <a:srgbClr val="FFFFFF"/>
                    </a:solidFill>
                    <a:latin typeface="Roboto Condensed"/>
                  </a:rPr>
                  <a:t>xin</a:t>
                </a:r>
              </a:p>
            </p:txBody>
          </p:sp>
        </p:grpSp>
        <p:grpSp>
          <p:nvGrpSpPr>
            <p:cNvPr id="40" name="Group 40"/>
            <p:cNvGrpSpPr/>
            <p:nvPr/>
          </p:nvGrpSpPr>
          <p:grpSpPr>
            <a:xfrm>
              <a:off x="4713087" y="1972447"/>
              <a:ext cx="1621707" cy="2037110"/>
              <a:chOff x="0" y="0"/>
              <a:chExt cx="243965" cy="306457"/>
            </a:xfrm>
          </p:grpSpPr>
          <p:sp>
            <p:nvSpPr>
              <p:cNvPr id="41" name="Freeform 41"/>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42" name="TextBox 42"/>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T</a:t>
                </a:r>
              </a:p>
              <a:p>
                <a:pPr algn="ctr">
                  <a:lnSpc>
                    <a:spcPts val="4556"/>
                  </a:lnSpc>
                </a:pPr>
                <a:r>
                  <a:rPr lang="en-US" sz="3254" spc="16">
                    <a:solidFill>
                      <a:srgbClr val="FFFFFF"/>
                    </a:solidFill>
                    <a:latin typeface="Roboto Condensed"/>
                  </a:rPr>
                  <a:t>gửi</a:t>
                </a:r>
              </a:p>
            </p:txBody>
          </p:sp>
        </p:grpSp>
        <p:grpSp>
          <p:nvGrpSpPr>
            <p:cNvPr id="43" name="Group 43"/>
            <p:cNvGrpSpPr/>
            <p:nvPr/>
          </p:nvGrpSpPr>
          <p:grpSpPr>
            <a:xfrm>
              <a:off x="6289183" y="1978961"/>
              <a:ext cx="1621707" cy="2037110"/>
              <a:chOff x="0" y="0"/>
              <a:chExt cx="243965" cy="306457"/>
            </a:xfrm>
          </p:grpSpPr>
          <p:sp>
            <p:nvSpPr>
              <p:cNvPr id="44" name="Freeform 44"/>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45" name="TextBox 45"/>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T</a:t>
                </a:r>
              </a:p>
              <a:p>
                <a:pPr algn="ctr">
                  <a:lnSpc>
                    <a:spcPts val="4556"/>
                  </a:lnSpc>
                </a:pPr>
                <a:r>
                  <a:rPr lang="en-US" sz="3254">
                    <a:solidFill>
                      <a:srgbClr val="FFFFFF"/>
                    </a:solidFill>
                    <a:latin typeface="Roboto Condensed"/>
                  </a:rPr>
                  <a:t>đến</a:t>
                </a:r>
              </a:p>
            </p:txBody>
          </p:sp>
        </p:grpSp>
        <p:grpSp>
          <p:nvGrpSpPr>
            <p:cNvPr id="46" name="Group 46"/>
            <p:cNvGrpSpPr/>
            <p:nvPr/>
          </p:nvGrpSpPr>
          <p:grpSpPr>
            <a:xfrm>
              <a:off x="7870348" y="1978961"/>
              <a:ext cx="1621707" cy="2037110"/>
              <a:chOff x="0" y="0"/>
              <a:chExt cx="243965" cy="306457"/>
            </a:xfrm>
          </p:grpSpPr>
          <p:sp>
            <p:nvSpPr>
              <p:cNvPr id="47" name="Freeform 47"/>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48" name="TextBox 48"/>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B</a:t>
                </a:r>
              </a:p>
              <a:p>
                <a:pPr algn="ctr">
                  <a:lnSpc>
                    <a:spcPts val="4556"/>
                  </a:lnSpc>
                </a:pPr>
                <a:r>
                  <a:rPr lang="en-US" sz="3254" spc="-16">
                    <a:solidFill>
                      <a:srgbClr val="FFFFFF"/>
                    </a:solidFill>
                    <a:latin typeface="Roboto Condensed"/>
                  </a:rPr>
                  <a:t>non</a:t>
                </a:r>
              </a:p>
            </p:txBody>
          </p:sp>
        </p:grpSp>
        <p:grpSp>
          <p:nvGrpSpPr>
            <p:cNvPr id="49" name="Group 49"/>
            <p:cNvGrpSpPr/>
            <p:nvPr/>
          </p:nvGrpSpPr>
          <p:grpSpPr>
            <a:xfrm>
              <a:off x="9441377" y="1978961"/>
              <a:ext cx="1601436" cy="2037110"/>
              <a:chOff x="0" y="0"/>
              <a:chExt cx="240915" cy="306457"/>
            </a:xfrm>
          </p:grpSpPr>
          <p:sp>
            <p:nvSpPr>
              <p:cNvPr id="50" name="Freeform 50"/>
              <p:cNvSpPr/>
              <p:nvPr/>
            </p:nvSpPr>
            <p:spPr>
              <a:xfrm>
                <a:off x="0" y="0"/>
                <a:ext cx="240915" cy="306457"/>
              </a:xfrm>
              <a:custGeom>
                <a:avLst/>
                <a:gdLst/>
                <a:ahLst/>
                <a:cxnLst/>
                <a:rect l="l" t="t" r="r" b="b"/>
                <a:pathLst>
                  <a:path w="240915" h="306457">
                    <a:moveTo>
                      <a:pt x="0" y="0"/>
                    </a:moveTo>
                    <a:lnTo>
                      <a:pt x="240915" y="0"/>
                    </a:lnTo>
                    <a:lnTo>
                      <a:pt x="24091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51" name="TextBox 51"/>
              <p:cNvSpPr txBox="1"/>
              <p:nvPr/>
            </p:nvSpPr>
            <p:spPr>
              <a:xfrm>
                <a:off x="0" y="-76200"/>
                <a:ext cx="24091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B</a:t>
                </a:r>
              </a:p>
              <a:p>
                <a:pPr algn="ctr">
                  <a:lnSpc>
                    <a:spcPts val="4556"/>
                  </a:lnSpc>
                </a:pPr>
                <a:r>
                  <a:rPr lang="en-US" sz="3254">
                    <a:solidFill>
                      <a:srgbClr val="FFFFFF"/>
                    </a:solidFill>
                    <a:latin typeface="Roboto Condensed"/>
                  </a:rPr>
                  <a:t>Yên</a:t>
                </a:r>
              </a:p>
            </p:txBody>
          </p:sp>
        </p:grpSp>
        <p:grpSp>
          <p:nvGrpSpPr>
            <p:cNvPr id="52" name="Group 52"/>
            <p:cNvGrpSpPr/>
            <p:nvPr/>
          </p:nvGrpSpPr>
          <p:grpSpPr>
            <a:xfrm>
              <a:off x="11002270" y="1978961"/>
              <a:ext cx="1621707" cy="2037110"/>
              <a:chOff x="0" y="0"/>
              <a:chExt cx="243965" cy="306457"/>
            </a:xfrm>
          </p:grpSpPr>
          <p:sp>
            <p:nvSpPr>
              <p:cNvPr id="53" name="Freeform 53"/>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54" name="TextBox 54"/>
              <p:cNvSpPr txBox="1"/>
              <p:nvPr/>
            </p:nvSpPr>
            <p:spPr>
              <a:xfrm>
                <a:off x="0" y="-76200"/>
                <a:ext cx="243965" cy="382657"/>
              </a:xfrm>
              <a:prstGeom prst="rect">
                <a:avLst/>
              </a:prstGeom>
            </p:spPr>
            <p:txBody>
              <a:bodyPr lIns="50316" tIns="50316" rIns="50316" bIns="50316" rtlCol="0" anchor="ctr"/>
              <a:lstStyle/>
              <a:p>
                <a:pPr algn="ctr">
                  <a:lnSpc>
                    <a:spcPts val="4556"/>
                  </a:lnSpc>
                </a:pPr>
                <a:endParaRPr/>
              </a:p>
            </p:txBody>
          </p:sp>
        </p:grpSp>
        <p:grpSp>
          <p:nvGrpSpPr>
            <p:cNvPr id="55" name="Group 55"/>
            <p:cNvGrpSpPr/>
            <p:nvPr/>
          </p:nvGrpSpPr>
          <p:grpSpPr>
            <a:xfrm>
              <a:off x="0" y="3890887"/>
              <a:ext cx="1621707" cy="2037110"/>
              <a:chOff x="0" y="0"/>
              <a:chExt cx="243965" cy="306457"/>
            </a:xfrm>
          </p:grpSpPr>
          <p:sp>
            <p:nvSpPr>
              <p:cNvPr id="56" name="Freeform 56"/>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57" name="TextBox 57"/>
              <p:cNvSpPr txBox="1"/>
              <p:nvPr/>
            </p:nvSpPr>
            <p:spPr>
              <a:xfrm>
                <a:off x="0" y="-76200"/>
                <a:ext cx="243965" cy="382657"/>
              </a:xfrm>
              <a:prstGeom prst="rect">
                <a:avLst/>
              </a:prstGeom>
            </p:spPr>
            <p:txBody>
              <a:bodyPr lIns="50316" tIns="50316" rIns="50316" bIns="50316" rtlCol="0" anchor="ctr"/>
              <a:lstStyle/>
              <a:p>
                <a:pPr algn="ctr">
                  <a:lnSpc>
                    <a:spcPts val="4556"/>
                  </a:lnSpc>
                </a:pPr>
                <a:endParaRPr/>
              </a:p>
            </p:txBody>
          </p:sp>
        </p:grpSp>
        <p:grpSp>
          <p:nvGrpSpPr>
            <p:cNvPr id="58" name="Group 58"/>
            <p:cNvGrpSpPr/>
            <p:nvPr/>
          </p:nvGrpSpPr>
          <p:grpSpPr>
            <a:xfrm>
              <a:off x="1581165" y="3890887"/>
              <a:ext cx="1621707" cy="2037110"/>
              <a:chOff x="0" y="0"/>
              <a:chExt cx="243965" cy="306457"/>
            </a:xfrm>
          </p:grpSpPr>
          <p:sp>
            <p:nvSpPr>
              <p:cNvPr id="59" name="Freeform 59"/>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60" name="TextBox 60"/>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B</a:t>
                </a:r>
              </a:p>
              <a:p>
                <a:pPr algn="ctr">
                  <a:lnSpc>
                    <a:spcPts val="4556"/>
                  </a:lnSpc>
                </a:pPr>
                <a:r>
                  <a:rPr lang="en-US" sz="3254">
                    <a:solidFill>
                      <a:srgbClr val="FFFFFF"/>
                    </a:solidFill>
                    <a:latin typeface="Roboto Condensed"/>
                  </a:rPr>
                  <a:t>Non</a:t>
                </a:r>
              </a:p>
            </p:txBody>
          </p:sp>
        </p:grpSp>
        <p:grpSp>
          <p:nvGrpSpPr>
            <p:cNvPr id="61" name="Group 61"/>
            <p:cNvGrpSpPr/>
            <p:nvPr/>
          </p:nvGrpSpPr>
          <p:grpSpPr>
            <a:xfrm>
              <a:off x="3152193" y="3890887"/>
              <a:ext cx="1601436" cy="2037110"/>
              <a:chOff x="0" y="0"/>
              <a:chExt cx="240915" cy="306457"/>
            </a:xfrm>
          </p:grpSpPr>
          <p:sp>
            <p:nvSpPr>
              <p:cNvPr id="62" name="Freeform 62"/>
              <p:cNvSpPr/>
              <p:nvPr/>
            </p:nvSpPr>
            <p:spPr>
              <a:xfrm>
                <a:off x="0" y="0"/>
                <a:ext cx="240915" cy="306457"/>
              </a:xfrm>
              <a:custGeom>
                <a:avLst/>
                <a:gdLst/>
                <a:ahLst/>
                <a:cxnLst/>
                <a:rect l="l" t="t" r="r" b="b"/>
                <a:pathLst>
                  <a:path w="240915" h="306457">
                    <a:moveTo>
                      <a:pt x="0" y="0"/>
                    </a:moveTo>
                    <a:lnTo>
                      <a:pt x="240915" y="0"/>
                    </a:lnTo>
                    <a:lnTo>
                      <a:pt x="24091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63" name="TextBox 63"/>
              <p:cNvSpPr txBox="1"/>
              <p:nvPr/>
            </p:nvSpPr>
            <p:spPr>
              <a:xfrm>
                <a:off x="0" y="-76200"/>
                <a:ext cx="24091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B</a:t>
                </a:r>
              </a:p>
              <a:p>
                <a:pPr algn="ctr">
                  <a:lnSpc>
                    <a:spcPts val="4556"/>
                  </a:lnSpc>
                </a:pPr>
                <a:r>
                  <a:rPr lang="en-US" sz="3254" spc="16">
                    <a:solidFill>
                      <a:srgbClr val="FFFFFF"/>
                    </a:solidFill>
                    <a:latin typeface="Roboto Condensed"/>
                  </a:rPr>
                  <a:t>Yên</a:t>
                </a:r>
              </a:p>
            </p:txBody>
          </p:sp>
        </p:grpSp>
        <p:grpSp>
          <p:nvGrpSpPr>
            <p:cNvPr id="64" name="Group 64"/>
            <p:cNvGrpSpPr/>
            <p:nvPr/>
          </p:nvGrpSpPr>
          <p:grpSpPr>
            <a:xfrm>
              <a:off x="4713087" y="3890887"/>
              <a:ext cx="1621707" cy="2037110"/>
              <a:chOff x="0" y="0"/>
              <a:chExt cx="243965" cy="306457"/>
            </a:xfrm>
          </p:grpSpPr>
          <p:sp>
            <p:nvSpPr>
              <p:cNvPr id="65" name="Freeform 65"/>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66" name="TextBox 66"/>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B</a:t>
                </a:r>
              </a:p>
              <a:p>
                <a:pPr algn="ctr">
                  <a:lnSpc>
                    <a:spcPts val="4556"/>
                  </a:lnSpc>
                </a:pPr>
                <a:r>
                  <a:rPr lang="en-US" sz="3254">
                    <a:solidFill>
                      <a:srgbClr val="FFFFFF"/>
                    </a:solidFill>
                    <a:latin typeface="Roboto Condensed"/>
                  </a:rPr>
                  <a:t>dù</a:t>
                </a:r>
              </a:p>
            </p:txBody>
          </p:sp>
        </p:grpSp>
        <p:grpSp>
          <p:nvGrpSpPr>
            <p:cNvPr id="67" name="Group 67"/>
            <p:cNvGrpSpPr/>
            <p:nvPr/>
          </p:nvGrpSpPr>
          <p:grpSpPr>
            <a:xfrm>
              <a:off x="6289183" y="3897401"/>
              <a:ext cx="1621707" cy="2037110"/>
              <a:chOff x="0" y="0"/>
              <a:chExt cx="243965" cy="306457"/>
            </a:xfrm>
          </p:grpSpPr>
          <p:sp>
            <p:nvSpPr>
              <p:cNvPr id="68" name="Freeform 68"/>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69" name="TextBox 69"/>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T</a:t>
                </a:r>
              </a:p>
              <a:p>
                <a:pPr algn="ctr">
                  <a:lnSpc>
                    <a:spcPts val="4556"/>
                  </a:lnSpc>
                </a:pPr>
                <a:r>
                  <a:rPr lang="en-US" sz="3254">
                    <a:solidFill>
                      <a:srgbClr val="FFFFFF"/>
                    </a:solidFill>
                    <a:latin typeface="Roboto Condensed"/>
                  </a:rPr>
                  <a:t>chẳng</a:t>
                </a:r>
              </a:p>
            </p:txBody>
          </p:sp>
        </p:grpSp>
        <p:grpSp>
          <p:nvGrpSpPr>
            <p:cNvPr id="70" name="Group 70"/>
            <p:cNvGrpSpPr/>
            <p:nvPr/>
          </p:nvGrpSpPr>
          <p:grpSpPr>
            <a:xfrm>
              <a:off x="7870348" y="3897401"/>
              <a:ext cx="1621707" cy="2037110"/>
              <a:chOff x="0" y="0"/>
              <a:chExt cx="243965" cy="306457"/>
            </a:xfrm>
          </p:grpSpPr>
          <p:sp>
            <p:nvSpPr>
              <p:cNvPr id="71" name="Freeform 71"/>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72" name="TextBox 72"/>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T</a:t>
                </a:r>
              </a:p>
              <a:p>
                <a:pPr algn="ctr">
                  <a:lnSpc>
                    <a:spcPts val="4556"/>
                  </a:lnSpc>
                </a:pPr>
                <a:r>
                  <a:rPr lang="en-US" sz="3254">
                    <a:solidFill>
                      <a:srgbClr val="FFFFFF"/>
                    </a:solidFill>
                    <a:latin typeface="Roboto Condensed"/>
                  </a:rPr>
                  <a:t>tới</a:t>
                </a:r>
              </a:p>
            </p:txBody>
          </p:sp>
        </p:grpSp>
        <p:grpSp>
          <p:nvGrpSpPr>
            <p:cNvPr id="73" name="Group 73"/>
            <p:cNvGrpSpPr/>
            <p:nvPr/>
          </p:nvGrpSpPr>
          <p:grpSpPr>
            <a:xfrm>
              <a:off x="9441377" y="3897401"/>
              <a:ext cx="1601436" cy="2037110"/>
              <a:chOff x="0" y="0"/>
              <a:chExt cx="240915" cy="306457"/>
            </a:xfrm>
          </p:grpSpPr>
          <p:sp>
            <p:nvSpPr>
              <p:cNvPr id="74" name="Freeform 74"/>
              <p:cNvSpPr/>
              <p:nvPr/>
            </p:nvSpPr>
            <p:spPr>
              <a:xfrm>
                <a:off x="0" y="0"/>
                <a:ext cx="240915" cy="306457"/>
              </a:xfrm>
              <a:custGeom>
                <a:avLst/>
                <a:gdLst/>
                <a:ahLst/>
                <a:cxnLst/>
                <a:rect l="l" t="t" r="r" b="b"/>
                <a:pathLst>
                  <a:path w="240915" h="306457">
                    <a:moveTo>
                      <a:pt x="0" y="0"/>
                    </a:moveTo>
                    <a:lnTo>
                      <a:pt x="240915" y="0"/>
                    </a:lnTo>
                    <a:lnTo>
                      <a:pt x="24091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75" name="TextBox 75"/>
              <p:cNvSpPr txBox="1"/>
              <p:nvPr/>
            </p:nvSpPr>
            <p:spPr>
              <a:xfrm>
                <a:off x="0" y="-76200"/>
                <a:ext cx="24091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B</a:t>
                </a:r>
              </a:p>
              <a:p>
                <a:pPr algn="ctr">
                  <a:lnSpc>
                    <a:spcPts val="4556"/>
                  </a:lnSpc>
                </a:pPr>
                <a:r>
                  <a:rPr lang="en-US" sz="3254">
                    <a:solidFill>
                      <a:srgbClr val="FFFFFF"/>
                    </a:solidFill>
                    <a:latin typeface="Roboto Condensed"/>
                  </a:rPr>
                  <a:t>miền</a:t>
                </a:r>
              </a:p>
            </p:txBody>
          </p:sp>
        </p:grpSp>
        <p:grpSp>
          <p:nvGrpSpPr>
            <p:cNvPr id="76" name="Group 76"/>
            <p:cNvGrpSpPr/>
            <p:nvPr/>
          </p:nvGrpSpPr>
          <p:grpSpPr>
            <a:xfrm>
              <a:off x="11002270" y="3897401"/>
              <a:ext cx="1621707" cy="2037110"/>
              <a:chOff x="0" y="0"/>
              <a:chExt cx="243965" cy="306457"/>
            </a:xfrm>
          </p:grpSpPr>
          <p:sp>
            <p:nvSpPr>
              <p:cNvPr id="77" name="Freeform 77"/>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78" name="TextBox 78"/>
              <p:cNvSpPr txBox="1"/>
              <p:nvPr/>
            </p:nvSpPr>
            <p:spPr>
              <a:xfrm>
                <a:off x="0" y="-76200"/>
                <a:ext cx="243965" cy="382657"/>
              </a:xfrm>
              <a:prstGeom prst="rect">
                <a:avLst/>
              </a:prstGeom>
            </p:spPr>
            <p:txBody>
              <a:bodyPr lIns="50316" tIns="50316" rIns="50316" bIns="50316" rtlCol="0" anchor="ctr"/>
              <a:lstStyle/>
              <a:p>
                <a:pPr algn="ctr">
                  <a:lnSpc>
                    <a:spcPts val="4556"/>
                  </a:lnSpc>
                </a:pPr>
                <a:endParaRPr/>
              </a:p>
            </p:txBody>
          </p:sp>
        </p:grpSp>
        <p:grpSp>
          <p:nvGrpSpPr>
            <p:cNvPr id="79" name="Group 79"/>
            <p:cNvGrpSpPr/>
            <p:nvPr/>
          </p:nvGrpSpPr>
          <p:grpSpPr>
            <a:xfrm>
              <a:off x="0" y="5863334"/>
              <a:ext cx="1621707" cy="2037110"/>
              <a:chOff x="0" y="0"/>
              <a:chExt cx="243965" cy="306457"/>
            </a:xfrm>
          </p:grpSpPr>
          <p:sp>
            <p:nvSpPr>
              <p:cNvPr id="80" name="Freeform 80"/>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81" name="TextBox 81"/>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B</a:t>
                </a:r>
              </a:p>
              <a:p>
                <a:pPr algn="ctr">
                  <a:lnSpc>
                    <a:spcPts val="4556"/>
                  </a:lnSpc>
                </a:pPr>
                <a:r>
                  <a:rPr lang="en-US" sz="3254" spc="32">
                    <a:solidFill>
                      <a:srgbClr val="FFFFFF"/>
                    </a:solidFill>
                    <a:latin typeface="Roboto Condensed"/>
                  </a:rPr>
                  <a:t>Nhớ</a:t>
                </a:r>
              </a:p>
            </p:txBody>
          </p:sp>
        </p:grpSp>
        <p:grpSp>
          <p:nvGrpSpPr>
            <p:cNvPr id="82" name="Group 82"/>
            <p:cNvGrpSpPr/>
            <p:nvPr/>
          </p:nvGrpSpPr>
          <p:grpSpPr>
            <a:xfrm>
              <a:off x="1581165" y="5863334"/>
              <a:ext cx="1621707" cy="2037110"/>
              <a:chOff x="0" y="0"/>
              <a:chExt cx="243965" cy="306457"/>
            </a:xfrm>
          </p:grpSpPr>
          <p:sp>
            <p:nvSpPr>
              <p:cNvPr id="83" name="Freeform 83"/>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84" name="TextBox 84"/>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B</a:t>
                </a:r>
              </a:p>
              <a:p>
                <a:pPr algn="ctr">
                  <a:lnSpc>
                    <a:spcPts val="4556"/>
                  </a:lnSpc>
                </a:pPr>
                <a:r>
                  <a:rPr lang="en-US" sz="3254">
                    <a:solidFill>
                      <a:srgbClr val="FFFFFF"/>
                    </a:solidFill>
                    <a:latin typeface="Roboto Condensed"/>
                  </a:rPr>
                  <a:t>chàng</a:t>
                </a:r>
              </a:p>
            </p:txBody>
          </p:sp>
        </p:grpSp>
        <p:grpSp>
          <p:nvGrpSpPr>
            <p:cNvPr id="85" name="Group 85"/>
            <p:cNvGrpSpPr/>
            <p:nvPr/>
          </p:nvGrpSpPr>
          <p:grpSpPr>
            <a:xfrm>
              <a:off x="3152193" y="5863334"/>
              <a:ext cx="1601436" cy="2037110"/>
              <a:chOff x="0" y="0"/>
              <a:chExt cx="240915" cy="306457"/>
            </a:xfrm>
          </p:grpSpPr>
          <p:sp>
            <p:nvSpPr>
              <p:cNvPr id="86" name="Freeform 86"/>
              <p:cNvSpPr/>
              <p:nvPr/>
            </p:nvSpPr>
            <p:spPr>
              <a:xfrm>
                <a:off x="0" y="0"/>
                <a:ext cx="240915" cy="306457"/>
              </a:xfrm>
              <a:custGeom>
                <a:avLst/>
                <a:gdLst/>
                <a:ahLst/>
                <a:cxnLst/>
                <a:rect l="l" t="t" r="r" b="b"/>
                <a:pathLst>
                  <a:path w="240915" h="306457">
                    <a:moveTo>
                      <a:pt x="0" y="0"/>
                    </a:moveTo>
                    <a:lnTo>
                      <a:pt x="240915" y="0"/>
                    </a:lnTo>
                    <a:lnTo>
                      <a:pt x="24091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87" name="TextBox 87"/>
              <p:cNvSpPr txBox="1"/>
              <p:nvPr/>
            </p:nvSpPr>
            <p:spPr>
              <a:xfrm>
                <a:off x="0" y="-76200"/>
                <a:ext cx="24091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B</a:t>
                </a:r>
              </a:p>
              <a:p>
                <a:pPr algn="ctr">
                  <a:lnSpc>
                    <a:spcPts val="4556"/>
                  </a:lnSpc>
                </a:pPr>
                <a:r>
                  <a:rPr lang="en-US" sz="3254" spc="-16">
                    <a:solidFill>
                      <a:srgbClr val="FFFFFF"/>
                    </a:solidFill>
                    <a:latin typeface="Roboto Condensed"/>
                  </a:rPr>
                  <a:t>thăm</a:t>
                </a:r>
              </a:p>
            </p:txBody>
          </p:sp>
        </p:grpSp>
        <p:grpSp>
          <p:nvGrpSpPr>
            <p:cNvPr id="88" name="Group 88"/>
            <p:cNvGrpSpPr/>
            <p:nvPr/>
          </p:nvGrpSpPr>
          <p:grpSpPr>
            <a:xfrm>
              <a:off x="4713087" y="5863334"/>
              <a:ext cx="1621707" cy="2037110"/>
              <a:chOff x="0" y="0"/>
              <a:chExt cx="243965" cy="306457"/>
            </a:xfrm>
          </p:grpSpPr>
          <p:sp>
            <p:nvSpPr>
              <p:cNvPr id="89" name="Freeform 89"/>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90" name="TextBox 90"/>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T</a:t>
                </a:r>
              </a:p>
              <a:p>
                <a:pPr algn="ctr">
                  <a:lnSpc>
                    <a:spcPts val="4556"/>
                  </a:lnSpc>
                </a:pPr>
                <a:r>
                  <a:rPr lang="en-US" sz="3254">
                    <a:solidFill>
                      <a:srgbClr val="FFFFFF"/>
                    </a:solidFill>
                    <a:latin typeface="Roboto Condensed"/>
                  </a:rPr>
                  <a:t>thẳm</a:t>
                </a:r>
              </a:p>
            </p:txBody>
          </p:sp>
        </p:grpSp>
        <p:grpSp>
          <p:nvGrpSpPr>
            <p:cNvPr id="91" name="Group 91"/>
            <p:cNvGrpSpPr/>
            <p:nvPr/>
          </p:nvGrpSpPr>
          <p:grpSpPr>
            <a:xfrm>
              <a:off x="6289183" y="5869848"/>
              <a:ext cx="1621707" cy="2037110"/>
              <a:chOff x="0" y="0"/>
              <a:chExt cx="243965" cy="306457"/>
            </a:xfrm>
          </p:grpSpPr>
          <p:sp>
            <p:nvSpPr>
              <p:cNvPr id="92" name="Freeform 92"/>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93" name="TextBox 93"/>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spc="-211">
                    <a:solidFill>
                      <a:srgbClr val="FFFFFF"/>
                    </a:solidFill>
                    <a:latin typeface="Roboto Condensed Bold"/>
                  </a:rPr>
                  <a:t>B</a:t>
                </a:r>
              </a:p>
              <a:p>
                <a:pPr algn="ctr">
                  <a:lnSpc>
                    <a:spcPts val="4556"/>
                  </a:lnSpc>
                </a:pPr>
                <a:r>
                  <a:rPr lang="en-US" sz="3254" spc="-211">
                    <a:solidFill>
                      <a:srgbClr val="FFFFFF"/>
                    </a:solidFill>
                    <a:latin typeface="Roboto Condensed"/>
                  </a:rPr>
                  <a:t>đường</a:t>
                </a:r>
              </a:p>
            </p:txBody>
          </p:sp>
        </p:grpSp>
        <p:grpSp>
          <p:nvGrpSpPr>
            <p:cNvPr id="94" name="Group 94"/>
            <p:cNvGrpSpPr/>
            <p:nvPr/>
          </p:nvGrpSpPr>
          <p:grpSpPr>
            <a:xfrm>
              <a:off x="7870348" y="5869848"/>
              <a:ext cx="1621707" cy="2037110"/>
              <a:chOff x="0" y="0"/>
              <a:chExt cx="243965" cy="306457"/>
            </a:xfrm>
          </p:grpSpPr>
          <p:sp>
            <p:nvSpPr>
              <p:cNvPr id="95" name="Freeform 95"/>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96" name="TextBox 96"/>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B</a:t>
                </a:r>
              </a:p>
              <a:p>
                <a:pPr algn="ctr">
                  <a:lnSpc>
                    <a:spcPts val="4556"/>
                  </a:lnSpc>
                </a:pPr>
                <a:r>
                  <a:rPr lang="en-US" sz="3254">
                    <a:solidFill>
                      <a:srgbClr val="FFFFFF"/>
                    </a:solidFill>
                    <a:latin typeface="Roboto Condensed"/>
                  </a:rPr>
                  <a:t>lên</a:t>
                </a:r>
              </a:p>
            </p:txBody>
          </p:sp>
        </p:grpSp>
        <p:grpSp>
          <p:nvGrpSpPr>
            <p:cNvPr id="97" name="Group 97"/>
            <p:cNvGrpSpPr/>
            <p:nvPr/>
          </p:nvGrpSpPr>
          <p:grpSpPr>
            <a:xfrm>
              <a:off x="9441377" y="5869848"/>
              <a:ext cx="1601436" cy="2037110"/>
              <a:chOff x="0" y="0"/>
              <a:chExt cx="240915" cy="306457"/>
            </a:xfrm>
          </p:grpSpPr>
          <p:sp>
            <p:nvSpPr>
              <p:cNvPr id="98" name="Freeform 98"/>
              <p:cNvSpPr/>
              <p:nvPr/>
            </p:nvSpPr>
            <p:spPr>
              <a:xfrm>
                <a:off x="0" y="0"/>
                <a:ext cx="240915" cy="306457"/>
              </a:xfrm>
              <a:custGeom>
                <a:avLst/>
                <a:gdLst/>
                <a:ahLst/>
                <a:cxnLst/>
                <a:rect l="l" t="t" r="r" b="b"/>
                <a:pathLst>
                  <a:path w="240915" h="306457">
                    <a:moveTo>
                      <a:pt x="0" y="0"/>
                    </a:moveTo>
                    <a:lnTo>
                      <a:pt x="240915" y="0"/>
                    </a:lnTo>
                    <a:lnTo>
                      <a:pt x="240915" y="306457"/>
                    </a:lnTo>
                    <a:lnTo>
                      <a:pt x="0" y="306457"/>
                    </a:lnTo>
                    <a:close/>
                  </a:path>
                </a:pathLst>
              </a:custGeom>
              <a:solidFill>
                <a:srgbClr val="7DA9B2"/>
              </a:solidFill>
              <a:ln w="38100" cap="sq">
                <a:solidFill>
                  <a:srgbClr val="2A3D43"/>
                </a:solidFill>
                <a:prstDash val="solid"/>
                <a:miter/>
              </a:ln>
            </p:spPr>
            <p:txBody>
              <a:bodyPr/>
              <a:lstStyle/>
              <a:p>
                <a:endParaRPr lang="en-US"/>
              </a:p>
            </p:txBody>
          </p:sp>
          <p:sp>
            <p:nvSpPr>
              <p:cNvPr id="99" name="TextBox 99"/>
              <p:cNvSpPr txBox="1"/>
              <p:nvPr/>
            </p:nvSpPr>
            <p:spPr>
              <a:xfrm>
                <a:off x="0" y="-76200"/>
                <a:ext cx="240915" cy="382657"/>
              </a:xfrm>
              <a:prstGeom prst="rect">
                <a:avLst/>
              </a:prstGeom>
            </p:spPr>
            <p:txBody>
              <a:bodyPr lIns="50316" tIns="50316" rIns="50316" bIns="50316" rtlCol="0" anchor="ctr"/>
              <a:lstStyle/>
              <a:p>
                <a:pPr algn="ctr">
                  <a:lnSpc>
                    <a:spcPts val="4556"/>
                  </a:lnSpc>
                </a:pPr>
                <a:r>
                  <a:rPr lang="en-US" sz="3254" spc="-650">
                    <a:solidFill>
                      <a:srgbClr val="FFFFFF"/>
                    </a:solidFill>
                    <a:latin typeface="Roboto Condensed Bold"/>
                  </a:rPr>
                  <a:t>B</a:t>
                </a:r>
              </a:p>
              <a:p>
                <a:pPr algn="ctr">
                  <a:lnSpc>
                    <a:spcPts val="4556"/>
                  </a:lnSpc>
                </a:pPr>
                <a:r>
                  <a:rPr lang="en-US" sz="3254" spc="48">
                    <a:solidFill>
                      <a:srgbClr val="FFFFFF"/>
                    </a:solidFill>
                    <a:latin typeface="Roboto Condensed"/>
                  </a:rPr>
                  <a:t>bằng</a:t>
                </a:r>
              </a:p>
            </p:txBody>
          </p:sp>
        </p:grpSp>
        <p:grpSp>
          <p:nvGrpSpPr>
            <p:cNvPr id="100" name="Group 100"/>
            <p:cNvGrpSpPr/>
            <p:nvPr/>
          </p:nvGrpSpPr>
          <p:grpSpPr>
            <a:xfrm>
              <a:off x="11002270" y="5869848"/>
              <a:ext cx="1621707" cy="2037110"/>
              <a:chOff x="0" y="0"/>
              <a:chExt cx="243965" cy="306457"/>
            </a:xfrm>
          </p:grpSpPr>
          <p:sp>
            <p:nvSpPr>
              <p:cNvPr id="101" name="Freeform 101"/>
              <p:cNvSpPr/>
              <p:nvPr/>
            </p:nvSpPr>
            <p:spPr>
              <a:xfrm>
                <a:off x="0" y="0"/>
                <a:ext cx="243965" cy="306457"/>
              </a:xfrm>
              <a:custGeom>
                <a:avLst/>
                <a:gdLst/>
                <a:ahLst/>
                <a:cxnLst/>
                <a:rect l="l" t="t" r="r" b="b"/>
                <a:pathLst>
                  <a:path w="243965" h="306457">
                    <a:moveTo>
                      <a:pt x="0" y="0"/>
                    </a:moveTo>
                    <a:lnTo>
                      <a:pt x="243965" y="0"/>
                    </a:lnTo>
                    <a:lnTo>
                      <a:pt x="243965" y="306457"/>
                    </a:lnTo>
                    <a:lnTo>
                      <a:pt x="0" y="306457"/>
                    </a:lnTo>
                    <a:close/>
                  </a:path>
                </a:pathLst>
              </a:custGeom>
              <a:solidFill>
                <a:srgbClr val="EA7F2F"/>
              </a:solidFill>
              <a:ln w="38100" cap="sq">
                <a:solidFill>
                  <a:srgbClr val="2A3D43"/>
                </a:solidFill>
                <a:prstDash val="solid"/>
                <a:miter/>
              </a:ln>
            </p:spPr>
            <p:txBody>
              <a:bodyPr/>
              <a:lstStyle/>
              <a:p>
                <a:endParaRPr lang="en-US"/>
              </a:p>
            </p:txBody>
          </p:sp>
          <p:sp>
            <p:nvSpPr>
              <p:cNvPr id="102" name="TextBox 102"/>
              <p:cNvSpPr txBox="1"/>
              <p:nvPr/>
            </p:nvSpPr>
            <p:spPr>
              <a:xfrm>
                <a:off x="0" y="-76200"/>
                <a:ext cx="243965" cy="382657"/>
              </a:xfrm>
              <a:prstGeom prst="rect">
                <a:avLst/>
              </a:prstGeom>
            </p:spPr>
            <p:txBody>
              <a:bodyPr lIns="50316" tIns="50316" rIns="50316" bIns="50316" rtlCol="0" anchor="ctr"/>
              <a:lstStyle/>
              <a:p>
                <a:pPr algn="ctr">
                  <a:lnSpc>
                    <a:spcPts val="4556"/>
                  </a:lnSpc>
                </a:pPr>
                <a:r>
                  <a:rPr lang="en-US" sz="3254">
                    <a:solidFill>
                      <a:srgbClr val="FFFFFF"/>
                    </a:solidFill>
                    <a:latin typeface="Roboto Condensed Bold"/>
                  </a:rPr>
                  <a:t>B</a:t>
                </a:r>
              </a:p>
              <a:p>
                <a:pPr algn="ctr">
                  <a:lnSpc>
                    <a:spcPts val="4556"/>
                  </a:lnSpc>
                </a:pPr>
                <a:r>
                  <a:rPr lang="en-US" sz="3254">
                    <a:solidFill>
                      <a:srgbClr val="FFFFFF"/>
                    </a:solidFill>
                    <a:latin typeface="Roboto Condensed Bold"/>
                  </a:rPr>
                  <a:t>trời</a:t>
                </a:r>
              </a:p>
            </p:txBody>
          </p:sp>
        </p:grpSp>
      </p:grpSp>
      <p:sp>
        <p:nvSpPr>
          <p:cNvPr id="103" name="Freeform 103"/>
          <p:cNvSpPr/>
          <p:nvPr/>
        </p:nvSpPr>
        <p:spPr>
          <a:xfrm>
            <a:off x="8355545" y="8523344"/>
            <a:ext cx="1843825" cy="520881"/>
          </a:xfrm>
          <a:custGeom>
            <a:avLst/>
            <a:gdLst/>
            <a:ahLst/>
            <a:cxnLst/>
            <a:rect l="l" t="t" r="r" b="b"/>
            <a:pathLst>
              <a:path w="1843825" h="520881">
                <a:moveTo>
                  <a:pt x="0" y="0"/>
                </a:moveTo>
                <a:lnTo>
                  <a:pt x="1843825" y="0"/>
                </a:lnTo>
                <a:lnTo>
                  <a:pt x="1843825" y="520881"/>
                </a:lnTo>
                <a:lnTo>
                  <a:pt x="0" y="5208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4" name="TextBox 104"/>
          <p:cNvSpPr txBox="1"/>
          <p:nvPr/>
        </p:nvSpPr>
        <p:spPr>
          <a:xfrm>
            <a:off x="10531152" y="1369833"/>
            <a:ext cx="7058999" cy="8045450"/>
          </a:xfrm>
          <a:prstGeom prst="rect">
            <a:avLst/>
          </a:prstGeom>
        </p:spPr>
        <p:txBody>
          <a:bodyPr lIns="0" tIns="0" rIns="0" bIns="0" rtlCol="0" anchor="t">
            <a:spAutoFit/>
          </a:bodyPr>
          <a:lstStyle/>
          <a:p>
            <a:pPr algn="just">
              <a:lnSpc>
                <a:spcPts val="4900"/>
              </a:lnSpc>
            </a:pPr>
            <a:r>
              <a:rPr lang="en-US" sz="3500">
                <a:solidFill>
                  <a:srgbClr val="FBF7EE"/>
                </a:solidFill>
                <a:latin typeface="Roboto Condensed"/>
              </a:rPr>
              <a:t> Sự phù hợp của thể thơ: song thất câu lục bát thiên về cảm thán, giãi bày, diễn tả đời sống nội tâm nhân vật với cảm hứng trữ tình bi thương, có khả năng bộc lộ một cách tinh tế những dòng suy cảm dồn nén với tâm trạng nhớ tiếc và mong đợi. Song thất lục bát thích hợp với diễn tả tâm trạng buồn, nhớ nhung, tha thiết, triền miền. Lựa chọn thể thơ này hoàn toàn phù hợp để diễn tả nỗi niềm đau đáu, xót xa của người vợ trong cảnh đơn chiếc, xa chồng. </a:t>
            </a:r>
          </a:p>
          <a:p>
            <a:pPr algn="just">
              <a:lnSpc>
                <a:spcPts val="4900"/>
              </a:lnSpc>
              <a:spcBef>
                <a:spcPct val="0"/>
              </a:spcBef>
            </a:pPr>
            <a:endParaRPr lang="en-US" sz="3500">
              <a:solidFill>
                <a:srgbClr val="FBF7EE"/>
              </a:solidFill>
              <a:latin typeface="Roboto Condensed"/>
            </a:endParaRPr>
          </a:p>
        </p:txBody>
      </p:sp>
      <p:sp>
        <p:nvSpPr>
          <p:cNvPr id="105" name="TextBox 105"/>
          <p:cNvSpPr txBox="1"/>
          <p:nvPr/>
        </p:nvSpPr>
        <p:spPr>
          <a:xfrm>
            <a:off x="731387" y="952500"/>
            <a:ext cx="2587823" cy="679450"/>
          </a:xfrm>
          <a:prstGeom prst="rect">
            <a:avLst/>
          </a:prstGeom>
        </p:spPr>
        <p:txBody>
          <a:bodyPr lIns="0" tIns="0" rIns="0" bIns="0" rtlCol="0" anchor="t">
            <a:spAutoFit/>
          </a:bodyPr>
          <a:lstStyle/>
          <a:p>
            <a:pPr algn="ctr">
              <a:lnSpc>
                <a:spcPts val="5599"/>
              </a:lnSpc>
              <a:spcBef>
                <a:spcPct val="0"/>
              </a:spcBef>
            </a:pPr>
            <a:r>
              <a:rPr lang="en-US" sz="3999" dirty="0">
                <a:solidFill>
                  <a:srgbClr val="FBF7EE"/>
                </a:solidFill>
                <a:latin typeface="Roboto Condensed"/>
              </a:rPr>
              <a:t> - Thanh </a:t>
            </a:r>
            <a:r>
              <a:rPr lang="en-US" sz="3999" dirty="0" err="1">
                <a:solidFill>
                  <a:srgbClr val="FBF7EE"/>
                </a:solidFill>
                <a:latin typeface="Roboto Condensed"/>
              </a:rPr>
              <a:t>điệu</a:t>
            </a:r>
            <a:endParaRPr lang="en-US" sz="3999" dirty="0">
              <a:solidFill>
                <a:srgbClr val="FBF7EE"/>
              </a:solidFill>
              <a:latin typeface="Roboto Condensed"/>
            </a:endParaRPr>
          </a:p>
        </p:txBody>
      </p:sp>
      <p:sp>
        <p:nvSpPr>
          <p:cNvPr id="106" name="TextBox 106"/>
          <p:cNvSpPr txBox="1"/>
          <p:nvPr/>
        </p:nvSpPr>
        <p:spPr>
          <a:xfrm>
            <a:off x="5116081" y="132065"/>
            <a:ext cx="8484305" cy="842124"/>
          </a:xfrm>
          <a:prstGeom prst="rect">
            <a:avLst/>
          </a:prstGeom>
        </p:spPr>
        <p:txBody>
          <a:bodyPr lIns="0" tIns="0" rIns="0" bIns="0" rtlCol="0" anchor="t">
            <a:spAutoFit/>
          </a:bodyPr>
          <a:lstStyle/>
          <a:p>
            <a:pPr algn="just">
              <a:lnSpc>
                <a:spcPts val="6727"/>
              </a:lnSpc>
            </a:pPr>
            <a:r>
              <a:rPr lang="en-US" sz="5382">
                <a:solidFill>
                  <a:srgbClr val="FFCF51"/>
                </a:solidFill>
                <a:latin typeface="Fraunces Bold"/>
              </a:rPr>
              <a:t>3. KHÁM PHÁ VĂN BẢN</a:t>
            </a:r>
          </a:p>
        </p:txBody>
      </p:sp>
      <p:sp>
        <p:nvSpPr>
          <p:cNvPr id="107" name="Freeform 107"/>
          <p:cNvSpPr/>
          <p:nvPr/>
        </p:nvSpPr>
        <p:spPr>
          <a:xfrm flipH="1">
            <a:off x="3319209" y="974189"/>
            <a:ext cx="8484305" cy="11514206"/>
          </a:xfrm>
          <a:custGeom>
            <a:avLst/>
            <a:gdLst/>
            <a:ahLst/>
            <a:cxnLst/>
            <a:rect l="l" t="t" r="r" b="b"/>
            <a:pathLst>
              <a:path w="8340169" h="11514206">
                <a:moveTo>
                  <a:pt x="8340169" y="0"/>
                </a:moveTo>
                <a:lnTo>
                  <a:pt x="0" y="0"/>
                </a:lnTo>
                <a:lnTo>
                  <a:pt x="0" y="11514205"/>
                </a:lnTo>
                <a:lnTo>
                  <a:pt x="8340169" y="11514205"/>
                </a:lnTo>
                <a:lnTo>
                  <a:pt x="8340169" y="0"/>
                </a:lnTo>
                <a:close/>
              </a:path>
            </a:pathLst>
          </a:custGeom>
          <a:blipFill>
            <a:blip r:embed="rId6">
              <a:alphaModFix amt="19999"/>
            </a:blip>
            <a:stretch>
              <a:fillRect r="-3197"/>
            </a:stretch>
          </a:blipFill>
        </p:spPr>
        <p:txBody>
          <a:bodyPr/>
          <a:lstStyle/>
          <a:p>
            <a:endParaRPr lang="en-US"/>
          </a:p>
        </p:txBody>
      </p:sp>
      <p:sp>
        <p:nvSpPr>
          <p:cNvPr id="108" name="Freeform 108"/>
          <p:cNvSpPr/>
          <p:nvPr/>
        </p:nvSpPr>
        <p:spPr>
          <a:xfrm>
            <a:off x="14545822" y="-993417"/>
            <a:ext cx="3973398" cy="3356685"/>
          </a:xfrm>
          <a:custGeom>
            <a:avLst/>
            <a:gdLst/>
            <a:ahLst/>
            <a:cxnLst/>
            <a:rect l="l" t="t" r="r" b="b"/>
            <a:pathLst>
              <a:path w="3973398" h="3356685">
                <a:moveTo>
                  <a:pt x="0" y="0"/>
                </a:moveTo>
                <a:lnTo>
                  <a:pt x="3973397" y="0"/>
                </a:lnTo>
                <a:lnTo>
                  <a:pt x="3973397" y="3356685"/>
                </a:lnTo>
                <a:lnTo>
                  <a:pt x="0" y="3356685"/>
                </a:lnTo>
                <a:lnTo>
                  <a:pt x="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anim calcmode="lin" valueType="num">
                                      <p:cBhvr>
                                        <p:cTn id="8" dur="1000" fill="hold"/>
                                        <p:tgtEl>
                                          <p:spTgt spid="105"/>
                                        </p:tgtEl>
                                        <p:attrNameLst>
                                          <p:attrName>ppt_x</p:attrName>
                                        </p:attrNameLst>
                                      </p:cBhvr>
                                      <p:tavLst>
                                        <p:tav tm="0">
                                          <p:val>
                                            <p:strVal val="#ppt_x"/>
                                          </p:val>
                                        </p:tav>
                                        <p:tav tm="100000">
                                          <p:val>
                                            <p:strVal val="#ppt_x"/>
                                          </p:val>
                                        </p:tav>
                                      </p:tavLst>
                                    </p:anim>
                                    <p:anim calcmode="lin" valueType="num">
                                      <p:cBhvr>
                                        <p:cTn id="9" dur="1000" fill="hold"/>
                                        <p:tgtEl>
                                          <p:spTgt spid="10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down)">
                                      <p:cBhvr>
                                        <p:cTn id="19" dur="500"/>
                                        <p:tgtEl>
                                          <p:spTgt spid="10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wipe(down)">
                                      <p:cBhvr>
                                        <p:cTn id="2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p:bldP spid="10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2655184" y="2776107"/>
            <a:ext cx="12977632" cy="3300944"/>
            <a:chOff x="0" y="0"/>
            <a:chExt cx="3417977" cy="869384"/>
          </a:xfrm>
        </p:grpSpPr>
        <p:sp>
          <p:nvSpPr>
            <p:cNvPr id="3" name="Freeform 3"/>
            <p:cNvSpPr/>
            <p:nvPr/>
          </p:nvSpPr>
          <p:spPr>
            <a:xfrm>
              <a:off x="0" y="0"/>
              <a:ext cx="3417977" cy="869384"/>
            </a:xfrm>
            <a:custGeom>
              <a:avLst/>
              <a:gdLst/>
              <a:ahLst/>
              <a:cxnLst/>
              <a:rect l="l" t="t" r="r" b="b"/>
              <a:pathLst>
                <a:path w="3417977" h="869384">
                  <a:moveTo>
                    <a:pt x="30424" y="0"/>
                  </a:moveTo>
                  <a:lnTo>
                    <a:pt x="3387553" y="0"/>
                  </a:lnTo>
                  <a:cubicBezTo>
                    <a:pt x="3395622" y="0"/>
                    <a:pt x="3403360" y="3205"/>
                    <a:pt x="3409066" y="8911"/>
                  </a:cubicBezTo>
                  <a:cubicBezTo>
                    <a:pt x="3414772" y="14617"/>
                    <a:pt x="3417977" y="22355"/>
                    <a:pt x="3417977" y="30424"/>
                  </a:cubicBezTo>
                  <a:lnTo>
                    <a:pt x="3417977" y="838960"/>
                  </a:lnTo>
                  <a:cubicBezTo>
                    <a:pt x="3417977" y="847029"/>
                    <a:pt x="3414772" y="854767"/>
                    <a:pt x="3409066" y="860473"/>
                  </a:cubicBezTo>
                  <a:cubicBezTo>
                    <a:pt x="3403360" y="866179"/>
                    <a:pt x="3395622" y="869384"/>
                    <a:pt x="3387553" y="869384"/>
                  </a:cubicBezTo>
                  <a:lnTo>
                    <a:pt x="30424" y="869384"/>
                  </a:lnTo>
                  <a:cubicBezTo>
                    <a:pt x="22355" y="869384"/>
                    <a:pt x="14617" y="866179"/>
                    <a:pt x="8911" y="860473"/>
                  </a:cubicBezTo>
                  <a:cubicBezTo>
                    <a:pt x="3205" y="854767"/>
                    <a:pt x="0" y="847029"/>
                    <a:pt x="0" y="838960"/>
                  </a:cubicBezTo>
                  <a:lnTo>
                    <a:pt x="0" y="30424"/>
                  </a:lnTo>
                  <a:cubicBezTo>
                    <a:pt x="0" y="22355"/>
                    <a:pt x="3205" y="14617"/>
                    <a:pt x="8911" y="8911"/>
                  </a:cubicBezTo>
                  <a:cubicBezTo>
                    <a:pt x="14617" y="3205"/>
                    <a:pt x="22355" y="0"/>
                    <a:pt x="30424" y="0"/>
                  </a:cubicBezTo>
                  <a:close/>
                </a:path>
              </a:pathLst>
            </a:custGeom>
            <a:solidFill>
              <a:srgbClr val="FBF7EE"/>
            </a:solidFill>
          </p:spPr>
          <p:txBody>
            <a:bodyPr/>
            <a:lstStyle/>
            <a:p>
              <a:endParaRPr lang="en-US"/>
            </a:p>
          </p:txBody>
        </p:sp>
        <p:sp>
          <p:nvSpPr>
            <p:cNvPr id="4" name="TextBox 4"/>
            <p:cNvSpPr txBox="1"/>
            <p:nvPr/>
          </p:nvSpPr>
          <p:spPr>
            <a:xfrm>
              <a:off x="0" y="-57150"/>
              <a:ext cx="3417977" cy="926534"/>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3060628" y="3011050"/>
            <a:ext cx="12166745" cy="2637604"/>
          </a:xfrm>
          <a:prstGeom prst="rect">
            <a:avLst/>
          </a:prstGeom>
        </p:spPr>
        <p:txBody>
          <a:bodyPr lIns="0" tIns="0" rIns="0" bIns="0" rtlCol="0" anchor="t">
            <a:spAutoFit/>
          </a:bodyPr>
          <a:lstStyle/>
          <a:p>
            <a:pPr marL="816607" lvl="1" indent="-408304" algn="just">
              <a:lnSpc>
                <a:spcPts val="5295"/>
              </a:lnSpc>
              <a:buFont typeface="Arial"/>
              <a:buChar char="•"/>
            </a:pPr>
            <a:r>
              <a:rPr lang="en-US" sz="3782">
                <a:solidFill>
                  <a:srgbClr val="2A3D43"/>
                </a:solidFill>
                <a:latin typeface="Roboto Condensed"/>
              </a:rPr>
              <a:t>Bài thơ là lời của ai? Thể hiện cảm xúc về ai? Bộc lộ cảm xúc trong hoàn cảnh ra sao?</a:t>
            </a:r>
          </a:p>
          <a:p>
            <a:pPr marL="816607" lvl="1" indent="-408304" algn="just">
              <a:lnSpc>
                <a:spcPts val="5295"/>
              </a:lnSpc>
              <a:buFont typeface="Arial"/>
              <a:buChar char="•"/>
            </a:pPr>
            <a:r>
              <a:rPr lang="en-US" sz="3782">
                <a:solidFill>
                  <a:srgbClr val="2A3D43"/>
                </a:solidFill>
                <a:latin typeface="Roboto Condensed"/>
              </a:rPr>
              <a:t>Cảm xúc chủ đạo của bài thơ là gì? Cảm xúc ấy được triển khai theo mạch như thế nào? </a:t>
            </a:r>
          </a:p>
        </p:txBody>
      </p:sp>
      <p:sp>
        <p:nvSpPr>
          <p:cNvPr id="6" name="TextBox 6"/>
          <p:cNvSpPr txBox="1"/>
          <p:nvPr/>
        </p:nvSpPr>
        <p:spPr>
          <a:xfrm>
            <a:off x="-130668" y="542345"/>
            <a:ext cx="15763484" cy="1319522"/>
          </a:xfrm>
          <a:prstGeom prst="rect">
            <a:avLst/>
          </a:prstGeom>
        </p:spPr>
        <p:txBody>
          <a:bodyPr lIns="0" tIns="0" rIns="0" bIns="0" rtlCol="0" anchor="t">
            <a:spAutoFit/>
          </a:bodyPr>
          <a:lstStyle/>
          <a:p>
            <a:pPr algn="ctr">
              <a:lnSpc>
                <a:spcPts val="10220"/>
              </a:lnSpc>
            </a:pPr>
            <a:r>
              <a:rPr lang="en-US" sz="7300">
                <a:solidFill>
                  <a:srgbClr val="FFFFFF"/>
                </a:solidFill>
                <a:latin typeface="#9Slide06 ThuPhap Thien An"/>
              </a:rPr>
              <a:t>Nhóm Hồ Xuân Hương</a:t>
            </a:r>
          </a:p>
        </p:txBody>
      </p:sp>
      <p:sp>
        <p:nvSpPr>
          <p:cNvPr id="7" name="Freeform 7"/>
          <p:cNvSpPr/>
          <p:nvPr/>
        </p:nvSpPr>
        <p:spPr>
          <a:xfrm>
            <a:off x="-725447" y="5361399"/>
            <a:ext cx="4948301" cy="4735937"/>
          </a:xfrm>
          <a:custGeom>
            <a:avLst/>
            <a:gdLst/>
            <a:ahLst/>
            <a:cxnLst/>
            <a:rect l="l" t="t" r="r" b="b"/>
            <a:pathLst>
              <a:path w="4948301" h="4735937">
                <a:moveTo>
                  <a:pt x="0" y="0"/>
                </a:moveTo>
                <a:lnTo>
                  <a:pt x="4948302" y="0"/>
                </a:lnTo>
                <a:lnTo>
                  <a:pt x="4948302" y="4735937"/>
                </a:lnTo>
                <a:lnTo>
                  <a:pt x="0" y="4735937"/>
                </a:lnTo>
                <a:lnTo>
                  <a:pt x="0" y="0"/>
                </a:lnTo>
                <a:close/>
              </a:path>
            </a:pathLst>
          </a:custGeom>
          <a:blipFill>
            <a:blip r:embed="rId2"/>
            <a:stretch>
              <a:fillRect/>
            </a:stretch>
          </a:blipFill>
        </p:spPr>
        <p:txBody>
          <a:bodyPr/>
          <a:lstStyle/>
          <a:p>
            <a:endParaRPr lang="en-US"/>
          </a:p>
        </p:txBody>
      </p:sp>
      <p:sp>
        <p:nvSpPr>
          <p:cNvPr id="8" name="Freeform 8"/>
          <p:cNvSpPr/>
          <p:nvPr/>
        </p:nvSpPr>
        <p:spPr>
          <a:xfrm flipH="1">
            <a:off x="13089216" y="-2980996"/>
            <a:ext cx="8340169" cy="11514206"/>
          </a:xfrm>
          <a:custGeom>
            <a:avLst/>
            <a:gdLst/>
            <a:ahLst/>
            <a:cxnLst/>
            <a:rect l="l" t="t" r="r" b="b"/>
            <a:pathLst>
              <a:path w="8340169" h="11514206">
                <a:moveTo>
                  <a:pt x="8340168" y="0"/>
                </a:moveTo>
                <a:lnTo>
                  <a:pt x="0" y="0"/>
                </a:lnTo>
                <a:lnTo>
                  <a:pt x="0" y="11514206"/>
                </a:lnTo>
                <a:lnTo>
                  <a:pt x="8340168" y="11514206"/>
                </a:lnTo>
                <a:lnTo>
                  <a:pt x="8340168" y="0"/>
                </a:lnTo>
                <a:close/>
              </a:path>
            </a:pathLst>
          </a:custGeom>
          <a:blipFill>
            <a:blip r:embed="rId3"/>
            <a:stretch>
              <a:fillRect r="-3197"/>
            </a:stretch>
          </a:blipFill>
        </p:spPr>
        <p:txBody>
          <a:bodyPr/>
          <a:lstStyle/>
          <a:p>
            <a:endParaRPr lang="en-US"/>
          </a:p>
        </p:txBody>
      </p:sp>
      <p:sp>
        <p:nvSpPr>
          <p:cNvPr id="9" name="Freeform 9"/>
          <p:cNvSpPr/>
          <p:nvPr/>
        </p:nvSpPr>
        <p:spPr>
          <a:xfrm>
            <a:off x="14574724" y="-649642"/>
            <a:ext cx="3973398" cy="3356685"/>
          </a:xfrm>
          <a:custGeom>
            <a:avLst/>
            <a:gdLst/>
            <a:ahLst/>
            <a:cxnLst/>
            <a:rect l="l" t="t" r="r" b="b"/>
            <a:pathLst>
              <a:path w="3973398" h="3356685">
                <a:moveTo>
                  <a:pt x="0" y="0"/>
                </a:moveTo>
                <a:lnTo>
                  <a:pt x="3973398" y="0"/>
                </a:lnTo>
                <a:lnTo>
                  <a:pt x="3973398" y="3356684"/>
                </a:lnTo>
                <a:lnTo>
                  <a:pt x="0" y="3356684"/>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0" y="2995499"/>
            <a:ext cx="18288000" cy="4296003"/>
            <a:chOff x="0" y="0"/>
            <a:chExt cx="4816593" cy="1131458"/>
          </a:xfrm>
        </p:grpSpPr>
        <p:sp>
          <p:nvSpPr>
            <p:cNvPr id="3" name="Freeform 3"/>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4" name="TextBox 4"/>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24690" y="3166213"/>
            <a:ext cx="21945600" cy="338328"/>
            <a:chOff x="0" y="0"/>
            <a:chExt cx="29260800" cy="451104"/>
          </a:xfrm>
        </p:grpSpPr>
        <p:sp>
          <p:nvSpPr>
            <p:cNvPr id="6" name="Freeform 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9" name="Group 9"/>
          <p:cNvGrpSpPr/>
          <p:nvPr/>
        </p:nvGrpSpPr>
        <p:grpSpPr>
          <a:xfrm>
            <a:off x="-2022588" y="6751426"/>
            <a:ext cx="21945600" cy="338328"/>
            <a:chOff x="0" y="0"/>
            <a:chExt cx="29260800" cy="451104"/>
          </a:xfrm>
        </p:grpSpPr>
        <p:sp>
          <p:nvSpPr>
            <p:cNvPr id="10" name="Freeform 1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pic>
        <p:nvPicPr>
          <p:cNvPr id="13" name="Picture 13"/>
          <p:cNvPicPr>
            <a:picLocks noChangeAspect="1"/>
          </p:cNvPicPr>
          <p:nvPr/>
        </p:nvPicPr>
        <p:blipFill>
          <a:blip r:embed="rId4"/>
          <a:srcRect/>
          <a:stretch>
            <a:fillRect/>
          </a:stretch>
        </p:blipFill>
        <p:spPr>
          <a:xfrm>
            <a:off x="263519" y="3504541"/>
            <a:ext cx="4338267" cy="6110235"/>
          </a:xfrm>
          <a:prstGeom prst="rect">
            <a:avLst/>
          </a:prstGeom>
        </p:spPr>
      </p:pic>
      <p:sp>
        <p:nvSpPr>
          <p:cNvPr id="14" name="TextBox 14"/>
          <p:cNvSpPr txBox="1"/>
          <p:nvPr/>
        </p:nvSpPr>
        <p:spPr>
          <a:xfrm>
            <a:off x="1710895" y="3612584"/>
            <a:ext cx="15274429" cy="1309371"/>
          </a:xfrm>
          <a:prstGeom prst="rect">
            <a:avLst/>
          </a:prstGeom>
        </p:spPr>
        <p:txBody>
          <a:bodyPr lIns="0" tIns="0" rIns="0" bIns="0" rtlCol="0" anchor="t">
            <a:spAutoFit/>
          </a:bodyPr>
          <a:lstStyle/>
          <a:p>
            <a:pPr algn="ctr">
              <a:lnSpc>
                <a:spcPts val="10779"/>
              </a:lnSpc>
            </a:pPr>
            <a:r>
              <a:rPr lang="en-US" sz="7699">
                <a:solidFill>
                  <a:srgbClr val="000000"/>
                </a:solidFill>
                <a:latin typeface="Bahianita"/>
              </a:rPr>
              <a:t>THỰC HÀNH ĐỌC HIỂU</a:t>
            </a:r>
          </a:p>
        </p:txBody>
      </p:sp>
      <p:sp>
        <p:nvSpPr>
          <p:cNvPr id="15" name="TextBox 15"/>
          <p:cNvSpPr txBox="1"/>
          <p:nvPr/>
        </p:nvSpPr>
        <p:spPr>
          <a:xfrm>
            <a:off x="2001248" y="4895850"/>
            <a:ext cx="15763484" cy="1520194"/>
          </a:xfrm>
          <a:prstGeom prst="rect">
            <a:avLst/>
          </a:prstGeom>
        </p:spPr>
        <p:txBody>
          <a:bodyPr lIns="0" tIns="0" rIns="0" bIns="0" rtlCol="0" anchor="t">
            <a:spAutoFit/>
          </a:bodyPr>
          <a:lstStyle/>
          <a:p>
            <a:pPr algn="ctr">
              <a:lnSpc>
                <a:spcPts val="11759"/>
              </a:lnSpc>
            </a:pPr>
            <a:r>
              <a:rPr lang="en-US" sz="8399" dirty="0" err="1">
                <a:solidFill>
                  <a:srgbClr val="593330"/>
                </a:solidFill>
                <a:latin typeface="#9Slide06 ThuPhap Thien An"/>
              </a:rPr>
              <a:t>Tình</a:t>
            </a:r>
            <a:r>
              <a:rPr lang="en-US" sz="8399" dirty="0">
                <a:solidFill>
                  <a:srgbClr val="593330"/>
                </a:solidFill>
                <a:latin typeface="#9Slide06 ThuPhap Thien An"/>
              </a:rPr>
              <a:t> </a:t>
            </a:r>
            <a:r>
              <a:rPr lang="en-US" sz="8399" dirty="0" err="1">
                <a:solidFill>
                  <a:srgbClr val="593330"/>
                </a:solidFill>
                <a:latin typeface="#9Slide06 ThuPhap Thien An"/>
              </a:rPr>
              <a:t>cảnh</a:t>
            </a:r>
            <a:r>
              <a:rPr lang="en-US" sz="8399" dirty="0">
                <a:solidFill>
                  <a:srgbClr val="593330"/>
                </a:solidFill>
                <a:latin typeface="#9Slide06 ThuPhap Thien An"/>
              </a:rPr>
              <a:t> </a:t>
            </a:r>
            <a:r>
              <a:rPr lang="en-US" sz="8399" dirty="0" err="1">
                <a:solidFill>
                  <a:srgbClr val="593330"/>
                </a:solidFill>
                <a:latin typeface="#9Slide06 ThuPhap Thien An"/>
              </a:rPr>
              <a:t>lẻ</a:t>
            </a:r>
            <a:r>
              <a:rPr lang="en-US" sz="8399" dirty="0">
                <a:solidFill>
                  <a:srgbClr val="593330"/>
                </a:solidFill>
                <a:latin typeface="#9Slide06 ThuPhap Thien An"/>
              </a:rPr>
              <a:t> </a:t>
            </a:r>
            <a:r>
              <a:rPr lang="en-US" sz="8399" dirty="0" err="1">
                <a:solidFill>
                  <a:srgbClr val="593330"/>
                </a:solidFill>
                <a:latin typeface="#9Slide06 ThuPhap Thien An"/>
              </a:rPr>
              <a:t>loi</a:t>
            </a:r>
            <a:r>
              <a:rPr lang="en-US" sz="8399" dirty="0">
                <a:solidFill>
                  <a:srgbClr val="593330"/>
                </a:solidFill>
                <a:latin typeface="#9Slide06 ThuPhap Thien An"/>
              </a:rPr>
              <a:t> </a:t>
            </a:r>
            <a:r>
              <a:rPr lang="en-US" sz="8399" dirty="0" err="1">
                <a:solidFill>
                  <a:srgbClr val="593330"/>
                </a:solidFill>
                <a:latin typeface="#9Slide06 ThuPhap Thien An"/>
              </a:rPr>
              <a:t>của</a:t>
            </a:r>
            <a:r>
              <a:rPr lang="en-US" sz="8399" dirty="0">
                <a:solidFill>
                  <a:srgbClr val="593330"/>
                </a:solidFill>
                <a:latin typeface="#9Slide06 ThuPhap Thien An"/>
              </a:rPr>
              <a:t> </a:t>
            </a:r>
            <a:r>
              <a:rPr lang="en-US" sz="8399" dirty="0" err="1">
                <a:solidFill>
                  <a:srgbClr val="593330"/>
                </a:solidFill>
                <a:latin typeface="#9Slide06 ThuPhap Thien An"/>
              </a:rPr>
              <a:t>người</a:t>
            </a:r>
            <a:r>
              <a:rPr lang="en-US" sz="8399" dirty="0">
                <a:solidFill>
                  <a:srgbClr val="593330"/>
                </a:solidFill>
                <a:latin typeface="#9Slide06 ThuPhap Thien An"/>
              </a:rPr>
              <a:t> </a:t>
            </a:r>
            <a:r>
              <a:rPr lang="en-US" sz="8399" dirty="0" err="1">
                <a:solidFill>
                  <a:srgbClr val="593330"/>
                </a:solidFill>
                <a:latin typeface="#9Slide06 ThuPhap Thien An"/>
              </a:rPr>
              <a:t>chinh</a:t>
            </a:r>
            <a:r>
              <a:rPr lang="en-US" sz="8399" dirty="0">
                <a:solidFill>
                  <a:srgbClr val="593330"/>
                </a:solidFill>
                <a:latin typeface="#9Slide06 ThuPhap Thien An"/>
              </a:rPr>
              <a:t> </a:t>
            </a:r>
            <a:r>
              <a:rPr lang="en-US" sz="8399" dirty="0" err="1">
                <a:solidFill>
                  <a:srgbClr val="593330"/>
                </a:solidFill>
                <a:latin typeface="#9Slide06 ThuPhap Thien An"/>
              </a:rPr>
              <a:t>phụ</a:t>
            </a:r>
            <a:endParaRPr lang="en-US" sz="8399" dirty="0">
              <a:solidFill>
                <a:srgbClr val="593330"/>
              </a:solidFill>
              <a:latin typeface="#9Slide06 ThuPhap Thien An"/>
            </a:endParaRPr>
          </a:p>
        </p:txBody>
      </p:sp>
      <p:sp>
        <p:nvSpPr>
          <p:cNvPr id="16" name="Freeform 16"/>
          <p:cNvSpPr/>
          <p:nvPr/>
        </p:nvSpPr>
        <p:spPr>
          <a:xfrm>
            <a:off x="-784994" y="-1867513"/>
            <a:ext cx="3627388" cy="3735026"/>
          </a:xfrm>
          <a:custGeom>
            <a:avLst/>
            <a:gdLst/>
            <a:ahLst/>
            <a:cxnLst/>
            <a:rect l="l" t="t" r="r" b="b"/>
            <a:pathLst>
              <a:path w="3627388" h="3735026">
                <a:moveTo>
                  <a:pt x="0" y="0"/>
                </a:moveTo>
                <a:lnTo>
                  <a:pt x="3627388" y="0"/>
                </a:lnTo>
                <a:lnTo>
                  <a:pt x="3627388" y="3735026"/>
                </a:lnTo>
                <a:lnTo>
                  <a:pt x="0" y="3735026"/>
                </a:lnTo>
                <a:lnTo>
                  <a:pt x="0" y="0"/>
                </a:lnTo>
                <a:close/>
              </a:path>
            </a:pathLst>
          </a:custGeom>
          <a:blipFill>
            <a:blip r:embed="rId5"/>
            <a:stretch>
              <a:fillRect/>
            </a:stretch>
          </a:blipFill>
        </p:spPr>
        <p:txBody>
          <a:bodyPr/>
          <a:lstStyle/>
          <a:p>
            <a:endParaRPr lang="en-US"/>
          </a:p>
        </p:txBody>
      </p:sp>
      <p:sp>
        <p:nvSpPr>
          <p:cNvPr id="17" name="Freeform 17"/>
          <p:cNvSpPr/>
          <p:nvPr/>
        </p:nvSpPr>
        <p:spPr>
          <a:xfrm>
            <a:off x="13386123" y="107095"/>
            <a:ext cx="4901877" cy="4141054"/>
          </a:xfrm>
          <a:custGeom>
            <a:avLst/>
            <a:gdLst/>
            <a:ahLst/>
            <a:cxnLst/>
            <a:rect l="l" t="t" r="r" b="b"/>
            <a:pathLst>
              <a:path w="4901877" h="4141054">
                <a:moveTo>
                  <a:pt x="0" y="0"/>
                </a:moveTo>
                <a:lnTo>
                  <a:pt x="4901877" y="0"/>
                </a:lnTo>
                <a:lnTo>
                  <a:pt x="4901877" y="4141055"/>
                </a:lnTo>
                <a:lnTo>
                  <a:pt x="0" y="4141055"/>
                </a:lnTo>
                <a:lnTo>
                  <a:pt x="0" y="0"/>
                </a:lnTo>
                <a:close/>
              </a:path>
            </a:pathLst>
          </a:custGeom>
          <a:blipFill>
            <a:blip r:embed="rId6"/>
            <a:stretch>
              <a:fillRect/>
            </a:stretch>
          </a:blipFill>
        </p:spPr>
        <p:txBody>
          <a:bodyPr/>
          <a:lstStyle/>
          <a:p>
            <a:endParaRPr lang="en-US"/>
          </a:p>
        </p:txBody>
      </p:sp>
      <p:sp>
        <p:nvSpPr>
          <p:cNvPr id="18" name="Freeform 18"/>
          <p:cNvSpPr/>
          <p:nvPr/>
        </p:nvSpPr>
        <p:spPr>
          <a:xfrm>
            <a:off x="15305281" y="7983849"/>
            <a:ext cx="2860405" cy="2076279"/>
          </a:xfrm>
          <a:custGeom>
            <a:avLst/>
            <a:gdLst/>
            <a:ahLst/>
            <a:cxnLst/>
            <a:rect l="l" t="t" r="r" b="b"/>
            <a:pathLst>
              <a:path w="2860405" h="2076279">
                <a:moveTo>
                  <a:pt x="0" y="0"/>
                </a:moveTo>
                <a:lnTo>
                  <a:pt x="2860405" y="0"/>
                </a:lnTo>
                <a:lnTo>
                  <a:pt x="2860405" y="2076279"/>
                </a:lnTo>
                <a:lnTo>
                  <a:pt x="0" y="2076279"/>
                </a:lnTo>
                <a:lnTo>
                  <a:pt x="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3520183" y="-480317"/>
            <a:ext cx="11247634" cy="11247634"/>
          </a:xfrm>
          <a:custGeom>
            <a:avLst/>
            <a:gdLst/>
            <a:ahLst/>
            <a:cxnLst/>
            <a:rect l="l" t="t" r="r" b="b"/>
            <a:pathLst>
              <a:path w="11247634" h="11247634">
                <a:moveTo>
                  <a:pt x="0" y="0"/>
                </a:moveTo>
                <a:lnTo>
                  <a:pt x="11247634" y="0"/>
                </a:lnTo>
                <a:lnTo>
                  <a:pt x="11247634" y="11247634"/>
                </a:lnTo>
                <a:lnTo>
                  <a:pt x="0" y="1124763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5687388" y="-175303"/>
            <a:ext cx="6913224" cy="10462303"/>
            <a:chOff x="0" y="0"/>
            <a:chExt cx="1820767" cy="2755504"/>
          </a:xfrm>
        </p:grpSpPr>
        <p:sp>
          <p:nvSpPr>
            <p:cNvPr id="4" name="Freeform 4"/>
            <p:cNvSpPr/>
            <p:nvPr/>
          </p:nvSpPr>
          <p:spPr>
            <a:xfrm>
              <a:off x="0" y="0"/>
              <a:ext cx="1820767" cy="2755504"/>
            </a:xfrm>
            <a:custGeom>
              <a:avLst/>
              <a:gdLst/>
              <a:ahLst/>
              <a:cxnLst/>
              <a:rect l="l" t="t" r="r" b="b"/>
              <a:pathLst>
                <a:path w="1820767" h="2755504">
                  <a:moveTo>
                    <a:pt x="0" y="0"/>
                  </a:moveTo>
                  <a:lnTo>
                    <a:pt x="1820767" y="0"/>
                  </a:lnTo>
                  <a:lnTo>
                    <a:pt x="1820767" y="2755504"/>
                  </a:lnTo>
                  <a:lnTo>
                    <a:pt x="0" y="2755504"/>
                  </a:lnTo>
                  <a:close/>
                </a:path>
              </a:pathLst>
            </a:custGeom>
            <a:solidFill>
              <a:srgbClr val="FBF7EE"/>
            </a:solidFill>
          </p:spPr>
          <p:txBody>
            <a:bodyPr/>
            <a:lstStyle/>
            <a:p>
              <a:endParaRPr lang="en-US"/>
            </a:p>
          </p:txBody>
        </p:sp>
        <p:sp>
          <p:nvSpPr>
            <p:cNvPr id="5" name="TextBox 5"/>
            <p:cNvSpPr txBox="1"/>
            <p:nvPr/>
          </p:nvSpPr>
          <p:spPr>
            <a:xfrm>
              <a:off x="0" y="-57150"/>
              <a:ext cx="1820767" cy="2812654"/>
            </a:xfrm>
            <a:prstGeom prst="rect">
              <a:avLst/>
            </a:prstGeom>
          </p:spPr>
          <p:txBody>
            <a:bodyPr lIns="50800" tIns="50800" rIns="50800" bIns="50800" rtlCol="0" anchor="ctr"/>
            <a:lstStyle/>
            <a:p>
              <a:pPr algn="ctr">
                <a:lnSpc>
                  <a:spcPts val="3296"/>
                </a:lnSpc>
              </a:pPr>
              <a:endParaRPr/>
            </a:p>
          </p:txBody>
        </p:sp>
      </p:grpSp>
      <p:sp>
        <p:nvSpPr>
          <p:cNvPr id="6" name="TextBox 6"/>
          <p:cNvSpPr txBox="1"/>
          <p:nvPr/>
        </p:nvSpPr>
        <p:spPr>
          <a:xfrm>
            <a:off x="6432398" y="2176124"/>
            <a:ext cx="4935287" cy="5887720"/>
          </a:xfrm>
          <a:prstGeom prst="rect">
            <a:avLst/>
          </a:prstGeom>
        </p:spPr>
        <p:txBody>
          <a:bodyPr lIns="0" tIns="0" rIns="0" bIns="0" rtlCol="0" anchor="t">
            <a:spAutoFit/>
          </a:bodyPr>
          <a:lstStyle/>
          <a:p>
            <a:pPr algn="just">
              <a:lnSpc>
                <a:spcPts val="6999"/>
              </a:lnSpc>
              <a:spcBef>
                <a:spcPct val="0"/>
              </a:spcBef>
            </a:pPr>
            <a:r>
              <a:rPr lang="en-US" sz="4999" dirty="0">
                <a:solidFill>
                  <a:srgbClr val="000000"/>
                </a:solidFill>
                <a:latin typeface="#9Slide05 VL Fadilla"/>
              </a:rPr>
              <a:t>a. </a:t>
            </a:r>
            <a:r>
              <a:rPr lang="en-US" sz="4999" dirty="0" err="1">
                <a:solidFill>
                  <a:srgbClr val="000000"/>
                </a:solidFill>
                <a:latin typeface="#9Slide05 VL Fadilla"/>
              </a:rPr>
              <a:t>Nhân</a:t>
            </a:r>
            <a:r>
              <a:rPr lang="en-US" sz="4999" dirty="0">
                <a:solidFill>
                  <a:srgbClr val="000000"/>
                </a:solidFill>
                <a:latin typeface="#9Slide05 VL Fadilla"/>
              </a:rPr>
              <a:t> </a:t>
            </a:r>
            <a:r>
              <a:rPr lang="en-US" sz="4999" dirty="0" err="1">
                <a:solidFill>
                  <a:srgbClr val="000000"/>
                </a:solidFill>
                <a:latin typeface="#9Slide05 VL Fadilla"/>
              </a:rPr>
              <a:t>vật</a:t>
            </a:r>
            <a:r>
              <a:rPr lang="en-US" sz="4999" dirty="0">
                <a:solidFill>
                  <a:srgbClr val="000000"/>
                </a:solidFill>
                <a:latin typeface="#9Slide05 VL Fadilla"/>
              </a:rPr>
              <a:t> </a:t>
            </a:r>
            <a:r>
              <a:rPr lang="en-US" sz="4999" dirty="0" err="1">
                <a:solidFill>
                  <a:srgbClr val="000000"/>
                </a:solidFill>
                <a:latin typeface="#9Slide05 VL Fadilla"/>
              </a:rPr>
              <a:t>trữ</a:t>
            </a:r>
            <a:r>
              <a:rPr lang="en-US" sz="4999" dirty="0">
                <a:solidFill>
                  <a:srgbClr val="000000"/>
                </a:solidFill>
                <a:latin typeface="#9Slide05 VL Fadilla"/>
              </a:rPr>
              <a:t> </a:t>
            </a:r>
            <a:r>
              <a:rPr lang="en-US" sz="4999" dirty="0" err="1">
                <a:solidFill>
                  <a:srgbClr val="000000"/>
                </a:solidFill>
                <a:latin typeface="#9Slide05 VL Fadilla"/>
              </a:rPr>
              <a:t>tình</a:t>
            </a:r>
            <a:r>
              <a:rPr lang="en-US" sz="4999" dirty="0">
                <a:solidFill>
                  <a:srgbClr val="000000"/>
                </a:solidFill>
                <a:latin typeface="#9Slide05 VL Fadilla"/>
              </a:rPr>
              <a:t>, </a:t>
            </a:r>
            <a:r>
              <a:rPr lang="en-US" sz="4999" dirty="0" err="1">
                <a:solidFill>
                  <a:srgbClr val="000000"/>
                </a:solidFill>
                <a:latin typeface="#9Slide05 VL Fadilla"/>
              </a:rPr>
              <a:t>đối</a:t>
            </a:r>
            <a:r>
              <a:rPr lang="en-US" sz="4999" dirty="0">
                <a:solidFill>
                  <a:srgbClr val="000000"/>
                </a:solidFill>
                <a:latin typeface="#9Slide05 VL Fadilla"/>
              </a:rPr>
              <a:t> </a:t>
            </a:r>
            <a:r>
              <a:rPr lang="en-US" sz="4999" dirty="0" err="1">
                <a:solidFill>
                  <a:srgbClr val="000000"/>
                </a:solidFill>
                <a:latin typeface="#9Slide05 VL Fadilla"/>
              </a:rPr>
              <a:t>tượng</a:t>
            </a:r>
            <a:r>
              <a:rPr lang="en-US" sz="4999" dirty="0">
                <a:solidFill>
                  <a:srgbClr val="000000"/>
                </a:solidFill>
                <a:latin typeface="#9Slide05 VL Fadilla"/>
              </a:rPr>
              <a:t> </a:t>
            </a:r>
            <a:r>
              <a:rPr lang="en-US" sz="4999" dirty="0" err="1">
                <a:solidFill>
                  <a:srgbClr val="000000"/>
                </a:solidFill>
                <a:latin typeface="#9Slide05 VL Fadilla"/>
              </a:rPr>
              <a:t>trữ</a:t>
            </a:r>
            <a:r>
              <a:rPr lang="en-US" sz="4999" dirty="0">
                <a:solidFill>
                  <a:srgbClr val="000000"/>
                </a:solidFill>
                <a:latin typeface="#9Slide05 VL Fadilla"/>
              </a:rPr>
              <a:t> </a:t>
            </a:r>
            <a:r>
              <a:rPr lang="en-US" sz="4999" dirty="0" err="1">
                <a:solidFill>
                  <a:srgbClr val="000000"/>
                </a:solidFill>
                <a:latin typeface="#9Slide05 VL Fadilla"/>
              </a:rPr>
              <a:t>tình</a:t>
            </a:r>
            <a:endParaRPr lang="en-US" sz="4999" dirty="0">
              <a:solidFill>
                <a:srgbClr val="000000"/>
              </a:solidFill>
              <a:latin typeface="#9Slide05 VL Fadilla"/>
            </a:endParaRPr>
          </a:p>
          <a:p>
            <a:pPr algn="just">
              <a:lnSpc>
                <a:spcPts val="5459"/>
              </a:lnSpc>
              <a:spcBef>
                <a:spcPct val="0"/>
              </a:spcBef>
            </a:pPr>
            <a:r>
              <a:rPr lang="en-US" sz="3899" dirty="0">
                <a:solidFill>
                  <a:srgbClr val="000000"/>
                </a:solidFill>
                <a:latin typeface="Roboto Condensed"/>
              </a:rPr>
              <a:t> - </a:t>
            </a:r>
            <a:r>
              <a:rPr lang="en-US" sz="3899" dirty="0" err="1">
                <a:solidFill>
                  <a:srgbClr val="000000"/>
                </a:solidFill>
                <a:latin typeface="Roboto Condensed Bold"/>
              </a:rPr>
              <a:t>Nhân</a:t>
            </a:r>
            <a:r>
              <a:rPr lang="en-US" sz="3899" dirty="0">
                <a:solidFill>
                  <a:srgbClr val="000000"/>
                </a:solidFill>
                <a:latin typeface="Roboto Condensed Bold"/>
              </a:rPr>
              <a:t> </a:t>
            </a:r>
            <a:r>
              <a:rPr lang="en-US" sz="3899" dirty="0" err="1">
                <a:solidFill>
                  <a:srgbClr val="000000"/>
                </a:solidFill>
                <a:latin typeface="Roboto Condensed Bold"/>
              </a:rPr>
              <a:t>vật</a:t>
            </a:r>
            <a:r>
              <a:rPr lang="en-US" sz="3899" dirty="0">
                <a:solidFill>
                  <a:srgbClr val="000000"/>
                </a:solidFill>
                <a:latin typeface="Roboto Condensed Bold"/>
              </a:rPr>
              <a:t> </a:t>
            </a:r>
            <a:r>
              <a:rPr lang="en-US" sz="3899" dirty="0" err="1">
                <a:solidFill>
                  <a:srgbClr val="000000"/>
                </a:solidFill>
                <a:latin typeface="Roboto Condensed Bold"/>
              </a:rPr>
              <a:t>trữ</a:t>
            </a:r>
            <a:r>
              <a:rPr lang="en-US" sz="3899" dirty="0">
                <a:solidFill>
                  <a:srgbClr val="000000"/>
                </a:solidFill>
                <a:latin typeface="Roboto Condensed Bold"/>
              </a:rPr>
              <a:t> </a:t>
            </a:r>
            <a:r>
              <a:rPr lang="en-US" sz="3899" dirty="0" err="1">
                <a:solidFill>
                  <a:srgbClr val="000000"/>
                </a:solidFill>
                <a:latin typeface="Roboto Condensed Bold"/>
              </a:rPr>
              <a:t>tình</a:t>
            </a:r>
            <a:r>
              <a:rPr lang="en-US" sz="3899" dirty="0">
                <a:solidFill>
                  <a:srgbClr val="000000"/>
                </a:solidFill>
                <a:latin typeface="Roboto Condensed Bold"/>
              </a:rPr>
              <a:t>:</a:t>
            </a:r>
            <a:r>
              <a:rPr lang="en-US" sz="3899" dirty="0">
                <a:solidFill>
                  <a:srgbClr val="000000"/>
                </a:solidFill>
                <a:latin typeface="Roboto Condensed"/>
              </a:rPr>
              <a:t> </a:t>
            </a:r>
            <a:r>
              <a:rPr lang="en-US" sz="3899" dirty="0" err="1">
                <a:solidFill>
                  <a:srgbClr val="000000"/>
                </a:solidFill>
                <a:latin typeface="Roboto Condensed"/>
              </a:rPr>
              <a:t>giấu</a:t>
            </a:r>
            <a:r>
              <a:rPr lang="en-US" sz="3899" dirty="0">
                <a:solidFill>
                  <a:srgbClr val="000000"/>
                </a:solidFill>
                <a:latin typeface="Roboto Condensed"/>
              </a:rPr>
              <a:t> </a:t>
            </a:r>
            <a:r>
              <a:rPr lang="en-US" sz="3899" dirty="0" err="1">
                <a:solidFill>
                  <a:srgbClr val="000000"/>
                </a:solidFill>
                <a:latin typeface="Roboto Condensed"/>
              </a:rPr>
              <a:t>mình</a:t>
            </a:r>
            <a:r>
              <a:rPr lang="en-US" sz="3899" dirty="0">
                <a:solidFill>
                  <a:srgbClr val="000000"/>
                </a:solidFill>
                <a:latin typeface="Roboto Condensed"/>
              </a:rPr>
              <a:t> (</a:t>
            </a:r>
            <a:r>
              <a:rPr lang="en-US" sz="3899" dirty="0" err="1">
                <a:solidFill>
                  <a:srgbClr val="000000"/>
                </a:solidFill>
                <a:latin typeface="Roboto Condensed"/>
              </a:rPr>
              <a:t>Người</a:t>
            </a:r>
            <a:r>
              <a:rPr lang="en-US" sz="3899" dirty="0">
                <a:solidFill>
                  <a:srgbClr val="000000"/>
                </a:solidFill>
                <a:latin typeface="Roboto Condensed"/>
              </a:rPr>
              <a:t> </a:t>
            </a:r>
            <a:r>
              <a:rPr lang="en-US" sz="3899" dirty="0" err="1">
                <a:solidFill>
                  <a:srgbClr val="000000"/>
                </a:solidFill>
                <a:latin typeface="Roboto Condensed"/>
              </a:rPr>
              <a:t>vợ</a:t>
            </a:r>
            <a:r>
              <a:rPr lang="en-US" sz="3899" dirty="0">
                <a:solidFill>
                  <a:srgbClr val="000000"/>
                </a:solidFill>
                <a:latin typeface="Roboto Condensed"/>
              </a:rPr>
              <a:t> - </a:t>
            </a:r>
            <a:r>
              <a:rPr lang="en-US" sz="3899" dirty="0" err="1">
                <a:solidFill>
                  <a:srgbClr val="000000"/>
                </a:solidFill>
                <a:latin typeface="Roboto Condensed"/>
              </a:rPr>
              <a:t>người</a:t>
            </a:r>
            <a:r>
              <a:rPr lang="en-US" sz="3899" dirty="0">
                <a:solidFill>
                  <a:srgbClr val="000000"/>
                </a:solidFill>
                <a:latin typeface="Roboto Condensed"/>
              </a:rPr>
              <a:t> </a:t>
            </a:r>
            <a:r>
              <a:rPr lang="en-US" sz="3899" dirty="0" err="1">
                <a:solidFill>
                  <a:srgbClr val="000000"/>
                </a:solidFill>
                <a:latin typeface="Roboto Condensed"/>
              </a:rPr>
              <a:t>chinh</a:t>
            </a:r>
            <a:r>
              <a:rPr lang="en-US" sz="3899" dirty="0">
                <a:solidFill>
                  <a:srgbClr val="000000"/>
                </a:solidFill>
                <a:latin typeface="Roboto Condensed"/>
              </a:rPr>
              <a:t> </a:t>
            </a:r>
            <a:r>
              <a:rPr lang="en-US" sz="3899" dirty="0" err="1">
                <a:solidFill>
                  <a:srgbClr val="000000"/>
                </a:solidFill>
                <a:latin typeface="Roboto Condensed"/>
              </a:rPr>
              <a:t>phụ</a:t>
            </a:r>
            <a:r>
              <a:rPr lang="en-US" sz="3899" dirty="0">
                <a:solidFill>
                  <a:srgbClr val="000000"/>
                </a:solidFill>
                <a:latin typeface="Roboto Condensed"/>
              </a:rPr>
              <a:t>)</a:t>
            </a:r>
          </a:p>
          <a:p>
            <a:pPr algn="just">
              <a:lnSpc>
                <a:spcPts val="5459"/>
              </a:lnSpc>
              <a:spcBef>
                <a:spcPct val="0"/>
              </a:spcBef>
            </a:pPr>
            <a:r>
              <a:rPr lang="en-US" sz="3899" dirty="0">
                <a:solidFill>
                  <a:srgbClr val="000000"/>
                </a:solidFill>
                <a:latin typeface="Roboto Condensed"/>
              </a:rPr>
              <a:t> - </a:t>
            </a:r>
            <a:r>
              <a:rPr lang="en-US" sz="3899" dirty="0" err="1">
                <a:solidFill>
                  <a:srgbClr val="000000"/>
                </a:solidFill>
                <a:latin typeface="Roboto Condensed Bold"/>
              </a:rPr>
              <a:t>Đối</a:t>
            </a:r>
            <a:r>
              <a:rPr lang="en-US" sz="3899" dirty="0">
                <a:solidFill>
                  <a:srgbClr val="000000"/>
                </a:solidFill>
                <a:latin typeface="Roboto Condensed Bold"/>
              </a:rPr>
              <a:t> </a:t>
            </a:r>
            <a:r>
              <a:rPr lang="en-US" sz="3899" dirty="0" err="1">
                <a:solidFill>
                  <a:srgbClr val="000000"/>
                </a:solidFill>
                <a:latin typeface="Roboto Condensed Bold"/>
              </a:rPr>
              <a:t>tượng</a:t>
            </a:r>
            <a:r>
              <a:rPr lang="en-US" sz="3899" dirty="0">
                <a:solidFill>
                  <a:srgbClr val="000000"/>
                </a:solidFill>
                <a:latin typeface="Roboto Condensed Bold"/>
              </a:rPr>
              <a:t> </a:t>
            </a:r>
            <a:r>
              <a:rPr lang="en-US" sz="3899" dirty="0" err="1">
                <a:solidFill>
                  <a:srgbClr val="000000"/>
                </a:solidFill>
                <a:latin typeface="Roboto Condensed Bold"/>
              </a:rPr>
              <a:t>trữ</a:t>
            </a:r>
            <a:r>
              <a:rPr lang="en-US" sz="3899" dirty="0">
                <a:solidFill>
                  <a:srgbClr val="000000"/>
                </a:solidFill>
                <a:latin typeface="Roboto Condensed Bold"/>
              </a:rPr>
              <a:t> </a:t>
            </a:r>
            <a:r>
              <a:rPr lang="en-US" sz="3899" dirty="0" err="1">
                <a:solidFill>
                  <a:srgbClr val="000000"/>
                </a:solidFill>
                <a:latin typeface="Roboto Condensed Bold"/>
              </a:rPr>
              <a:t>tình</a:t>
            </a:r>
            <a:r>
              <a:rPr lang="en-US" sz="3899" dirty="0">
                <a:solidFill>
                  <a:srgbClr val="000000"/>
                </a:solidFill>
                <a:latin typeface="Roboto Condensed"/>
              </a:rPr>
              <a:t>: “</a:t>
            </a:r>
            <a:r>
              <a:rPr lang="en-US" sz="3899" dirty="0" err="1">
                <a:solidFill>
                  <a:srgbClr val="000000"/>
                </a:solidFill>
                <a:latin typeface="Roboto Condensed"/>
              </a:rPr>
              <a:t>chàng</a:t>
            </a:r>
            <a:r>
              <a:rPr lang="en-US" sz="3899" dirty="0">
                <a:solidFill>
                  <a:srgbClr val="000000"/>
                </a:solidFill>
                <a:latin typeface="Roboto Condensed"/>
              </a:rPr>
              <a:t>” (</a:t>
            </a:r>
            <a:r>
              <a:rPr lang="en-US" sz="3899" dirty="0" err="1">
                <a:solidFill>
                  <a:srgbClr val="000000"/>
                </a:solidFill>
                <a:latin typeface="Roboto Condensed"/>
              </a:rPr>
              <a:t>Người</a:t>
            </a:r>
            <a:r>
              <a:rPr lang="en-US" sz="3899" dirty="0">
                <a:solidFill>
                  <a:srgbClr val="000000"/>
                </a:solidFill>
                <a:latin typeface="Roboto Condensed"/>
              </a:rPr>
              <a:t> </a:t>
            </a:r>
            <a:r>
              <a:rPr lang="en-US" sz="3899" dirty="0" err="1">
                <a:solidFill>
                  <a:srgbClr val="000000"/>
                </a:solidFill>
                <a:latin typeface="Roboto Condensed"/>
              </a:rPr>
              <a:t>chồng</a:t>
            </a:r>
            <a:r>
              <a:rPr lang="en-US" sz="3899" dirty="0">
                <a:solidFill>
                  <a:srgbClr val="000000"/>
                </a:solidFill>
                <a:latin typeface="Roboto Condensed"/>
              </a:rPr>
              <a:t> – </a:t>
            </a:r>
            <a:r>
              <a:rPr lang="en-US" sz="3899" dirty="0" err="1">
                <a:solidFill>
                  <a:srgbClr val="000000"/>
                </a:solidFill>
                <a:latin typeface="Roboto Condensed"/>
              </a:rPr>
              <a:t>người</a:t>
            </a:r>
            <a:r>
              <a:rPr lang="en-US" sz="3899" dirty="0">
                <a:solidFill>
                  <a:srgbClr val="000000"/>
                </a:solidFill>
                <a:latin typeface="Roboto Condensed"/>
              </a:rPr>
              <a:t> </a:t>
            </a:r>
            <a:r>
              <a:rPr lang="en-US" sz="3899" dirty="0" err="1">
                <a:solidFill>
                  <a:srgbClr val="000000"/>
                </a:solidFill>
                <a:latin typeface="Roboto Condensed"/>
              </a:rPr>
              <a:t>chinh</a:t>
            </a:r>
            <a:r>
              <a:rPr lang="en-US" sz="3899" dirty="0">
                <a:solidFill>
                  <a:srgbClr val="000000"/>
                </a:solidFill>
                <a:latin typeface="Roboto Condensed"/>
              </a:rPr>
              <a:t> </a:t>
            </a:r>
            <a:r>
              <a:rPr lang="en-US" sz="3899" dirty="0" err="1">
                <a:solidFill>
                  <a:srgbClr val="000000"/>
                </a:solidFill>
                <a:latin typeface="Roboto Condensed"/>
              </a:rPr>
              <a:t>phu</a:t>
            </a:r>
            <a:r>
              <a:rPr lang="en-US" sz="3899" dirty="0">
                <a:solidFill>
                  <a:srgbClr val="000000"/>
                </a:solidFill>
                <a:latin typeface="Roboto Condensed"/>
              </a:rPr>
              <a:t>)</a:t>
            </a:r>
          </a:p>
        </p:txBody>
      </p:sp>
      <p:grpSp>
        <p:nvGrpSpPr>
          <p:cNvPr id="7" name="Group 7"/>
          <p:cNvGrpSpPr/>
          <p:nvPr/>
        </p:nvGrpSpPr>
        <p:grpSpPr>
          <a:xfrm rot="5400000">
            <a:off x="1252074" y="3114842"/>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11" name="Group 11"/>
          <p:cNvGrpSpPr/>
          <p:nvPr/>
        </p:nvGrpSpPr>
        <p:grpSpPr>
          <a:xfrm rot="5400000">
            <a:off x="-4851144" y="3114842"/>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5" name="TextBox 15"/>
          <p:cNvSpPr txBox="1"/>
          <p:nvPr/>
        </p:nvSpPr>
        <p:spPr>
          <a:xfrm>
            <a:off x="388322" y="5601"/>
            <a:ext cx="2712761" cy="5406178"/>
          </a:xfrm>
          <a:prstGeom prst="rect">
            <a:avLst/>
          </a:prstGeom>
        </p:spPr>
        <p:txBody>
          <a:bodyPr lIns="0" tIns="0" rIns="0" bIns="0" rtlCol="0" anchor="t">
            <a:spAutoFit/>
          </a:bodyPr>
          <a:lstStyle/>
          <a:p>
            <a:pPr algn="ctr">
              <a:lnSpc>
                <a:spcPts val="8665"/>
              </a:lnSpc>
            </a:pPr>
            <a:r>
              <a:rPr lang="en-US" sz="5382" dirty="0">
                <a:solidFill>
                  <a:srgbClr val="FFCF51"/>
                </a:solidFill>
                <a:latin typeface="Fraunces Bold"/>
              </a:rPr>
              <a:t>3. KHÁM PHÁ VĂN BẢN</a:t>
            </a:r>
          </a:p>
        </p:txBody>
      </p:sp>
      <p:sp>
        <p:nvSpPr>
          <p:cNvPr id="16" name="TextBox 16"/>
          <p:cNvSpPr txBox="1"/>
          <p:nvPr/>
        </p:nvSpPr>
        <p:spPr>
          <a:xfrm>
            <a:off x="6432398" y="1229484"/>
            <a:ext cx="5481733" cy="655955"/>
          </a:xfrm>
          <a:prstGeom prst="rect">
            <a:avLst/>
          </a:prstGeom>
        </p:spPr>
        <p:txBody>
          <a:bodyPr lIns="0" tIns="0" rIns="0" bIns="0" rtlCol="0" anchor="t">
            <a:spAutoFit/>
          </a:bodyPr>
          <a:lstStyle/>
          <a:p>
            <a:pPr algn="just">
              <a:lnSpc>
                <a:spcPts val="5319"/>
              </a:lnSpc>
              <a:spcBef>
                <a:spcPct val="0"/>
              </a:spcBef>
            </a:pPr>
            <a:r>
              <a:rPr lang="en-US" sz="3799" spc="113" dirty="0">
                <a:solidFill>
                  <a:srgbClr val="000000"/>
                </a:solidFill>
                <a:latin typeface="#9Slide05 Dear Saturday 1"/>
              </a:rPr>
              <a:t>3.3. </a:t>
            </a:r>
            <a:r>
              <a:rPr lang="en-US" sz="3799" spc="113" dirty="0" err="1">
                <a:solidFill>
                  <a:srgbClr val="000000"/>
                </a:solidFill>
                <a:latin typeface="#9Slide05 Dear Saturday 1"/>
              </a:rPr>
              <a:t>Cảm</a:t>
            </a:r>
            <a:r>
              <a:rPr lang="en-US" sz="3799" spc="113" dirty="0">
                <a:solidFill>
                  <a:srgbClr val="000000"/>
                </a:solidFill>
                <a:latin typeface="#9Slide05 Dear Saturday 1"/>
              </a:rPr>
              <a:t> </a:t>
            </a:r>
            <a:r>
              <a:rPr lang="en-US" sz="3799" spc="113" dirty="0" err="1">
                <a:solidFill>
                  <a:srgbClr val="000000"/>
                </a:solidFill>
                <a:latin typeface="#9Slide05 Dear Saturday 1"/>
              </a:rPr>
              <a:t>xúc</a:t>
            </a:r>
            <a:r>
              <a:rPr lang="en-US" sz="3799" spc="113" dirty="0">
                <a:solidFill>
                  <a:srgbClr val="000000"/>
                </a:solidFill>
                <a:latin typeface="#9Slide05 Dear Saturday 1"/>
              </a:rPr>
              <a:t> </a:t>
            </a:r>
            <a:r>
              <a:rPr lang="en-US" sz="3799" spc="113" dirty="0" err="1">
                <a:solidFill>
                  <a:srgbClr val="000000"/>
                </a:solidFill>
                <a:latin typeface="#9Slide05 Dear Saturday 1"/>
              </a:rPr>
              <a:t>trữ</a:t>
            </a:r>
            <a:r>
              <a:rPr lang="en-US" sz="3799" spc="113" dirty="0">
                <a:solidFill>
                  <a:srgbClr val="000000"/>
                </a:solidFill>
                <a:latin typeface="#9Slide05 Dear Saturday 1"/>
              </a:rPr>
              <a:t> </a:t>
            </a:r>
            <a:r>
              <a:rPr lang="en-US" sz="3799" spc="113" dirty="0" err="1">
                <a:solidFill>
                  <a:srgbClr val="000000"/>
                </a:solidFill>
                <a:latin typeface="#9Slide05 Dear Saturday 1"/>
              </a:rPr>
              <a:t>tình</a:t>
            </a:r>
            <a:endParaRPr lang="en-US" sz="3799" spc="113" dirty="0">
              <a:solidFill>
                <a:srgbClr val="000000"/>
              </a:solidFill>
              <a:latin typeface="#9Slide05 Dear Saturday 1"/>
            </a:endParaRPr>
          </a:p>
        </p:txBody>
      </p:sp>
      <p:sp>
        <p:nvSpPr>
          <p:cNvPr id="17" name="Freeform 17"/>
          <p:cNvSpPr/>
          <p:nvPr/>
        </p:nvSpPr>
        <p:spPr>
          <a:xfrm flipH="1">
            <a:off x="12224874" y="-746889"/>
            <a:ext cx="8340169" cy="11514206"/>
          </a:xfrm>
          <a:custGeom>
            <a:avLst/>
            <a:gdLst/>
            <a:ahLst/>
            <a:cxnLst/>
            <a:rect l="l" t="t" r="r" b="b"/>
            <a:pathLst>
              <a:path w="8340169" h="11514206">
                <a:moveTo>
                  <a:pt x="8340169" y="0"/>
                </a:moveTo>
                <a:lnTo>
                  <a:pt x="0" y="0"/>
                </a:lnTo>
                <a:lnTo>
                  <a:pt x="0" y="11514206"/>
                </a:lnTo>
                <a:lnTo>
                  <a:pt x="8340169" y="11514206"/>
                </a:lnTo>
                <a:lnTo>
                  <a:pt x="8340169" y="0"/>
                </a:lnTo>
                <a:close/>
              </a:path>
            </a:pathLst>
          </a:custGeom>
          <a:blipFill>
            <a:blip r:embed="rId5"/>
            <a:stretch>
              <a:fillRect r="-3197"/>
            </a:stretch>
          </a:blipFill>
        </p:spPr>
        <p:txBody>
          <a:bodyPr/>
          <a:lstStyle/>
          <a:p>
            <a:endParaRPr lang="en-US"/>
          </a:p>
        </p:txBody>
      </p:sp>
      <p:sp>
        <p:nvSpPr>
          <p:cNvPr id="18" name="Freeform 18"/>
          <p:cNvSpPr/>
          <p:nvPr/>
        </p:nvSpPr>
        <p:spPr>
          <a:xfrm>
            <a:off x="847863" y="6217063"/>
            <a:ext cx="3982276" cy="3693561"/>
          </a:xfrm>
          <a:custGeom>
            <a:avLst/>
            <a:gdLst/>
            <a:ahLst/>
            <a:cxnLst/>
            <a:rect l="l" t="t" r="r" b="b"/>
            <a:pathLst>
              <a:path w="3982276" h="3693561">
                <a:moveTo>
                  <a:pt x="0" y="0"/>
                </a:moveTo>
                <a:lnTo>
                  <a:pt x="3982275" y="0"/>
                </a:lnTo>
                <a:lnTo>
                  <a:pt x="3982275" y="3693561"/>
                </a:lnTo>
                <a:lnTo>
                  <a:pt x="0" y="3693561"/>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down)">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inVertical)">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2655184" y="2776107"/>
            <a:ext cx="12977632" cy="4609121"/>
            <a:chOff x="0" y="0"/>
            <a:chExt cx="3417977" cy="1213925"/>
          </a:xfrm>
        </p:grpSpPr>
        <p:sp>
          <p:nvSpPr>
            <p:cNvPr id="3" name="Freeform 3"/>
            <p:cNvSpPr/>
            <p:nvPr/>
          </p:nvSpPr>
          <p:spPr>
            <a:xfrm>
              <a:off x="0" y="0"/>
              <a:ext cx="3417977" cy="1213925"/>
            </a:xfrm>
            <a:custGeom>
              <a:avLst/>
              <a:gdLst/>
              <a:ahLst/>
              <a:cxnLst/>
              <a:rect l="l" t="t" r="r" b="b"/>
              <a:pathLst>
                <a:path w="3417977" h="1213925">
                  <a:moveTo>
                    <a:pt x="30424" y="0"/>
                  </a:moveTo>
                  <a:lnTo>
                    <a:pt x="3387553" y="0"/>
                  </a:lnTo>
                  <a:cubicBezTo>
                    <a:pt x="3395622" y="0"/>
                    <a:pt x="3403360" y="3205"/>
                    <a:pt x="3409066" y="8911"/>
                  </a:cubicBezTo>
                  <a:cubicBezTo>
                    <a:pt x="3414772" y="14617"/>
                    <a:pt x="3417977" y="22355"/>
                    <a:pt x="3417977" y="30424"/>
                  </a:cubicBezTo>
                  <a:lnTo>
                    <a:pt x="3417977" y="1183500"/>
                  </a:lnTo>
                  <a:cubicBezTo>
                    <a:pt x="3417977" y="1191569"/>
                    <a:pt x="3414772" y="1199308"/>
                    <a:pt x="3409066" y="1205014"/>
                  </a:cubicBezTo>
                  <a:cubicBezTo>
                    <a:pt x="3403360" y="1210719"/>
                    <a:pt x="3395622" y="1213925"/>
                    <a:pt x="3387553" y="1213925"/>
                  </a:cubicBezTo>
                  <a:lnTo>
                    <a:pt x="30424" y="1213925"/>
                  </a:lnTo>
                  <a:cubicBezTo>
                    <a:pt x="22355" y="1213925"/>
                    <a:pt x="14617" y="1210719"/>
                    <a:pt x="8911" y="1205014"/>
                  </a:cubicBezTo>
                  <a:cubicBezTo>
                    <a:pt x="3205" y="1199308"/>
                    <a:pt x="0" y="1191569"/>
                    <a:pt x="0" y="1183500"/>
                  </a:cubicBezTo>
                  <a:lnTo>
                    <a:pt x="0" y="30424"/>
                  </a:lnTo>
                  <a:cubicBezTo>
                    <a:pt x="0" y="22355"/>
                    <a:pt x="3205" y="14617"/>
                    <a:pt x="8911" y="8911"/>
                  </a:cubicBezTo>
                  <a:cubicBezTo>
                    <a:pt x="14617" y="3205"/>
                    <a:pt x="22355" y="0"/>
                    <a:pt x="30424" y="0"/>
                  </a:cubicBezTo>
                  <a:close/>
                </a:path>
              </a:pathLst>
            </a:custGeom>
            <a:solidFill>
              <a:srgbClr val="FBF7EE"/>
            </a:solidFill>
          </p:spPr>
          <p:txBody>
            <a:bodyPr/>
            <a:lstStyle/>
            <a:p>
              <a:endParaRPr lang="en-US"/>
            </a:p>
          </p:txBody>
        </p:sp>
        <p:sp>
          <p:nvSpPr>
            <p:cNvPr id="4" name="TextBox 4"/>
            <p:cNvSpPr txBox="1"/>
            <p:nvPr/>
          </p:nvSpPr>
          <p:spPr>
            <a:xfrm>
              <a:off x="0" y="-57150"/>
              <a:ext cx="3417977" cy="1271075"/>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3060628" y="3306325"/>
            <a:ext cx="12166745" cy="3304354"/>
          </a:xfrm>
          <a:prstGeom prst="rect">
            <a:avLst/>
          </a:prstGeom>
        </p:spPr>
        <p:txBody>
          <a:bodyPr lIns="0" tIns="0" rIns="0" bIns="0" rtlCol="0" anchor="t">
            <a:spAutoFit/>
          </a:bodyPr>
          <a:lstStyle/>
          <a:p>
            <a:pPr marL="816607" lvl="1" indent="-408304" algn="just">
              <a:lnSpc>
                <a:spcPts val="5295"/>
              </a:lnSpc>
              <a:buFont typeface="Arial"/>
              <a:buChar char="•"/>
            </a:pPr>
            <a:r>
              <a:rPr lang="en-US" sz="3782">
                <a:solidFill>
                  <a:srgbClr val="2A3D43"/>
                </a:solidFill>
                <a:latin typeface="Roboto Condensed"/>
              </a:rPr>
              <a:t>Trong tám dòng thơ đầu, các hình ảnh “gió đông”, “non Yên”, “nghìn vàng” gợi tả điều gỉ? </a:t>
            </a:r>
          </a:p>
          <a:p>
            <a:pPr marL="816607" lvl="1" indent="-408304" algn="just">
              <a:lnSpc>
                <a:spcPts val="5295"/>
              </a:lnSpc>
              <a:buFont typeface="Arial"/>
              <a:buChar char="•"/>
            </a:pPr>
            <a:r>
              <a:rPr lang="en-US" sz="3782">
                <a:solidFill>
                  <a:srgbClr val="2A3D43"/>
                </a:solidFill>
                <a:latin typeface="Roboto Condensed"/>
              </a:rPr>
              <a:t>Nỗi niềm của con người được hiện lên qua những chi tiết nào? Em có nhận xét gì về tình cảm của nhân vật trữ tình được thể hiện trong tám dòng thơ đầu?</a:t>
            </a:r>
          </a:p>
        </p:txBody>
      </p:sp>
      <p:sp>
        <p:nvSpPr>
          <p:cNvPr id="6" name="TextBox 6"/>
          <p:cNvSpPr txBox="1"/>
          <p:nvPr/>
        </p:nvSpPr>
        <p:spPr>
          <a:xfrm>
            <a:off x="-130668" y="542345"/>
            <a:ext cx="15763484" cy="1319522"/>
          </a:xfrm>
          <a:prstGeom prst="rect">
            <a:avLst/>
          </a:prstGeom>
        </p:spPr>
        <p:txBody>
          <a:bodyPr lIns="0" tIns="0" rIns="0" bIns="0" rtlCol="0" anchor="t">
            <a:spAutoFit/>
          </a:bodyPr>
          <a:lstStyle/>
          <a:p>
            <a:pPr algn="ctr">
              <a:lnSpc>
                <a:spcPts val="10220"/>
              </a:lnSpc>
            </a:pPr>
            <a:r>
              <a:rPr lang="en-US" sz="7300">
                <a:solidFill>
                  <a:srgbClr val="FFFFFF"/>
                </a:solidFill>
                <a:latin typeface="#9Slide06 ThuPhap Thien An"/>
              </a:rPr>
              <a:t>Nhóm Bà Huyện Thanh Quan</a:t>
            </a:r>
          </a:p>
        </p:txBody>
      </p:sp>
      <p:sp>
        <p:nvSpPr>
          <p:cNvPr id="7" name="Freeform 7"/>
          <p:cNvSpPr/>
          <p:nvPr/>
        </p:nvSpPr>
        <p:spPr>
          <a:xfrm flipH="1">
            <a:off x="13089216" y="-2980996"/>
            <a:ext cx="8340169" cy="11514206"/>
          </a:xfrm>
          <a:custGeom>
            <a:avLst/>
            <a:gdLst/>
            <a:ahLst/>
            <a:cxnLst/>
            <a:rect l="l" t="t" r="r" b="b"/>
            <a:pathLst>
              <a:path w="8340169" h="11514206">
                <a:moveTo>
                  <a:pt x="8340168" y="0"/>
                </a:moveTo>
                <a:lnTo>
                  <a:pt x="0" y="0"/>
                </a:lnTo>
                <a:lnTo>
                  <a:pt x="0" y="11514206"/>
                </a:lnTo>
                <a:lnTo>
                  <a:pt x="8340168" y="11514206"/>
                </a:lnTo>
                <a:lnTo>
                  <a:pt x="8340168" y="0"/>
                </a:lnTo>
                <a:close/>
              </a:path>
            </a:pathLst>
          </a:custGeom>
          <a:blipFill>
            <a:blip r:embed="rId2"/>
            <a:stretch>
              <a:fillRect r="-3197"/>
            </a:stretch>
          </a:blipFill>
        </p:spPr>
        <p:txBody>
          <a:bodyPr/>
          <a:lstStyle/>
          <a:p>
            <a:endParaRPr lang="en-US"/>
          </a:p>
        </p:txBody>
      </p:sp>
      <p:sp>
        <p:nvSpPr>
          <p:cNvPr id="8" name="Freeform 8"/>
          <p:cNvSpPr/>
          <p:nvPr/>
        </p:nvSpPr>
        <p:spPr>
          <a:xfrm>
            <a:off x="14574724" y="-649642"/>
            <a:ext cx="3973398" cy="3356685"/>
          </a:xfrm>
          <a:custGeom>
            <a:avLst/>
            <a:gdLst/>
            <a:ahLst/>
            <a:cxnLst/>
            <a:rect l="l" t="t" r="r" b="b"/>
            <a:pathLst>
              <a:path w="3973398" h="3356685">
                <a:moveTo>
                  <a:pt x="0" y="0"/>
                </a:moveTo>
                <a:lnTo>
                  <a:pt x="3973398" y="0"/>
                </a:lnTo>
                <a:lnTo>
                  <a:pt x="3973398" y="3356684"/>
                </a:lnTo>
                <a:lnTo>
                  <a:pt x="0" y="3356684"/>
                </a:lnTo>
                <a:lnTo>
                  <a:pt x="0" y="0"/>
                </a:lnTo>
                <a:close/>
              </a:path>
            </a:pathLst>
          </a:custGeom>
          <a:blipFill>
            <a:blip r:embed="rId3"/>
            <a:stretch>
              <a:fillRect/>
            </a:stretch>
          </a:blipFill>
        </p:spPr>
        <p:txBody>
          <a:bodyPr/>
          <a:lstStyle/>
          <a:p>
            <a:endParaRPr lang="en-US"/>
          </a:p>
        </p:txBody>
      </p:sp>
      <p:sp>
        <p:nvSpPr>
          <p:cNvPr id="9" name="Freeform 9"/>
          <p:cNvSpPr/>
          <p:nvPr/>
        </p:nvSpPr>
        <p:spPr>
          <a:xfrm>
            <a:off x="-725447" y="5361399"/>
            <a:ext cx="4948301" cy="4735937"/>
          </a:xfrm>
          <a:custGeom>
            <a:avLst/>
            <a:gdLst/>
            <a:ahLst/>
            <a:cxnLst/>
            <a:rect l="l" t="t" r="r" b="b"/>
            <a:pathLst>
              <a:path w="4948301" h="4735937">
                <a:moveTo>
                  <a:pt x="0" y="0"/>
                </a:moveTo>
                <a:lnTo>
                  <a:pt x="4948302" y="0"/>
                </a:lnTo>
                <a:lnTo>
                  <a:pt x="4948302" y="4735937"/>
                </a:lnTo>
                <a:lnTo>
                  <a:pt x="0" y="4735937"/>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3606" y="30586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13806424" y="5944263"/>
            <a:ext cx="4140679" cy="4114800"/>
          </a:xfrm>
          <a:custGeom>
            <a:avLst/>
            <a:gdLst/>
            <a:ahLst/>
            <a:cxnLst/>
            <a:rect l="l" t="t" r="r" b="b"/>
            <a:pathLst>
              <a:path w="4140679" h="4114800">
                <a:moveTo>
                  <a:pt x="4140679" y="4114800"/>
                </a:moveTo>
                <a:lnTo>
                  <a:pt x="0" y="4114800"/>
                </a:lnTo>
                <a:lnTo>
                  <a:pt x="0" y="0"/>
                </a:lnTo>
                <a:lnTo>
                  <a:pt x="4140679" y="0"/>
                </a:lnTo>
                <a:lnTo>
                  <a:pt x="4140679"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H="1">
            <a:off x="13806424" y="305868"/>
            <a:ext cx="4140679" cy="4114800"/>
          </a:xfrm>
          <a:custGeom>
            <a:avLst/>
            <a:gdLst/>
            <a:ahLst/>
            <a:cxnLst/>
            <a:rect l="l" t="t" r="r" b="b"/>
            <a:pathLst>
              <a:path w="4140679" h="4114800">
                <a:moveTo>
                  <a:pt x="4140679" y="0"/>
                </a:moveTo>
                <a:lnTo>
                  <a:pt x="0" y="0"/>
                </a:lnTo>
                <a:lnTo>
                  <a:pt x="0" y="4114800"/>
                </a:lnTo>
                <a:lnTo>
                  <a:pt x="4140679" y="4114800"/>
                </a:lnTo>
                <a:lnTo>
                  <a:pt x="41406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253606" y="5944263"/>
            <a:ext cx="4140679" cy="4114800"/>
          </a:xfrm>
          <a:custGeom>
            <a:avLst/>
            <a:gdLst/>
            <a:ahLst/>
            <a:cxnLst/>
            <a:rect l="l" t="t" r="r" b="b"/>
            <a:pathLst>
              <a:path w="4140679" h="4114800">
                <a:moveTo>
                  <a:pt x="0" y="4114800"/>
                </a:moveTo>
                <a:lnTo>
                  <a:pt x="4140679" y="4114800"/>
                </a:lnTo>
                <a:lnTo>
                  <a:pt x="4140679"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1208963" y="1439181"/>
            <a:ext cx="7614848" cy="7370539"/>
          </a:xfrm>
          <a:prstGeom prst="rect">
            <a:avLst/>
          </a:prstGeom>
        </p:spPr>
        <p:txBody>
          <a:bodyPr lIns="0" tIns="0" rIns="0" bIns="0" rtlCol="0" anchor="t">
            <a:spAutoFit/>
          </a:bodyPr>
          <a:lstStyle/>
          <a:p>
            <a:pPr algn="just">
              <a:lnSpc>
                <a:spcPts val="6587"/>
              </a:lnSpc>
            </a:pPr>
            <a:r>
              <a:rPr lang="en-US" sz="5399" spc="-26" dirty="0">
                <a:solidFill>
                  <a:srgbClr val="FBF7EE"/>
                </a:solidFill>
                <a:latin typeface="#9Slide05 VL Fadilla"/>
              </a:rPr>
              <a:t>b. </a:t>
            </a:r>
            <a:r>
              <a:rPr lang="en-US" sz="5399" spc="-26" dirty="0" err="1">
                <a:solidFill>
                  <a:srgbClr val="FBF7EE"/>
                </a:solidFill>
                <a:latin typeface="#9Slide05 VL Fadilla"/>
              </a:rPr>
              <a:t>Cảm</a:t>
            </a:r>
            <a:r>
              <a:rPr lang="en-US" sz="5399" spc="-26" dirty="0">
                <a:solidFill>
                  <a:srgbClr val="FBF7EE"/>
                </a:solidFill>
                <a:latin typeface="#9Slide05 VL Fadilla"/>
              </a:rPr>
              <a:t> </a:t>
            </a:r>
            <a:r>
              <a:rPr lang="en-US" sz="5399" spc="-26" dirty="0" err="1">
                <a:solidFill>
                  <a:srgbClr val="FBF7EE"/>
                </a:solidFill>
                <a:latin typeface="#9Slide05 VL Fadilla"/>
              </a:rPr>
              <a:t>xúc</a:t>
            </a:r>
            <a:r>
              <a:rPr lang="en-US" sz="5399" spc="-26" dirty="0">
                <a:solidFill>
                  <a:srgbClr val="FBF7EE"/>
                </a:solidFill>
                <a:latin typeface="#9Slide05 VL Fadilla"/>
              </a:rPr>
              <a:t> </a:t>
            </a:r>
            <a:r>
              <a:rPr lang="en-US" sz="5399" spc="-26" dirty="0" err="1">
                <a:solidFill>
                  <a:srgbClr val="FBF7EE"/>
                </a:solidFill>
                <a:latin typeface="#9Slide05 VL Fadilla"/>
              </a:rPr>
              <a:t>trữ</a:t>
            </a:r>
            <a:r>
              <a:rPr lang="en-US" sz="5399" spc="-26" dirty="0">
                <a:solidFill>
                  <a:srgbClr val="FBF7EE"/>
                </a:solidFill>
                <a:latin typeface="#9Slide05 VL Fadilla"/>
              </a:rPr>
              <a:t> </a:t>
            </a:r>
            <a:r>
              <a:rPr lang="en-US" sz="5399" spc="-26" dirty="0" err="1">
                <a:solidFill>
                  <a:srgbClr val="FBF7EE"/>
                </a:solidFill>
                <a:latin typeface="#9Slide05 VL Fadilla"/>
              </a:rPr>
              <a:t>tình</a:t>
            </a:r>
            <a:r>
              <a:rPr lang="en-US" sz="5399" spc="-26" dirty="0">
                <a:solidFill>
                  <a:srgbClr val="FBF7EE"/>
                </a:solidFill>
                <a:latin typeface="#9Slide05 VL Fadilla"/>
              </a:rPr>
              <a:t> </a:t>
            </a:r>
          </a:p>
          <a:p>
            <a:pPr algn="just">
              <a:lnSpc>
                <a:spcPts val="4301"/>
              </a:lnSpc>
            </a:pPr>
            <a:r>
              <a:rPr lang="en-US" sz="3526" spc="-105" dirty="0">
                <a:solidFill>
                  <a:srgbClr val="FBF7EE"/>
                </a:solidFill>
                <a:latin typeface="Roboto Condensed Bold"/>
              </a:rPr>
              <a:t>* </a:t>
            </a:r>
            <a:r>
              <a:rPr lang="en-US" sz="3526" spc="-105" dirty="0" err="1">
                <a:solidFill>
                  <a:srgbClr val="FBF7EE"/>
                </a:solidFill>
                <a:latin typeface="Roboto Condensed Bold"/>
              </a:rPr>
              <a:t>Phần</a:t>
            </a:r>
            <a:r>
              <a:rPr lang="en-US" sz="3526" spc="-105" dirty="0">
                <a:solidFill>
                  <a:srgbClr val="FBF7EE"/>
                </a:solidFill>
                <a:latin typeface="Roboto Condensed Bold"/>
              </a:rPr>
              <a:t> 1: Từ </a:t>
            </a:r>
            <a:r>
              <a:rPr lang="en-US" sz="3526" spc="-105" dirty="0" err="1">
                <a:solidFill>
                  <a:srgbClr val="FBF7EE"/>
                </a:solidFill>
                <a:latin typeface="Roboto Condensed Bold"/>
              </a:rPr>
              <a:t>đầu</a:t>
            </a:r>
            <a:r>
              <a:rPr lang="en-US" sz="3526" spc="-105" dirty="0">
                <a:solidFill>
                  <a:srgbClr val="FBF7EE"/>
                </a:solidFill>
                <a:latin typeface="Roboto Condensed Bold"/>
              </a:rPr>
              <a:t> </a:t>
            </a:r>
            <a:r>
              <a:rPr lang="en-US" sz="3526" spc="-105" dirty="0" err="1">
                <a:solidFill>
                  <a:srgbClr val="FBF7EE"/>
                </a:solidFill>
                <a:latin typeface="Roboto Condensed Bold"/>
              </a:rPr>
              <a:t>đến</a:t>
            </a:r>
            <a:r>
              <a:rPr lang="en-US" sz="3526" spc="-105" dirty="0">
                <a:solidFill>
                  <a:srgbClr val="FBF7EE"/>
                </a:solidFill>
                <a:latin typeface="Roboto Condensed Bold"/>
              </a:rPr>
              <a:t> </a:t>
            </a:r>
            <a:r>
              <a:rPr lang="en-US" sz="3526" spc="-105" dirty="0" err="1">
                <a:solidFill>
                  <a:srgbClr val="FBF7EE"/>
                </a:solidFill>
                <a:latin typeface="Roboto Condensed Bold"/>
              </a:rPr>
              <a:t>dòng</a:t>
            </a:r>
            <a:r>
              <a:rPr lang="en-US" sz="3526" spc="-105" dirty="0">
                <a:solidFill>
                  <a:srgbClr val="FBF7EE"/>
                </a:solidFill>
                <a:latin typeface="Roboto Condensed Bold"/>
              </a:rPr>
              <a:t> 8 (</a:t>
            </a:r>
            <a:r>
              <a:rPr lang="en-US" sz="3526" spc="-105" dirty="0" err="1">
                <a:solidFill>
                  <a:srgbClr val="FBF7EE"/>
                </a:solidFill>
                <a:latin typeface="Roboto Condensed Bold"/>
              </a:rPr>
              <a:t>Nỗi</a:t>
            </a:r>
            <a:r>
              <a:rPr lang="en-US" sz="3526" spc="-105" dirty="0">
                <a:solidFill>
                  <a:srgbClr val="FBF7EE"/>
                </a:solidFill>
                <a:latin typeface="Roboto Condensed Bold"/>
              </a:rPr>
              <a:t> </a:t>
            </a:r>
            <a:r>
              <a:rPr lang="en-US" sz="3526" spc="-105" dirty="0" err="1">
                <a:solidFill>
                  <a:srgbClr val="FBF7EE"/>
                </a:solidFill>
                <a:latin typeface="Roboto Condensed Bold"/>
              </a:rPr>
              <a:t>nhớ</a:t>
            </a:r>
            <a:r>
              <a:rPr lang="en-US" sz="3526" spc="-105" dirty="0">
                <a:solidFill>
                  <a:srgbClr val="FBF7EE"/>
                </a:solidFill>
                <a:latin typeface="Roboto Condensed Bold"/>
              </a:rPr>
              <a:t> </a:t>
            </a:r>
            <a:r>
              <a:rPr lang="en-US" sz="3526" spc="-105" dirty="0" err="1">
                <a:solidFill>
                  <a:srgbClr val="FBF7EE"/>
                </a:solidFill>
                <a:latin typeface="Roboto Condensed Bold"/>
              </a:rPr>
              <a:t>của</a:t>
            </a:r>
            <a:r>
              <a:rPr lang="en-US" sz="3526" spc="-105" dirty="0">
                <a:solidFill>
                  <a:srgbClr val="FBF7EE"/>
                </a:solidFill>
                <a:latin typeface="Roboto Condensed Bold"/>
              </a:rPr>
              <a:t> </a:t>
            </a:r>
            <a:r>
              <a:rPr lang="en-US" sz="3526" spc="-105" dirty="0" err="1">
                <a:solidFill>
                  <a:srgbClr val="FBF7EE"/>
                </a:solidFill>
                <a:latin typeface="Roboto Condensed Bold"/>
              </a:rPr>
              <a:t>người</a:t>
            </a:r>
            <a:r>
              <a:rPr lang="en-US" sz="3526" spc="-105" dirty="0">
                <a:solidFill>
                  <a:srgbClr val="FBF7EE"/>
                </a:solidFill>
                <a:latin typeface="Roboto Condensed Bold"/>
              </a:rPr>
              <a:t> </a:t>
            </a:r>
            <a:r>
              <a:rPr lang="en-US" sz="3526" spc="-105" dirty="0" err="1">
                <a:solidFill>
                  <a:srgbClr val="FBF7EE"/>
                </a:solidFill>
                <a:latin typeface="Roboto Condensed Bold"/>
              </a:rPr>
              <a:t>chinh</a:t>
            </a:r>
            <a:r>
              <a:rPr lang="en-US" sz="3526" spc="-105" dirty="0">
                <a:solidFill>
                  <a:srgbClr val="FBF7EE"/>
                </a:solidFill>
                <a:latin typeface="Roboto Condensed Bold"/>
              </a:rPr>
              <a:t> </a:t>
            </a:r>
            <a:r>
              <a:rPr lang="en-US" sz="3526" spc="-105" dirty="0" err="1">
                <a:solidFill>
                  <a:srgbClr val="FBF7EE"/>
                </a:solidFill>
                <a:latin typeface="Roboto Condensed Bold"/>
              </a:rPr>
              <a:t>phụ</a:t>
            </a:r>
            <a:r>
              <a:rPr lang="en-US" sz="3526" spc="-105" dirty="0">
                <a:solidFill>
                  <a:srgbClr val="FBF7EE"/>
                </a:solidFill>
                <a:latin typeface="Roboto Condensed Bold"/>
              </a:rPr>
              <a:t>)</a:t>
            </a:r>
          </a:p>
          <a:p>
            <a:pPr marL="761308" lvl="1" indent="-380654" algn="just">
              <a:lnSpc>
                <a:spcPts val="4301"/>
              </a:lnSpc>
              <a:buFont typeface="Arial"/>
              <a:buChar char="•"/>
            </a:pPr>
            <a:r>
              <a:rPr lang="en-US" sz="3526" spc="-17" dirty="0">
                <a:solidFill>
                  <a:srgbClr val="FBF7EE"/>
                </a:solidFill>
                <a:latin typeface="Roboto Condensed Bold"/>
              </a:rPr>
              <a:t> </a:t>
            </a:r>
            <a:r>
              <a:rPr lang="en-US" sz="3526" spc="-17" dirty="0" err="1">
                <a:solidFill>
                  <a:srgbClr val="FBF7EE"/>
                </a:solidFill>
                <a:latin typeface="Roboto Condensed Bold"/>
              </a:rPr>
              <a:t>Hình</a:t>
            </a:r>
            <a:r>
              <a:rPr lang="en-US" sz="3526" spc="-17" dirty="0">
                <a:solidFill>
                  <a:srgbClr val="FBF7EE"/>
                </a:solidFill>
                <a:latin typeface="Roboto Condensed Bold"/>
              </a:rPr>
              <a:t> </a:t>
            </a:r>
            <a:r>
              <a:rPr lang="en-US" sz="3526" spc="-17" dirty="0" err="1">
                <a:solidFill>
                  <a:srgbClr val="FBF7EE"/>
                </a:solidFill>
                <a:latin typeface="Roboto Condensed Bold"/>
              </a:rPr>
              <a:t>ảnh</a:t>
            </a:r>
            <a:r>
              <a:rPr lang="en-US" sz="3526" spc="-17" dirty="0">
                <a:solidFill>
                  <a:srgbClr val="FBF7EE"/>
                </a:solidFill>
                <a:latin typeface="Roboto Condensed Bold"/>
              </a:rPr>
              <a:t> </a:t>
            </a:r>
            <a:r>
              <a:rPr lang="en-US" sz="3526" spc="-17" dirty="0" err="1">
                <a:solidFill>
                  <a:srgbClr val="FBF7EE"/>
                </a:solidFill>
                <a:latin typeface="Roboto Condensed Bold"/>
              </a:rPr>
              <a:t>thiên</a:t>
            </a:r>
            <a:r>
              <a:rPr lang="en-US" sz="3526" spc="-17" dirty="0">
                <a:solidFill>
                  <a:srgbClr val="FBF7EE"/>
                </a:solidFill>
                <a:latin typeface="Roboto Condensed Bold"/>
              </a:rPr>
              <a:t> </a:t>
            </a:r>
            <a:r>
              <a:rPr lang="en-US" sz="3526" spc="-17" dirty="0" err="1">
                <a:solidFill>
                  <a:srgbClr val="FBF7EE"/>
                </a:solidFill>
                <a:latin typeface="Roboto Condensed Bold"/>
              </a:rPr>
              <a:t>nhiên</a:t>
            </a:r>
            <a:r>
              <a:rPr lang="en-US" sz="3526" spc="-17" dirty="0">
                <a:solidFill>
                  <a:srgbClr val="FBF7EE"/>
                </a:solidFill>
                <a:latin typeface="Roboto Condensed Bold"/>
              </a:rPr>
              <a:t>:</a:t>
            </a:r>
          </a:p>
          <a:p>
            <a:pPr algn="just">
              <a:lnSpc>
                <a:spcPts val="4301"/>
              </a:lnSpc>
            </a:pPr>
            <a:r>
              <a:rPr lang="en-US" sz="3526" spc="-17" dirty="0">
                <a:solidFill>
                  <a:srgbClr val="FBF7EE"/>
                </a:solidFill>
                <a:latin typeface="Roboto Condensed"/>
              </a:rPr>
              <a:t>        + </a:t>
            </a:r>
            <a:r>
              <a:rPr lang="en-US" sz="3526" spc="-17" dirty="0" err="1">
                <a:solidFill>
                  <a:srgbClr val="FBF7EE"/>
                </a:solidFill>
                <a:latin typeface="Roboto Condensed"/>
              </a:rPr>
              <a:t>Gió</a:t>
            </a:r>
            <a:r>
              <a:rPr lang="en-US" sz="3526" spc="-17" dirty="0">
                <a:solidFill>
                  <a:srgbClr val="FBF7EE"/>
                </a:solidFill>
                <a:latin typeface="Roboto Condensed"/>
              </a:rPr>
              <a:t> </a:t>
            </a:r>
            <a:r>
              <a:rPr lang="en-US" sz="3526" spc="-17" dirty="0" err="1">
                <a:solidFill>
                  <a:srgbClr val="FBF7EE"/>
                </a:solidFill>
                <a:latin typeface="Roboto Condensed"/>
              </a:rPr>
              <a:t>đông</a:t>
            </a:r>
            <a:r>
              <a:rPr lang="en-US" sz="3526" spc="-17" dirty="0">
                <a:solidFill>
                  <a:srgbClr val="FBF7EE"/>
                </a:solidFill>
                <a:latin typeface="Roboto Condensed"/>
              </a:rPr>
              <a:t>: </a:t>
            </a:r>
            <a:r>
              <a:rPr lang="en-US" sz="3526" spc="-17" dirty="0" err="1">
                <a:solidFill>
                  <a:srgbClr val="FBF7EE"/>
                </a:solidFill>
                <a:latin typeface="Roboto Condensed"/>
              </a:rPr>
              <a:t>gió</a:t>
            </a:r>
            <a:r>
              <a:rPr lang="en-US" sz="3526" spc="-17" dirty="0">
                <a:solidFill>
                  <a:srgbClr val="FBF7EE"/>
                </a:solidFill>
                <a:latin typeface="Roboto Condensed"/>
              </a:rPr>
              <a:t> </a:t>
            </a:r>
            <a:r>
              <a:rPr lang="en-US" sz="3526" spc="-17" dirty="0" err="1">
                <a:solidFill>
                  <a:srgbClr val="FBF7EE"/>
                </a:solidFill>
                <a:latin typeface="Roboto Condensed"/>
              </a:rPr>
              <a:t>mùa</a:t>
            </a:r>
            <a:r>
              <a:rPr lang="en-US" sz="3526" spc="-17" dirty="0">
                <a:solidFill>
                  <a:srgbClr val="FBF7EE"/>
                </a:solidFill>
                <a:latin typeface="Roboto Condensed"/>
              </a:rPr>
              <a:t> </a:t>
            </a:r>
            <a:r>
              <a:rPr lang="en-US" sz="3526" spc="-17" dirty="0" err="1">
                <a:solidFill>
                  <a:srgbClr val="FBF7EE"/>
                </a:solidFill>
                <a:latin typeface="Roboto Condensed"/>
              </a:rPr>
              <a:t>xuân</a:t>
            </a:r>
            <a:r>
              <a:rPr lang="en-US" sz="3526" spc="-17" dirty="0">
                <a:solidFill>
                  <a:srgbClr val="FBF7EE"/>
                </a:solidFill>
                <a:latin typeface="Roboto Condensed"/>
              </a:rPr>
              <a:t> </a:t>
            </a:r>
            <a:r>
              <a:rPr lang="en-US" sz="3526" spc="-17" dirty="0" err="1">
                <a:solidFill>
                  <a:srgbClr val="FBF7EE"/>
                </a:solidFill>
                <a:latin typeface="Roboto Condensed"/>
              </a:rPr>
              <a:t>mang</a:t>
            </a:r>
            <a:r>
              <a:rPr lang="en-US" sz="3526" spc="-17" dirty="0">
                <a:solidFill>
                  <a:srgbClr val="FBF7EE"/>
                </a:solidFill>
                <a:latin typeface="Roboto Condensed"/>
              </a:rPr>
              <a:t> </a:t>
            </a:r>
            <a:r>
              <a:rPr lang="en-US" sz="3526" spc="-17" dirty="0" err="1">
                <a:solidFill>
                  <a:srgbClr val="FBF7EE"/>
                </a:solidFill>
                <a:latin typeface="Roboto Condensed"/>
              </a:rPr>
              <a:t>theo</a:t>
            </a:r>
            <a:r>
              <a:rPr lang="en-US" sz="3526" spc="-17" dirty="0">
                <a:solidFill>
                  <a:srgbClr val="FBF7EE"/>
                </a:solidFill>
                <a:latin typeface="Roboto Condensed"/>
              </a:rPr>
              <a:t> </a:t>
            </a:r>
            <a:r>
              <a:rPr lang="en-US" sz="3526" spc="-17" dirty="0" err="1">
                <a:solidFill>
                  <a:srgbClr val="FBF7EE"/>
                </a:solidFill>
                <a:latin typeface="Roboto Condensed"/>
              </a:rPr>
              <a:t>hơi</a:t>
            </a:r>
            <a:r>
              <a:rPr lang="en-US" sz="3526" spc="-17" dirty="0">
                <a:solidFill>
                  <a:srgbClr val="FBF7EE"/>
                </a:solidFill>
                <a:latin typeface="Roboto Condensed"/>
              </a:rPr>
              <a:t> </a:t>
            </a:r>
            <a:r>
              <a:rPr lang="en-US" sz="3526" spc="-17" dirty="0" err="1">
                <a:solidFill>
                  <a:srgbClr val="FBF7EE"/>
                </a:solidFill>
                <a:latin typeface="Roboto Condensed"/>
              </a:rPr>
              <a:t>ấm</a:t>
            </a:r>
            <a:r>
              <a:rPr lang="en-US" sz="3526" spc="-17" dirty="0">
                <a:solidFill>
                  <a:srgbClr val="FBF7EE"/>
                </a:solidFill>
                <a:latin typeface="Roboto Condensed"/>
              </a:rPr>
              <a:t> và </a:t>
            </a:r>
            <a:r>
              <a:rPr lang="en-US" sz="3526" spc="-17" dirty="0" err="1">
                <a:solidFill>
                  <a:srgbClr val="FBF7EE"/>
                </a:solidFill>
                <a:latin typeface="Roboto Condensed"/>
              </a:rPr>
              <a:t>sự</a:t>
            </a:r>
            <a:r>
              <a:rPr lang="en-US" sz="3526" spc="-17" dirty="0">
                <a:solidFill>
                  <a:srgbClr val="FBF7EE"/>
                </a:solidFill>
                <a:latin typeface="Roboto Condensed"/>
              </a:rPr>
              <a:t> </a:t>
            </a:r>
            <a:r>
              <a:rPr lang="en-US" sz="3526" spc="-17" dirty="0" err="1">
                <a:solidFill>
                  <a:srgbClr val="FBF7EE"/>
                </a:solidFill>
                <a:latin typeface="Roboto Condensed"/>
              </a:rPr>
              <a:t>sống</a:t>
            </a:r>
            <a:r>
              <a:rPr lang="en-US" sz="3526" spc="-17" dirty="0">
                <a:solidFill>
                  <a:srgbClr val="FBF7EE"/>
                </a:solidFill>
                <a:latin typeface="Roboto Condensed"/>
              </a:rPr>
              <a:t>, </a:t>
            </a:r>
            <a:r>
              <a:rPr lang="en-US" sz="3526" spc="-17" dirty="0" err="1">
                <a:solidFill>
                  <a:srgbClr val="FBF7EE"/>
                </a:solidFill>
                <a:latin typeface="Roboto Condensed"/>
              </a:rPr>
              <a:t>gió</a:t>
            </a:r>
            <a:r>
              <a:rPr lang="en-US" sz="3526" spc="-17" dirty="0">
                <a:solidFill>
                  <a:srgbClr val="FBF7EE"/>
                </a:solidFill>
                <a:latin typeface="Roboto Condensed"/>
              </a:rPr>
              <a:t> </a:t>
            </a:r>
            <a:r>
              <a:rPr lang="en-US" sz="3526" spc="-17" dirty="0" err="1">
                <a:solidFill>
                  <a:srgbClr val="FBF7EE"/>
                </a:solidFill>
                <a:latin typeface="Roboto Condensed"/>
              </a:rPr>
              <a:t>báo</a:t>
            </a:r>
            <a:r>
              <a:rPr lang="en-US" sz="3526" spc="-17" dirty="0">
                <a:solidFill>
                  <a:srgbClr val="FBF7EE"/>
                </a:solidFill>
                <a:latin typeface="Roboto Condensed"/>
              </a:rPr>
              <a:t> tin </a:t>
            </a:r>
            <a:r>
              <a:rPr lang="en-US" sz="3526" spc="-17" dirty="0" err="1">
                <a:solidFill>
                  <a:srgbClr val="FBF7EE"/>
                </a:solidFill>
                <a:latin typeface="Roboto Condensed"/>
              </a:rPr>
              <a:t>vui</a:t>
            </a:r>
            <a:r>
              <a:rPr lang="en-US" sz="3526" spc="-17" dirty="0">
                <a:solidFill>
                  <a:srgbClr val="FBF7EE"/>
                </a:solidFill>
                <a:latin typeface="Roboto Condensed"/>
              </a:rPr>
              <a:t>, </a:t>
            </a:r>
            <a:r>
              <a:rPr lang="en-US" sz="3526" spc="-17" dirty="0" err="1">
                <a:solidFill>
                  <a:srgbClr val="FBF7EE"/>
                </a:solidFill>
                <a:latin typeface="Roboto Condensed"/>
              </a:rPr>
              <a:t>thể</a:t>
            </a:r>
            <a:r>
              <a:rPr lang="en-US" sz="3526" spc="-17" dirty="0">
                <a:solidFill>
                  <a:srgbClr val="FBF7EE"/>
                </a:solidFill>
                <a:latin typeface="Roboto Condensed"/>
              </a:rPr>
              <a:t> </a:t>
            </a:r>
            <a:r>
              <a:rPr lang="en-US" sz="3526" spc="-17" dirty="0" err="1">
                <a:solidFill>
                  <a:srgbClr val="FBF7EE"/>
                </a:solidFill>
                <a:latin typeface="Roboto Condensed"/>
              </a:rPr>
              <a:t>hiện</a:t>
            </a:r>
            <a:r>
              <a:rPr lang="en-US" sz="3526" spc="-17" dirty="0">
                <a:solidFill>
                  <a:srgbClr val="FBF7EE"/>
                </a:solidFill>
                <a:latin typeface="Roboto Condensed"/>
              </a:rPr>
              <a:t> </a:t>
            </a:r>
            <a:r>
              <a:rPr lang="en-US" sz="3526" spc="-17" dirty="0" err="1">
                <a:solidFill>
                  <a:srgbClr val="FBF7EE"/>
                </a:solidFill>
                <a:latin typeface="Roboto Condensed"/>
              </a:rPr>
              <a:t>sự</a:t>
            </a:r>
            <a:r>
              <a:rPr lang="en-US" sz="3526" spc="-17" dirty="0">
                <a:solidFill>
                  <a:srgbClr val="FBF7EE"/>
                </a:solidFill>
                <a:latin typeface="Roboto Condensed"/>
              </a:rPr>
              <a:t> sum </a:t>
            </a:r>
            <a:r>
              <a:rPr lang="en-US" sz="3526" spc="-17" dirty="0" err="1">
                <a:solidFill>
                  <a:srgbClr val="FBF7EE"/>
                </a:solidFill>
                <a:latin typeface="Roboto Condensed"/>
              </a:rPr>
              <a:t>họp</a:t>
            </a:r>
            <a:r>
              <a:rPr lang="en-US" sz="3526" spc="-17" dirty="0">
                <a:solidFill>
                  <a:srgbClr val="FBF7EE"/>
                </a:solidFill>
                <a:latin typeface="Roboto Condensed"/>
              </a:rPr>
              <a:t>, </a:t>
            </a:r>
            <a:r>
              <a:rPr lang="en-US" sz="3526" spc="-17" dirty="0" err="1">
                <a:solidFill>
                  <a:srgbClr val="FBF7EE"/>
                </a:solidFill>
                <a:latin typeface="Roboto Condensed"/>
              </a:rPr>
              <a:t>đoàn</a:t>
            </a:r>
            <a:r>
              <a:rPr lang="en-US" sz="3526" spc="-17" dirty="0">
                <a:solidFill>
                  <a:srgbClr val="FBF7EE"/>
                </a:solidFill>
                <a:latin typeface="Roboto Condensed"/>
              </a:rPr>
              <a:t> viên.</a:t>
            </a:r>
          </a:p>
          <a:p>
            <a:pPr algn="just">
              <a:lnSpc>
                <a:spcPts val="4301"/>
              </a:lnSpc>
            </a:pPr>
            <a:r>
              <a:rPr lang="en-US" sz="3526" spc="-17" dirty="0">
                <a:solidFill>
                  <a:srgbClr val="FBF7EE"/>
                </a:solidFill>
                <a:latin typeface="Roboto Condensed"/>
              </a:rPr>
              <a:t>        + Non </a:t>
            </a:r>
            <a:r>
              <a:rPr lang="en-US" sz="3526" spc="-17" dirty="0" err="1">
                <a:solidFill>
                  <a:srgbClr val="FBF7EE"/>
                </a:solidFill>
                <a:latin typeface="Roboto Condensed"/>
              </a:rPr>
              <a:t>Yên</a:t>
            </a:r>
            <a:r>
              <a:rPr lang="en-US" sz="3526" spc="-17" dirty="0">
                <a:solidFill>
                  <a:srgbClr val="FBF7EE"/>
                </a:solidFill>
                <a:latin typeface="Roboto Condensed"/>
              </a:rPr>
              <a:t>: </a:t>
            </a:r>
            <a:r>
              <a:rPr lang="en-US" sz="3526" spc="-17" dirty="0" err="1">
                <a:solidFill>
                  <a:srgbClr val="FBF7EE"/>
                </a:solidFill>
                <a:latin typeface="Roboto Condensed"/>
              </a:rPr>
              <a:t>Điển</a:t>
            </a:r>
            <a:r>
              <a:rPr lang="en-US" sz="3526" spc="-17" dirty="0">
                <a:solidFill>
                  <a:srgbClr val="FBF7EE"/>
                </a:solidFill>
                <a:latin typeface="Roboto Condensed"/>
              </a:rPr>
              <a:t> </a:t>
            </a:r>
            <a:r>
              <a:rPr lang="en-US" sz="3526" spc="-17" dirty="0" err="1">
                <a:solidFill>
                  <a:srgbClr val="FBF7EE"/>
                </a:solidFill>
                <a:latin typeface="Roboto Condensed"/>
              </a:rPr>
              <a:t>tích</a:t>
            </a:r>
            <a:r>
              <a:rPr lang="en-US" sz="3526" spc="-17" dirty="0">
                <a:solidFill>
                  <a:srgbClr val="FBF7EE"/>
                </a:solidFill>
                <a:latin typeface="Roboto Condensed"/>
              </a:rPr>
              <a:t> </a:t>
            </a:r>
            <a:r>
              <a:rPr lang="en-US" sz="3526" spc="-17" dirty="0" err="1">
                <a:solidFill>
                  <a:srgbClr val="FBF7EE"/>
                </a:solidFill>
                <a:latin typeface="Roboto Condensed"/>
              </a:rPr>
              <a:t>chỉ</a:t>
            </a:r>
            <a:r>
              <a:rPr lang="en-US" sz="3526" spc="-17" dirty="0">
                <a:solidFill>
                  <a:srgbClr val="FBF7EE"/>
                </a:solidFill>
                <a:latin typeface="Roboto Condensed"/>
              </a:rPr>
              <a:t> </a:t>
            </a:r>
            <a:r>
              <a:rPr lang="en-US" sz="3526" spc="-17" dirty="0" err="1">
                <a:solidFill>
                  <a:srgbClr val="FBF7EE"/>
                </a:solidFill>
                <a:latin typeface="Roboto Condensed"/>
              </a:rPr>
              <a:t>núi</a:t>
            </a:r>
            <a:r>
              <a:rPr lang="en-US" sz="3526" spc="-17" dirty="0">
                <a:solidFill>
                  <a:srgbClr val="FBF7EE"/>
                </a:solidFill>
                <a:latin typeface="Roboto Condensed"/>
              </a:rPr>
              <a:t> </a:t>
            </a:r>
            <a:r>
              <a:rPr lang="en-US" sz="3526" spc="-17" dirty="0" err="1">
                <a:solidFill>
                  <a:srgbClr val="FBF7EE"/>
                </a:solidFill>
                <a:latin typeface="Roboto Condensed"/>
              </a:rPr>
              <a:t>Yên</a:t>
            </a:r>
            <a:r>
              <a:rPr lang="en-US" sz="3526" spc="-17" dirty="0">
                <a:solidFill>
                  <a:srgbClr val="FBF7EE"/>
                </a:solidFill>
                <a:latin typeface="Roboto Condensed"/>
              </a:rPr>
              <a:t> </a:t>
            </a:r>
            <a:r>
              <a:rPr lang="en-US" sz="3526" spc="-17" dirty="0" err="1">
                <a:solidFill>
                  <a:srgbClr val="FBF7EE"/>
                </a:solidFill>
                <a:latin typeface="Roboto Condensed"/>
              </a:rPr>
              <a:t>Nhiên</a:t>
            </a:r>
            <a:r>
              <a:rPr lang="en-US" sz="3526" spc="-17" dirty="0">
                <a:solidFill>
                  <a:srgbClr val="FBF7EE"/>
                </a:solidFill>
                <a:latin typeface="Roboto Condensed"/>
              </a:rPr>
              <a:t>, </a:t>
            </a:r>
            <a:r>
              <a:rPr lang="en-US" sz="3526" spc="-17" dirty="0" err="1">
                <a:solidFill>
                  <a:srgbClr val="FBF7EE"/>
                </a:solidFill>
                <a:latin typeface="Roboto Condensed"/>
              </a:rPr>
              <a:t>nơi</a:t>
            </a:r>
            <a:r>
              <a:rPr lang="en-US" sz="3526" spc="-17" dirty="0">
                <a:solidFill>
                  <a:srgbClr val="FBF7EE"/>
                </a:solidFill>
                <a:latin typeface="Roboto Condensed"/>
              </a:rPr>
              <a:t> </a:t>
            </a:r>
            <a:r>
              <a:rPr lang="en-US" sz="3526" spc="-17" dirty="0" err="1">
                <a:solidFill>
                  <a:srgbClr val="FBF7EE"/>
                </a:solidFill>
                <a:latin typeface="Roboto Condensed"/>
              </a:rPr>
              <a:t>biên</a:t>
            </a:r>
            <a:r>
              <a:rPr lang="en-US" sz="3526" spc="-17" dirty="0">
                <a:solidFill>
                  <a:srgbClr val="FBF7EE"/>
                </a:solidFill>
                <a:latin typeface="Roboto Condensed"/>
              </a:rPr>
              <a:t> </a:t>
            </a:r>
            <a:r>
              <a:rPr lang="en-US" sz="3526" spc="-17" dirty="0" err="1">
                <a:solidFill>
                  <a:srgbClr val="FBF7EE"/>
                </a:solidFill>
                <a:latin typeface="Roboto Condensed"/>
              </a:rPr>
              <a:t>ải</a:t>
            </a:r>
            <a:r>
              <a:rPr lang="en-US" sz="3526" spc="-17" dirty="0">
                <a:solidFill>
                  <a:srgbClr val="FBF7EE"/>
                </a:solidFill>
                <a:latin typeface="Roboto Condensed"/>
              </a:rPr>
              <a:t> </a:t>
            </a:r>
            <a:r>
              <a:rPr lang="en-US" sz="3526" spc="-17" dirty="0" err="1">
                <a:solidFill>
                  <a:srgbClr val="FBF7EE"/>
                </a:solidFill>
                <a:latin typeface="Roboto Condensed"/>
              </a:rPr>
              <a:t>phương</a:t>
            </a:r>
            <a:r>
              <a:rPr lang="en-US" sz="3526" spc="-17" dirty="0">
                <a:solidFill>
                  <a:srgbClr val="FBF7EE"/>
                </a:solidFill>
                <a:latin typeface="Roboto Condensed"/>
              </a:rPr>
              <a:t> </a:t>
            </a:r>
            <a:r>
              <a:rPr lang="en-US" sz="3526" spc="-17" dirty="0" err="1">
                <a:solidFill>
                  <a:srgbClr val="FBF7EE"/>
                </a:solidFill>
                <a:latin typeface="Roboto Condensed"/>
              </a:rPr>
              <a:t>bắc</a:t>
            </a:r>
            <a:r>
              <a:rPr lang="en-US" sz="3526" spc="-17" dirty="0">
                <a:solidFill>
                  <a:srgbClr val="FBF7EE"/>
                </a:solidFill>
                <a:latin typeface="Roboto Condensed"/>
              </a:rPr>
              <a:t> xa </a:t>
            </a:r>
            <a:r>
              <a:rPr lang="en-US" sz="3526" spc="-17" dirty="0" err="1">
                <a:solidFill>
                  <a:srgbClr val="FBF7EE"/>
                </a:solidFill>
                <a:latin typeface="Roboto Condensed"/>
              </a:rPr>
              <a:t>xôi</a:t>
            </a:r>
            <a:r>
              <a:rPr lang="en-US" sz="3526" spc="-17" dirty="0">
                <a:solidFill>
                  <a:srgbClr val="FBF7EE"/>
                </a:solidFill>
                <a:latin typeface="Roboto Condensed"/>
              </a:rPr>
              <a:t> - </a:t>
            </a:r>
            <a:r>
              <a:rPr lang="en-US" sz="3526" spc="-17" dirty="0" err="1">
                <a:solidFill>
                  <a:srgbClr val="FBF7EE"/>
                </a:solidFill>
                <a:latin typeface="Roboto Condensed"/>
              </a:rPr>
              <a:t>nơi</a:t>
            </a:r>
            <a:r>
              <a:rPr lang="en-US" sz="3526" spc="-17" dirty="0">
                <a:solidFill>
                  <a:srgbClr val="FBF7EE"/>
                </a:solidFill>
                <a:latin typeface="Roboto Condensed"/>
              </a:rPr>
              <a:t> </a:t>
            </a:r>
            <a:r>
              <a:rPr lang="en-US" sz="3526" spc="-17" dirty="0" err="1">
                <a:solidFill>
                  <a:srgbClr val="FBF7EE"/>
                </a:solidFill>
                <a:latin typeface="Roboto Condensed"/>
              </a:rPr>
              <a:t>người</a:t>
            </a:r>
            <a:r>
              <a:rPr lang="en-US" sz="3526" spc="-17" dirty="0">
                <a:solidFill>
                  <a:srgbClr val="FBF7EE"/>
                </a:solidFill>
                <a:latin typeface="Roboto Condensed"/>
              </a:rPr>
              <a:t> </a:t>
            </a:r>
            <a:r>
              <a:rPr lang="en-US" sz="3526" spc="-17" dirty="0" err="1">
                <a:solidFill>
                  <a:srgbClr val="FBF7EE"/>
                </a:solidFill>
                <a:latin typeface="Roboto Condensed"/>
              </a:rPr>
              <a:t>chồng</a:t>
            </a:r>
            <a:r>
              <a:rPr lang="en-US" sz="3526" spc="-17" dirty="0">
                <a:solidFill>
                  <a:srgbClr val="FBF7EE"/>
                </a:solidFill>
                <a:latin typeface="Roboto Condensed"/>
              </a:rPr>
              <a:t> </a:t>
            </a:r>
            <a:r>
              <a:rPr lang="en-US" sz="3526" spc="-17" dirty="0" err="1">
                <a:solidFill>
                  <a:srgbClr val="FBF7EE"/>
                </a:solidFill>
                <a:latin typeface="Roboto Condensed"/>
              </a:rPr>
              <a:t>đang</a:t>
            </a:r>
            <a:r>
              <a:rPr lang="en-US" sz="3526" spc="-17" dirty="0">
                <a:solidFill>
                  <a:srgbClr val="FBF7EE"/>
                </a:solidFill>
                <a:latin typeface="Roboto Condensed"/>
              </a:rPr>
              <a:t> </a:t>
            </a:r>
            <a:r>
              <a:rPr lang="en-US" sz="3526" spc="-17" dirty="0" err="1">
                <a:solidFill>
                  <a:srgbClr val="FBF7EE"/>
                </a:solidFill>
                <a:latin typeface="Roboto Condensed"/>
              </a:rPr>
              <a:t>chinh</a:t>
            </a:r>
            <a:r>
              <a:rPr lang="en-US" sz="3526" spc="-17" dirty="0">
                <a:solidFill>
                  <a:srgbClr val="FBF7EE"/>
                </a:solidFill>
                <a:latin typeface="Roboto Condensed"/>
              </a:rPr>
              <a:t> </a:t>
            </a:r>
            <a:r>
              <a:rPr lang="en-US" sz="3526" spc="-17" dirty="0" err="1">
                <a:solidFill>
                  <a:srgbClr val="FBF7EE"/>
                </a:solidFill>
                <a:latin typeface="Roboto Condensed"/>
              </a:rPr>
              <a:t>chiến</a:t>
            </a:r>
            <a:r>
              <a:rPr lang="en-US" sz="3526" spc="-17" dirty="0">
                <a:solidFill>
                  <a:srgbClr val="FBF7EE"/>
                </a:solidFill>
                <a:latin typeface="Roboto Condensed"/>
              </a:rPr>
              <a:t>.</a:t>
            </a:r>
          </a:p>
          <a:p>
            <a:pPr algn="just">
              <a:lnSpc>
                <a:spcPts val="4301"/>
              </a:lnSpc>
            </a:pPr>
            <a:r>
              <a:rPr lang="en-US" sz="3526" spc="-17" dirty="0">
                <a:solidFill>
                  <a:srgbClr val="FBF7EE"/>
                </a:solidFill>
                <a:latin typeface="Roboto Condensed"/>
              </a:rPr>
              <a:t>       + “</a:t>
            </a:r>
            <a:r>
              <a:rPr lang="en-US" sz="3526" spc="-17" dirty="0" err="1">
                <a:solidFill>
                  <a:srgbClr val="FBF7EE"/>
                </a:solidFill>
                <a:latin typeface="Roboto Condensed"/>
              </a:rPr>
              <a:t>Nghìn</a:t>
            </a:r>
            <a:r>
              <a:rPr lang="en-US" sz="3526" spc="-17" dirty="0">
                <a:solidFill>
                  <a:srgbClr val="FBF7EE"/>
                </a:solidFill>
                <a:latin typeface="Roboto Condensed"/>
              </a:rPr>
              <a:t> </a:t>
            </a:r>
            <a:r>
              <a:rPr lang="en-US" sz="3526" spc="-17" dirty="0" err="1">
                <a:solidFill>
                  <a:srgbClr val="FBF7EE"/>
                </a:solidFill>
                <a:latin typeface="Roboto Condensed"/>
              </a:rPr>
              <a:t>vàng</a:t>
            </a:r>
            <a:r>
              <a:rPr lang="en-US" sz="3526" spc="-17" dirty="0">
                <a:solidFill>
                  <a:srgbClr val="FBF7EE"/>
                </a:solidFill>
                <a:latin typeface="Roboto Condensed"/>
              </a:rPr>
              <a:t>”: </a:t>
            </a:r>
            <a:r>
              <a:rPr lang="en-US" sz="3526" spc="-17" dirty="0" err="1">
                <a:solidFill>
                  <a:srgbClr val="FBF7EE"/>
                </a:solidFill>
                <a:latin typeface="Roboto Condensed"/>
              </a:rPr>
              <a:t>Hình</a:t>
            </a:r>
            <a:r>
              <a:rPr lang="en-US" sz="3526" spc="-17" dirty="0">
                <a:solidFill>
                  <a:srgbClr val="FBF7EE"/>
                </a:solidFill>
                <a:latin typeface="Roboto Condensed"/>
              </a:rPr>
              <a:t> </a:t>
            </a:r>
            <a:r>
              <a:rPr lang="en-US" sz="3526" spc="-17" dirty="0" err="1">
                <a:solidFill>
                  <a:srgbClr val="FBF7EE"/>
                </a:solidFill>
                <a:latin typeface="Roboto Condensed"/>
              </a:rPr>
              <a:t>ảnh</a:t>
            </a:r>
            <a:r>
              <a:rPr lang="en-US" sz="3526" spc="-17" dirty="0">
                <a:solidFill>
                  <a:srgbClr val="FBF7EE"/>
                </a:solidFill>
                <a:latin typeface="Roboto Condensed"/>
              </a:rPr>
              <a:t> </a:t>
            </a:r>
            <a:r>
              <a:rPr lang="en-US" sz="3526" spc="-17" dirty="0" err="1">
                <a:solidFill>
                  <a:srgbClr val="FBF7EE"/>
                </a:solidFill>
                <a:latin typeface="Roboto Condensed"/>
              </a:rPr>
              <a:t>ẩn</a:t>
            </a:r>
            <a:r>
              <a:rPr lang="en-US" sz="3526" spc="-17" dirty="0">
                <a:solidFill>
                  <a:srgbClr val="FBF7EE"/>
                </a:solidFill>
                <a:latin typeface="Roboto Condensed"/>
              </a:rPr>
              <a:t> </a:t>
            </a:r>
            <a:r>
              <a:rPr lang="en-US" sz="3526" spc="-17" dirty="0" err="1">
                <a:solidFill>
                  <a:srgbClr val="FBF7EE"/>
                </a:solidFill>
                <a:latin typeface="Roboto Condensed"/>
              </a:rPr>
              <a:t>dụ</a:t>
            </a:r>
            <a:r>
              <a:rPr lang="en-US" sz="3526" spc="-17" dirty="0">
                <a:solidFill>
                  <a:srgbClr val="FBF7EE"/>
                </a:solidFill>
                <a:latin typeface="Roboto Condensed"/>
              </a:rPr>
              <a:t> </a:t>
            </a:r>
            <a:r>
              <a:rPr lang="en-US" sz="3526" spc="-17" dirty="0" err="1">
                <a:solidFill>
                  <a:srgbClr val="FBF7EE"/>
                </a:solidFill>
                <a:latin typeface="Roboto Condensed"/>
              </a:rPr>
              <a:t>cho</a:t>
            </a:r>
            <a:r>
              <a:rPr lang="en-US" sz="3526" spc="-17" dirty="0">
                <a:solidFill>
                  <a:srgbClr val="FBF7EE"/>
                </a:solidFill>
                <a:latin typeface="Roboto Condensed"/>
              </a:rPr>
              <a:t> </a:t>
            </a:r>
            <a:r>
              <a:rPr lang="en-US" sz="3526" spc="-17" dirty="0" err="1">
                <a:solidFill>
                  <a:srgbClr val="FBF7EE"/>
                </a:solidFill>
                <a:latin typeface="Roboto Condensed"/>
              </a:rPr>
              <a:t>tấm</a:t>
            </a:r>
            <a:r>
              <a:rPr lang="en-US" sz="3526" spc="-17" dirty="0">
                <a:solidFill>
                  <a:srgbClr val="FBF7EE"/>
                </a:solidFill>
                <a:latin typeface="Roboto Condensed"/>
              </a:rPr>
              <a:t> </a:t>
            </a:r>
            <a:r>
              <a:rPr lang="en-US" sz="3526" spc="-17" dirty="0" err="1">
                <a:solidFill>
                  <a:srgbClr val="FBF7EE"/>
                </a:solidFill>
                <a:latin typeface="Roboto Condensed"/>
              </a:rPr>
              <a:t>lòng</a:t>
            </a:r>
            <a:r>
              <a:rPr lang="en-US" sz="3526" spc="-17" dirty="0">
                <a:solidFill>
                  <a:srgbClr val="FBF7EE"/>
                </a:solidFill>
                <a:latin typeface="Roboto Condensed"/>
              </a:rPr>
              <a:t> </a:t>
            </a:r>
            <a:r>
              <a:rPr lang="en-US" sz="3526" spc="-17" dirty="0" err="1">
                <a:solidFill>
                  <a:srgbClr val="FBF7EE"/>
                </a:solidFill>
                <a:latin typeface="Roboto Condensed"/>
              </a:rPr>
              <a:t>của</a:t>
            </a:r>
            <a:r>
              <a:rPr lang="en-US" sz="3526" spc="-17" dirty="0">
                <a:solidFill>
                  <a:srgbClr val="FBF7EE"/>
                </a:solidFill>
                <a:latin typeface="Roboto Condensed"/>
              </a:rPr>
              <a:t> </a:t>
            </a:r>
            <a:r>
              <a:rPr lang="en-US" sz="3526" spc="-17" dirty="0" err="1">
                <a:solidFill>
                  <a:srgbClr val="FBF7EE"/>
                </a:solidFill>
                <a:latin typeface="Roboto Condensed"/>
              </a:rPr>
              <a:t>người</a:t>
            </a:r>
            <a:r>
              <a:rPr lang="en-US" sz="3526" spc="-17" dirty="0">
                <a:solidFill>
                  <a:srgbClr val="FBF7EE"/>
                </a:solidFill>
                <a:latin typeface="Roboto Condensed"/>
              </a:rPr>
              <a:t> </a:t>
            </a:r>
            <a:r>
              <a:rPr lang="en-US" sz="3526" spc="-17" dirty="0" err="1">
                <a:solidFill>
                  <a:srgbClr val="FBF7EE"/>
                </a:solidFill>
                <a:latin typeface="Roboto Condensed"/>
              </a:rPr>
              <a:t>chinh</a:t>
            </a:r>
            <a:r>
              <a:rPr lang="en-US" sz="3526" spc="-17" dirty="0">
                <a:solidFill>
                  <a:srgbClr val="FBF7EE"/>
                </a:solidFill>
                <a:latin typeface="Roboto Condensed"/>
              </a:rPr>
              <a:t> </a:t>
            </a:r>
            <a:r>
              <a:rPr lang="en-US" sz="3526" spc="-17" dirty="0" err="1">
                <a:solidFill>
                  <a:srgbClr val="FBF7EE"/>
                </a:solidFill>
                <a:latin typeface="Roboto Condensed"/>
              </a:rPr>
              <a:t>phụ</a:t>
            </a:r>
            <a:r>
              <a:rPr lang="en-US" sz="3526" spc="-17" dirty="0">
                <a:solidFill>
                  <a:srgbClr val="FBF7EE"/>
                </a:solidFill>
                <a:latin typeface="Roboto Condensed"/>
              </a:rPr>
              <a:t> (</a:t>
            </a:r>
            <a:r>
              <a:rPr lang="en-US" sz="3526" spc="-17" dirty="0" err="1">
                <a:solidFill>
                  <a:srgbClr val="FBF7EE"/>
                </a:solidFill>
                <a:latin typeface="Roboto Condensed"/>
              </a:rPr>
              <a:t>buồn</a:t>
            </a:r>
            <a:r>
              <a:rPr lang="en-US" sz="3526" spc="-17" dirty="0">
                <a:solidFill>
                  <a:srgbClr val="FBF7EE"/>
                </a:solidFill>
                <a:latin typeface="Roboto Condensed"/>
              </a:rPr>
              <a:t> </a:t>
            </a:r>
            <a:r>
              <a:rPr lang="en-US" sz="3526" spc="-17" dirty="0" err="1">
                <a:solidFill>
                  <a:srgbClr val="FBF7EE"/>
                </a:solidFill>
                <a:latin typeface="Roboto Condensed"/>
              </a:rPr>
              <a:t>tủi</a:t>
            </a:r>
            <a:r>
              <a:rPr lang="en-US" sz="3526" spc="-17" dirty="0">
                <a:solidFill>
                  <a:srgbClr val="FBF7EE"/>
                </a:solidFill>
                <a:latin typeface="Roboto Condensed"/>
              </a:rPr>
              <a:t>, </a:t>
            </a:r>
            <a:r>
              <a:rPr lang="en-US" sz="3526" spc="-17" dirty="0" err="1">
                <a:solidFill>
                  <a:srgbClr val="FBF7EE"/>
                </a:solidFill>
                <a:latin typeface="Roboto Condensed"/>
              </a:rPr>
              <a:t>cô</a:t>
            </a:r>
            <a:r>
              <a:rPr lang="en-US" sz="3526" spc="-17" dirty="0">
                <a:solidFill>
                  <a:srgbClr val="FBF7EE"/>
                </a:solidFill>
                <a:latin typeface="Roboto Condensed"/>
              </a:rPr>
              <a:t> </a:t>
            </a:r>
            <a:r>
              <a:rPr lang="en-US" sz="3526" spc="-17" dirty="0" err="1">
                <a:solidFill>
                  <a:srgbClr val="FBF7EE"/>
                </a:solidFill>
                <a:latin typeface="Roboto Condensed"/>
              </a:rPr>
              <a:t>đơn</a:t>
            </a:r>
            <a:r>
              <a:rPr lang="en-US" sz="3526" spc="-17" dirty="0">
                <a:solidFill>
                  <a:srgbClr val="FBF7EE"/>
                </a:solidFill>
                <a:latin typeface="Roboto Condensed"/>
              </a:rPr>
              <a:t>, lo </a:t>
            </a:r>
            <a:r>
              <a:rPr lang="en-US" sz="3526" spc="-17" dirty="0" err="1">
                <a:solidFill>
                  <a:srgbClr val="FBF7EE"/>
                </a:solidFill>
                <a:latin typeface="Roboto Condensed"/>
              </a:rPr>
              <a:t>lắng</a:t>
            </a:r>
            <a:r>
              <a:rPr lang="en-US" sz="3526" spc="-17" dirty="0">
                <a:solidFill>
                  <a:srgbClr val="FBF7EE"/>
                </a:solidFill>
                <a:latin typeface="Roboto Condensed"/>
              </a:rPr>
              <a:t>, </a:t>
            </a:r>
            <a:r>
              <a:rPr lang="en-US" sz="3526" spc="-17" dirty="0" err="1">
                <a:solidFill>
                  <a:srgbClr val="FBF7EE"/>
                </a:solidFill>
                <a:latin typeface="Roboto Condensed"/>
              </a:rPr>
              <a:t>trống</a:t>
            </a:r>
            <a:r>
              <a:rPr lang="en-US" sz="3526" spc="-17" dirty="0">
                <a:solidFill>
                  <a:srgbClr val="FBF7EE"/>
                </a:solidFill>
                <a:latin typeface="Roboto Condensed"/>
              </a:rPr>
              <a:t> </a:t>
            </a:r>
            <a:r>
              <a:rPr lang="en-US" sz="3526" spc="-17" dirty="0" err="1">
                <a:solidFill>
                  <a:srgbClr val="FBF7EE"/>
                </a:solidFill>
                <a:latin typeface="Roboto Condensed"/>
              </a:rPr>
              <a:t>vắng</a:t>
            </a:r>
            <a:r>
              <a:rPr lang="en-US" sz="3526" spc="-17" dirty="0">
                <a:solidFill>
                  <a:srgbClr val="FBF7EE"/>
                </a:solidFill>
                <a:latin typeface="Roboto Condensed"/>
              </a:rPr>
              <a:t>, hi </a:t>
            </a:r>
            <a:r>
              <a:rPr lang="en-US" sz="3526" spc="-17" dirty="0" err="1">
                <a:solidFill>
                  <a:srgbClr val="FBF7EE"/>
                </a:solidFill>
                <a:latin typeface="Roboto Condensed"/>
              </a:rPr>
              <a:t>vọng</a:t>
            </a:r>
            <a:r>
              <a:rPr lang="en-US" sz="3526" spc="-17" dirty="0">
                <a:solidFill>
                  <a:srgbClr val="FBF7EE"/>
                </a:solidFill>
                <a:latin typeface="Roboto Condensed"/>
              </a:rPr>
              <a:t> </a:t>
            </a:r>
            <a:r>
              <a:rPr lang="en-US" sz="3526" spc="-17" dirty="0" err="1">
                <a:solidFill>
                  <a:srgbClr val="FBF7EE"/>
                </a:solidFill>
                <a:latin typeface="Roboto Condensed"/>
              </a:rPr>
              <a:t>rồi</a:t>
            </a:r>
            <a:r>
              <a:rPr lang="en-US" sz="3526" spc="-17" dirty="0">
                <a:solidFill>
                  <a:srgbClr val="FBF7EE"/>
                </a:solidFill>
                <a:latin typeface="Roboto Condensed"/>
              </a:rPr>
              <a:t> </a:t>
            </a:r>
            <a:r>
              <a:rPr lang="en-US" sz="3526" spc="-17" dirty="0" err="1">
                <a:solidFill>
                  <a:srgbClr val="FBF7EE"/>
                </a:solidFill>
                <a:latin typeface="Roboto Condensed"/>
              </a:rPr>
              <a:t>lại</a:t>
            </a:r>
            <a:r>
              <a:rPr lang="en-US" sz="3526" spc="-17" dirty="0">
                <a:solidFill>
                  <a:srgbClr val="FBF7EE"/>
                </a:solidFill>
                <a:latin typeface="Roboto Condensed"/>
              </a:rPr>
              <a:t> </a:t>
            </a:r>
            <a:r>
              <a:rPr lang="en-US" sz="3526" spc="-17" dirty="0" err="1">
                <a:solidFill>
                  <a:srgbClr val="FBF7EE"/>
                </a:solidFill>
                <a:latin typeface="Roboto Condensed"/>
              </a:rPr>
              <a:t>thất</a:t>
            </a:r>
            <a:r>
              <a:rPr lang="en-US" sz="3526" spc="-17" dirty="0">
                <a:solidFill>
                  <a:srgbClr val="FBF7EE"/>
                </a:solidFill>
                <a:latin typeface="Roboto Condensed"/>
              </a:rPr>
              <a:t> </a:t>
            </a:r>
            <a:r>
              <a:rPr lang="en-US" sz="3526" spc="-17" dirty="0" err="1">
                <a:solidFill>
                  <a:srgbClr val="FBF7EE"/>
                </a:solidFill>
                <a:latin typeface="Roboto Condensed"/>
              </a:rPr>
              <a:t>vọng</a:t>
            </a:r>
            <a:r>
              <a:rPr lang="en-US" sz="3526" spc="-17" dirty="0">
                <a:solidFill>
                  <a:srgbClr val="FBF7EE"/>
                </a:solidFill>
                <a:latin typeface="Roboto Condensed"/>
              </a:rPr>
              <a:t>)</a:t>
            </a:r>
          </a:p>
        </p:txBody>
      </p:sp>
      <p:sp>
        <p:nvSpPr>
          <p:cNvPr id="7" name="TextBox 7"/>
          <p:cNvSpPr txBox="1"/>
          <p:nvPr/>
        </p:nvSpPr>
        <p:spPr>
          <a:xfrm>
            <a:off x="388322" y="186576"/>
            <a:ext cx="16870978" cy="842124"/>
          </a:xfrm>
          <a:prstGeom prst="rect">
            <a:avLst/>
          </a:prstGeom>
        </p:spPr>
        <p:txBody>
          <a:bodyPr lIns="0" tIns="0" rIns="0" bIns="0" rtlCol="0" anchor="t">
            <a:spAutoFit/>
          </a:bodyPr>
          <a:lstStyle/>
          <a:p>
            <a:pPr algn="ctr">
              <a:lnSpc>
                <a:spcPts val="6727"/>
              </a:lnSpc>
            </a:pPr>
            <a:r>
              <a:rPr lang="en-US" sz="5382">
                <a:solidFill>
                  <a:srgbClr val="FFCF51"/>
                </a:solidFill>
                <a:latin typeface="Fraunces Bold"/>
              </a:rPr>
              <a:t>3. KHÁM PHÁ VĂN BẢN</a:t>
            </a:r>
          </a:p>
        </p:txBody>
      </p:sp>
      <p:sp>
        <p:nvSpPr>
          <p:cNvPr id="8" name="TextBox 8"/>
          <p:cNvSpPr txBox="1"/>
          <p:nvPr/>
        </p:nvSpPr>
        <p:spPr>
          <a:xfrm>
            <a:off x="9144000" y="1689215"/>
            <a:ext cx="8534165" cy="5324960"/>
          </a:xfrm>
          <a:prstGeom prst="rect">
            <a:avLst/>
          </a:prstGeom>
        </p:spPr>
        <p:txBody>
          <a:bodyPr lIns="0" tIns="0" rIns="0" bIns="0" rtlCol="0" anchor="t">
            <a:spAutoFit/>
          </a:bodyPr>
          <a:lstStyle/>
          <a:p>
            <a:pPr algn="ctr">
              <a:lnSpc>
                <a:spcPts val="5246"/>
              </a:lnSpc>
            </a:pPr>
            <a:r>
              <a:rPr lang="en-US" sz="4408" dirty="0" err="1">
                <a:solidFill>
                  <a:srgbClr val="FFFFFF"/>
                </a:solidFill>
                <a:latin typeface="#9Slide05 VL Fadilla"/>
              </a:rPr>
              <a:t>Lòng</a:t>
            </a:r>
            <a:r>
              <a:rPr lang="en-US" sz="4408" dirty="0">
                <a:solidFill>
                  <a:srgbClr val="FFFFFF"/>
                </a:solidFill>
                <a:latin typeface="#9Slide05 VL Fadilla"/>
              </a:rPr>
              <a:t> </a:t>
            </a:r>
            <a:r>
              <a:rPr lang="en-US" sz="4408" dirty="0" err="1">
                <a:solidFill>
                  <a:srgbClr val="FFFFFF"/>
                </a:solidFill>
                <a:latin typeface="#9Slide05 VL Fadilla"/>
              </a:rPr>
              <a:t>này</a:t>
            </a:r>
            <a:r>
              <a:rPr lang="en-US" sz="4408" dirty="0">
                <a:solidFill>
                  <a:srgbClr val="FFFFFF"/>
                </a:solidFill>
                <a:latin typeface="#9Slide05 VL Fadilla"/>
              </a:rPr>
              <a:t> </a:t>
            </a:r>
            <a:r>
              <a:rPr lang="en-US" sz="4408" dirty="0" err="1">
                <a:solidFill>
                  <a:srgbClr val="FFFFFF"/>
                </a:solidFill>
                <a:latin typeface="#9Slide05 VL Fadilla"/>
              </a:rPr>
              <a:t>gửi</a:t>
            </a:r>
            <a:r>
              <a:rPr lang="en-US" sz="4408" dirty="0">
                <a:solidFill>
                  <a:srgbClr val="FFFFFF"/>
                </a:solidFill>
                <a:latin typeface="#9Slide05 VL Fadilla"/>
              </a:rPr>
              <a:t> </a:t>
            </a:r>
            <a:r>
              <a:rPr lang="en-US" sz="4408" dirty="0" err="1">
                <a:solidFill>
                  <a:srgbClr val="FFFFFF"/>
                </a:solidFill>
                <a:latin typeface="#9Slide05 VL Fadilla"/>
              </a:rPr>
              <a:t>gió</a:t>
            </a:r>
            <a:r>
              <a:rPr lang="en-US" sz="4408" dirty="0">
                <a:solidFill>
                  <a:srgbClr val="FFFFFF"/>
                </a:solidFill>
                <a:latin typeface="#9Slide05 VL Fadilla"/>
              </a:rPr>
              <a:t> </a:t>
            </a:r>
            <a:r>
              <a:rPr lang="en-US" sz="4408" dirty="0" err="1">
                <a:solidFill>
                  <a:srgbClr val="FFFFFF"/>
                </a:solidFill>
                <a:latin typeface="#9Slide05 VL Fadilla"/>
              </a:rPr>
              <a:t>đông</a:t>
            </a:r>
            <a:r>
              <a:rPr lang="en-US" sz="4408" dirty="0">
                <a:solidFill>
                  <a:srgbClr val="FFFFFF"/>
                </a:solidFill>
                <a:latin typeface="#9Slide05 VL Fadilla"/>
              </a:rPr>
              <a:t> </a:t>
            </a:r>
            <a:r>
              <a:rPr lang="en-US" sz="4408" dirty="0" err="1">
                <a:solidFill>
                  <a:srgbClr val="FFFFFF"/>
                </a:solidFill>
                <a:latin typeface="#9Slide05 VL Fadilla"/>
              </a:rPr>
              <a:t>có</a:t>
            </a:r>
            <a:r>
              <a:rPr lang="en-US" sz="4408" dirty="0">
                <a:solidFill>
                  <a:srgbClr val="FFFFFF"/>
                </a:solidFill>
                <a:latin typeface="#9Slide05 VL Fadilla"/>
              </a:rPr>
              <a:t> </a:t>
            </a:r>
            <a:r>
              <a:rPr lang="en-US" sz="4408" dirty="0" err="1">
                <a:solidFill>
                  <a:srgbClr val="FFFFFF"/>
                </a:solidFill>
                <a:latin typeface="#9Slide05 VL Fadilla"/>
              </a:rPr>
              <a:t>tiện</a:t>
            </a:r>
            <a:r>
              <a:rPr lang="en-US" sz="4408" dirty="0">
                <a:solidFill>
                  <a:srgbClr val="FFFFFF"/>
                </a:solidFill>
                <a:latin typeface="#9Slide05 VL Fadilla"/>
              </a:rPr>
              <a:t>?</a:t>
            </a:r>
          </a:p>
          <a:p>
            <a:pPr algn="ctr">
              <a:lnSpc>
                <a:spcPts val="5246"/>
              </a:lnSpc>
            </a:pPr>
            <a:r>
              <a:rPr lang="en-US" sz="4408" dirty="0" err="1">
                <a:solidFill>
                  <a:srgbClr val="FFFFFF"/>
                </a:solidFill>
                <a:latin typeface="#9Slide05 VL Fadilla"/>
              </a:rPr>
              <a:t>Nghìn</a:t>
            </a:r>
            <a:r>
              <a:rPr lang="en-US" sz="4408" dirty="0">
                <a:solidFill>
                  <a:srgbClr val="FFFFFF"/>
                </a:solidFill>
                <a:latin typeface="#9Slide05 VL Fadilla"/>
              </a:rPr>
              <a:t> </a:t>
            </a:r>
            <a:r>
              <a:rPr lang="en-US" sz="4408" dirty="0" err="1">
                <a:solidFill>
                  <a:srgbClr val="FFFFFF"/>
                </a:solidFill>
                <a:latin typeface="#9Slide05 VL Fadilla"/>
              </a:rPr>
              <a:t>vàng</a:t>
            </a:r>
            <a:r>
              <a:rPr lang="en-US" sz="4408" dirty="0">
                <a:solidFill>
                  <a:srgbClr val="FFFFFF"/>
                </a:solidFill>
                <a:latin typeface="#9Slide05 VL Fadilla"/>
              </a:rPr>
              <a:t> </a:t>
            </a:r>
            <a:r>
              <a:rPr lang="en-US" sz="4408" dirty="0" err="1">
                <a:solidFill>
                  <a:srgbClr val="FFFFFF"/>
                </a:solidFill>
                <a:latin typeface="#9Slide05 VL Fadilla"/>
              </a:rPr>
              <a:t>xin</a:t>
            </a:r>
            <a:r>
              <a:rPr lang="en-US" sz="4408" dirty="0">
                <a:solidFill>
                  <a:srgbClr val="FFFFFF"/>
                </a:solidFill>
                <a:latin typeface="#9Slide05 VL Fadilla"/>
              </a:rPr>
              <a:t> </a:t>
            </a:r>
            <a:r>
              <a:rPr lang="en-US" sz="4408" dirty="0" err="1">
                <a:solidFill>
                  <a:srgbClr val="FFFFFF"/>
                </a:solidFill>
                <a:latin typeface="#9Slide05 VL Fadilla"/>
              </a:rPr>
              <a:t>gửi</a:t>
            </a:r>
            <a:r>
              <a:rPr lang="en-US" sz="4408" dirty="0">
                <a:solidFill>
                  <a:srgbClr val="FFFFFF"/>
                </a:solidFill>
                <a:latin typeface="#9Slide05 VL Fadilla"/>
              </a:rPr>
              <a:t> </a:t>
            </a:r>
            <a:r>
              <a:rPr lang="en-US" sz="4408" dirty="0" err="1">
                <a:solidFill>
                  <a:srgbClr val="FFFFFF"/>
                </a:solidFill>
                <a:latin typeface="#9Slide05 VL Fadilla"/>
              </a:rPr>
              <a:t>đến</a:t>
            </a:r>
            <a:r>
              <a:rPr lang="en-US" sz="4408" dirty="0">
                <a:solidFill>
                  <a:srgbClr val="FFFFFF"/>
                </a:solidFill>
                <a:latin typeface="#9Slide05 VL Fadilla"/>
              </a:rPr>
              <a:t> non </a:t>
            </a:r>
            <a:r>
              <a:rPr lang="en-US" sz="4408" dirty="0" err="1">
                <a:solidFill>
                  <a:srgbClr val="FFFFFF"/>
                </a:solidFill>
                <a:latin typeface="#9Slide05 VL Fadilla"/>
              </a:rPr>
              <a:t>Yên</a:t>
            </a:r>
            <a:r>
              <a:rPr lang="en-US" sz="4408" dirty="0">
                <a:solidFill>
                  <a:srgbClr val="FFFFFF"/>
                </a:solidFill>
                <a:latin typeface="#9Slide05 VL Fadilla"/>
              </a:rPr>
              <a:t>.</a:t>
            </a:r>
          </a:p>
          <a:p>
            <a:pPr algn="ctr">
              <a:lnSpc>
                <a:spcPts val="5246"/>
              </a:lnSpc>
            </a:pPr>
            <a:r>
              <a:rPr lang="en-US" sz="4408" dirty="0">
                <a:solidFill>
                  <a:srgbClr val="FFFFFF"/>
                </a:solidFill>
                <a:latin typeface="#9Slide05 VL Fadilla"/>
              </a:rPr>
              <a:t>Non </a:t>
            </a:r>
            <a:r>
              <a:rPr lang="en-US" sz="4408" dirty="0" err="1">
                <a:solidFill>
                  <a:srgbClr val="FFFFFF"/>
                </a:solidFill>
                <a:latin typeface="#9Slide05 VL Fadilla"/>
              </a:rPr>
              <a:t>Yên</a:t>
            </a:r>
            <a:r>
              <a:rPr lang="en-US" sz="4408" dirty="0">
                <a:solidFill>
                  <a:srgbClr val="FFFFFF"/>
                </a:solidFill>
                <a:latin typeface="#9Slide05 VL Fadilla"/>
              </a:rPr>
              <a:t> </a:t>
            </a:r>
            <a:r>
              <a:rPr lang="en-US" sz="4408" dirty="0" err="1">
                <a:solidFill>
                  <a:srgbClr val="FFFFFF"/>
                </a:solidFill>
                <a:latin typeface="#9Slide05 VL Fadilla"/>
              </a:rPr>
              <a:t>dù</a:t>
            </a:r>
            <a:r>
              <a:rPr lang="en-US" sz="4408" dirty="0">
                <a:solidFill>
                  <a:srgbClr val="FFFFFF"/>
                </a:solidFill>
                <a:latin typeface="#9Slide05 VL Fadilla"/>
              </a:rPr>
              <a:t> </a:t>
            </a:r>
            <a:r>
              <a:rPr lang="en-US" sz="4408" dirty="0" err="1">
                <a:solidFill>
                  <a:srgbClr val="FFFFFF"/>
                </a:solidFill>
                <a:latin typeface="#9Slide05 VL Fadilla"/>
              </a:rPr>
              <a:t>chẳng</a:t>
            </a:r>
            <a:r>
              <a:rPr lang="en-US" sz="4408" dirty="0">
                <a:solidFill>
                  <a:srgbClr val="FFFFFF"/>
                </a:solidFill>
                <a:latin typeface="#9Slide05 VL Fadilla"/>
              </a:rPr>
              <a:t> </a:t>
            </a:r>
            <a:r>
              <a:rPr lang="en-US" sz="4408" dirty="0" err="1">
                <a:solidFill>
                  <a:srgbClr val="FFFFFF"/>
                </a:solidFill>
                <a:latin typeface="#9Slide05 VL Fadilla"/>
              </a:rPr>
              <a:t>tới</a:t>
            </a:r>
            <a:r>
              <a:rPr lang="en-US" sz="4408" dirty="0">
                <a:solidFill>
                  <a:srgbClr val="FFFFFF"/>
                </a:solidFill>
                <a:latin typeface="#9Slide05 VL Fadilla"/>
              </a:rPr>
              <a:t> miền,</a:t>
            </a:r>
          </a:p>
          <a:p>
            <a:pPr algn="ctr">
              <a:lnSpc>
                <a:spcPts val="5246"/>
              </a:lnSpc>
            </a:pPr>
            <a:r>
              <a:rPr lang="en-US" sz="4408" dirty="0" err="1">
                <a:solidFill>
                  <a:srgbClr val="FFFFFF"/>
                </a:solidFill>
                <a:latin typeface="#9Slide05 VL Fadilla"/>
              </a:rPr>
              <a:t>Nhớ</a:t>
            </a:r>
            <a:r>
              <a:rPr lang="en-US" sz="4408" dirty="0">
                <a:solidFill>
                  <a:srgbClr val="FFFFFF"/>
                </a:solidFill>
                <a:latin typeface="#9Slide05 VL Fadilla"/>
              </a:rPr>
              <a:t> </a:t>
            </a:r>
            <a:r>
              <a:rPr lang="en-US" sz="4408" dirty="0" err="1">
                <a:solidFill>
                  <a:srgbClr val="FFFFFF"/>
                </a:solidFill>
                <a:latin typeface="#9Slide05 VL Fadilla"/>
              </a:rPr>
              <a:t>chàng</a:t>
            </a:r>
            <a:r>
              <a:rPr lang="en-US" sz="4408" dirty="0">
                <a:solidFill>
                  <a:srgbClr val="FFFFFF"/>
                </a:solidFill>
                <a:latin typeface="#9Slide05 VL Fadilla"/>
              </a:rPr>
              <a:t> </a:t>
            </a:r>
            <a:r>
              <a:rPr lang="en-US" sz="4408" dirty="0" err="1">
                <a:solidFill>
                  <a:srgbClr val="FFFFFF"/>
                </a:solidFill>
                <a:latin typeface="#9Slide05 VL Fadilla"/>
              </a:rPr>
              <a:t>thăm</a:t>
            </a:r>
            <a:r>
              <a:rPr lang="en-US" sz="4408" dirty="0">
                <a:solidFill>
                  <a:srgbClr val="FFFFFF"/>
                </a:solidFill>
                <a:latin typeface="#9Slide05 VL Fadilla"/>
              </a:rPr>
              <a:t> </a:t>
            </a:r>
            <a:r>
              <a:rPr lang="en-US" sz="4408" dirty="0" err="1">
                <a:solidFill>
                  <a:srgbClr val="FFFFFF"/>
                </a:solidFill>
                <a:latin typeface="#9Slide05 VL Fadilla"/>
              </a:rPr>
              <a:t>thẳm</a:t>
            </a:r>
            <a:r>
              <a:rPr lang="en-US" sz="4408" dirty="0">
                <a:solidFill>
                  <a:srgbClr val="FFFFFF"/>
                </a:solidFill>
                <a:latin typeface="#9Slide05 VL Fadilla"/>
              </a:rPr>
              <a:t> </a:t>
            </a:r>
            <a:r>
              <a:rPr lang="en-US" sz="4408" dirty="0" err="1">
                <a:solidFill>
                  <a:srgbClr val="FFFFFF"/>
                </a:solidFill>
                <a:latin typeface="#9Slide05 VL Fadilla"/>
              </a:rPr>
              <a:t>đường</a:t>
            </a:r>
            <a:r>
              <a:rPr lang="en-US" sz="4408" dirty="0">
                <a:solidFill>
                  <a:srgbClr val="FFFFFF"/>
                </a:solidFill>
                <a:latin typeface="#9Slide05 VL Fadilla"/>
              </a:rPr>
              <a:t> </a:t>
            </a:r>
            <a:r>
              <a:rPr lang="en-US" sz="4408" dirty="0" err="1">
                <a:solidFill>
                  <a:srgbClr val="FFFFFF"/>
                </a:solidFill>
                <a:latin typeface="#9Slide05 VL Fadilla"/>
              </a:rPr>
              <a:t>lên</a:t>
            </a:r>
            <a:r>
              <a:rPr lang="en-US" sz="4408" dirty="0">
                <a:solidFill>
                  <a:srgbClr val="FFFFFF"/>
                </a:solidFill>
                <a:latin typeface="#9Slide05 VL Fadilla"/>
              </a:rPr>
              <a:t> </a:t>
            </a:r>
            <a:r>
              <a:rPr lang="en-US" sz="4408" dirty="0" err="1">
                <a:solidFill>
                  <a:srgbClr val="FFFFFF"/>
                </a:solidFill>
                <a:latin typeface="#9Slide05 VL Fadilla"/>
              </a:rPr>
              <a:t>bằng</a:t>
            </a:r>
            <a:r>
              <a:rPr lang="en-US" sz="4408" dirty="0">
                <a:solidFill>
                  <a:srgbClr val="FFFFFF"/>
                </a:solidFill>
                <a:latin typeface="#9Slide05 VL Fadilla"/>
              </a:rPr>
              <a:t> </a:t>
            </a:r>
            <a:r>
              <a:rPr lang="en-US" sz="4408" dirty="0" err="1">
                <a:solidFill>
                  <a:srgbClr val="FFFFFF"/>
                </a:solidFill>
                <a:latin typeface="#9Slide05 VL Fadilla"/>
              </a:rPr>
              <a:t>trời</a:t>
            </a:r>
            <a:r>
              <a:rPr lang="en-US" sz="4408" dirty="0">
                <a:solidFill>
                  <a:srgbClr val="FFFFFF"/>
                </a:solidFill>
                <a:latin typeface="#9Slide05 VL Fadilla"/>
              </a:rPr>
              <a:t>.</a:t>
            </a:r>
          </a:p>
          <a:p>
            <a:pPr algn="ctr">
              <a:lnSpc>
                <a:spcPts val="5246"/>
              </a:lnSpc>
            </a:pPr>
            <a:r>
              <a:rPr lang="en-US" sz="4408" dirty="0" err="1">
                <a:solidFill>
                  <a:srgbClr val="FFFFFF"/>
                </a:solidFill>
                <a:latin typeface="#9Slide05 VL Fadilla"/>
              </a:rPr>
              <a:t>Trời</a:t>
            </a:r>
            <a:r>
              <a:rPr lang="en-US" sz="4408" dirty="0">
                <a:solidFill>
                  <a:srgbClr val="FFFFFF"/>
                </a:solidFill>
                <a:latin typeface="#9Slide05 VL Fadilla"/>
              </a:rPr>
              <a:t> </a:t>
            </a:r>
            <a:r>
              <a:rPr lang="en-US" sz="4408" dirty="0" err="1">
                <a:solidFill>
                  <a:srgbClr val="FFFFFF"/>
                </a:solidFill>
                <a:latin typeface="#9Slide05 VL Fadilla"/>
              </a:rPr>
              <a:t>thăm</a:t>
            </a:r>
            <a:r>
              <a:rPr lang="en-US" sz="4408" dirty="0">
                <a:solidFill>
                  <a:srgbClr val="FFFFFF"/>
                </a:solidFill>
                <a:latin typeface="#9Slide05 VL Fadilla"/>
              </a:rPr>
              <a:t> </a:t>
            </a:r>
            <a:r>
              <a:rPr lang="en-US" sz="4408" dirty="0" err="1">
                <a:solidFill>
                  <a:srgbClr val="FFFFFF"/>
                </a:solidFill>
                <a:latin typeface="#9Slide05 VL Fadilla"/>
              </a:rPr>
              <a:t>thẳm</a:t>
            </a:r>
            <a:r>
              <a:rPr lang="en-US" sz="4408" dirty="0">
                <a:solidFill>
                  <a:srgbClr val="FFFFFF"/>
                </a:solidFill>
                <a:latin typeface="#9Slide05 VL Fadilla"/>
              </a:rPr>
              <a:t> xa </a:t>
            </a:r>
            <a:r>
              <a:rPr lang="en-US" sz="4408" dirty="0" err="1">
                <a:solidFill>
                  <a:srgbClr val="FFFFFF"/>
                </a:solidFill>
                <a:latin typeface="#9Slide05 VL Fadilla"/>
              </a:rPr>
              <a:t>vời</a:t>
            </a:r>
            <a:r>
              <a:rPr lang="en-US" sz="4408" dirty="0">
                <a:solidFill>
                  <a:srgbClr val="FFFFFF"/>
                </a:solidFill>
                <a:latin typeface="#9Slide05 VL Fadilla"/>
              </a:rPr>
              <a:t> </a:t>
            </a:r>
            <a:r>
              <a:rPr lang="en-US" sz="4408" dirty="0" err="1">
                <a:solidFill>
                  <a:srgbClr val="FFFFFF"/>
                </a:solidFill>
                <a:latin typeface="#9Slide05 VL Fadilla"/>
              </a:rPr>
              <a:t>khôn</a:t>
            </a:r>
            <a:r>
              <a:rPr lang="en-US" sz="4408" dirty="0">
                <a:solidFill>
                  <a:srgbClr val="FFFFFF"/>
                </a:solidFill>
                <a:latin typeface="#9Slide05 VL Fadilla"/>
              </a:rPr>
              <a:t> </a:t>
            </a:r>
            <a:r>
              <a:rPr lang="en-US" sz="4408" dirty="0" err="1">
                <a:solidFill>
                  <a:srgbClr val="FFFFFF"/>
                </a:solidFill>
                <a:latin typeface="#9Slide05 VL Fadilla"/>
              </a:rPr>
              <a:t>thấu</a:t>
            </a:r>
            <a:r>
              <a:rPr lang="en-US" sz="4408" dirty="0">
                <a:solidFill>
                  <a:srgbClr val="FFFFFF"/>
                </a:solidFill>
                <a:latin typeface="#9Slide05 VL Fadilla"/>
              </a:rPr>
              <a:t>,</a:t>
            </a:r>
          </a:p>
          <a:p>
            <a:pPr algn="ctr">
              <a:lnSpc>
                <a:spcPts val="5246"/>
              </a:lnSpc>
            </a:pPr>
            <a:r>
              <a:rPr lang="en-US" sz="4408" dirty="0" err="1">
                <a:solidFill>
                  <a:srgbClr val="FFFFFF"/>
                </a:solidFill>
                <a:latin typeface="#9Slide05 VL Fadilla"/>
              </a:rPr>
              <a:t>Nỗi</a:t>
            </a:r>
            <a:r>
              <a:rPr lang="en-US" sz="4408" dirty="0">
                <a:solidFill>
                  <a:srgbClr val="FFFFFF"/>
                </a:solidFill>
                <a:latin typeface="#9Slide05 VL Fadilla"/>
              </a:rPr>
              <a:t> </a:t>
            </a:r>
            <a:r>
              <a:rPr lang="en-US" sz="4408" dirty="0" err="1">
                <a:solidFill>
                  <a:srgbClr val="FFFFFF"/>
                </a:solidFill>
                <a:latin typeface="#9Slide05 VL Fadilla"/>
              </a:rPr>
              <a:t>nhớ</a:t>
            </a:r>
            <a:r>
              <a:rPr lang="en-US" sz="4408" dirty="0">
                <a:solidFill>
                  <a:srgbClr val="FFFFFF"/>
                </a:solidFill>
                <a:latin typeface="#9Slide05 VL Fadilla"/>
              </a:rPr>
              <a:t> </a:t>
            </a:r>
            <a:r>
              <a:rPr lang="en-US" sz="4408" dirty="0" err="1">
                <a:solidFill>
                  <a:srgbClr val="FFFFFF"/>
                </a:solidFill>
                <a:latin typeface="#9Slide05 VL Fadilla"/>
              </a:rPr>
              <a:t>chàng</a:t>
            </a:r>
            <a:r>
              <a:rPr lang="en-US" sz="4408" dirty="0">
                <a:solidFill>
                  <a:srgbClr val="FFFFFF"/>
                </a:solidFill>
                <a:latin typeface="#9Slide05 VL Fadilla"/>
              </a:rPr>
              <a:t> </a:t>
            </a:r>
            <a:r>
              <a:rPr lang="en-US" sz="4408" dirty="0" err="1">
                <a:solidFill>
                  <a:srgbClr val="FFFFFF"/>
                </a:solidFill>
                <a:latin typeface="#9Slide05 VL Fadilla"/>
              </a:rPr>
              <a:t>đau</a:t>
            </a:r>
            <a:r>
              <a:rPr lang="en-US" sz="4408" dirty="0">
                <a:solidFill>
                  <a:srgbClr val="FFFFFF"/>
                </a:solidFill>
                <a:latin typeface="#9Slide05 VL Fadilla"/>
              </a:rPr>
              <a:t> </a:t>
            </a:r>
            <a:r>
              <a:rPr lang="en-US" sz="4408" dirty="0" err="1">
                <a:solidFill>
                  <a:srgbClr val="FFFFFF"/>
                </a:solidFill>
                <a:latin typeface="#9Slide05 VL Fadilla"/>
              </a:rPr>
              <a:t>đáu</a:t>
            </a:r>
            <a:r>
              <a:rPr lang="en-US" sz="4408" dirty="0">
                <a:solidFill>
                  <a:srgbClr val="FFFFFF"/>
                </a:solidFill>
                <a:latin typeface="#9Slide05 VL Fadilla"/>
              </a:rPr>
              <a:t> </a:t>
            </a:r>
            <a:r>
              <a:rPr lang="en-US" sz="4408" dirty="0" err="1">
                <a:solidFill>
                  <a:srgbClr val="FFFFFF"/>
                </a:solidFill>
                <a:latin typeface="#9Slide05 VL Fadilla"/>
              </a:rPr>
              <a:t>nào</a:t>
            </a:r>
            <a:r>
              <a:rPr lang="en-US" sz="4408" dirty="0">
                <a:solidFill>
                  <a:srgbClr val="FFFFFF"/>
                </a:solidFill>
                <a:latin typeface="#9Slide05 VL Fadilla"/>
              </a:rPr>
              <a:t> </a:t>
            </a:r>
            <a:r>
              <a:rPr lang="en-US" sz="4408" dirty="0" err="1">
                <a:solidFill>
                  <a:srgbClr val="FFFFFF"/>
                </a:solidFill>
                <a:latin typeface="#9Slide05 VL Fadilla"/>
              </a:rPr>
              <a:t>xong</a:t>
            </a:r>
            <a:r>
              <a:rPr lang="en-US" sz="4408" dirty="0">
                <a:solidFill>
                  <a:srgbClr val="FFFFFF"/>
                </a:solidFill>
                <a:latin typeface="#9Slide05 VL Fadilla"/>
              </a:rPr>
              <a:t>.</a:t>
            </a:r>
          </a:p>
          <a:p>
            <a:pPr algn="ctr">
              <a:lnSpc>
                <a:spcPts val="5246"/>
              </a:lnSpc>
            </a:pPr>
            <a:r>
              <a:rPr lang="en-US" sz="4408" dirty="0" err="1">
                <a:solidFill>
                  <a:srgbClr val="FFFFFF"/>
                </a:solidFill>
                <a:latin typeface="#9Slide05 VL Fadilla"/>
              </a:rPr>
              <a:t>Cảnh</a:t>
            </a:r>
            <a:r>
              <a:rPr lang="en-US" sz="4408" dirty="0">
                <a:solidFill>
                  <a:srgbClr val="FFFFFF"/>
                </a:solidFill>
                <a:latin typeface="#9Slide05 VL Fadilla"/>
              </a:rPr>
              <a:t> </a:t>
            </a:r>
            <a:r>
              <a:rPr lang="en-US" sz="4408" dirty="0" err="1">
                <a:solidFill>
                  <a:srgbClr val="FFFFFF"/>
                </a:solidFill>
                <a:latin typeface="#9Slide05 VL Fadilla"/>
              </a:rPr>
              <a:t>buồn</a:t>
            </a:r>
            <a:r>
              <a:rPr lang="en-US" sz="4408" dirty="0">
                <a:solidFill>
                  <a:srgbClr val="FFFFFF"/>
                </a:solidFill>
                <a:latin typeface="#9Slide05 VL Fadilla"/>
              </a:rPr>
              <a:t>, </a:t>
            </a:r>
            <a:r>
              <a:rPr lang="en-US" sz="4408" dirty="0" err="1">
                <a:solidFill>
                  <a:srgbClr val="FFFFFF"/>
                </a:solidFill>
                <a:latin typeface="#9Slide05 VL Fadilla"/>
              </a:rPr>
              <a:t>người</a:t>
            </a:r>
            <a:r>
              <a:rPr lang="en-US" sz="4408" dirty="0">
                <a:solidFill>
                  <a:srgbClr val="FFFFFF"/>
                </a:solidFill>
                <a:latin typeface="#9Slide05 VL Fadilla"/>
              </a:rPr>
              <a:t> </a:t>
            </a:r>
            <a:r>
              <a:rPr lang="en-US" sz="4408" dirty="0" err="1">
                <a:solidFill>
                  <a:srgbClr val="FFFFFF"/>
                </a:solidFill>
                <a:latin typeface="#9Slide05 VL Fadilla"/>
              </a:rPr>
              <a:t>thiết</a:t>
            </a:r>
            <a:r>
              <a:rPr lang="en-US" sz="4408" dirty="0">
                <a:solidFill>
                  <a:srgbClr val="FFFFFF"/>
                </a:solidFill>
                <a:latin typeface="#9Slide05 VL Fadilla"/>
              </a:rPr>
              <a:t> </a:t>
            </a:r>
            <a:r>
              <a:rPr lang="en-US" sz="4408" dirty="0" err="1">
                <a:solidFill>
                  <a:srgbClr val="FFFFFF"/>
                </a:solidFill>
                <a:latin typeface="#9Slide05 VL Fadilla"/>
              </a:rPr>
              <a:t>tha</a:t>
            </a:r>
            <a:r>
              <a:rPr lang="en-US" sz="4408" dirty="0">
                <a:solidFill>
                  <a:srgbClr val="FFFFFF"/>
                </a:solidFill>
                <a:latin typeface="#9Slide05 VL Fadilla"/>
              </a:rPr>
              <a:t> </a:t>
            </a:r>
            <a:r>
              <a:rPr lang="en-US" sz="4408" dirty="0" err="1">
                <a:solidFill>
                  <a:srgbClr val="FFFFFF"/>
                </a:solidFill>
                <a:latin typeface="#9Slide05 VL Fadilla"/>
              </a:rPr>
              <a:t>lòng</a:t>
            </a:r>
            <a:r>
              <a:rPr lang="en-US" sz="4408" dirty="0">
                <a:solidFill>
                  <a:srgbClr val="FFFFFF"/>
                </a:solidFill>
                <a:latin typeface="#9Slide05 VL Fadilla"/>
              </a:rPr>
              <a:t>,</a:t>
            </a:r>
          </a:p>
          <a:p>
            <a:pPr algn="ctr">
              <a:lnSpc>
                <a:spcPts val="5246"/>
              </a:lnSpc>
            </a:pPr>
            <a:r>
              <a:rPr lang="en-US" sz="4408" dirty="0" err="1">
                <a:solidFill>
                  <a:srgbClr val="FFFFFF"/>
                </a:solidFill>
                <a:latin typeface="#9Slide05 VL Fadilla"/>
              </a:rPr>
              <a:t>Cành</a:t>
            </a:r>
            <a:r>
              <a:rPr lang="en-US" sz="4408" dirty="0">
                <a:solidFill>
                  <a:srgbClr val="FFFFFF"/>
                </a:solidFill>
                <a:latin typeface="#9Slide05 VL Fadilla"/>
              </a:rPr>
              <a:t> </a:t>
            </a:r>
            <a:r>
              <a:rPr lang="en-US" sz="4408" dirty="0" err="1">
                <a:solidFill>
                  <a:srgbClr val="FFFFFF"/>
                </a:solidFill>
                <a:latin typeface="#9Slide05 VL Fadilla"/>
              </a:rPr>
              <a:t>cây</a:t>
            </a:r>
            <a:r>
              <a:rPr lang="en-US" sz="4408" dirty="0">
                <a:solidFill>
                  <a:srgbClr val="FFFFFF"/>
                </a:solidFill>
                <a:latin typeface="#9Slide05 VL Fadilla"/>
              </a:rPr>
              <a:t> </a:t>
            </a:r>
            <a:r>
              <a:rPr lang="en-US" sz="4408" dirty="0" err="1">
                <a:solidFill>
                  <a:srgbClr val="FFFFFF"/>
                </a:solidFill>
                <a:latin typeface="#9Slide05 VL Fadilla"/>
              </a:rPr>
              <a:t>sương</a:t>
            </a:r>
            <a:r>
              <a:rPr lang="en-US" sz="4408" dirty="0">
                <a:solidFill>
                  <a:srgbClr val="FFFFFF"/>
                </a:solidFill>
                <a:latin typeface="#9Slide05 VL Fadilla"/>
              </a:rPr>
              <a:t> </a:t>
            </a:r>
            <a:r>
              <a:rPr lang="en-US" sz="4408" dirty="0" err="1">
                <a:solidFill>
                  <a:srgbClr val="FFFFFF"/>
                </a:solidFill>
                <a:latin typeface="#9Slide05 VL Fadilla"/>
              </a:rPr>
              <a:t>đượm</a:t>
            </a:r>
            <a:r>
              <a:rPr lang="en-US" sz="4408" dirty="0">
                <a:solidFill>
                  <a:srgbClr val="FFFFFF"/>
                </a:solidFill>
                <a:latin typeface="#9Slide05 VL Fadilla"/>
              </a:rPr>
              <a:t>, </a:t>
            </a:r>
            <a:r>
              <a:rPr lang="en-US" sz="4408" dirty="0" err="1">
                <a:solidFill>
                  <a:srgbClr val="FFFFFF"/>
                </a:solidFill>
                <a:latin typeface="#9Slide05 VL Fadilla"/>
              </a:rPr>
              <a:t>tiếng</a:t>
            </a:r>
            <a:r>
              <a:rPr lang="en-US" sz="4408" dirty="0">
                <a:solidFill>
                  <a:srgbClr val="FFFFFF"/>
                </a:solidFill>
                <a:latin typeface="#9Slide05 VL Fadilla"/>
              </a:rPr>
              <a:t> </a:t>
            </a:r>
            <a:r>
              <a:rPr lang="en-US" sz="4408" dirty="0" err="1">
                <a:solidFill>
                  <a:srgbClr val="FFFFFF"/>
                </a:solidFill>
                <a:latin typeface="#9Slide05 VL Fadilla"/>
              </a:rPr>
              <a:t>trùng</a:t>
            </a:r>
            <a:r>
              <a:rPr lang="en-US" sz="4408" dirty="0">
                <a:solidFill>
                  <a:srgbClr val="FFFFFF"/>
                </a:solidFill>
                <a:latin typeface="#9Slide05 VL Fadilla"/>
              </a:rPr>
              <a:t> </a:t>
            </a:r>
            <a:r>
              <a:rPr lang="en-US" sz="4408" dirty="0" err="1">
                <a:solidFill>
                  <a:srgbClr val="FFFFFF"/>
                </a:solidFill>
                <a:latin typeface="#9Slide05 VL Fadilla"/>
              </a:rPr>
              <a:t>mưa</a:t>
            </a:r>
            <a:r>
              <a:rPr lang="en-US" sz="4408" dirty="0">
                <a:solidFill>
                  <a:srgbClr val="FFFFFF"/>
                </a:solidFill>
                <a:latin typeface="#9Slide05 VL Fadilla"/>
              </a:rPr>
              <a:t> </a:t>
            </a:r>
            <a:r>
              <a:rPr lang="en-US" sz="4408" dirty="0" err="1">
                <a:solidFill>
                  <a:srgbClr val="FFFFFF"/>
                </a:solidFill>
                <a:latin typeface="#9Slide05 VL Fadilla"/>
              </a:rPr>
              <a:t>phun</a:t>
            </a:r>
            <a:r>
              <a:rPr lang="en-US" sz="4408" dirty="0">
                <a:solidFill>
                  <a:srgbClr val="FFFFFF"/>
                </a:solidFill>
                <a:latin typeface="#9Slide05 VL Fadilla"/>
              </a:rPr>
              <a:t>.</a:t>
            </a:r>
          </a:p>
        </p:txBody>
      </p:sp>
      <p:sp>
        <p:nvSpPr>
          <p:cNvPr id="9" name="Freeform 9"/>
          <p:cNvSpPr/>
          <p:nvPr/>
        </p:nvSpPr>
        <p:spPr>
          <a:xfrm flipH="1">
            <a:off x="13411083" y="-4728403"/>
            <a:ext cx="8340169" cy="11514206"/>
          </a:xfrm>
          <a:custGeom>
            <a:avLst/>
            <a:gdLst/>
            <a:ahLst/>
            <a:cxnLst/>
            <a:rect l="l" t="t" r="r" b="b"/>
            <a:pathLst>
              <a:path w="8340169" h="11514206">
                <a:moveTo>
                  <a:pt x="8340169" y="0"/>
                </a:moveTo>
                <a:lnTo>
                  <a:pt x="0" y="0"/>
                </a:lnTo>
                <a:lnTo>
                  <a:pt x="0" y="11514206"/>
                </a:lnTo>
                <a:lnTo>
                  <a:pt x="8340169" y="11514206"/>
                </a:lnTo>
                <a:lnTo>
                  <a:pt x="8340169" y="0"/>
                </a:lnTo>
                <a:close/>
              </a:path>
            </a:pathLst>
          </a:custGeom>
          <a:blipFill>
            <a:blip r:embed="rId4"/>
            <a:stretch>
              <a:fillRect r="-3197"/>
            </a:stretch>
          </a:blipFill>
        </p:spPr>
        <p:txBody>
          <a:bodyPr/>
          <a:lstStyle/>
          <a:p>
            <a:endParaRPr lang="en-US"/>
          </a:p>
        </p:txBody>
      </p:sp>
      <p:sp>
        <p:nvSpPr>
          <p:cNvPr id="10" name="Freeform 10"/>
          <p:cNvSpPr/>
          <p:nvPr/>
        </p:nvSpPr>
        <p:spPr>
          <a:xfrm>
            <a:off x="8823811" y="6962939"/>
            <a:ext cx="3982276" cy="3693561"/>
          </a:xfrm>
          <a:custGeom>
            <a:avLst/>
            <a:gdLst/>
            <a:ahLst/>
            <a:cxnLst/>
            <a:rect l="l" t="t" r="r" b="b"/>
            <a:pathLst>
              <a:path w="3982276" h="3693561">
                <a:moveTo>
                  <a:pt x="0" y="0"/>
                </a:moveTo>
                <a:lnTo>
                  <a:pt x="3982276" y="0"/>
                </a:lnTo>
                <a:lnTo>
                  <a:pt x="3982276" y="3693561"/>
                </a:lnTo>
                <a:lnTo>
                  <a:pt x="0" y="3693561"/>
                </a:lnTo>
                <a:lnTo>
                  <a:pt x="0" y="0"/>
                </a:lnTo>
                <a:close/>
              </a:path>
            </a:pathLst>
          </a:custGeom>
          <a:blipFill>
            <a:blip r:embed="rId5"/>
            <a:stretch>
              <a:fillRect/>
            </a:stretch>
          </a:blipFill>
        </p:spPr>
        <p:txBody>
          <a:bodyPr/>
          <a:lstStyle/>
          <a:p>
            <a:endParaRPr lang="en-US"/>
          </a:p>
        </p:txBody>
      </p:sp>
      <p:sp>
        <p:nvSpPr>
          <p:cNvPr id="11" name="Freeform 11"/>
          <p:cNvSpPr/>
          <p:nvPr/>
        </p:nvSpPr>
        <p:spPr>
          <a:xfrm>
            <a:off x="12569033" y="7699976"/>
            <a:ext cx="2474783" cy="2295361"/>
          </a:xfrm>
          <a:custGeom>
            <a:avLst/>
            <a:gdLst/>
            <a:ahLst/>
            <a:cxnLst/>
            <a:rect l="l" t="t" r="r" b="b"/>
            <a:pathLst>
              <a:path w="2474783" h="2295361">
                <a:moveTo>
                  <a:pt x="0" y="0"/>
                </a:moveTo>
                <a:lnTo>
                  <a:pt x="2474783" y="0"/>
                </a:lnTo>
                <a:lnTo>
                  <a:pt x="2474783" y="2295361"/>
                </a:lnTo>
                <a:lnTo>
                  <a:pt x="0" y="2295361"/>
                </a:lnTo>
                <a:lnTo>
                  <a:pt x="0" y="0"/>
                </a:lnTo>
                <a:close/>
              </a:path>
            </a:pathLst>
          </a:custGeom>
          <a:blipFill>
            <a:blip r:embed="rId5"/>
            <a:stretch>
              <a:fillRect/>
            </a:stretch>
          </a:blipFill>
        </p:spPr>
        <p:txBody>
          <a:bodyPr/>
          <a:lstStyle/>
          <a:p>
            <a:endParaRPr lang="en-US"/>
          </a:p>
        </p:txBody>
      </p:sp>
      <p:cxnSp>
        <p:nvCxnSpPr>
          <p:cNvPr id="13" name="Straight Connector 12">
            <a:extLst>
              <a:ext uri="{FF2B5EF4-FFF2-40B4-BE49-F238E27FC236}">
                <a16:creationId xmlns:a16="http://schemas.microsoft.com/office/drawing/2014/main" id="{2F967A41-E85B-994B-E456-E1C15377097B}"/>
              </a:ext>
            </a:extLst>
          </p:cNvPr>
          <p:cNvCxnSpPr/>
          <p:nvPr/>
        </p:nvCxnSpPr>
        <p:spPr>
          <a:xfrm>
            <a:off x="13258800" y="2324100"/>
            <a:ext cx="1447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B496B0-7292-0463-E1D4-3CAE10F79174}"/>
              </a:ext>
            </a:extLst>
          </p:cNvPr>
          <p:cNvCxnSpPr/>
          <p:nvPr/>
        </p:nvCxnSpPr>
        <p:spPr>
          <a:xfrm>
            <a:off x="14859000" y="3009900"/>
            <a:ext cx="1447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23E164-9A90-B211-69FE-164EB711A66E}"/>
              </a:ext>
            </a:extLst>
          </p:cNvPr>
          <p:cNvCxnSpPr>
            <a:cxnSpLocks/>
          </p:cNvCxnSpPr>
          <p:nvPr/>
        </p:nvCxnSpPr>
        <p:spPr>
          <a:xfrm>
            <a:off x="10515600" y="3009900"/>
            <a:ext cx="20534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barn(inVertical)">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1000"/>
                                        <p:tgtEl>
                                          <p:spTgt spid="6">
                                            <p:txEl>
                                              <p:pRg st="4" end="4"/>
                                            </p:txEl>
                                          </p:spTgt>
                                        </p:tgtEl>
                                      </p:cBhvr>
                                    </p:animEffect>
                                    <p:anim calcmode="lin" valueType="num">
                                      <p:cBhvr>
                                        <p:cTn id="3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fade">
                                      <p:cBhvr>
                                        <p:cTn id="50" dur="1000"/>
                                        <p:tgtEl>
                                          <p:spTgt spid="6">
                                            <p:txEl>
                                              <p:pRg st="5" end="5"/>
                                            </p:txEl>
                                          </p:spTgt>
                                        </p:tgtEl>
                                      </p:cBhvr>
                                    </p:animEffect>
                                    <p:anim calcmode="lin" valueType="num">
                                      <p:cBhvr>
                                        <p:cTn id="5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3606" y="30586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13806424" y="5944263"/>
            <a:ext cx="4140679" cy="4114800"/>
          </a:xfrm>
          <a:custGeom>
            <a:avLst/>
            <a:gdLst/>
            <a:ahLst/>
            <a:cxnLst/>
            <a:rect l="l" t="t" r="r" b="b"/>
            <a:pathLst>
              <a:path w="4140679" h="4114800">
                <a:moveTo>
                  <a:pt x="4140679" y="4114800"/>
                </a:moveTo>
                <a:lnTo>
                  <a:pt x="0" y="4114800"/>
                </a:lnTo>
                <a:lnTo>
                  <a:pt x="0" y="0"/>
                </a:lnTo>
                <a:lnTo>
                  <a:pt x="4140679" y="0"/>
                </a:lnTo>
                <a:lnTo>
                  <a:pt x="4140679"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H="1">
            <a:off x="13806424" y="305868"/>
            <a:ext cx="4140679" cy="4114800"/>
          </a:xfrm>
          <a:custGeom>
            <a:avLst/>
            <a:gdLst/>
            <a:ahLst/>
            <a:cxnLst/>
            <a:rect l="l" t="t" r="r" b="b"/>
            <a:pathLst>
              <a:path w="4140679" h="4114800">
                <a:moveTo>
                  <a:pt x="4140679" y="0"/>
                </a:moveTo>
                <a:lnTo>
                  <a:pt x="0" y="0"/>
                </a:lnTo>
                <a:lnTo>
                  <a:pt x="0" y="4114800"/>
                </a:lnTo>
                <a:lnTo>
                  <a:pt x="4140679" y="4114800"/>
                </a:lnTo>
                <a:lnTo>
                  <a:pt x="41406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253606" y="5944263"/>
            <a:ext cx="4140679" cy="4114800"/>
          </a:xfrm>
          <a:custGeom>
            <a:avLst/>
            <a:gdLst/>
            <a:ahLst/>
            <a:cxnLst/>
            <a:rect l="l" t="t" r="r" b="b"/>
            <a:pathLst>
              <a:path w="4140679" h="4114800">
                <a:moveTo>
                  <a:pt x="0" y="4114800"/>
                </a:moveTo>
                <a:lnTo>
                  <a:pt x="4140679" y="4114800"/>
                </a:lnTo>
                <a:lnTo>
                  <a:pt x="4140679"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856890" y="3828652"/>
            <a:ext cx="960829" cy="927200"/>
          </a:xfrm>
          <a:prstGeom prst="rect">
            <a:avLst/>
          </a:prstGeom>
        </p:spPr>
      </p:pic>
      <p:sp>
        <p:nvSpPr>
          <p:cNvPr id="7" name="TextBox 7"/>
          <p:cNvSpPr txBox="1"/>
          <p:nvPr/>
        </p:nvSpPr>
        <p:spPr>
          <a:xfrm>
            <a:off x="1028700" y="1229123"/>
            <a:ext cx="8453018" cy="2361405"/>
          </a:xfrm>
          <a:prstGeom prst="rect">
            <a:avLst/>
          </a:prstGeom>
        </p:spPr>
        <p:txBody>
          <a:bodyPr lIns="0" tIns="0" rIns="0" bIns="0" rtlCol="0" anchor="t">
            <a:spAutoFit/>
          </a:bodyPr>
          <a:lstStyle/>
          <a:p>
            <a:pPr algn="just">
              <a:lnSpc>
                <a:spcPts val="5611"/>
              </a:lnSpc>
            </a:pPr>
            <a:r>
              <a:rPr lang="en-US" sz="4599" spc="-22" dirty="0">
                <a:solidFill>
                  <a:srgbClr val="FBF7EE"/>
                </a:solidFill>
                <a:latin typeface="#9Slide05 VL Fadilla"/>
              </a:rPr>
              <a:t>b. </a:t>
            </a:r>
            <a:r>
              <a:rPr lang="en-US" sz="4599" spc="-22" dirty="0" err="1">
                <a:solidFill>
                  <a:srgbClr val="FBF7EE"/>
                </a:solidFill>
                <a:latin typeface="#9Slide05 VL Fadilla"/>
              </a:rPr>
              <a:t>Cảm</a:t>
            </a:r>
            <a:r>
              <a:rPr lang="en-US" sz="4599" spc="-22" dirty="0">
                <a:solidFill>
                  <a:srgbClr val="FBF7EE"/>
                </a:solidFill>
                <a:latin typeface="#9Slide05 VL Fadilla"/>
              </a:rPr>
              <a:t> </a:t>
            </a:r>
            <a:r>
              <a:rPr lang="en-US" sz="4599" spc="-22" dirty="0" err="1">
                <a:solidFill>
                  <a:srgbClr val="FBF7EE"/>
                </a:solidFill>
                <a:latin typeface="#9Slide05 VL Fadilla"/>
              </a:rPr>
              <a:t>xúc</a:t>
            </a:r>
            <a:r>
              <a:rPr lang="en-US" sz="4599" spc="-22" dirty="0">
                <a:solidFill>
                  <a:srgbClr val="FBF7EE"/>
                </a:solidFill>
                <a:latin typeface="#9Slide05 VL Fadilla"/>
              </a:rPr>
              <a:t> </a:t>
            </a:r>
            <a:r>
              <a:rPr lang="en-US" sz="4599" spc="-22" dirty="0" err="1">
                <a:solidFill>
                  <a:srgbClr val="FBF7EE"/>
                </a:solidFill>
                <a:latin typeface="#9Slide05 VL Fadilla"/>
              </a:rPr>
              <a:t>trữ</a:t>
            </a:r>
            <a:r>
              <a:rPr lang="en-US" sz="4599" spc="-22" dirty="0">
                <a:solidFill>
                  <a:srgbClr val="FBF7EE"/>
                </a:solidFill>
                <a:latin typeface="#9Slide05 VL Fadilla"/>
              </a:rPr>
              <a:t> </a:t>
            </a:r>
            <a:r>
              <a:rPr lang="en-US" sz="4599" spc="-22" dirty="0" err="1">
                <a:solidFill>
                  <a:srgbClr val="FBF7EE"/>
                </a:solidFill>
                <a:latin typeface="#9Slide05 VL Fadilla"/>
              </a:rPr>
              <a:t>tình</a:t>
            </a:r>
            <a:r>
              <a:rPr lang="en-US" sz="4599" spc="-22" dirty="0">
                <a:solidFill>
                  <a:srgbClr val="FBF7EE"/>
                </a:solidFill>
                <a:latin typeface="#9Slide05 VL Fadilla"/>
              </a:rPr>
              <a:t> </a:t>
            </a:r>
          </a:p>
          <a:p>
            <a:pPr algn="just">
              <a:lnSpc>
                <a:spcPts val="4301"/>
              </a:lnSpc>
            </a:pPr>
            <a:r>
              <a:rPr lang="en-US" sz="3526" spc="-105" dirty="0">
                <a:solidFill>
                  <a:srgbClr val="FBF7EE"/>
                </a:solidFill>
                <a:latin typeface="Roboto Condensed Bold"/>
              </a:rPr>
              <a:t>* </a:t>
            </a:r>
            <a:r>
              <a:rPr lang="en-US" sz="3526" spc="-105" dirty="0" err="1">
                <a:solidFill>
                  <a:srgbClr val="FBF7EE"/>
                </a:solidFill>
                <a:latin typeface="Roboto Condensed Bold"/>
              </a:rPr>
              <a:t>Phần</a:t>
            </a:r>
            <a:r>
              <a:rPr lang="en-US" sz="3526" spc="-105" dirty="0">
                <a:solidFill>
                  <a:srgbClr val="FBF7EE"/>
                </a:solidFill>
                <a:latin typeface="Roboto Condensed Bold"/>
              </a:rPr>
              <a:t> 1: Từ </a:t>
            </a:r>
            <a:r>
              <a:rPr lang="en-US" sz="3526" spc="-105" dirty="0" err="1">
                <a:solidFill>
                  <a:srgbClr val="FBF7EE"/>
                </a:solidFill>
                <a:latin typeface="Roboto Condensed Bold"/>
              </a:rPr>
              <a:t>đầu</a:t>
            </a:r>
            <a:r>
              <a:rPr lang="en-US" sz="3526" spc="-105" dirty="0">
                <a:solidFill>
                  <a:srgbClr val="FBF7EE"/>
                </a:solidFill>
                <a:latin typeface="Roboto Condensed Bold"/>
              </a:rPr>
              <a:t> </a:t>
            </a:r>
            <a:r>
              <a:rPr lang="en-US" sz="3526" spc="-105" dirty="0" err="1">
                <a:solidFill>
                  <a:srgbClr val="FBF7EE"/>
                </a:solidFill>
                <a:latin typeface="Roboto Condensed Bold"/>
              </a:rPr>
              <a:t>đến</a:t>
            </a:r>
            <a:r>
              <a:rPr lang="en-US" sz="3526" spc="-105" dirty="0">
                <a:solidFill>
                  <a:srgbClr val="FBF7EE"/>
                </a:solidFill>
                <a:latin typeface="Roboto Condensed Bold"/>
              </a:rPr>
              <a:t> </a:t>
            </a:r>
            <a:r>
              <a:rPr lang="en-US" sz="3526" spc="-105" dirty="0" err="1">
                <a:solidFill>
                  <a:srgbClr val="FBF7EE"/>
                </a:solidFill>
                <a:latin typeface="Roboto Condensed Bold"/>
              </a:rPr>
              <a:t>dòng</a:t>
            </a:r>
            <a:r>
              <a:rPr lang="en-US" sz="3526" spc="-105" dirty="0">
                <a:solidFill>
                  <a:srgbClr val="FBF7EE"/>
                </a:solidFill>
                <a:latin typeface="Roboto Condensed Bold"/>
              </a:rPr>
              <a:t> 8 (</a:t>
            </a:r>
            <a:r>
              <a:rPr lang="en-US" sz="3526" spc="-105" dirty="0" err="1">
                <a:solidFill>
                  <a:srgbClr val="FBF7EE"/>
                </a:solidFill>
                <a:latin typeface="Roboto Condensed Bold"/>
              </a:rPr>
              <a:t>Nỗi</a:t>
            </a:r>
            <a:r>
              <a:rPr lang="en-US" sz="3526" spc="-105" dirty="0">
                <a:solidFill>
                  <a:srgbClr val="FBF7EE"/>
                </a:solidFill>
                <a:latin typeface="Roboto Condensed Bold"/>
              </a:rPr>
              <a:t> </a:t>
            </a:r>
            <a:r>
              <a:rPr lang="en-US" sz="3526" spc="-105" dirty="0" err="1">
                <a:solidFill>
                  <a:srgbClr val="FBF7EE"/>
                </a:solidFill>
                <a:latin typeface="Roboto Condensed Bold"/>
              </a:rPr>
              <a:t>nhớ</a:t>
            </a:r>
            <a:r>
              <a:rPr lang="en-US" sz="3526" spc="-105" dirty="0">
                <a:solidFill>
                  <a:srgbClr val="FBF7EE"/>
                </a:solidFill>
                <a:latin typeface="Roboto Condensed Bold"/>
              </a:rPr>
              <a:t> </a:t>
            </a:r>
            <a:r>
              <a:rPr lang="en-US" sz="3526" spc="-105" dirty="0" err="1">
                <a:solidFill>
                  <a:srgbClr val="FBF7EE"/>
                </a:solidFill>
                <a:latin typeface="Roboto Condensed Bold"/>
              </a:rPr>
              <a:t>của</a:t>
            </a:r>
            <a:r>
              <a:rPr lang="en-US" sz="3526" spc="-105" dirty="0">
                <a:solidFill>
                  <a:srgbClr val="FBF7EE"/>
                </a:solidFill>
                <a:latin typeface="Roboto Condensed Bold"/>
              </a:rPr>
              <a:t> </a:t>
            </a:r>
            <a:r>
              <a:rPr lang="en-US" sz="3526" spc="-105" dirty="0" err="1">
                <a:solidFill>
                  <a:srgbClr val="FBF7EE"/>
                </a:solidFill>
                <a:latin typeface="Roboto Condensed Bold"/>
              </a:rPr>
              <a:t>người</a:t>
            </a:r>
            <a:r>
              <a:rPr lang="en-US" sz="3526" spc="-105" dirty="0">
                <a:solidFill>
                  <a:srgbClr val="FBF7EE"/>
                </a:solidFill>
                <a:latin typeface="Roboto Condensed Bold"/>
              </a:rPr>
              <a:t> </a:t>
            </a:r>
            <a:r>
              <a:rPr lang="en-US" sz="3526" spc="-105" dirty="0" err="1">
                <a:solidFill>
                  <a:srgbClr val="FBF7EE"/>
                </a:solidFill>
                <a:latin typeface="Roboto Condensed Bold"/>
              </a:rPr>
              <a:t>chinh</a:t>
            </a:r>
            <a:r>
              <a:rPr lang="en-US" sz="3526" spc="-105" dirty="0">
                <a:solidFill>
                  <a:srgbClr val="FBF7EE"/>
                </a:solidFill>
                <a:latin typeface="Roboto Condensed Bold"/>
              </a:rPr>
              <a:t> </a:t>
            </a:r>
            <a:r>
              <a:rPr lang="en-US" sz="3526" spc="-105" dirty="0" err="1">
                <a:solidFill>
                  <a:srgbClr val="FBF7EE"/>
                </a:solidFill>
                <a:latin typeface="Roboto Condensed Bold"/>
              </a:rPr>
              <a:t>phụ</a:t>
            </a:r>
            <a:r>
              <a:rPr lang="en-US" sz="3526" spc="-105" dirty="0">
                <a:solidFill>
                  <a:srgbClr val="FBF7EE"/>
                </a:solidFill>
                <a:latin typeface="Roboto Condensed Bold"/>
              </a:rPr>
              <a:t>)</a:t>
            </a:r>
          </a:p>
          <a:p>
            <a:pPr marL="761308" lvl="1" indent="-380654" algn="just">
              <a:lnSpc>
                <a:spcPts val="4301"/>
              </a:lnSpc>
              <a:buFont typeface="Arial"/>
              <a:buChar char="•"/>
            </a:pPr>
            <a:r>
              <a:rPr lang="en-US" sz="3526" spc="-17" dirty="0">
                <a:solidFill>
                  <a:srgbClr val="FBF7EE"/>
                </a:solidFill>
                <a:latin typeface="Roboto Condensed"/>
              </a:rPr>
              <a:t> </a:t>
            </a:r>
            <a:r>
              <a:rPr lang="en-US" sz="3526" spc="-17" dirty="0" err="1">
                <a:solidFill>
                  <a:srgbClr val="FBF7EE"/>
                </a:solidFill>
                <a:latin typeface="Roboto Condensed Bold"/>
              </a:rPr>
              <a:t>Hình</a:t>
            </a:r>
            <a:r>
              <a:rPr lang="en-US" sz="3526" spc="-17" dirty="0">
                <a:solidFill>
                  <a:srgbClr val="FBF7EE"/>
                </a:solidFill>
                <a:latin typeface="Roboto Condensed Bold"/>
              </a:rPr>
              <a:t> </a:t>
            </a:r>
            <a:r>
              <a:rPr lang="en-US" sz="3526" spc="-17" dirty="0" err="1">
                <a:solidFill>
                  <a:srgbClr val="FBF7EE"/>
                </a:solidFill>
                <a:latin typeface="Roboto Condensed Bold"/>
              </a:rPr>
              <a:t>ảnh</a:t>
            </a:r>
            <a:r>
              <a:rPr lang="en-US" sz="3526" spc="-17" dirty="0">
                <a:solidFill>
                  <a:srgbClr val="FBF7EE"/>
                </a:solidFill>
                <a:latin typeface="Roboto Condensed Bold"/>
              </a:rPr>
              <a:t> </a:t>
            </a:r>
            <a:r>
              <a:rPr lang="en-US" sz="3526" spc="-17" dirty="0" err="1">
                <a:solidFill>
                  <a:srgbClr val="FBF7EE"/>
                </a:solidFill>
                <a:latin typeface="Roboto Condensed Bold"/>
              </a:rPr>
              <a:t>thiên</a:t>
            </a:r>
            <a:r>
              <a:rPr lang="en-US" sz="3526" spc="-17" dirty="0">
                <a:solidFill>
                  <a:srgbClr val="FBF7EE"/>
                </a:solidFill>
                <a:latin typeface="Roboto Condensed Bold"/>
              </a:rPr>
              <a:t> </a:t>
            </a:r>
            <a:r>
              <a:rPr lang="en-US" sz="3526" spc="-17" dirty="0" err="1">
                <a:solidFill>
                  <a:srgbClr val="FBF7EE"/>
                </a:solidFill>
                <a:latin typeface="Roboto Condensed Bold"/>
              </a:rPr>
              <a:t>nhiên</a:t>
            </a:r>
            <a:r>
              <a:rPr lang="en-US" sz="3526" spc="-17" dirty="0">
                <a:solidFill>
                  <a:srgbClr val="FBF7EE"/>
                </a:solidFill>
                <a:latin typeface="Roboto Condensed Bold"/>
              </a:rPr>
              <a:t>:</a:t>
            </a:r>
          </a:p>
        </p:txBody>
      </p:sp>
      <p:sp>
        <p:nvSpPr>
          <p:cNvPr id="8" name="TextBox 8"/>
          <p:cNvSpPr txBox="1"/>
          <p:nvPr/>
        </p:nvSpPr>
        <p:spPr>
          <a:xfrm>
            <a:off x="388322" y="186576"/>
            <a:ext cx="16870978" cy="842124"/>
          </a:xfrm>
          <a:prstGeom prst="rect">
            <a:avLst/>
          </a:prstGeom>
        </p:spPr>
        <p:txBody>
          <a:bodyPr lIns="0" tIns="0" rIns="0" bIns="0" rtlCol="0" anchor="t">
            <a:spAutoFit/>
          </a:bodyPr>
          <a:lstStyle/>
          <a:p>
            <a:pPr algn="ctr">
              <a:lnSpc>
                <a:spcPts val="6727"/>
              </a:lnSpc>
            </a:pPr>
            <a:r>
              <a:rPr lang="en-US" sz="5382">
                <a:solidFill>
                  <a:srgbClr val="FFCF51"/>
                </a:solidFill>
                <a:latin typeface="Fraunces Bold"/>
              </a:rPr>
              <a:t>3. KHÁM PHÁ VĂN BẢN</a:t>
            </a:r>
          </a:p>
        </p:txBody>
      </p:sp>
      <p:sp>
        <p:nvSpPr>
          <p:cNvPr id="9" name="TextBox 9"/>
          <p:cNvSpPr txBox="1"/>
          <p:nvPr/>
        </p:nvSpPr>
        <p:spPr>
          <a:xfrm>
            <a:off x="1337305" y="3571477"/>
            <a:ext cx="7313092" cy="2724718"/>
          </a:xfrm>
          <a:prstGeom prst="rect">
            <a:avLst/>
          </a:prstGeom>
        </p:spPr>
        <p:txBody>
          <a:bodyPr lIns="0" tIns="0" rIns="0" bIns="0" rtlCol="0" anchor="t">
            <a:spAutoFit/>
          </a:bodyPr>
          <a:lstStyle/>
          <a:p>
            <a:pPr algn="just">
              <a:lnSpc>
                <a:spcPts val="4301"/>
              </a:lnSpc>
            </a:pPr>
            <a:r>
              <a:rPr lang="en-US" sz="3526" spc="-17" dirty="0">
                <a:solidFill>
                  <a:srgbClr val="FBF7EE"/>
                </a:solidFill>
                <a:latin typeface="Roboto Condensed Italics"/>
              </a:rPr>
              <a:t>      </a:t>
            </a:r>
            <a:r>
              <a:rPr lang="en-US" sz="3526" spc="-17" dirty="0" err="1">
                <a:solidFill>
                  <a:srgbClr val="FBF7EE"/>
                </a:solidFill>
                <a:latin typeface="Roboto Condensed Italics"/>
              </a:rPr>
              <a:t>Ước</a:t>
            </a:r>
            <a:r>
              <a:rPr lang="en-US" sz="3526" spc="-17" dirty="0">
                <a:solidFill>
                  <a:srgbClr val="FBF7EE"/>
                </a:solidFill>
                <a:latin typeface="Roboto Condensed Italics"/>
              </a:rPr>
              <a:t> </a:t>
            </a:r>
            <a:r>
              <a:rPr lang="en-US" sz="3526" spc="-17" dirty="0" err="1">
                <a:solidFill>
                  <a:srgbClr val="FBF7EE"/>
                </a:solidFill>
                <a:latin typeface="Roboto Condensed Italics"/>
              </a:rPr>
              <a:t>muốn</a:t>
            </a:r>
            <a:r>
              <a:rPr lang="en-US" sz="3526" spc="-17" dirty="0">
                <a:solidFill>
                  <a:srgbClr val="FBF7EE"/>
                </a:solidFill>
                <a:latin typeface="Roboto Condensed Italics"/>
              </a:rPr>
              <a:t> </a:t>
            </a:r>
            <a:r>
              <a:rPr lang="en-US" sz="3526" spc="-17" dirty="0" err="1">
                <a:solidFill>
                  <a:srgbClr val="FBF7EE"/>
                </a:solidFill>
                <a:latin typeface="Roboto Condensed Italics"/>
              </a:rPr>
              <a:t>của</a:t>
            </a:r>
            <a:r>
              <a:rPr lang="en-US" sz="3526" spc="-17" dirty="0">
                <a:solidFill>
                  <a:srgbClr val="FBF7EE"/>
                </a:solidFill>
                <a:latin typeface="Roboto Condensed Italics"/>
              </a:rPr>
              <a:t> </a:t>
            </a:r>
            <a:r>
              <a:rPr lang="en-US" sz="3526" spc="-17" dirty="0" err="1">
                <a:solidFill>
                  <a:srgbClr val="FBF7EE"/>
                </a:solidFill>
                <a:latin typeface="Roboto Condensed Italics"/>
              </a:rPr>
              <a:t>người</a:t>
            </a:r>
            <a:r>
              <a:rPr lang="en-US" sz="3526" spc="-17" dirty="0">
                <a:solidFill>
                  <a:srgbClr val="FBF7EE"/>
                </a:solidFill>
                <a:latin typeface="Roboto Condensed Italics"/>
              </a:rPr>
              <a:t> </a:t>
            </a:r>
            <a:r>
              <a:rPr lang="en-US" sz="3526" spc="-17" dirty="0" err="1">
                <a:solidFill>
                  <a:srgbClr val="FBF7EE"/>
                </a:solidFill>
                <a:latin typeface="Roboto Condensed Italics"/>
              </a:rPr>
              <a:t>chinh</a:t>
            </a:r>
            <a:r>
              <a:rPr lang="en-US" sz="3526" spc="-17" dirty="0">
                <a:solidFill>
                  <a:srgbClr val="FBF7EE"/>
                </a:solidFill>
                <a:latin typeface="Roboto Condensed Italics"/>
              </a:rPr>
              <a:t> </a:t>
            </a:r>
            <a:r>
              <a:rPr lang="en-US" sz="3526" spc="-17" dirty="0" err="1">
                <a:solidFill>
                  <a:srgbClr val="FBF7EE"/>
                </a:solidFill>
                <a:latin typeface="Roboto Condensed Italics"/>
              </a:rPr>
              <a:t>phụ</a:t>
            </a:r>
            <a:r>
              <a:rPr lang="en-US" sz="3526" spc="-17" dirty="0">
                <a:solidFill>
                  <a:srgbClr val="FBF7EE"/>
                </a:solidFill>
                <a:latin typeface="Roboto Condensed Italics"/>
              </a:rPr>
              <a:t> </a:t>
            </a:r>
            <a:r>
              <a:rPr lang="en-US" sz="3526" spc="-17" dirty="0" err="1">
                <a:solidFill>
                  <a:srgbClr val="FBF7EE"/>
                </a:solidFill>
                <a:latin typeface="Roboto Condensed Italics"/>
              </a:rPr>
              <a:t>gửi</a:t>
            </a:r>
            <a:r>
              <a:rPr lang="en-US" sz="3526" spc="-17" dirty="0">
                <a:solidFill>
                  <a:srgbClr val="FBF7EE"/>
                </a:solidFill>
                <a:latin typeface="Roboto Condensed Italics"/>
              </a:rPr>
              <a:t> </a:t>
            </a:r>
            <a:r>
              <a:rPr lang="en-US" sz="3526" spc="-17" dirty="0" err="1">
                <a:solidFill>
                  <a:srgbClr val="FBF7EE"/>
                </a:solidFill>
                <a:latin typeface="Roboto Condensed Italics"/>
              </a:rPr>
              <a:t>gắm</a:t>
            </a:r>
            <a:r>
              <a:rPr lang="en-US" sz="3526" spc="-17" dirty="0">
                <a:solidFill>
                  <a:srgbClr val="FBF7EE"/>
                </a:solidFill>
                <a:latin typeface="Roboto Condensed Italics"/>
              </a:rPr>
              <a:t> </a:t>
            </a:r>
            <a:r>
              <a:rPr lang="en-US" sz="3526" spc="-17" dirty="0" err="1">
                <a:solidFill>
                  <a:srgbClr val="FBF7EE"/>
                </a:solidFill>
                <a:latin typeface="Roboto Condensed Italics"/>
              </a:rPr>
              <a:t>niềm</a:t>
            </a:r>
            <a:r>
              <a:rPr lang="en-US" sz="3526" spc="-17" dirty="0">
                <a:solidFill>
                  <a:srgbClr val="FBF7EE"/>
                </a:solidFill>
                <a:latin typeface="Roboto Condensed Italics"/>
              </a:rPr>
              <a:t> hi </a:t>
            </a:r>
            <a:r>
              <a:rPr lang="en-US" sz="3526" spc="-17" dirty="0" err="1">
                <a:solidFill>
                  <a:srgbClr val="FBF7EE"/>
                </a:solidFill>
                <a:latin typeface="Roboto Condensed Italics"/>
              </a:rPr>
              <a:t>vọng</a:t>
            </a:r>
            <a:r>
              <a:rPr lang="en-US" sz="3526" spc="-17" dirty="0">
                <a:solidFill>
                  <a:srgbClr val="FBF7EE"/>
                </a:solidFill>
                <a:latin typeface="Roboto Condensed Italics"/>
              </a:rPr>
              <a:t>, </a:t>
            </a:r>
            <a:r>
              <a:rPr lang="en-US" sz="3526" spc="-17" dirty="0" err="1">
                <a:solidFill>
                  <a:srgbClr val="FBF7EE"/>
                </a:solidFill>
                <a:latin typeface="Roboto Condensed Italics"/>
              </a:rPr>
              <a:t>thương</a:t>
            </a:r>
            <a:r>
              <a:rPr lang="en-US" sz="3526" spc="-17" dirty="0">
                <a:solidFill>
                  <a:srgbClr val="FBF7EE"/>
                </a:solidFill>
                <a:latin typeface="Roboto Condensed Italics"/>
              </a:rPr>
              <a:t> </a:t>
            </a:r>
            <a:r>
              <a:rPr lang="en-US" sz="3526" spc="-17" dirty="0" err="1">
                <a:solidFill>
                  <a:srgbClr val="FBF7EE"/>
                </a:solidFill>
                <a:latin typeface="Roboto Condensed Italics"/>
              </a:rPr>
              <a:t>nhớ</a:t>
            </a:r>
            <a:r>
              <a:rPr lang="en-US" sz="3526" spc="-17" dirty="0">
                <a:solidFill>
                  <a:srgbClr val="FBF7EE"/>
                </a:solidFill>
                <a:latin typeface="Roboto Condensed Italics"/>
              </a:rPr>
              <a:t> </a:t>
            </a:r>
            <a:r>
              <a:rPr lang="en-US" sz="3526" spc="-17" dirty="0" err="1">
                <a:solidFill>
                  <a:srgbClr val="FBF7EE"/>
                </a:solidFill>
                <a:latin typeface="Roboto Condensed Italics"/>
              </a:rPr>
              <a:t>vào</a:t>
            </a:r>
            <a:r>
              <a:rPr lang="en-US" sz="3526" spc="-17" dirty="0">
                <a:solidFill>
                  <a:srgbClr val="FBF7EE"/>
                </a:solidFill>
                <a:latin typeface="Roboto Condensed Italics"/>
              </a:rPr>
              <a:t> </a:t>
            </a:r>
            <a:r>
              <a:rPr lang="en-US" sz="3526" spc="-17" dirty="0" err="1">
                <a:solidFill>
                  <a:srgbClr val="FBF7EE"/>
                </a:solidFill>
                <a:latin typeface="Roboto Condensed Italics"/>
              </a:rPr>
              <a:t>ngọn</a:t>
            </a:r>
            <a:r>
              <a:rPr lang="en-US" sz="3526" spc="-17" dirty="0">
                <a:solidFill>
                  <a:srgbClr val="FBF7EE"/>
                </a:solidFill>
                <a:latin typeface="Roboto Condensed Italics"/>
              </a:rPr>
              <a:t> </a:t>
            </a:r>
            <a:r>
              <a:rPr lang="en-US" sz="3526" spc="-17" dirty="0" err="1">
                <a:solidFill>
                  <a:srgbClr val="FBF7EE"/>
                </a:solidFill>
                <a:latin typeface="Roboto Condensed Italics"/>
              </a:rPr>
              <a:t>gió</a:t>
            </a:r>
            <a:r>
              <a:rPr lang="en-US" sz="3526" spc="-17" dirty="0">
                <a:solidFill>
                  <a:srgbClr val="FBF7EE"/>
                </a:solidFill>
                <a:latin typeface="Roboto Condensed Italics"/>
              </a:rPr>
              <a:t> </a:t>
            </a:r>
            <a:r>
              <a:rPr lang="en-US" sz="3526" spc="-17" dirty="0" err="1">
                <a:solidFill>
                  <a:srgbClr val="FBF7EE"/>
                </a:solidFill>
                <a:latin typeface="Roboto Condensed Italics"/>
              </a:rPr>
              <a:t>xuân</a:t>
            </a:r>
            <a:r>
              <a:rPr lang="en-US" sz="3526" spc="-17" dirty="0">
                <a:solidFill>
                  <a:srgbClr val="FBF7EE"/>
                </a:solidFill>
                <a:latin typeface="Roboto Condensed Italics"/>
              </a:rPr>
              <a:t> </a:t>
            </a:r>
            <a:r>
              <a:rPr lang="en-US" sz="3526" spc="-17" dirty="0" err="1">
                <a:solidFill>
                  <a:srgbClr val="FBF7EE"/>
                </a:solidFill>
                <a:latin typeface="Roboto Condensed Italics"/>
              </a:rPr>
              <a:t>mang</a:t>
            </a:r>
            <a:r>
              <a:rPr lang="en-US" sz="3526" spc="-17" dirty="0">
                <a:solidFill>
                  <a:srgbClr val="FBF7EE"/>
                </a:solidFill>
                <a:latin typeface="Roboto Condensed Italics"/>
              </a:rPr>
              <a:t> </a:t>
            </a:r>
            <a:r>
              <a:rPr lang="en-US" sz="3526" spc="-17" dirty="0" err="1">
                <a:solidFill>
                  <a:srgbClr val="FBF7EE"/>
                </a:solidFill>
                <a:latin typeface="Roboto Condensed Italics"/>
              </a:rPr>
              <a:t>đến</a:t>
            </a:r>
            <a:r>
              <a:rPr lang="en-US" sz="3526" spc="-17" dirty="0">
                <a:solidFill>
                  <a:srgbClr val="FBF7EE"/>
                </a:solidFill>
                <a:latin typeface="Roboto Condensed Italics"/>
              </a:rPr>
              <a:t> </a:t>
            </a:r>
            <a:r>
              <a:rPr lang="en-US" sz="3526" spc="-17" dirty="0" err="1">
                <a:solidFill>
                  <a:srgbClr val="FBF7EE"/>
                </a:solidFill>
                <a:latin typeface="Roboto Condensed Italics"/>
              </a:rPr>
              <a:t>nơi</a:t>
            </a:r>
            <a:r>
              <a:rPr lang="en-US" sz="3526" spc="-17" dirty="0">
                <a:solidFill>
                  <a:srgbClr val="FBF7EE"/>
                </a:solidFill>
                <a:latin typeface="Roboto Condensed Italics"/>
              </a:rPr>
              <a:t> </a:t>
            </a:r>
            <a:r>
              <a:rPr lang="en-US" sz="3526" spc="-17" dirty="0" err="1">
                <a:solidFill>
                  <a:srgbClr val="FBF7EE"/>
                </a:solidFill>
                <a:latin typeface="Roboto Condensed Italics"/>
              </a:rPr>
              <a:t>chiến</a:t>
            </a:r>
            <a:r>
              <a:rPr lang="en-US" sz="3526" spc="-17" dirty="0">
                <a:solidFill>
                  <a:srgbClr val="FBF7EE"/>
                </a:solidFill>
                <a:latin typeface="Roboto Condensed Italics"/>
              </a:rPr>
              <a:t> </a:t>
            </a:r>
            <a:r>
              <a:rPr lang="en-US" sz="3526" spc="-17" dirty="0" err="1">
                <a:solidFill>
                  <a:srgbClr val="FBF7EE"/>
                </a:solidFill>
                <a:latin typeface="Roboto Condensed Italics"/>
              </a:rPr>
              <a:t>trường</a:t>
            </a:r>
            <a:r>
              <a:rPr lang="en-US" sz="3526" spc="-17" dirty="0">
                <a:solidFill>
                  <a:srgbClr val="FBF7EE"/>
                </a:solidFill>
                <a:latin typeface="Roboto Condensed Italics"/>
              </a:rPr>
              <a:t> xa </a:t>
            </a:r>
            <a:r>
              <a:rPr lang="en-US" sz="3526" spc="-17" dirty="0" err="1">
                <a:solidFill>
                  <a:srgbClr val="FBF7EE"/>
                </a:solidFill>
                <a:latin typeface="Roboto Condensed Italics"/>
              </a:rPr>
              <a:t>xôi</a:t>
            </a:r>
            <a:r>
              <a:rPr lang="en-US" sz="3526" spc="-17" dirty="0">
                <a:solidFill>
                  <a:srgbClr val="FBF7EE"/>
                </a:solidFill>
                <a:latin typeface="Roboto Condensed Italics"/>
              </a:rPr>
              <a:t> </a:t>
            </a:r>
            <a:r>
              <a:rPr lang="en-US" sz="3526" spc="-17" dirty="0" err="1">
                <a:solidFill>
                  <a:srgbClr val="FBF7EE"/>
                </a:solidFill>
                <a:latin typeface="Roboto Condensed Italics"/>
              </a:rPr>
              <a:t>để</a:t>
            </a:r>
            <a:r>
              <a:rPr lang="en-US" sz="3526" spc="-17" dirty="0">
                <a:solidFill>
                  <a:srgbClr val="FBF7EE"/>
                </a:solidFill>
                <a:latin typeface="Roboto Condensed Italics"/>
              </a:rPr>
              <a:t> </a:t>
            </a:r>
            <a:r>
              <a:rPr lang="en-US" sz="3526" spc="-17" dirty="0" err="1">
                <a:solidFill>
                  <a:srgbClr val="FBF7EE"/>
                </a:solidFill>
                <a:latin typeface="Roboto Condensed Italics"/>
              </a:rPr>
              <a:t>người</a:t>
            </a:r>
            <a:r>
              <a:rPr lang="en-US" sz="3526" spc="-17" dirty="0">
                <a:solidFill>
                  <a:srgbClr val="FBF7EE"/>
                </a:solidFill>
                <a:latin typeface="Roboto Condensed Italics"/>
              </a:rPr>
              <a:t> </a:t>
            </a:r>
            <a:r>
              <a:rPr lang="en-US" sz="3526" spc="-17" dirty="0" err="1">
                <a:solidFill>
                  <a:srgbClr val="FBF7EE"/>
                </a:solidFill>
                <a:latin typeface="Roboto Condensed Italics"/>
              </a:rPr>
              <a:t>chinh</a:t>
            </a:r>
            <a:r>
              <a:rPr lang="en-US" sz="3526" spc="-17" dirty="0">
                <a:solidFill>
                  <a:srgbClr val="FBF7EE"/>
                </a:solidFill>
                <a:latin typeface="Roboto Condensed Italics"/>
              </a:rPr>
              <a:t> </a:t>
            </a:r>
            <a:r>
              <a:rPr lang="en-US" sz="3526" spc="-17" dirty="0" err="1">
                <a:solidFill>
                  <a:srgbClr val="FBF7EE"/>
                </a:solidFill>
                <a:latin typeface="Roboto Condensed Italics"/>
              </a:rPr>
              <a:t>phu</a:t>
            </a:r>
            <a:r>
              <a:rPr lang="en-US" sz="3526" spc="-17" dirty="0">
                <a:solidFill>
                  <a:srgbClr val="FBF7EE"/>
                </a:solidFill>
                <a:latin typeface="Roboto Condensed Italics"/>
              </a:rPr>
              <a:t> </a:t>
            </a:r>
            <a:r>
              <a:rPr lang="en-US" sz="3526" spc="-17" dirty="0" err="1">
                <a:solidFill>
                  <a:srgbClr val="FBF7EE"/>
                </a:solidFill>
                <a:latin typeface="Roboto Condensed Italics"/>
              </a:rPr>
              <a:t>thấu</a:t>
            </a:r>
            <a:r>
              <a:rPr lang="en-US" sz="3526" spc="-17" dirty="0">
                <a:solidFill>
                  <a:srgbClr val="FBF7EE"/>
                </a:solidFill>
                <a:latin typeface="Roboto Condensed Italics"/>
              </a:rPr>
              <a:t> </a:t>
            </a:r>
            <a:r>
              <a:rPr lang="en-US" sz="3526" spc="-17" dirty="0" err="1">
                <a:solidFill>
                  <a:srgbClr val="FBF7EE"/>
                </a:solidFill>
                <a:latin typeface="Roboto Condensed Italics"/>
              </a:rPr>
              <a:t>hiểu</a:t>
            </a:r>
            <a:r>
              <a:rPr lang="en-US" sz="3526" spc="-17" dirty="0">
                <a:solidFill>
                  <a:srgbClr val="FBF7EE"/>
                </a:solidFill>
                <a:latin typeface="Roboto Condensed Italics"/>
              </a:rPr>
              <a:t> và </a:t>
            </a:r>
            <a:r>
              <a:rPr lang="en-US" sz="3526" spc="-17" dirty="0" err="1">
                <a:solidFill>
                  <a:srgbClr val="FBF7EE"/>
                </a:solidFill>
                <a:latin typeface="Roboto Condensed Italics"/>
              </a:rPr>
              <a:t>trở</a:t>
            </a:r>
            <a:r>
              <a:rPr lang="en-US" sz="3526" spc="-17" dirty="0">
                <a:solidFill>
                  <a:srgbClr val="FBF7EE"/>
                </a:solidFill>
                <a:latin typeface="Roboto Condensed Italics"/>
              </a:rPr>
              <a:t> </a:t>
            </a:r>
            <a:r>
              <a:rPr lang="en-US" sz="3526" spc="-17" dirty="0" err="1">
                <a:solidFill>
                  <a:srgbClr val="FBF7EE"/>
                </a:solidFill>
                <a:latin typeface="Roboto Condensed Italics"/>
              </a:rPr>
              <a:t>về</a:t>
            </a:r>
            <a:r>
              <a:rPr lang="en-US" sz="3526" spc="-17" dirty="0">
                <a:solidFill>
                  <a:srgbClr val="FBF7EE"/>
                </a:solidFill>
                <a:latin typeface="Roboto Condensed Italics"/>
              </a:rPr>
              <a:t> </a:t>
            </a:r>
            <a:r>
              <a:rPr lang="en-US" sz="3526" spc="-17" dirty="0" err="1">
                <a:solidFill>
                  <a:srgbClr val="FBF7EE"/>
                </a:solidFill>
                <a:latin typeface="Roboto Condensed Italics"/>
              </a:rPr>
              <a:t>cùng</a:t>
            </a:r>
            <a:r>
              <a:rPr lang="en-US" sz="3526" spc="-17" dirty="0">
                <a:solidFill>
                  <a:srgbClr val="FBF7EE"/>
                </a:solidFill>
                <a:latin typeface="Roboto Condensed Italics"/>
              </a:rPr>
              <a:t> </a:t>
            </a:r>
            <a:r>
              <a:rPr lang="en-US" sz="3526" spc="-17" dirty="0" err="1">
                <a:solidFill>
                  <a:srgbClr val="FBF7EE"/>
                </a:solidFill>
                <a:latin typeface="Roboto Condensed Italics"/>
              </a:rPr>
              <a:t>nàng</a:t>
            </a:r>
            <a:r>
              <a:rPr lang="en-US" sz="3526" spc="-17" dirty="0">
                <a:solidFill>
                  <a:srgbClr val="FBF7EE"/>
                </a:solidFill>
                <a:latin typeface="Roboto Condensed Italics"/>
              </a:rPr>
              <a:t>.</a:t>
            </a:r>
          </a:p>
        </p:txBody>
      </p:sp>
      <p:sp>
        <p:nvSpPr>
          <p:cNvPr id="10" name="TextBox 10"/>
          <p:cNvSpPr txBox="1"/>
          <p:nvPr/>
        </p:nvSpPr>
        <p:spPr>
          <a:xfrm>
            <a:off x="8650396" y="1643135"/>
            <a:ext cx="9027769" cy="5060127"/>
          </a:xfrm>
          <a:prstGeom prst="rect">
            <a:avLst/>
          </a:prstGeom>
        </p:spPr>
        <p:txBody>
          <a:bodyPr lIns="0" tIns="0" rIns="0" bIns="0" rtlCol="0" anchor="t">
            <a:spAutoFit/>
          </a:bodyPr>
          <a:lstStyle/>
          <a:p>
            <a:pPr algn="ctr">
              <a:lnSpc>
                <a:spcPts val="5025"/>
              </a:lnSpc>
            </a:pPr>
            <a:r>
              <a:rPr lang="en-US" sz="4222" dirty="0" err="1">
                <a:solidFill>
                  <a:srgbClr val="FFFFFF"/>
                </a:solidFill>
                <a:latin typeface="#9Slide05 VL Fadilla"/>
              </a:rPr>
              <a:t>Lòng</a:t>
            </a:r>
            <a:r>
              <a:rPr lang="en-US" sz="4222" dirty="0">
                <a:solidFill>
                  <a:srgbClr val="FFFFFF"/>
                </a:solidFill>
                <a:latin typeface="#9Slide05 VL Fadilla"/>
              </a:rPr>
              <a:t> </a:t>
            </a:r>
            <a:r>
              <a:rPr lang="en-US" sz="4222" dirty="0" err="1">
                <a:solidFill>
                  <a:srgbClr val="FFFFFF"/>
                </a:solidFill>
                <a:latin typeface="#9Slide05 VL Fadilla"/>
              </a:rPr>
              <a:t>này</a:t>
            </a:r>
            <a:r>
              <a:rPr lang="en-US" sz="4222" dirty="0">
                <a:solidFill>
                  <a:srgbClr val="FFFFFF"/>
                </a:solidFill>
                <a:latin typeface="#9Slide05 VL Fadilla"/>
              </a:rPr>
              <a:t> </a:t>
            </a:r>
            <a:r>
              <a:rPr lang="en-US" sz="4222" dirty="0" err="1">
                <a:solidFill>
                  <a:srgbClr val="FFFFFF"/>
                </a:solidFill>
                <a:latin typeface="#9Slide05 VL Fadilla"/>
              </a:rPr>
              <a:t>gửi</a:t>
            </a:r>
            <a:r>
              <a:rPr lang="en-US" sz="4222" dirty="0">
                <a:solidFill>
                  <a:srgbClr val="FFFFFF"/>
                </a:solidFill>
                <a:latin typeface="#9Slide05 VL Fadilla"/>
              </a:rPr>
              <a:t> </a:t>
            </a:r>
            <a:r>
              <a:rPr lang="en-US" sz="4222" dirty="0" err="1">
                <a:solidFill>
                  <a:srgbClr val="FFFFFF"/>
                </a:solidFill>
                <a:latin typeface="#9Slide05 VL Fadilla"/>
              </a:rPr>
              <a:t>gió</a:t>
            </a:r>
            <a:r>
              <a:rPr lang="en-US" sz="4222" dirty="0">
                <a:solidFill>
                  <a:srgbClr val="FFFFFF"/>
                </a:solidFill>
                <a:latin typeface="#9Slide05 VL Fadilla"/>
              </a:rPr>
              <a:t> </a:t>
            </a:r>
            <a:r>
              <a:rPr lang="en-US" sz="4222" dirty="0" err="1">
                <a:solidFill>
                  <a:srgbClr val="FFFFFF"/>
                </a:solidFill>
                <a:latin typeface="#9Slide05 VL Fadilla"/>
              </a:rPr>
              <a:t>đông</a:t>
            </a:r>
            <a:r>
              <a:rPr lang="en-US" sz="4222" dirty="0">
                <a:solidFill>
                  <a:srgbClr val="FFFFFF"/>
                </a:solidFill>
                <a:latin typeface="#9Slide05 VL Fadilla"/>
              </a:rPr>
              <a:t> </a:t>
            </a:r>
            <a:r>
              <a:rPr lang="en-US" sz="4222" dirty="0" err="1">
                <a:solidFill>
                  <a:srgbClr val="FFFFFF"/>
                </a:solidFill>
                <a:latin typeface="#9Slide05 VL Fadilla"/>
              </a:rPr>
              <a:t>có</a:t>
            </a:r>
            <a:r>
              <a:rPr lang="en-US" sz="4222" dirty="0">
                <a:solidFill>
                  <a:srgbClr val="FFFFFF"/>
                </a:solidFill>
                <a:latin typeface="#9Slide05 VL Fadilla"/>
              </a:rPr>
              <a:t> </a:t>
            </a:r>
            <a:r>
              <a:rPr lang="en-US" sz="4222" dirty="0" err="1">
                <a:solidFill>
                  <a:srgbClr val="FFFFFF"/>
                </a:solidFill>
                <a:latin typeface="#9Slide05 VL Fadilla"/>
              </a:rPr>
              <a:t>tiện</a:t>
            </a:r>
            <a:r>
              <a:rPr lang="en-US" sz="4222" dirty="0">
                <a:solidFill>
                  <a:srgbClr val="FFFFFF"/>
                </a:solidFill>
                <a:latin typeface="#9Slide05 VL Fadilla"/>
              </a:rPr>
              <a:t>?</a:t>
            </a:r>
          </a:p>
          <a:p>
            <a:pPr algn="ctr">
              <a:lnSpc>
                <a:spcPts val="5025"/>
              </a:lnSpc>
            </a:pPr>
            <a:r>
              <a:rPr lang="en-US" sz="4222" dirty="0" err="1">
                <a:solidFill>
                  <a:srgbClr val="FFFFFF"/>
                </a:solidFill>
                <a:latin typeface="#9Slide05 VL Fadilla"/>
              </a:rPr>
              <a:t>Nghìn</a:t>
            </a:r>
            <a:r>
              <a:rPr lang="en-US" sz="4222" dirty="0">
                <a:solidFill>
                  <a:srgbClr val="FFFFFF"/>
                </a:solidFill>
                <a:latin typeface="#9Slide05 VL Fadilla"/>
              </a:rPr>
              <a:t> </a:t>
            </a:r>
            <a:r>
              <a:rPr lang="en-US" sz="4222" dirty="0" err="1">
                <a:solidFill>
                  <a:srgbClr val="FFFFFF"/>
                </a:solidFill>
                <a:latin typeface="#9Slide05 VL Fadilla"/>
              </a:rPr>
              <a:t>vàng</a:t>
            </a:r>
            <a:r>
              <a:rPr lang="en-US" sz="4222" dirty="0">
                <a:solidFill>
                  <a:srgbClr val="FFFFFF"/>
                </a:solidFill>
                <a:latin typeface="#9Slide05 VL Fadilla"/>
              </a:rPr>
              <a:t> </a:t>
            </a:r>
            <a:r>
              <a:rPr lang="en-US" sz="4222" dirty="0" err="1">
                <a:solidFill>
                  <a:srgbClr val="FFFFFF"/>
                </a:solidFill>
                <a:latin typeface="#9Slide05 VL Fadilla"/>
              </a:rPr>
              <a:t>xin</a:t>
            </a:r>
            <a:r>
              <a:rPr lang="en-US" sz="4222" dirty="0">
                <a:solidFill>
                  <a:srgbClr val="FFFFFF"/>
                </a:solidFill>
                <a:latin typeface="#9Slide05 VL Fadilla"/>
              </a:rPr>
              <a:t> </a:t>
            </a:r>
            <a:r>
              <a:rPr lang="en-US" sz="4222" dirty="0" err="1">
                <a:solidFill>
                  <a:srgbClr val="FFFFFF"/>
                </a:solidFill>
                <a:latin typeface="#9Slide05 VL Fadilla"/>
              </a:rPr>
              <a:t>gửi</a:t>
            </a:r>
            <a:r>
              <a:rPr lang="en-US" sz="4222" dirty="0">
                <a:solidFill>
                  <a:srgbClr val="FFFFFF"/>
                </a:solidFill>
                <a:latin typeface="#9Slide05 VL Fadilla"/>
              </a:rPr>
              <a:t> </a:t>
            </a:r>
            <a:r>
              <a:rPr lang="en-US" sz="4222" dirty="0" err="1">
                <a:solidFill>
                  <a:srgbClr val="FFFFFF"/>
                </a:solidFill>
                <a:latin typeface="#9Slide05 VL Fadilla"/>
              </a:rPr>
              <a:t>đến</a:t>
            </a:r>
            <a:r>
              <a:rPr lang="en-US" sz="4222" dirty="0">
                <a:solidFill>
                  <a:srgbClr val="FFFFFF"/>
                </a:solidFill>
                <a:latin typeface="#9Slide05 VL Fadilla"/>
              </a:rPr>
              <a:t> non </a:t>
            </a:r>
            <a:r>
              <a:rPr lang="en-US" sz="4222" dirty="0" err="1">
                <a:solidFill>
                  <a:srgbClr val="FFFFFF"/>
                </a:solidFill>
                <a:latin typeface="#9Slide05 VL Fadilla"/>
              </a:rPr>
              <a:t>Yên</a:t>
            </a:r>
            <a:r>
              <a:rPr lang="en-US" sz="4222" dirty="0">
                <a:solidFill>
                  <a:srgbClr val="FFFFFF"/>
                </a:solidFill>
                <a:latin typeface="#9Slide05 VL Fadilla"/>
              </a:rPr>
              <a:t>.</a:t>
            </a:r>
          </a:p>
          <a:p>
            <a:pPr algn="ctr">
              <a:lnSpc>
                <a:spcPts val="5025"/>
              </a:lnSpc>
            </a:pPr>
            <a:r>
              <a:rPr lang="en-US" sz="4222" dirty="0">
                <a:solidFill>
                  <a:srgbClr val="FFFFFF"/>
                </a:solidFill>
                <a:latin typeface="#9Slide05 VL Fadilla"/>
              </a:rPr>
              <a:t>Non </a:t>
            </a:r>
            <a:r>
              <a:rPr lang="en-US" sz="4222" dirty="0" err="1">
                <a:solidFill>
                  <a:srgbClr val="FFFFFF"/>
                </a:solidFill>
                <a:latin typeface="#9Slide05 VL Fadilla"/>
              </a:rPr>
              <a:t>Yên</a:t>
            </a:r>
            <a:r>
              <a:rPr lang="en-US" sz="4222" dirty="0">
                <a:solidFill>
                  <a:srgbClr val="FFFFFF"/>
                </a:solidFill>
                <a:latin typeface="#9Slide05 VL Fadilla"/>
              </a:rPr>
              <a:t> </a:t>
            </a:r>
            <a:r>
              <a:rPr lang="en-US" sz="4222" dirty="0" err="1">
                <a:solidFill>
                  <a:srgbClr val="FFFFFF"/>
                </a:solidFill>
                <a:latin typeface="#9Slide05 VL Fadilla"/>
              </a:rPr>
              <a:t>dù</a:t>
            </a:r>
            <a:r>
              <a:rPr lang="en-US" sz="4222" dirty="0">
                <a:solidFill>
                  <a:srgbClr val="FFFFFF"/>
                </a:solidFill>
                <a:latin typeface="#9Slide05 VL Fadilla"/>
              </a:rPr>
              <a:t> </a:t>
            </a:r>
            <a:r>
              <a:rPr lang="en-US" sz="4222" dirty="0" err="1">
                <a:solidFill>
                  <a:srgbClr val="FFFFFF"/>
                </a:solidFill>
                <a:latin typeface="#9Slide05 VL Fadilla"/>
              </a:rPr>
              <a:t>chẳng</a:t>
            </a:r>
            <a:r>
              <a:rPr lang="en-US" sz="4222" dirty="0">
                <a:solidFill>
                  <a:srgbClr val="FFFFFF"/>
                </a:solidFill>
                <a:latin typeface="#9Slide05 VL Fadilla"/>
              </a:rPr>
              <a:t> </a:t>
            </a:r>
            <a:r>
              <a:rPr lang="en-US" sz="4222" dirty="0" err="1">
                <a:solidFill>
                  <a:srgbClr val="FFFFFF"/>
                </a:solidFill>
                <a:latin typeface="#9Slide05 VL Fadilla"/>
              </a:rPr>
              <a:t>tới</a:t>
            </a:r>
            <a:r>
              <a:rPr lang="en-US" sz="4222" dirty="0">
                <a:solidFill>
                  <a:srgbClr val="FFFFFF"/>
                </a:solidFill>
                <a:latin typeface="#9Slide05 VL Fadilla"/>
              </a:rPr>
              <a:t> miền,</a:t>
            </a:r>
          </a:p>
          <a:p>
            <a:pPr algn="ctr">
              <a:lnSpc>
                <a:spcPts val="5025"/>
              </a:lnSpc>
            </a:pPr>
            <a:r>
              <a:rPr lang="en-US" sz="4222" dirty="0" err="1">
                <a:solidFill>
                  <a:srgbClr val="FFFFFF"/>
                </a:solidFill>
                <a:latin typeface="#9Slide05 VL Fadilla"/>
              </a:rPr>
              <a:t>Nhớ</a:t>
            </a:r>
            <a:r>
              <a:rPr lang="en-US" sz="4222" dirty="0">
                <a:solidFill>
                  <a:srgbClr val="FFFFFF"/>
                </a:solidFill>
                <a:latin typeface="#9Slide05 VL Fadilla"/>
              </a:rPr>
              <a:t> </a:t>
            </a:r>
            <a:r>
              <a:rPr lang="en-US" sz="4222" dirty="0" err="1">
                <a:solidFill>
                  <a:srgbClr val="FFFFFF"/>
                </a:solidFill>
                <a:latin typeface="#9Slide05 VL Fadilla"/>
              </a:rPr>
              <a:t>chàng</a:t>
            </a:r>
            <a:r>
              <a:rPr lang="en-US" sz="4222" dirty="0">
                <a:solidFill>
                  <a:srgbClr val="FFFFFF"/>
                </a:solidFill>
                <a:latin typeface="#9Slide05 VL Fadilla"/>
              </a:rPr>
              <a:t> </a:t>
            </a:r>
            <a:r>
              <a:rPr lang="en-US" sz="4222" dirty="0" err="1">
                <a:solidFill>
                  <a:srgbClr val="FFFFFF"/>
                </a:solidFill>
                <a:latin typeface="#9Slide05 VL Fadilla"/>
              </a:rPr>
              <a:t>thăm</a:t>
            </a:r>
            <a:r>
              <a:rPr lang="en-US" sz="4222" dirty="0">
                <a:solidFill>
                  <a:srgbClr val="FFFFFF"/>
                </a:solidFill>
                <a:latin typeface="#9Slide05 VL Fadilla"/>
              </a:rPr>
              <a:t> </a:t>
            </a:r>
            <a:r>
              <a:rPr lang="en-US" sz="4222" dirty="0" err="1">
                <a:solidFill>
                  <a:srgbClr val="FFFFFF"/>
                </a:solidFill>
                <a:latin typeface="#9Slide05 VL Fadilla"/>
              </a:rPr>
              <a:t>thẳm</a:t>
            </a:r>
            <a:r>
              <a:rPr lang="en-US" sz="4222" dirty="0">
                <a:solidFill>
                  <a:srgbClr val="FFFFFF"/>
                </a:solidFill>
                <a:latin typeface="#9Slide05 VL Fadilla"/>
              </a:rPr>
              <a:t> </a:t>
            </a:r>
            <a:r>
              <a:rPr lang="en-US" sz="4222" dirty="0" err="1">
                <a:solidFill>
                  <a:srgbClr val="FFFFFF"/>
                </a:solidFill>
                <a:latin typeface="#9Slide05 VL Fadilla"/>
              </a:rPr>
              <a:t>đường</a:t>
            </a:r>
            <a:r>
              <a:rPr lang="en-US" sz="4222" dirty="0">
                <a:solidFill>
                  <a:srgbClr val="FFFFFF"/>
                </a:solidFill>
                <a:latin typeface="#9Slide05 VL Fadilla"/>
              </a:rPr>
              <a:t> </a:t>
            </a:r>
            <a:r>
              <a:rPr lang="en-US" sz="4222" dirty="0" err="1">
                <a:solidFill>
                  <a:srgbClr val="FFFFFF"/>
                </a:solidFill>
                <a:latin typeface="#9Slide05 VL Fadilla"/>
              </a:rPr>
              <a:t>lên</a:t>
            </a:r>
            <a:r>
              <a:rPr lang="en-US" sz="4222" dirty="0">
                <a:solidFill>
                  <a:srgbClr val="FFFFFF"/>
                </a:solidFill>
                <a:latin typeface="#9Slide05 VL Fadilla"/>
              </a:rPr>
              <a:t> </a:t>
            </a:r>
            <a:r>
              <a:rPr lang="en-US" sz="4222" dirty="0" err="1">
                <a:solidFill>
                  <a:srgbClr val="FFFFFF"/>
                </a:solidFill>
                <a:latin typeface="#9Slide05 VL Fadilla"/>
              </a:rPr>
              <a:t>bằng</a:t>
            </a:r>
            <a:r>
              <a:rPr lang="en-US" sz="4222" dirty="0">
                <a:solidFill>
                  <a:srgbClr val="FFFFFF"/>
                </a:solidFill>
                <a:latin typeface="#9Slide05 VL Fadilla"/>
              </a:rPr>
              <a:t> </a:t>
            </a:r>
            <a:r>
              <a:rPr lang="en-US" sz="4222" dirty="0" err="1">
                <a:solidFill>
                  <a:srgbClr val="FFFFFF"/>
                </a:solidFill>
                <a:latin typeface="#9Slide05 VL Fadilla"/>
              </a:rPr>
              <a:t>trời</a:t>
            </a:r>
            <a:r>
              <a:rPr lang="en-US" sz="4222" dirty="0">
                <a:solidFill>
                  <a:srgbClr val="FFFFFF"/>
                </a:solidFill>
                <a:latin typeface="#9Slide05 VL Fadilla"/>
              </a:rPr>
              <a:t>.</a:t>
            </a:r>
          </a:p>
          <a:p>
            <a:pPr algn="ctr">
              <a:lnSpc>
                <a:spcPts val="5025"/>
              </a:lnSpc>
            </a:pPr>
            <a:r>
              <a:rPr lang="en-US" sz="4222" dirty="0" err="1">
                <a:solidFill>
                  <a:srgbClr val="FFFFFF"/>
                </a:solidFill>
                <a:latin typeface="#9Slide05 VL Fadilla"/>
              </a:rPr>
              <a:t>Trời</a:t>
            </a:r>
            <a:r>
              <a:rPr lang="en-US" sz="4222" dirty="0">
                <a:solidFill>
                  <a:srgbClr val="FFFFFF"/>
                </a:solidFill>
                <a:latin typeface="#9Slide05 VL Fadilla"/>
              </a:rPr>
              <a:t> </a:t>
            </a:r>
            <a:r>
              <a:rPr lang="en-US" sz="4222" dirty="0" err="1">
                <a:solidFill>
                  <a:srgbClr val="FFFFFF"/>
                </a:solidFill>
                <a:latin typeface="#9Slide05 VL Fadilla"/>
              </a:rPr>
              <a:t>thăm</a:t>
            </a:r>
            <a:r>
              <a:rPr lang="en-US" sz="4222" dirty="0">
                <a:solidFill>
                  <a:srgbClr val="FFFFFF"/>
                </a:solidFill>
                <a:latin typeface="#9Slide05 VL Fadilla"/>
              </a:rPr>
              <a:t> </a:t>
            </a:r>
            <a:r>
              <a:rPr lang="en-US" sz="4222" dirty="0" err="1">
                <a:solidFill>
                  <a:srgbClr val="FFFFFF"/>
                </a:solidFill>
                <a:latin typeface="#9Slide05 VL Fadilla"/>
              </a:rPr>
              <a:t>thẳm</a:t>
            </a:r>
            <a:r>
              <a:rPr lang="en-US" sz="4222" dirty="0">
                <a:solidFill>
                  <a:srgbClr val="FFFFFF"/>
                </a:solidFill>
                <a:latin typeface="#9Slide05 VL Fadilla"/>
              </a:rPr>
              <a:t> xa </a:t>
            </a:r>
            <a:r>
              <a:rPr lang="en-US" sz="4222" dirty="0" err="1">
                <a:solidFill>
                  <a:srgbClr val="FFFFFF"/>
                </a:solidFill>
                <a:latin typeface="#9Slide05 VL Fadilla"/>
              </a:rPr>
              <a:t>vời</a:t>
            </a:r>
            <a:r>
              <a:rPr lang="en-US" sz="4222" dirty="0">
                <a:solidFill>
                  <a:srgbClr val="FFFFFF"/>
                </a:solidFill>
                <a:latin typeface="#9Slide05 VL Fadilla"/>
              </a:rPr>
              <a:t> </a:t>
            </a:r>
            <a:r>
              <a:rPr lang="en-US" sz="4222" dirty="0" err="1">
                <a:solidFill>
                  <a:srgbClr val="FFFFFF"/>
                </a:solidFill>
                <a:latin typeface="#9Slide05 VL Fadilla"/>
              </a:rPr>
              <a:t>khôn</a:t>
            </a:r>
            <a:r>
              <a:rPr lang="en-US" sz="4222" dirty="0">
                <a:solidFill>
                  <a:srgbClr val="FFFFFF"/>
                </a:solidFill>
                <a:latin typeface="#9Slide05 VL Fadilla"/>
              </a:rPr>
              <a:t> </a:t>
            </a:r>
            <a:r>
              <a:rPr lang="en-US" sz="4222" dirty="0" err="1">
                <a:solidFill>
                  <a:srgbClr val="FFFFFF"/>
                </a:solidFill>
                <a:latin typeface="#9Slide05 VL Fadilla"/>
              </a:rPr>
              <a:t>thấu</a:t>
            </a:r>
            <a:r>
              <a:rPr lang="en-US" sz="4222" dirty="0">
                <a:solidFill>
                  <a:srgbClr val="FFFFFF"/>
                </a:solidFill>
                <a:latin typeface="#9Slide05 VL Fadilla"/>
              </a:rPr>
              <a:t>,</a:t>
            </a:r>
          </a:p>
          <a:p>
            <a:pPr algn="ctr">
              <a:lnSpc>
                <a:spcPts val="5025"/>
              </a:lnSpc>
            </a:pPr>
            <a:r>
              <a:rPr lang="en-US" sz="4222" dirty="0" err="1">
                <a:solidFill>
                  <a:srgbClr val="FFFFFF"/>
                </a:solidFill>
                <a:latin typeface="#9Slide05 VL Fadilla"/>
              </a:rPr>
              <a:t>Nỗi</a:t>
            </a:r>
            <a:r>
              <a:rPr lang="en-US" sz="4222" dirty="0">
                <a:solidFill>
                  <a:srgbClr val="FFFFFF"/>
                </a:solidFill>
                <a:latin typeface="#9Slide05 VL Fadilla"/>
              </a:rPr>
              <a:t> </a:t>
            </a:r>
            <a:r>
              <a:rPr lang="en-US" sz="4222" dirty="0" err="1">
                <a:solidFill>
                  <a:srgbClr val="FFFFFF"/>
                </a:solidFill>
                <a:latin typeface="#9Slide05 VL Fadilla"/>
              </a:rPr>
              <a:t>nhớ</a:t>
            </a:r>
            <a:r>
              <a:rPr lang="en-US" sz="4222" dirty="0">
                <a:solidFill>
                  <a:srgbClr val="FFFFFF"/>
                </a:solidFill>
                <a:latin typeface="#9Slide05 VL Fadilla"/>
              </a:rPr>
              <a:t> </a:t>
            </a:r>
            <a:r>
              <a:rPr lang="en-US" sz="4222" dirty="0" err="1">
                <a:solidFill>
                  <a:srgbClr val="FFFFFF"/>
                </a:solidFill>
                <a:latin typeface="#9Slide05 VL Fadilla"/>
              </a:rPr>
              <a:t>chàng</a:t>
            </a:r>
            <a:r>
              <a:rPr lang="en-US" sz="4222" dirty="0">
                <a:solidFill>
                  <a:srgbClr val="FFFFFF"/>
                </a:solidFill>
                <a:latin typeface="#9Slide05 VL Fadilla"/>
              </a:rPr>
              <a:t> </a:t>
            </a:r>
            <a:r>
              <a:rPr lang="en-US" sz="4222" dirty="0" err="1">
                <a:solidFill>
                  <a:srgbClr val="FFFFFF"/>
                </a:solidFill>
                <a:latin typeface="#9Slide05 VL Fadilla"/>
              </a:rPr>
              <a:t>đau</a:t>
            </a:r>
            <a:r>
              <a:rPr lang="en-US" sz="4222" dirty="0">
                <a:solidFill>
                  <a:srgbClr val="FFFFFF"/>
                </a:solidFill>
                <a:latin typeface="#9Slide05 VL Fadilla"/>
              </a:rPr>
              <a:t> </a:t>
            </a:r>
            <a:r>
              <a:rPr lang="en-US" sz="4222" dirty="0" err="1">
                <a:solidFill>
                  <a:srgbClr val="FFFFFF"/>
                </a:solidFill>
                <a:latin typeface="#9Slide05 VL Fadilla"/>
              </a:rPr>
              <a:t>đáu</a:t>
            </a:r>
            <a:r>
              <a:rPr lang="en-US" sz="4222" dirty="0">
                <a:solidFill>
                  <a:srgbClr val="FFFFFF"/>
                </a:solidFill>
                <a:latin typeface="#9Slide05 VL Fadilla"/>
              </a:rPr>
              <a:t> </a:t>
            </a:r>
            <a:r>
              <a:rPr lang="en-US" sz="4222" dirty="0" err="1">
                <a:solidFill>
                  <a:srgbClr val="FFFFFF"/>
                </a:solidFill>
                <a:latin typeface="#9Slide05 VL Fadilla"/>
              </a:rPr>
              <a:t>nào</a:t>
            </a:r>
            <a:r>
              <a:rPr lang="en-US" sz="4222" dirty="0">
                <a:solidFill>
                  <a:srgbClr val="FFFFFF"/>
                </a:solidFill>
                <a:latin typeface="#9Slide05 VL Fadilla"/>
              </a:rPr>
              <a:t> </a:t>
            </a:r>
            <a:r>
              <a:rPr lang="en-US" sz="4222" dirty="0" err="1">
                <a:solidFill>
                  <a:srgbClr val="FFFFFF"/>
                </a:solidFill>
                <a:latin typeface="#9Slide05 VL Fadilla"/>
              </a:rPr>
              <a:t>xong</a:t>
            </a:r>
            <a:r>
              <a:rPr lang="en-US" sz="4222" dirty="0">
                <a:solidFill>
                  <a:srgbClr val="FFFFFF"/>
                </a:solidFill>
                <a:latin typeface="#9Slide05 VL Fadilla"/>
              </a:rPr>
              <a:t>.</a:t>
            </a:r>
          </a:p>
          <a:p>
            <a:pPr algn="ctr">
              <a:lnSpc>
                <a:spcPts val="5025"/>
              </a:lnSpc>
            </a:pPr>
            <a:r>
              <a:rPr lang="en-US" sz="4222" dirty="0" err="1">
                <a:solidFill>
                  <a:srgbClr val="FFFFFF"/>
                </a:solidFill>
                <a:latin typeface="#9Slide05 VL Fadilla"/>
              </a:rPr>
              <a:t>Cảnh</a:t>
            </a:r>
            <a:r>
              <a:rPr lang="en-US" sz="4222" dirty="0">
                <a:solidFill>
                  <a:srgbClr val="FFFFFF"/>
                </a:solidFill>
                <a:latin typeface="#9Slide05 VL Fadilla"/>
              </a:rPr>
              <a:t> </a:t>
            </a:r>
            <a:r>
              <a:rPr lang="en-US" sz="4222" dirty="0" err="1">
                <a:solidFill>
                  <a:srgbClr val="FFFFFF"/>
                </a:solidFill>
                <a:latin typeface="#9Slide05 VL Fadilla"/>
              </a:rPr>
              <a:t>buồn</a:t>
            </a:r>
            <a:r>
              <a:rPr lang="en-US" sz="4222" dirty="0">
                <a:solidFill>
                  <a:srgbClr val="FFFFFF"/>
                </a:solidFill>
                <a:latin typeface="#9Slide05 VL Fadilla"/>
              </a:rPr>
              <a:t>, </a:t>
            </a:r>
            <a:r>
              <a:rPr lang="en-US" sz="4222" dirty="0" err="1">
                <a:solidFill>
                  <a:srgbClr val="FFFFFF"/>
                </a:solidFill>
                <a:latin typeface="#9Slide05 VL Fadilla"/>
              </a:rPr>
              <a:t>người</a:t>
            </a:r>
            <a:r>
              <a:rPr lang="en-US" sz="4222" dirty="0">
                <a:solidFill>
                  <a:srgbClr val="FFFFFF"/>
                </a:solidFill>
                <a:latin typeface="#9Slide05 VL Fadilla"/>
              </a:rPr>
              <a:t> </a:t>
            </a:r>
            <a:r>
              <a:rPr lang="en-US" sz="4222" dirty="0" err="1">
                <a:solidFill>
                  <a:srgbClr val="FFFFFF"/>
                </a:solidFill>
                <a:latin typeface="#9Slide05 VL Fadilla"/>
              </a:rPr>
              <a:t>thiết</a:t>
            </a:r>
            <a:r>
              <a:rPr lang="en-US" sz="4222" dirty="0">
                <a:solidFill>
                  <a:srgbClr val="FFFFFF"/>
                </a:solidFill>
                <a:latin typeface="#9Slide05 VL Fadilla"/>
              </a:rPr>
              <a:t> </a:t>
            </a:r>
            <a:r>
              <a:rPr lang="en-US" sz="4222" dirty="0" err="1">
                <a:solidFill>
                  <a:srgbClr val="FFFFFF"/>
                </a:solidFill>
                <a:latin typeface="#9Slide05 VL Fadilla"/>
              </a:rPr>
              <a:t>tha</a:t>
            </a:r>
            <a:r>
              <a:rPr lang="en-US" sz="4222" dirty="0">
                <a:solidFill>
                  <a:srgbClr val="FFFFFF"/>
                </a:solidFill>
                <a:latin typeface="#9Slide05 VL Fadilla"/>
              </a:rPr>
              <a:t> </a:t>
            </a:r>
            <a:r>
              <a:rPr lang="en-US" sz="4222" dirty="0" err="1">
                <a:solidFill>
                  <a:srgbClr val="FFFFFF"/>
                </a:solidFill>
                <a:latin typeface="#9Slide05 VL Fadilla"/>
              </a:rPr>
              <a:t>lòng</a:t>
            </a:r>
            <a:r>
              <a:rPr lang="en-US" sz="4222" dirty="0">
                <a:solidFill>
                  <a:srgbClr val="FFFFFF"/>
                </a:solidFill>
                <a:latin typeface="#9Slide05 VL Fadilla"/>
              </a:rPr>
              <a:t>,</a:t>
            </a:r>
          </a:p>
          <a:p>
            <a:pPr algn="ctr">
              <a:lnSpc>
                <a:spcPts val="5025"/>
              </a:lnSpc>
            </a:pPr>
            <a:r>
              <a:rPr lang="en-US" sz="4222" dirty="0" err="1">
                <a:solidFill>
                  <a:srgbClr val="FFFFFF"/>
                </a:solidFill>
                <a:latin typeface="#9Slide05 VL Fadilla"/>
              </a:rPr>
              <a:t>Cành</a:t>
            </a:r>
            <a:r>
              <a:rPr lang="en-US" sz="4222" dirty="0">
                <a:solidFill>
                  <a:srgbClr val="FFFFFF"/>
                </a:solidFill>
                <a:latin typeface="#9Slide05 VL Fadilla"/>
              </a:rPr>
              <a:t> </a:t>
            </a:r>
            <a:r>
              <a:rPr lang="en-US" sz="4222" dirty="0" err="1">
                <a:solidFill>
                  <a:srgbClr val="FFFFFF"/>
                </a:solidFill>
                <a:latin typeface="#9Slide05 VL Fadilla"/>
              </a:rPr>
              <a:t>cây</a:t>
            </a:r>
            <a:r>
              <a:rPr lang="en-US" sz="4222" dirty="0">
                <a:solidFill>
                  <a:srgbClr val="FFFFFF"/>
                </a:solidFill>
                <a:latin typeface="#9Slide05 VL Fadilla"/>
              </a:rPr>
              <a:t> </a:t>
            </a:r>
            <a:r>
              <a:rPr lang="en-US" sz="4222" dirty="0" err="1">
                <a:solidFill>
                  <a:srgbClr val="FFFFFF"/>
                </a:solidFill>
                <a:latin typeface="#9Slide05 VL Fadilla"/>
              </a:rPr>
              <a:t>sương</a:t>
            </a:r>
            <a:r>
              <a:rPr lang="en-US" sz="4222" dirty="0">
                <a:solidFill>
                  <a:srgbClr val="FFFFFF"/>
                </a:solidFill>
                <a:latin typeface="#9Slide05 VL Fadilla"/>
              </a:rPr>
              <a:t> </a:t>
            </a:r>
            <a:r>
              <a:rPr lang="en-US" sz="4222" dirty="0" err="1">
                <a:solidFill>
                  <a:srgbClr val="FFFFFF"/>
                </a:solidFill>
                <a:latin typeface="#9Slide05 VL Fadilla"/>
              </a:rPr>
              <a:t>đượm</a:t>
            </a:r>
            <a:r>
              <a:rPr lang="en-US" sz="4222" dirty="0">
                <a:solidFill>
                  <a:srgbClr val="FFFFFF"/>
                </a:solidFill>
                <a:latin typeface="#9Slide05 VL Fadilla"/>
              </a:rPr>
              <a:t>, </a:t>
            </a:r>
            <a:r>
              <a:rPr lang="en-US" sz="4222" dirty="0" err="1">
                <a:solidFill>
                  <a:srgbClr val="FFFFFF"/>
                </a:solidFill>
                <a:latin typeface="#9Slide05 VL Fadilla"/>
              </a:rPr>
              <a:t>tiếng</a:t>
            </a:r>
            <a:r>
              <a:rPr lang="en-US" sz="4222" dirty="0">
                <a:solidFill>
                  <a:srgbClr val="FFFFFF"/>
                </a:solidFill>
                <a:latin typeface="#9Slide05 VL Fadilla"/>
              </a:rPr>
              <a:t> </a:t>
            </a:r>
            <a:r>
              <a:rPr lang="en-US" sz="4222" dirty="0" err="1">
                <a:solidFill>
                  <a:srgbClr val="FFFFFF"/>
                </a:solidFill>
                <a:latin typeface="#9Slide05 VL Fadilla"/>
              </a:rPr>
              <a:t>trùng</a:t>
            </a:r>
            <a:r>
              <a:rPr lang="en-US" sz="4222" dirty="0">
                <a:solidFill>
                  <a:srgbClr val="FFFFFF"/>
                </a:solidFill>
                <a:latin typeface="#9Slide05 VL Fadilla"/>
              </a:rPr>
              <a:t> </a:t>
            </a:r>
            <a:r>
              <a:rPr lang="en-US" sz="4222" dirty="0" err="1">
                <a:solidFill>
                  <a:srgbClr val="FFFFFF"/>
                </a:solidFill>
                <a:latin typeface="#9Slide05 VL Fadilla"/>
              </a:rPr>
              <a:t>mưa</a:t>
            </a:r>
            <a:r>
              <a:rPr lang="en-US" sz="4222" dirty="0">
                <a:solidFill>
                  <a:srgbClr val="FFFFFF"/>
                </a:solidFill>
                <a:latin typeface="#9Slide05 VL Fadilla"/>
              </a:rPr>
              <a:t> </a:t>
            </a:r>
            <a:r>
              <a:rPr lang="en-US" sz="4222" dirty="0" err="1">
                <a:solidFill>
                  <a:srgbClr val="FFFFFF"/>
                </a:solidFill>
                <a:latin typeface="#9Slide05 VL Fadilla"/>
              </a:rPr>
              <a:t>phun</a:t>
            </a:r>
            <a:r>
              <a:rPr lang="en-US" sz="4222" dirty="0">
                <a:solidFill>
                  <a:srgbClr val="FFFFFF"/>
                </a:solidFill>
                <a:latin typeface="#9Slide05 VL Fadilla"/>
              </a:rPr>
              <a:t>.</a:t>
            </a:r>
          </a:p>
        </p:txBody>
      </p:sp>
      <p:pic>
        <p:nvPicPr>
          <p:cNvPr id="11" name="Picture 11"/>
          <p:cNvPicPr>
            <a:picLocks noChangeAspect="1"/>
          </p:cNvPicPr>
          <p:nvPr/>
        </p:nvPicPr>
        <p:blipFill>
          <a:blip r:embed="rId4"/>
          <a:srcRect/>
          <a:stretch>
            <a:fillRect/>
          </a:stretch>
        </p:blipFill>
        <p:spPr>
          <a:xfrm>
            <a:off x="2853451" y="7074463"/>
            <a:ext cx="960829" cy="927200"/>
          </a:xfrm>
          <a:prstGeom prst="rect">
            <a:avLst/>
          </a:prstGeom>
        </p:spPr>
      </p:pic>
      <p:sp>
        <p:nvSpPr>
          <p:cNvPr id="12" name="TextBox 12"/>
          <p:cNvSpPr txBox="1"/>
          <p:nvPr/>
        </p:nvSpPr>
        <p:spPr>
          <a:xfrm>
            <a:off x="3333866" y="6515271"/>
            <a:ext cx="12295705" cy="3267643"/>
          </a:xfrm>
          <a:prstGeom prst="rect">
            <a:avLst/>
          </a:prstGeom>
        </p:spPr>
        <p:txBody>
          <a:bodyPr lIns="0" tIns="0" rIns="0" bIns="0" rtlCol="0" anchor="t">
            <a:spAutoFit/>
          </a:bodyPr>
          <a:lstStyle/>
          <a:p>
            <a:pPr algn="just">
              <a:lnSpc>
                <a:spcPts val="4301"/>
              </a:lnSpc>
            </a:pPr>
            <a:r>
              <a:rPr lang="en-US" sz="3526" spc="-17" dirty="0">
                <a:solidFill>
                  <a:srgbClr val="FBF7EE"/>
                </a:solidFill>
                <a:latin typeface="Roboto Condensed Italics"/>
              </a:rPr>
              <a:t>     </a:t>
            </a:r>
          </a:p>
          <a:p>
            <a:pPr algn="just">
              <a:lnSpc>
                <a:spcPts val="4301"/>
              </a:lnSpc>
            </a:pPr>
            <a:r>
              <a:rPr lang="en-US" sz="3526" spc="-17" dirty="0">
                <a:solidFill>
                  <a:srgbClr val="FBF7EE"/>
                </a:solidFill>
                <a:latin typeface="Roboto Condensed Italics"/>
              </a:rPr>
              <a:t>     </a:t>
            </a:r>
            <a:r>
              <a:rPr lang="en-US" sz="3526" spc="-17" dirty="0" err="1">
                <a:solidFill>
                  <a:srgbClr val="FBF7EE"/>
                </a:solidFill>
                <a:latin typeface="Roboto Condensed Italics"/>
              </a:rPr>
              <a:t>Không</a:t>
            </a:r>
            <a:r>
              <a:rPr lang="en-US" sz="3526" spc="-17" dirty="0">
                <a:solidFill>
                  <a:srgbClr val="FBF7EE"/>
                </a:solidFill>
                <a:latin typeface="Roboto Condensed Italics"/>
              </a:rPr>
              <a:t> </a:t>
            </a:r>
            <a:r>
              <a:rPr lang="en-US" sz="3526" spc="-17" dirty="0" err="1">
                <a:solidFill>
                  <a:srgbClr val="FBF7EE"/>
                </a:solidFill>
                <a:latin typeface="Roboto Condensed Italics"/>
              </a:rPr>
              <a:t>gian</a:t>
            </a:r>
            <a:r>
              <a:rPr lang="en-US" sz="3526" spc="-17" dirty="0">
                <a:solidFill>
                  <a:srgbClr val="FBF7EE"/>
                </a:solidFill>
                <a:latin typeface="Roboto Condensed Italics"/>
              </a:rPr>
              <a:t> </a:t>
            </a:r>
            <a:r>
              <a:rPr lang="en-US" sz="3526" spc="-17" dirty="0" err="1">
                <a:solidFill>
                  <a:srgbClr val="FBF7EE"/>
                </a:solidFill>
                <a:latin typeface="Roboto Condensed Italics"/>
              </a:rPr>
              <a:t>vô</a:t>
            </a:r>
            <a:r>
              <a:rPr lang="en-US" sz="3526" spc="-17" dirty="0">
                <a:solidFill>
                  <a:srgbClr val="FBF7EE"/>
                </a:solidFill>
                <a:latin typeface="Roboto Condensed Italics"/>
              </a:rPr>
              <a:t> </a:t>
            </a:r>
            <a:r>
              <a:rPr lang="en-US" sz="3526" spc="-17" dirty="0" err="1">
                <a:solidFill>
                  <a:srgbClr val="FBF7EE"/>
                </a:solidFill>
                <a:latin typeface="Roboto Condensed Italics"/>
              </a:rPr>
              <a:t>tận</a:t>
            </a:r>
            <a:r>
              <a:rPr lang="en-US" sz="3526" spc="-17" dirty="0">
                <a:solidFill>
                  <a:srgbClr val="FBF7EE"/>
                </a:solidFill>
                <a:latin typeface="Roboto Condensed Italics"/>
              </a:rPr>
              <a:t>, </a:t>
            </a:r>
            <a:r>
              <a:rPr lang="en-US" sz="3526" spc="-17" dirty="0" err="1">
                <a:solidFill>
                  <a:srgbClr val="FBF7EE"/>
                </a:solidFill>
                <a:latin typeface="Roboto Condensed Italics"/>
              </a:rPr>
              <a:t>mênh</a:t>
            </a:r>
            <a:r>
              <a:rPr lang="en-US" sz="3526" spc="-17" dirty="0">
                <a:solidFill>
                  <a:srgbClr val="FBF7EE"/>
                </a:solidFill>
                <a:latin typeface="Roboto Condensed Italics"/>
              </a:rPr>
              <a:t> </a:t>
            </a:r>
            <a:r>
              <a:rPr lang="en-US" sz="3526" spc="-17" dirty="0" err="1">
                <a:solidFill>
                  <a:srgbClr val="FBF7EE"/>
                </a:solidFill>
                <a:latin typeface="Roboto Condensed Italics"/>
              </a:rPr>
              <a:t>mông</a:t>
            </a:r>
            <a:r>
              <a:rPr lang="en-US" sz="3526" spc="-17" dirty="0">
                <a:solidFill>
                  <a:srgbClr val="FBF7EE"/>
                </a:solidFill>
                <a:latin typeface="Roboto Condensed Italics"/>
              </a:rPr>
              <a:t>, </a:t>
            </a:r>
            <a:r>
              <a:rPr lang="en-US" sz="3526" spc="-17" dirty="0" err="1">
                <a:solidFill>
                  <a:srgbClr val="FBF7EE"/>
                </a:solidFill>
                <a:latin typeface="Roboto Condensed Italics"/>
              </a:rPr>
              <a:t>không</a:t>
            </a:r>
            <a:r>
              <a:rPr lang="en-US" sz="3526" spc="-17" dirty="0">
                <a:solidFill>
                  <a:srgbClr val="FBF7EE"/>
                </a:solidFill>
                <a:latin typeface="Roboto Condensed Italics"/>
              </a:rPr>
              <a:t> </a:t>
            </a:r>
            <a:r>
              <a:rPr lang="en-US" sz="3526" spc="-17" dirty="0" err="1">
                <a:solidFill>
                  <a:srgbClr val="FBF7EE"/>
                </a:solidFill>
                <a:latin typeface="Roboto Condensed Italics"/>
              </a:rPr>
              <a:t>giới</a:t>
            </a:r>
            <a:r>
              <a:rPr lang="en-US" sz="3526" spc="-17" dirty="0">
                <a:solidFill>
                  <a:srgbClr val="FBF7EE"/>
                </a:solidFill>
                <a:latin typeface="Roboto Condensed Italics"/>
              </a:rPr>
              <a:t> </a:t>
            </a:r>
            <a:r>
              <a:rPr lang="en-US" sz="3526" spc="-17" dirty="0" err="1">
                <a:solidFill>
                  <a:srgbClr val="FBF7EE"/>
                </a:solidFill>
                <a:latin typeface="Roboto Condensed Italics"/>
              </a:rPr>
              <a:t>hạn</a:t>
            </a:r>
            <a:r>
              <a:rPr lang="en-US" sz="3526" spc="-17" dirty="0">
                <a:solidFill>
                  <a:srgbClr val="FBF7EE"/>
                </a:solidFill>
                <a:latin typeface="Roboto Condensed Italics"/>
              </a:rPr>
              <a:t>, </a:t>
            </a:r>
            <a:r>
              <a:rPr lang="en-US" sz="3526" spc="-17" dirty="0" err="1">
                <a:solidFill>
                  <a:srgbClr val="FBF7EE"/>
                </a:solidFill>
                <a:latin typeface="Roboto Condensed Italics"/>
              </a:rPr>
              <a:t>không</a:t>
            </a:r>
            <a:r>
              <a:rPr lang="en-US" sz="3526" spc="-17" dirty="0">
                <a:solidFill>
                  <a:srgbClr val="FBF7EE"/>
                </a:solidFill>
                <a:latin typeface="Roboto Condensed Italics"/>
              </a:rPr>
              <a:t> </a:t>
            </a:r>
            <a:r>
              <a:rPr lang="en-US" sz="3526" spc="-17" dirty="0" err="1">
                <a:solidFill>
                  <a:srgbClr val="FBF7EE"/>
                </a:solidFill>
                <a:latin typeface="Roboto Condensed Italics"/>
              </a:rPr>
              <a:t>chỉ</a:t>
            </a:r>
            <a:r>
              <a:rPr lang="en-US" sz="3526" spc="-17" dirty="0">
                <a:solidFill>
                  <a:srgbClr val="FBF7EE"/>
                </a:solidFill>
                <a:latin typeface="Roboto Condensed Italics"/>
              </a:rPr>
              <a:t> </a:t>
            </a:r>
            <a:r>
              <a:rPr lang="en-US" sz="3526" spc="-17" dirty="0" err="1">
                <a:solidFill>
                  <a:srgbClr val="FBF7EE"/>
                </a:solidFill>
                <a:latin typeface="Roboto Condensed Italics"/>
              </a:rPr>
              <a:t>là</a:t>
            </a:r>
            <a:r>
              <a:rPr lang="en-US" sz="3526" spc="-17" dirty="0">
                <a:solidFill>
                  <a:srgbClr val="FBF7EE"/>
                </a:solidFill>
                <a:latin typeface="Roboto Condensed Italics"/>
              </a:rPr>
              <a:t> </a:t>
            </a:r>
            <a:r>
              <a:rPr lang="en-US" sz="3526" spc="-17" dirty="0" err="1">
                <a:solidFill>
                  <a:srgbClr val="FBF7EE"/>
                </a:solidFill>
                <a:latin typeface="Roboto Condensed Italics"/>
              </a:rPr>
              <a:t>không</a:t>
            </a:r>
            <a:r>
              <a:rPr lang="en-US" sz="3526" spc="-17" dirty="0">
                <a:solidFill>
                  <a:srgbClr val="FBF7EE"/>
                </a:solidFill>
                <a:latin typeface="Roboto Condensed Italics"/>
              </a:rPr>
              <a:t> </a:t>
            </a:r>
            <a:r>
              <a:rPr lang="en-US" sz="3526" spc="-17" dirty="0" err="1">
                <a:solidFill>
                  <a:srgbClr val="FBF7EE"/>
                </a:solidFill>
                <a:latin typeface="Roboto Condensed Italics"/>
              </a:rPr>
              <a:t>gian</a:t>
            </a:r>
            <a:r>
              <a:rPr lang="en-US" sz="3526" spc="-17" dirty="0">
                <a:solidFill>
                  <a:srgbClr val="FBF7EE"/>
                </a:solidFill>
                <a:latin typeface="Roboto Condensed Italics"/>
              </a:rPr>
              <a:t> </a:t>
            </a:r>
            <a:r>
              <a:rPr lang="en-US" sz="3526" spc="-17" dirty="0" err="1">
                <a:solidFill>
                  <a:srgbClr val="FBF7EE"/>
                </a:solidFill>
                <a:latin typeface="Roboto Condensed Italics"/>
              </a:rPr>
              <a:t>vô</a:t>
            </a:r>
            <a:r>
              <a:rPr lang="en-US" sz="3526" spc="-17" dirty="0">
                <a:solidFill>
                  <a:srgbClr val="FBF7EE"/>
                </a:solidFill>
                <a:latin typeface="Roboto Condensed Italics"/>
              </a:rPr>
              <a:t> </a:t>
            </a:r>
            <a:r>
              <a:rPr lang="en-US" sz="3526" spc="-17" dirty="0" err="1">
                <a:solidFill>
                  <a:srgbClr val="FBF7EE"/>
                </a:solidFill>
                <a:latin typeface="Roboto Condensed Italics"/>
              </a:rPr>
              <a:t>tận</a:t>
            </a:r>
            <a:r>
              <a:rPr lang="en-US" sz="3526" spc="-17" dirty="0">
                <a:solidFill>
                  <a:srgbClr val="FBF7EE"/>
                </a:solidFill>
                <a:latin typeface="Roboto Condensed Italics"/>
              </a:rPr>
              <a:t> </a:t>
            </a:r>
            <a:r>
              <a:rPr lang="en-US" sz="3526" spc="-17" dirty="0" err="1">
                <a:solidFill>
                  <a:srgbClr val="FBF7EE"/>
                </a:solidFill>
                <a:latin typeface="Roboto Condensed Italics"/>
              </a:rPr>
              <a:t>ngăn</a:t>
            </a:r>
            <a:r>
              <a:rPr lang="en-US" sz="3526" spc="-17" dirty="0">
                <a:solidFill>
                  <a:srgbClr val="FBF7EE"/>
                </a:solidFill>
                <a:latin typeface="Roboto Condensed Italics"/>
              </a:rPr>
              <a:t> </a:t>
            </a:r>
            <a:r>
              <a:rPr lang="en-US" sz="3526" spc="-17" dirty="0" err="1">
                <a:solidFill>
                  <a:srgbClr val="FBF7EE"/>
                </a:solidFill>
                <a:latin typeface="Roboto Condensed Italics"/>
              </a:rPr>
              <a:t>cách</a:t>
            </a:r>
            <a:r>
              <a:rPr lang="en-US" sz="3526" spc="-17" dirty="0">
                <a:solidFill>
                  <a:srgbClr val="FBF7EE"/>
                </a:solidFill>
                <a:latin typeface="Roboto Condensed Italics"/>
              </a:rPr>
              <a:t> </a:t>
            </a:r>
            <a:r>
              <a:rPr lang="en-US" sz="3526" spc="-17" dirty="0" err="1">
                <a:solidFill>
                  <a:srgbClr val="FBF7EE"/>
                </a:solidFill>
                <a:latin typeface="Roboto Condensed Italics"/>
              </a:rPr>
              <a:t>hai</a:t>
            </a:r>
            <a:r>
              <a:rPr lang="en-US" sz="3526" spc="-17" dirty="0">
                <a:solidFill>
                  <a:srgbClr val="FBF7EE"/>
                </a:solidFill>
                <a:latin typeface="Roboto Condensed Italics"/>
              </a:rPr>
              <a:t> </a:t>
            </a:r>
            <a:r>
              <a:rPr lang="en-US" sz="3526" spc="-17" dirty="0" err="1">
                <a:solidFill>
                  <a:srgbClr val="FBF7EE"/>
                </a:solidFill>
                <a:latin typeface="Roboto Condensed Italics"/>
              </a:rPr>
              <a:t>vợ</a:t>
            </a:r>
            <a:r>
              <a:rPr lang="en-US" sz="3526" spc="-17" dirty="0">
                <a:solidFill>
                  <a:srgbClr val="FBF7EE"/>
                </a:solidFill>
                <a:latin typeface="Roboto Condensed Italics"/>
              </a:rPr>
              <a:t> </a:t>
            </a:r>
            <a:r>
              <a:rPr lang="en-US" sz="3526" spc="-17" dirty="0" err="1">
                <a:solidFill>
                  <a:srgbClr val="FBF7EE"/>
                </a:solidFill>
                <a:latin typeface="Roboto Condensed Italics"/>
              </a:rPr>
              <a:t>chồng</a:t>
            </a:r>
            <a:r>
              <a:rPr lang="en-US" sz="3526" spc="-17" dirty="0">
                <a:solidFill>
                  <a:srgbClr val="FBF7EE"/>
                </a:solidFill>
                <a:latin typeface="Roboto Condensed Italics"/>
              </a:rPr>
              <a:t>, </a:t>
            </a:r>
            <a:r>
              <a:rPr lang="en-US" sz="3526" spc="-17" dirty="0" err="1">
                <a:solidFill>
                  <a:srgbClr val="FBF7EE"/>
                </a:solidFill>
                <a:latin typeface="Roboto Condensed Italics"/>
              </a:rPr>
              <a:t>mà</a:t>
            </a:r>
            <a:r>
              <a:rPr lang="en-US" sz="3526" spc="-17" dirty="0">
                <a:solidFill>
                  <a:srgbClr val="FBF7EE"/>
                </a:solidFill>
                <a:latin typeface="Roboto Condensed Italics"/>
              </a:rPr>
              <a:t> </a:t>
            </a:r>
            <a:r>
              <a:rPr lang="en-US" sz="3526" spc="-17" dirty="0" err="1">
                <a:solidFill>
                  <a:srgbClr val="FBF7EE"/>
                </a:solidFill>
                <a:latin typeface="Roboto Condensed Italics"/>
              </a:rPr>
              <a:t>còn</a:t>
            </a:r>
            <a:r>
              <a:rPr lang="en-US" sz="3526" spc="-17" dirty="0">
                <a:solidFill>
                  <a:srgbClr val="FBF7EE"/>
                </a:solidFill>
                <a:latin typeface="Roboto Condensed Italics"/>
              </a:rPr>
              <a:t> </a:t>
            </a:r>
            <a:r>
              <a:rPr lang="en-US" sz="3526" spc="-17" dirty="0" err="1">
                <a:solidFill>
                  <a:srgbClr val="FBF7EE"/>
                </a:solidFill>
                <a:latin typeface="Roboto Condensed Italics"/>
              </a:rPr>
              <a:t>là</a:t>
            </a:r>
            <a:r>
              <a:rPr lang="en-US" sz="3526" spc="-17" dirty="0">
                <a:solidFill>
                  <a:srgbClr val="FBF7EE"/>
                </a:solidFill>
                <a:latin typeface="Roboto Condensed Italics"/>
              </a:rPr>
              <a:t> </a:t>
            </a:r>
            <a:r>
              <a:rPr lang="en-US" sz="3526" spc="-17" dirty="0" err="1">
                <a:solidFill>
                  <a:srgbClr val="FBF7EE"/>
                </a:solidFill>
                <a:latin typeface="Roboto Condensed Italics"/>
              </a:rPr>
              <a:t>nỗi</a:t>
            </a:r>
            <a:r>
              <a:rPr lang="en-US" sz="3526" spc="-17" dirty="0">
                <a:solidFill>
                  <a:srgbClr val="FBF7EE"/>
                </a:solidFill>
                <a:latin typeface="Roboto Condensed Italics"/>
              </a:rPr>
              <a:t> </a:t>
            </a:r>
            <a:r>
              <a:rPr lang="en-US" sz="3526" spc="-17" dirty="0" err="1">
                <a:solidFill>
                  <a:srgbClr val="FBF7EE"/>
                </a:solidFill>
                <a:latin typeface="Roboto Condensed Italics"/>
              </a:rPr>
              <a:t>nhớ</a:t>
            </a:r>
            <a:r>
              <a:rPr lang="en-US" sz="3526" spc="-17" dirty="0">
                <a:solidFill>
                  <a:srgbClr val="FBF7EE"/>
                </a:solidFill>
                <a:latin typeface="Roboto Condensed Italics"/>
              </a:rPr>
              <a:t> </a:t>
            </a:r>
            <a:r>
              <a:rPr lang="en-US" sz="3526" spc="-17" dirty="0" err="1">
                <a:solidFill>
                  <a:srgbClr val="FBF7EE"/>
                </a:solidFill>
                <a:latin typeface="Roboto Condensed Italics"/>
              </a:rPr>
              <a:t>không</a:t>
            </a:r>
            <a:r>
              <a:rPr lang="en-US" sz="3526" spc="-17" dirty="0">
                <a:solidFill>
                  <a:srgbClr val="FBF7EE"/>
                </a:solidFill>
                <a:latin typeface="Roboto Condensed Italics"/>
              </a:rPr>
              <a:t> </a:t>
            </a:r>
            <a:r>
              <a:rPr lang="en-US" sz="3526" spc="-17" dirty="0" err="1">
                <a:solidFill>
                  <a:srgbClr val="FBF7EE"/>
                </a:solidFill>
                <a:latin typeface="Roboto Condensed Italics"/>
              </a:rPr>
              <a:t>nguôi</a:t>
            </a:r>
            <a:r>
              <a:rPr lang="en-US" sz="3526" spc="-17" dirty="0">
                <a:solidFill>
                  <a:srgbClr val="FBF7EE"/>
                </a:solidFill>
                <a:latin typeface="Roboto Condensed Italics"/>
              </a:rPr>
              <a:t>, </a:t>
            </a:r>
            <a:r>
              <a:rPr lang="en-US" sz="3526" spc="-17" dirty="0" err="1">
                <a:solidFill>
                  <a:srgbClr val="FBF7EE"/>
                </a:solidFill>
                <a:latin typeface="Roboto Condensed Italics"/>
              </a:rPr>
              <a:t>không</a:t>
            </a:r>
            <a:r>
              <a:rPr lang="en-US" sz="3526" spc="-17" dirty="0">
                <a:solidFill>
                  <a:srgbClr val="FBF7EE"/>
                </a:solidFill>
                <a:latin typeface="Roboto Condensed Italics"/>
              </a:rPr>
              <a:t> </a:t>
            </a:r>
            <a:r>
              <a:rPr lang="en-US" sz="3526" spc="-17" dirty="0" err="1">
                <a:solidFill>
                  <a:srgbClr val="FBF7EE"/>
                </a:solidFill>
                <a:latin typeface="Roboto Condensed Italics"/>
              </a:rPr>
              <a:t>tính</a:t>
            </a:r>
            <a:r>
              <a:rPr lang="en-US" sz="3526" spc="-17" dirty="0">
                <a:solidFill>
                  <a:srgbClr val="FBF7EE"/>
                </a:solidFill>
                <a:latin typeface="Roboto Condensed Italics"/>
              </a:rPr>
              <a:t> </a:t>
            </a:r>
            <a:r>
              <a:rPr lang="en-US" sz="3526" spc="-17" dirty="0" err="1">
                <a:solidFill>
                  <a:srgbClr val="FBF7EE"/>
                </a:solidFill>
                <a:latin typeface="Roboto Condensed Italics"/>
              </a:rPr>
              <a:t>đếm</a:t>
            </a:r>
            <a:r>
              <a:rPr lang="en-US" sz="3526" spc="-17" dirty="0">
                <a:solidFill>
                  <a:srgbClr val="FBF7EE"/>
                </a:solidFill>
                <a:latin typeface="Roboto Condensed Italics"/>
              </a:rPr>
              <a:t> </a:t>
            </a:r>
            <a:r>
              <a:rPr lang="en-US" sz="3526" spc="-17" dirty="0" err="1">
                <a:solidFill>
                  <a:srgbClr val="FBF7EE"/>
                </a:solidFill>
                <a:latin typeface="Roboto Condensed Italics"/>
              </a:rPr>
              <a:t>được</a:t>
            </a:r>
            <a:r>
              <a:rPr lang="en-US" sz="3526" spc="-17" dirty="0">
                <a:solidFill>
                  <a:srgbClr val="FBF7EE"/>
                </a:solidFill>
                <a:latin typeface="Roboto Condensed Italics"/>
              </a:rPr>
              <a:t> </a:t>
            </a:r>
            <a:r>
              <a:rPr lang="en-US" sz="3526" spc="-17" dirty="0" err="1">
                <a:solidFill>
                  <a:srgbClr val="FBF7EE"/>
                </a:solidFill>
                <a:latin typeface="Roboto Condensed Italics"/>
              </a:rPr>
              <a:t>của</a:t>
            </a:r>
            <a:r>
              <a:rPr lang="en-US" sz="3526" spc="-17" dirty="0">
                <a:solidFill>
                  <a:srgbClr val="FBF7EE"/>
                </a:solidFill>
                <a:latin typeface="Roboto Condensed Italics"/>
              </a:rPr>
              <a:t> </a:t>
            </a:r>
            <a:r>
              <a:rPr lang="en-US" sz="3526" spc="-17" dirty="0" err="1">
                <a:solidFill>
                  <a:srgbClr val="FBF7EE"/>
                </a:solidFill>
                <a:latin typeface="Roboto Condensed Italics"/>
              </a:rPr>
              <a:t>người</a:t>
            </a:r>
            <a:r>
              <a:rPr lang="en-US" sz="3526" spc="-17" dirty="0">
                <a:solidFill>
                  <a:srgbClr val="FBF7EE"/>
                </a:solidFill>
                <a:latin typeface="Roboto Condensed Italics"/>
              </a:rPr>
              <a:t> </a:t>
            </a:r>
            <a:r>
              <a:rPr lang="en-US" sz="3526" spc="-17" dirty="0" err="1">
                <a:solidFill>
                  <a:srgbClr val="FBF7EE"/>
                </a:solidFill>
                <a:latin typeface="Roboto Condensed Italics"/>
              </a:rPr>
              <a:t>chinh</a:t>
            </a:r>
            <a:r>
              <a:rPr lang="en-US" sz="3526" spc="-17" dirty="0">
                <a:solidFill>
                  <a:srgbClr val="FBF7EE"/>
                </a:solidFill>
                <a:latin typeface="Roboto Condensed Italics"/>
              </a:rPr>
              <a:t> </a:t>
            </a:r>
            <a:r>
              <a:rPr lang="en-US" sz="3526" spc="-17" dirty="0" err="1">
                <a:solidFill>
                  <a:srgbClr val="FBF7EE"/>
                </a:solidFill>
                <a:latin typeface="Roboto Condensed Italics"/>
              </a:rPr>
              <a:t>phụ</a:t>
            </a:r>
            <a:r>
              <a:rPr lang="en-US" sz="3526" spc="-17" dirty="0">
                <a:solidFill>
                  <a:srgbClr val="FBF7EE"/>
                </a:solidFill>
                <a:latin typeface="Roboto Condensed Italics"/>
              </a:rPr>
              <a:t>, </a:t>
            </a:r>
            <a:r>
              <a:rPr lang="en-US" sz="3526" spc="-17" dirty="0" err="1">
                <a:solidFill>
                  <a:srgbClr val="FBF7EE"/>
                </a:solidFill>
                <a:latin typeface="Roboto Condensed Italics"/>
              </a:rPr>
              <a:t>là</a:t>
            </a:r>
            <a:r>
              <a:rPr lang="en-US" sz="3526" spc="-17" dirty="0">
                <a:solidFill>
                  <a:srgbClr val="FBF7EE"/>
                </a:solidFill>
                <a:latin typeface="Roboto Condensed Italics"/>
              </a:rPr>
              <a:t> </a:t>
            </a:r>
            <a:r>
              <a:rPr lang="en-US" sz="3526" spc="-17" dirty="0" err="1">
                <a:solidFill>
                  <a:srgbClr val="FBF7EE"/>
                </a:solidFill>
                <a:latin typeface="Roboto Condensed Italics"/>
              </a:rPr>
              <a:t>tình</a:t>
            </a:r>
            <a:r>
              <a:rPr lang="en-US" sz="3526" spc="-17" dirty="0">
                <a:solidFill>
                  <a:srgbClr val="FBF7EE"/>
                </a:solidFill>
                <a:latin typeface="Roboto Condensed Italics"/>
              </a:rPr>
              <a:t> </a:t>
            </a:r>
            <a:r>
              <a:rPr lang="en-US" sz="3526" spc="-17" dirty="0" err="1">
                <a:solidFill>
                  <a:srgbClr val="FBF7EE"/>
                </a:solidFill>
                <a:latin typeface="Roboto Condensed Italics"/>
              </a:rPr>
              <a:t>yêu</a:t>
            </a:r>
            <a:r>
              <a:rPr lang="en-US" sz="3526" spc="-17" dirty="0">
                <a:solidFill>
                  <a:srgbClr val="FBF7EE"/>
                </a:solidFill>
                <a:latin typeface="Roboto Condensed Italics"/>
              </a:rPr>
              <a:t> </a:t>
            </a:r>
            <a:r>
              <a:rPr lang="en-US" sz="3526" spc="-17" dirty="0" err="1">
                <a:solidFill>
                  <a:srgbClr val="FBF7EE"/>
                </a:solidFill>
                <a:latin typeface="Roboto Condensed Italics"/>
              </a:rPr>
              <a:t>thương</a:t>
            </a:r>
            <a:r>
              <a:rPr lang="en-US" sz="3526" spc="-17" dirty="0">
                <a:solidFill>
                  <a:srgbClr val="FBF7EE"/>
                </a:solidFill>
                <a:latin typeface="Roboto Condensed Italics"/>
              </a:rPr>
              <a:t> </a:t>
            </a:r>
            <a:r>
              <a:rPr lang="en-US" sz="3526" spc="-17" dirty="0" err="1">
                <a:solidFill>
                  <a:srgbClr val="FBF7EE"/>
                </a:solidFill>
                <a:latin typeface="Roboto Condensed Italics"/>
              </a:rPr>
              <a:t>của</a:t>
            </a:r>
            <a:r>
              <a:rPr lang="en-US" sz="3526" spc="-17" dirty="0">
                <a:solidFill>
                  <a:srgbClr val="FBF7EE"/>
                </a:solidFill>
                <a:latin typeface="Roboto Condensed Italics"/>
              </a:rPr>
              <a:t> </a:t>
            </a:r>
            <a:r>
              <a:rPr lang="en-US" sz="3526" spc="-17" dirty="0" err="1">
                <a:solidFill>
                  <a:srgbClr val="FBF7EE"/>
                </a:solidFill>
                <a:latin typeface="Roboto Condensed Italics"/>
              </a:rPr>
              <a:t>người</a:t>
            </a:r>
            <a:r>
              <a:rPr lang="en-US" sz="3526" spc="-17" dirty="0">
                <a:solidFill>
                  <a:srgbClr val="FBF7EE"/>
                </a:solidFill>
                <a:latin typeface="Roboto Condensed Italics"/>
              </a:rPr>
              <a:t> </a:t>
            </a:r>
            <a:r>
              <a:rPr lang="en-US" sz="3526" spc="-17" dirty="0" err="1">
                <a:solidFill>
                  <a:srgbClr val="FBF7EE"/>
                </a:solidFill>
                <a:latin typeface="Roboto Condensed Italics"/>
              </a:rPr>
              <a:t>vợ</a:t>
            </a:r>
            <a:r>
              <a:rPr lang="en-US" sz="3526" spc="-17" dirty="0">
                <a:solidFill>
                  <a:srgbClr val="FBF7EE"/>
                </a:solidFill>
                <a:latin typeface="Roboto Condensed Italics"/>
              </a:rPr>
              <a:t> </a:t>
            </a:r>
            <a:r>
              <a:rPr lang="en-US" sz="3526" spc="-17" dirty="0" err="1">
                <a:solidFill>
                  <a:srgbClr val="FBF7EE"/>
                </a:solidFill>
                <a:latin typeface="Roboto Condensed Italics"/>
              </a:rPr>
              <a:t>nơi</a:t>
            </a:r>
            <a:r>
              <a:rPr lang="en-US" sz="3526" spc="-17" dirty="0">
                <a:solidFill>
                  <a:srgbClr val="FBF7EE"/>
                </a:solidFill>
                <a:latin typeface="Roboto Condensed Italics"/>
              </a:rPr>
              <a:t> </a:t>
            </a:r>
            <a:r>
              <a:rPr lang="en-US" sz="3526" spc="-17" dirty="0" err="1">
                <a:solidFill>
                  <a:srgbClr val="FBF7EE"/>
                </a:solidFill>
                <a:latin typeface="Roboto Condensed Italics"/>
              </a:rPr>
              <a:t>quê</a:t>
            </a:r>
            <a:r>
              <a:rPr lang="en-US" sz="3526" spc="-17" dirty="0">
                <a:solidFill>
                  <a:srgbClr val="FBF7EE"/>
                </a:solidFill>
                <a:latin typeface="Roboto Condensed Italics"/>
              </a:rPr>
              <a:t> </a:t>
            </a:r>
            <a:r>
              <a:rPr lang="en-US" sz="3526" spc="-17" dirty="0" err="1">
                <a:solidFill>
                  <a:srgbClr val="FBF7EE"/>
                </a:solidFill>
                <a:latin typeface="Roboto Condensed Italics"/>
              </a:rPr>
              <a:t>nhà</a:t>
            </a:r>
            <a:r>
              <a:rPr lang="en-US" sz="3526" spc="-17" dirty="0">
                <a:solidFill>
                  <a:srgbClr val="FBF7EE"/>
                </a:solidFill>
                <a:latin typeface="Roboto Condensed Italics"/>
              </a:rPr>
              <a:t>.</a:t>
            </a:r>
          </a:p>
          <a:p>
            <a:pPr algn="just">
              <a:lnSpc>
                <a:spcPts val="4301"/>
              </a:lnSpc>
            </a:pPr>
            <a:endParaRPr lang="en-US" sz="3526" spc="-17" dirty="0">
              <a:solidFill>
                <a:srgbClr val="FBF7EE"/>
              </a:solidFill>
              <a:latin typeface="Roboto Condensed Italics"/>
            </a:endParaRPr>
          </a:p>
        </p:txBody>
      </p:sp>
      <p:sp>
        <p:nvSpPr>
          <p:cNvPr id="13" name="Freeform 13"/>
          <p:cNvSpPr/>
          <p:nvPr/>
        </p:nvSpPr>
        <p:spPr>
          <a:xfrm flipH="1">
            <a:off x="12904663" y="-4439743"/>
            <a:ext cx="8340169" cy="11514206"/>
          </a:xfrm>
          <a:custGeom>
            <a:avLst/>
            <a:gdLst/>
            <a:ahLst/>
            <a:cxnLst/>
            <a:rect l="l" t="t" r="r" b="b"/>
            <a:pathLst>
              <a:path w="8340169" h="11514206">
                <a:moveTo>
                  <a:pt x="8340169" y="0"/>
                </a:moveTo>
                <a:lnTo>
                  <a:pt x="0" y="0"/>
                </a:lnTo>
                <a:lnTo>
                  <a:pt x="0" y="11514206"/>
                </a:lnTo>
                <a:lnTo>
                  <a:pt x="8340169" y="11514206"/>
                </a:lnTo>
                <a:lnTo>
                  <a:pt x="8340169" y="0"/>
                </a:lnTo>
                <a:close/>
              </a:path>
            </a:pathLst>
          </a:custGeom>
          <a:blipFill>
            <a:blip r:embed="rId5"/>
            <a:stretch>
              <a:fillRect r="-3197"/>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arn(inVertical)">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3606" y="30586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13806424" y="5944263"/>
            <a:ext cx="4140679" cy="4114800"/>
          </a:xfrm>
          <a:custGeom>
            <a:avLst/>
            <a:gdLst/>
            <a:ahLst/>
            <a:cxnLst/>
            <a:rect l="l" t="t" r="r" b="b"/>
            <a:pathLst>
              <a:path w="4140679" h="4114800">
                <a:moveTo>
                  <a:pt x="4140679" y="4114800"/>
                </a:moveTo>
                <a:lnTo>
                  <a:pt x="0" y="4114800"/>
                </a:lnTo>
                <a:lnTo>
                  <a:pt x="0" y="0"/>
                </a:lnTo>
                <a:lnTo>
                  <a:pt x="4140679" y="0"/>
                </a:lnTo>
                <a:lnTo>
                  <a:pt x="4140679"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H="1">
            <a:off x="13806424" y="305868"/>
            <a:ext cx="4140679" cy="4114800"/>
          </a:xfrm>
          <a:custGeom>
            <a:avLst/>
            <a:gdLst/>
            <a:ahLst/>
            <a:cxnLst/>
            <a:rect l="l" t="t" r="r" b="b"/>
            <a:pathLst>
              <a:path w="4140679" h="4114800">
                <a:moveTo>
                  <a:pt x="4140679" y="0"/>
                </a:moveTo>
                <a:lnTo>
                  <a:pt x="0" y="0"/>
                </a:lnTo>
                <a:lnTo>
                  <a:pt x="0" y="4114800"/>
                </a:lnTo>
                <a:lnTo>
                  <a:pt x="4140679" y="4114800"/>
                </a:lnTo>
                <a:lnTo>
                  <a:pt x="41406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253606" y="5944263"/>
            <a:ext cx="4140679" cy="4114800"/>
          </a:xfrm>
          <a:custGeom>
            <a:avLst/>
            <a:gdLst/>
            <a:ahLst/>
            <a:cxnLst/>
            <a:rect l="l" t="t" r="r" b="b"/>
            <a:pathLst>
              <a:path w="4140679" h="4114800">
                <a:moveTo>
                  <a:pt x="0" y="4114800"/>
                </a:moveTo>
                <a:lnTo>
                  <a:pt x="4140679" y="4114800"/>
                </a:lnTo>
                <a:lnTo>
                  <a:pt x="4140679"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028700" y="7584702"/>
            <a:ext cx="1475969" cy="416961"/>
          </a:xfrm>
          <a:custGeom>
            <a:avLst/>
            <a:gdLst/>
            <a:ahLst/>
            <a:cxnLst/>
            <a:rect l="l" t="t" r="r" b="b"/>
            <a:pathLst>
              <a:path w="1475969" h="416961">
                <a:moveTo>
                  <a:pt x="0" y="0"/>
                </a:moveTo>
                <a:lnTo>
                  <a:pt x="1475969" y="0"/>
                </a:lnTo>
                <a:lnTo>
                  <a:pt x="1475969" y="416961"/>
                </a:lnTo>
                <a:lnTo>
                  <a:pt x="0" y="4169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TextBox 7"/>
          <p:cNvSpPr txBox="1"/>
          <p:nvPr/>
        </p:nvSpPr>
        <p:spPr>
          <a:xfrm>
            <a:off x="1028700" y="1229123"/>
            <a:ext cx="8453018" cy="2361405"/>
          </a:xfrm>
          <a:prstGeom prst="rect">
            <a:avLst/>
          </a:prstGeom>
        </p:spPr>
        <p:txBody>
          <a:bodyPr lIns="0" tIns="0" rIns="0" bIns="0" rtlCol="0" anchor="t">
            <a:spAutoFit/>
          </a:bodyPr>
          <a:lstStyle/>
          <a:p>
            <a:pPr algn="just">
              <a:lnSpc>
                <a:spcPts val="5611"/>
              </a:lnSpc>
            </a:pPr>
            <a:r>
              <a:rPr lang="en-US" sz="4599" spc="-22" dirty="0">
                <a:solidFill>
                  <a:srgbClr val="FBF7EE"/>
                </a:solidFill>
                <a:latin typeface="#9Slide05 VL Fadilla"/>
              </a:rPr>
              <a:t>b. </a:t>
            </a:r>
            <a:r>
              <a:rPr lang="en-US" sz="4599" spc="-22" dirty="0" err="1">
                <a:solidFill>
                  <a:srgbClr val="FBF7EE"/>
                </a:solidFill>
                <a:latin typeface="#9Slide05 VL Fadilla"/>
              </a:rPr>
              <a:t>Cảm</a:t>
            </a:r>
            <a:r>
              <a:rPr lang="en-US" sz="4599" spc="-22" dirty="0">
                <a:solidFill>
                  <a:srgbClr val="FBF7EE"/>
                </a:solidFill>
                <a:latin typeface="#9Slide05 VL Fadilla"/>
              </a:rPr>
              <a:t> </a:t>
            </a:r>
            <a:r>
              <a:rPr lang="en-US" sz="4599" spc="-22" dirty="0" err="1">
                <a:solidFill>
                  <a:srgbClr val="FBF7EE"/>
                </a:solidFill>
                <a:latin typeface="#9Slide05 VL Fadilla"/>
              </a:rPr>
              <a:t>xúc</a:t>
            </a:r>
            <a:r>
              <a:rPr lang="en-US" sz="4599" spc="-22" dirty="0">
                <a:solidFill>
                  <a:srgbClr val="FBF7EE"/>
                </a:solidFill>
                <a:latin typeface="#9Slide05 VL Fadilla"/>
              </a:rPr>
              <a:t> </a:t>
            </a:r>
            <a:r>
              <a:rPr lang="en-US" sz="4599" spc="-22" dirty="0" err="1">
                <a:solidFill>
                  <a:srgbClr val="FBF7EE"/>
                </a:solidFill>
                <a:latin typeface="#9Slide05 VL Fadilla"/>
              </a:rPr>
              <a:t>trữ</a:t>
            </a:r>
            <a:r>
              <a:rPr lang="en-US" sz="4599" spc="-22" dirty="0">
                <a:solidFill>
                  <a:srgbClr val="FBF7EE"/>
                </a:solidFill>
                <a:latin typeface="#9Slide05 VL Fadilla"/>
              </a:rPr>
              <a:t> </a:t>
            </a:r>
            <a:r>
              <a:rPr lang="en-US" sz="4599" spc="-22" dirty="0" err="1">
                <a:solidFill>
                  <a:srgbClr val="FBF7EE"/>
                </a:solidFill>
                <a:latin typeface="#9Slide05 VL Fadilla"/>
              </a:rPr>
              <a:t>tình</a:t>
            </a:r>
            <a:r>
              <a:rPr lang="en-US" sz="4599" spc="-22" dirty="0">
                <a:solidFill>
                  <a:srgbClr val="FBF7EE"/>
                </a:solidFill>
                <a:latin typeface="#9Slide05 VL Fadilla"/>
              </a:rPr>
              <a:t> </a:t>
            </a:r>
          </a:p>
          <a:p>
            <a:pPr algn="just">
              <a:lnSpc>
                <a:spcPts val="4301"/>
              </a:lnSpc>
            </a:pPr>
            <a:r>
              <a:rPr lang="en-US" sz="3526" spc="-105" dirty="0">
                <a:solidFill>
                  <a:srgbClr val="FBF7EE"/>
                </a:solidFill>
                <a:latin typeface="Roboto Condensed Bold"/>
              </a:rPr>
              <a:t>* </a:t>
            </a:r>
            <a:r>
              <a:rPr lang="en-US" sz="3526" spc="-105" dirty="0" err="1">
                <a:solidFill>
                  <a:srgbClr val="FBF7EE"/>
                </a:solidFill>
                <a:latin typeface="Roboto Condensed Bold"/>
              </a:rPr>
              <a:t>Phần</a:t>
            </a:r>
            <a:r>
              <a:rPr lang="en-US" sz="3526" spc="-105" dirty="0">
                <a:solidFill>
                  <a:srgbClr val="FBF7EE"/>
                </a:solidFill>
                <a:latin typeface="Roboto Condensed Bold"/>
              </a:rPr>
              <a:t> 1: Từ </a:t>
            </a:r>
            <a:r>
              <a:rPr lang="en-US" sz="3526" spc="-105" dirty="0" err="1">
                <a:solidFill>
                  <a:srgbClr val="FBF7EE"/>
                </a:solidFill>
                <a:latin typeface="Roboto Condensed Bold"/>
              </a:rPr>
              <a:t>đầu</a:t>
            </a:r>
            <a:r>
              <a:rPr lang="en-US" sz="3526" spc="-105" dirty="0">
                <a:solidFill>
                  <a:srgbClr val="FBF7EE"/>
                </a:solidFill>
                <a:latin typeface="Roboto Condensed Bold"/>
              </a:rPr>
              <a:t> </a:t>
            </a:r>
            <a:r>
              <a:rPr lang="en-US" sz="3526" spc="-105" dirty="0" err="1">
                <a:solidFill>
                  <a:srgbClr val="FBF7EE"/>
                </a:solidFill>
                <a:latin typeface="Roboto Condensed Bold"/>
              </a:rPr>
              <a:t>đến</a:t>
            </a:r>
            <a:r>
              <a:rPr lang="en-US" sz="3526" spc="-105" dirty="0">
                <a:solidFill>
                  <a:srgbClr val="FBF7EE"/>
                </a:solidFill>
                <a:latin typeface="Roboto Condensed Bold"/>
              </a:rPr>
              <a:t> </a:t>
            </a:r>
            <a:r>
              <a:rPr lang="en-US" sz="3526" spc="-105" dirty="0" err="1">
                <a:solidFill>
                  <a:srgbClr val="FBF7EE"/>
                </a:solidFill>
                <a:latin typeface="Roboto Condensed Bold"/>
              </a:rPr>
              <a:t>dòng</a:t>
            </a:r>
            <a:r>
              <a:rPr lang="en-US" sz="3526" spc="-105" dirty="0">
                <a:solidFill>
                  <a:srgbClr val="FBF7EE"/>
                </a:solidFill>
                <a:latin typeface="Roboto Condensed Bold"/>
              </a:rPr>
              <a:t> 8 (</a:t>
            </a:r>
            <a:r>
              <a:rPr lang="en-US" sz="3526" spc="-105" dirty="0" err="1">
                <a:solidFill>
                  <a:srgbClr val="FBF7EE"/>
                </a:solidFill>
                <a:latin typeface="Roboto Condensed Bold"/>
              </a:rPr>
              <a:t>Nỗi</a:t>
            </a:r>
            <a:r>
              <a:rPr lang="en-US" sz="3526" spc="-105" dirty="0">
                <a:solidFill>
                  <a:srgbClr val="FBF7EE"/>
                </a:solidFill>
                <a:latin typeface="Roboto Condensed Bold"/>
              </a:rPr>
              <a:t> </a:t>
            </a:r>
            <a:r>
              <a:rPr lang="en-US" sz="3526" spc="-105" dirty="0" err="1">
                <a:solidFill>
                  <a:srgbClr val="FBF7EE"/>
                </a:solidFill>
                <a:latin typeface="Roboto Condensed Bold"/>
              </a:rPr>
              <a:t>nhớ</a:t>
            </a:r>
            <a:r>
              <a:rPr lang="en-US" sz="3526" spc="-105" dirty="0">
                <a:solidFill>
                  <a:srgbClr val="FBF7EE"/>
                </a:solidFill>
                <a:latin typeface="Roboto Condensed Bold"/>
              </a:rPr>
              <a:t> </a:t>
            </a:r>
            <a:r>
              <a:rPr lang="en-US" sz="3526" spc="-105" dirty="0" err="1">
                <a:solidFill>
                  <a:srgbClr val="FBF7EE"/>
                </a:solidFill>
                <a:latin typeface="Roboto Condensed Bold"/>
              </a:rPr>
              <a:t>của</a:t>
            </a:r>
            <a:r>
              <a:rPr lang="en-US" sz="3526" spc="-105" dirty="0">
                <a:solidFill>
                  <a:srgbClr val="FBF7EE"/>
                </a:solidFill>
                <a:latin typeface="Roboto Condensed Bold"/>
              </a:rPr>
              <a:t> </a:t>
            </a:r>
            <a:r>
              <a:rPr lang="en-US" sz="3526" spc="-105" dirty="0" err="1">
                <a:solidFill>
                  <a:srgbClr val="FBF7EE"/>
                </a:solidFill>
                <a:latin typeface="Roboto Condensed Bold"/>
              </a:rPr>
              <a:t>người</a:t>
            </a:r>
            <a:r>
              <a:rPr lang="en-US" sz="3526" spc="-105" dirty="0">
                <a:solidFill>
                  <a:srgbClr val="FBF7EE"/>
                </a:solidFill>
                <a:latin typeface="Roboto Condensed Bold"/>
              </a:rPr>
              <a:t> </a:t>
            </a:r>
            <a:r>
              <a:rPr lang="en-US" sz="3526" spc="-105" dirty="0" err="1">
                <a:solidFill>
                  <a:srgbClr val="FBF7EE"/>
                </a:solidFill>
                <a:latin typeface="Roboto Condensed Bold"/>
              </a:rPr>
              <a:t>chinh</a:t>
            </a:r>
            <a:r>
              <a:rPr lang="en-US" sz="3526" spc="-105" dirty="0">
                <a:solidFill>
                  <a:srgbClr val="FBF7EE"/>
                </a:solidFill>
                <a:latin typeface="Roboto Condensed Bold"/>
              </a:rPr>
              <a:t> </a:t>
            </a:r>
            <a:r>
              <a:rPr lang="en-US" sz="3526" spc="-105" dirty="0" err="1">
                <a:solidFill>
                  <a:srgbClr val="FBF7EE"/>
                </a:solidFill>
                <a:latin typeface="Roboto Condensed Bold"/>
              </a:rPr>
              <a:t>phụ</a:t>
            </a:r>
            <a:r>
              <a:rPr lang="en-US" sz="3526" spc="-105" dirty="0">
                <a:solidFill>
                  <a:srgbClr val="FBF7EE"/>
                </a:solidFill>
                <a:latin typeface="Roboto Condensed Bold"/>
              </a:rPr>
              <a:t>)</a:t>
            </a:r>
          </a:p>
          <a:p>
            <a:pPr marL="761308" lvl="1" indent="-380654" algn="just">
              <a:lnSpc>
                <a:spcPts val="4301"/>
              </a:lnSpc>
              <a:buFont typeface="Arial"/>
              <a:buChar char="•"/>
            </a:pPr>
            <a:r>
              <a:rPr lang="en-US" sz="3526" spc="-17" dirty="0">
                <a:solidFill>
                  <a:srgbClr val="FBF7EE"/>
                </a:solidFill>
                <a:latin typeface="Roboto Condensed"/>
              </a:rPr>
              <a:t> </a:t>
            </a:r>
            <a:r>
              <a:rPr lang="en-US" sz="3526" spc="-17" dirty="0" err="1">
                <a:solidFill>
                  <a:srgbClr val="FBF7EE"/>
                </a:solidFill>
                <a:latin typeface="Roboto Condensed Bold"/>
              </a:rPr>
              <a:t>Nỗi</a:t>
            </a:r>
            <a:r>
              <a:rPr lang="en-US" sz="3526" spc="-17" dirty="0">
                <a:solidFill>
                  <a:srgbClr val="FBF7EE"/>
                </a:solidFill>
                <a:latin typeface="Roboto Condensed Bold"/>
              </a:rPr>
              <a:t> </a:t>
            </a:r>
            <a:r>
              <a:rPr lang="en-US" sz="3526" spc="-17" dirty="0" err="1">
                <a:solidFill>
                  <a:srgbClr val="FBF7EE"/>
                </a:solidFill>
                <a:latin typeface="Roboto Condensed Bold"/>
              </a:rPr>
              <a:t>niềm</a:t>
            </a:r>
            <a:r>
              <a:rPr lang="en-US" sz="3526" spc="-17" dirty="0">
                <a:solidFill>
                  <a:srgbClr val="FBF7EE"/>
                </a:solidFill>
                <a:latin typeface="Roboto Condensed Bold"/>
              </a:rPr>
              <a:t> con </a:t>
            </a:r>
            <a:r>
              <a:rPr lang="en-US" sz="3526" spc="-17" dirty="0" err="1">
                <a:solidFill>
                  <a:srgbClr val="FBF7EE"/>
                </a:solidFill>
                <a:latin typeface="Roboto Condensed Bold"/>
              </a:rPr>
              <a:t>người</a:t>
            </a:r>
            <a:r>
              <a:rPr lang="en-US" sz="3526" spc="-17" dirty="0">
                <a:solidFill>
                  <a:srgbClr val="FBF7EE"/>
                </a:solidFill>
                <a:latin typeface="Roboto Condensed Bold"/>
              </a:rPr>
              <a:t>:</a:t>
            </a:r>
          </a:p>
        </p:txBody>
      </p:sp>
      <p:sp>
        <p:nvSpPr>
          <p:cNvPr id="8" name="TextBox 8"/>
          <p:cNvSpPr txBox="1"/>
          <p:nvPr/>
        </p:nvSpPr>
        <p:spPr>
          <a:xfrm>
            <a:off x="388322" y="186576"/>
            <a:ext cx="16870978" cy="842124"/>
          </a:xfrm>
          <a:prstGeom prst="rect">
            <a:avLst/>
          </a:prstGeom>
        </p:spPr>
        <p:txBody>
          <a:bodyPr lIns="0" tIns="0" rIns="0" bIns="0" rtlCol="0" anchor="t">
            <a:spAutoFit/>
          </a:bodyPr>
          <a:lstStyle/>
          <a:p>
            <a:pPr algn="ctr">
              <a:lnSpc>
                <a:spcPts val="6727"/>
              </a:lnSpc>
            </a:pPr>
            <a:r>
              <a:rPr lang="en-US" sz="5382">
                <a:solidFill>
                  <a:srgbClr val="FFCF51"/>
                </a:solidFill>
                <a:latin typeface="Fraunces Bold"/>
              </a:rPr>
              <a:t>3. KHÁM PHÁ VĂN BẢN</a:t>
            </a:r>
          </a:p>
        </p:txBody>
      </p:sp>
      <p:sp>
        <p:nvSpPr>
          <p:cNvPr id="9" name="TextBox 9"/>
          <p:cNvSpPr txBox="1"/>
          <p:nvPr/>
        </p:nvSpPr>
        <p:spPr>
          <a:xfrm>
            <a:off x="1769890" y="3809602"/>
            <a:ext cx="6873659" cy="2143760"/>
          </a:xfrm>
          <a:prstGeom prst="rect">
            <a:avLst/>
          </a:prstGeom>
        </p:spPr>
        <p:txBody>
          <a:bodyPr lIns="0" tIns="0" rIns="0" bIns="0" rtlCol="0" anchor="t">
            <a:spAutoFit/>
          </a:bodyPr>
          <a:lstStyle/>
          <a:p>
            <a:pPr algn="just">
              <a:lnSpc>
                <a:spcPts val="4270"/>
              </a:lnSpc>
            </a:pPr>
            <a:r>
              <a:rPr lang="en-US" sz="3500" spc="-17" dirty="0">
                <a:solidFill>
                  <a:srgbClr val="FBF7EE"/>
                </a:solidFill>
                <a:latin typeface="Roboto Condensed"/>
              </a:rPr>
              <a:t>+ “</a:t>
            </a:r>
            <a:r>
              <a:rPr lang="en-US" sz="3500" spc="-17" dirty="0" err="1">
                <a:solidFill>
                  <a:srgbClr val="FBF7EE"/>
                </a:solidFill>
                <a:latin typeface="Roboto Condensed"/>
              </a:rPr>
              <a:t>thăm</a:t>
            </a:r>
            <a:r>
              <a:rPr lang="en-US" sz="3500" spc="-17" dirty="0">
                <a:solidFill>
                  <a:srgbClr val="FBF7EE"/>
                </a:solidFill>
                <a:latin typeface="Roboto Condensed"/>
              </a:rPr>
              <a:t> </a:t>
            </a:r>
            <a:r>
              <a:rPr lang="en-US" sz="3500" spc="-17" dirty="0" err="1">
                <a:solidFill>
                  <a:srgbClr val="FBF7EE"/>
                </a:solidFill>
                <a:latin typeface="Roboto Condensed"/>
              </a:rPr>
              <a:t>thẳm</a:t>
            </a:r>
            <a:r>
              <a:rPr lang="en-US" sz="3500" spc="-17" dirty="0">
                <a:solidFill>
                  <a:srgbClr val="FBF7EE"/>
                </a:solidFill>
                <a:latin typeface="Roboto Condensed"/>
              </a:rPr>
              <a:t>, </a:t>
            </a:r>
            <a:r>
              <a:rPr lang="en-US" sz="3500" spc="-17" dirty="0" err="1">
                <a:solidFill>
                  <a:srgbClr val="FBF7EE"/>
                </a:solidFill>
                <a:latin typeface="Roboto Condensed"/>
              </a:rPr>
              <a:t>đau</a:t>
            </a:r>
            <a:r>
              <a:rPr lang="en-US" sz="3500" spc="-17" dirty="0">
                <a:solidFill>
                  <a:srgbClr val="FBF7EE"/>
                </a:solidFill>
                <a:latin typeface="Roboto Condensed"/>
              </a:rPr>
              <a:t> </a:t>
            </a:r>
            <a:r>
              <a:rPr lang="en-US" sz="3500" spc="-17" dirty="0" err="1">
                <a:solidFill>
                  <a:srgbClr val="FBF7EE"/>
                </a:solidFill>
                <a:latin typeface="Roboto Condensed"/>
              </a:rPr>
              <a:t>đáu</a:t>
            </a:r>
            <a:r>
              <a:rPr lang="en-US" sz="3500" spc="-17" dirty="0">
                <a:solidFill>
                  <a:srgbClr val="FBF7EE"/>
                </a:solidFill>
                <a:latin typeface="Roboto Condensed"/>
              </a:rPr>
              <a:t>” : </a:t>
            </a:r>
            <a:r>
              <a:rPr lang="en-US" sz="3500" spc="-17" dirty="0" err="1">
                <a:solidFill>
                  <a:srgbClr val="FBF7EE"/>
                </a:solidFill>
                <a:latin typeface="Roboto Condensed"/>
              </a:rPr>
              <a:t>từ</a:t>
            </a:r>
            <a:r>
              <a:rPr lang="en-US" sz="3500" spc="-17" dirty="0">
                <a:solidFill>
                  <a:srgbClr val="FBF7EE"/>
                </a:solidFill>
                <a:latin typeface="Roboto Condensed"/>
              </a:rPr>
              <a:t> </a:t>
            </a:r>
            <a:r>
              <a:rPr lang="en-US" sz="3500" spc="-17" dirty="0" err="1">
                <a:solidFill>
                  <a:srgbClr val="FBF7EE"/>
                </a:solidFill>
                <a:latin typeface="Roboto Condensed"/>
              </a:rPr>
              <a:t>láy</a:t>
            </a:r>
            <a:r>
              <a:rPr lang="en-US" sz="3500" spc="-17" dirty="0">
                <a:solidFill>
                  <a:srgbClr val="FBF7EE"/>
                </a:solidFill>
                <a:latin typeface="Roboto Condensed"/>
              </a:rPr>
              <a:t> </a:t>
            </a:r>
            <a:r>
              <a:rPr lang="en-US" sz="3500" spc="-17" dirty="0" err="1">
                <a:solidFill>
                  <a:srgbClr val="FBF7EE"/>
                </a:solidFill>
                <a:latin typeface="Roboto Condensed"/>
              </a:rPr>
              <a:t>cực</a:t>
            </a:r>
            <a:r>
              <a:rPr lang="en-US" sz="3500" spc="-17" dirty="0">
                <a:solidFill>
                  <a:srgbClr val="FBF7EE"/>
                </a:solidFill>
                <a:latin typeface="Roboto Condensed"/>
              </a:rPr>
              <a:t> </a:t>
            </a:r>
            <a:r>
              <a:rPr lang="en-US" sz="3500" spc="-17" dirty="0" err="1">
                <a:solidFill>
                  <a:srgbClr val="FBF7EE"/>
                </a:solidFill>
                <a:latin typeface="Roboto Condensed"/>
              </a:rPr>
              <a:t>tả</a:t>
            </a:r>
            <a:r>
              <a:rPr lang="en-US" sz="3500" spc="-17" dirty="0">
                <a:solidFill>
                  <a:srgbClr val="FBF7EE"/>
                </a:solidFill>
                <a:latin typeface="Roboto Condensed"/>
              </a:rPr>
              <a:t> </a:t>
            </a:r>
            <a:r>
              <a:rPr lang="en-US" sz="3500" spc="-17" dirty="0" err="1">
                <a:solidFill>
                  <a:srgbClr val="FBF7EE"/>
                </a:solidFill>
                <a:latin typeface="Roboto Condensed"/>
              </a:rPr>
              <a:t>cung</a:t>
            </a:r>
            <a:r>
              <a:rPr lang="en-US" sz="3500" spc="-17" dirty="0">
                <a:solidFill>
                  <a:srgbClr val="FBF7EE"/>
                </a:solidFill>
                <a:latin typeface="Roboto Condensed"/>
              </a:rPr>
              <a:t> </a:t>
            </a:r>
            <a:r>
              <a:rPr lang="en-US" sz="3500" spc="-17" dirty="0" err="1">
                <a:solidFill>
                  <a:srgbClr val="FBF7EE"/>
                </a:solidFill>
                <a:latin typeface="Roboto Condensed"/>
              </a:rPr>
              <a:t>bậc</a:t>
            </a:r>
            <a:r>
              <a:rPr lang="en-US" sz="3500" spc="-17" dirty="0">
                <a:solidFill>
                  <a:srgbClr val="FBF7EE"/>
                </a:solidFill>
                <a:latin typeface="Roboto Condensed"/>
              </a:rPr>
              <a:t> </a:t>
            </a:r>
            <a:r>
              <a:rPr lang="en-US" sz="3500" spc="-17" dirty="0" err="1">
                <a:solidFill>
                  <a:srgbClr val="FBF7EE"/>
                </a:solidFill>
                <a:latin typeface="Roboto Condensed"/>
              </a:rPr>
              <a:t>của</a:t>
            </a:r>
            <a:r>
              <a:rPr lang="en-US" sz="3500" spc="-17" dirty="0">
                <a:solidFill>
                  <a:srgbClr val="FBF7EE"/>
                </a:solidFill>
                <a:latin typeface="Roboto Condensed"/>
              </a:rPr>
              <a:t> </a:t>
            </a:r>
            <a:r>
              <a:rPr lang="en-US" sz="3500" spc="-17" dirty="0" err="1">
                <a:solidFill>
                  <a:srgbClr val="FBF7EE"/>
                </a:solidFill>
                <a:latin typeface="Roboto Condensed"/>
              </a:rPr>
              <a:t>nỗi</a:t>
            </a:r>
            <a:r>
              <a:rPr lang="en-US" sz="3500" spc="-17" dirty="0">
                <a:solidFill>
                  <a:srgbClr val="FBF7EE"/>
                </a:solidFill>
                <a:latin typeface="Roboto Condensed"/>
              </a:rPr>
              <a:t> </a:t>
            </a:r>
            <a:r>
              <a:rPr lang="en-US" sz="3500" spc="-17" dirty="0" err="1">
                <a:solidFill>
                  <a:srgbClr val="FBF7EE"/>
                </a:solidFill>
                <a:latin typeface="Roboto Condensed"/>
              </a:rPr>
              <a:t>nhớ</a:t>
            </a:r>
            <a:r>
              <a:rPr lang="en-US" sz="3500" spc="-17" dirty="0">
                <a:solidFill>
                  <a:srgbClr val="FBF7EE"/>
                </a:solidFill>
                <a:latin typeface="Roboto Condensed"/>
              </a:rPr>
              <a:t>, </a:t>
            </a:r>
            <a:r>
              <a:rPr lang="en-US" sz="3500" spc="-17" dirty="0" err="1">
                <a:solidFill>
                  <a:srgbClr val="FBF7EE"/>
                </a:solidFill>
                <a:latin typeface="Roboto Condensed"/>
              </a:rPr>
              <a:t>thăm</a:t>
            </a:r>
            <a:r>
              <a:rPr lang="en-US" sz="3500" spc="-17" dirty="0">
                <a:solidFill>
                  <a:srgbClr val="FBF7EE"/>
                </a:solidFill>
                <a:latin typeface="Roboto Condensed"/>
              </a:rPr>
              <a:t> </a:t>
            </a:r>
            <a:r>
              <a:rPr lang="en-US" sz="3500" spc="-17" dirty="0" err="1">
                <a:solidFill>
                  <a:srgbClr val="FBF7EE"/>
                </a:solidFill>
                <a:latin typeface="Roboto Condensed"/>
              </a:rPr>
              <a:t>thẳm</a:t>
            </a:r>
            <a:r>
              <a:rPr lang="en-US" sz="3500" spc="-17" dirty="0">
                <a:solidFill>
                  <a:srgbClr val="FBF7EE"/>
                </a:solidFill>
                <a:latin typeface="Roboto Condensed"/>
              </a:rPr>
              <a:t> </a:t>
            </a:r>
            <a:r>
              <a:rPr lang="en-US" sz="3500" spc="-17" dirty="0" err="1">
                <a:solidFill>
                  <a:srgbClr val="FBF7EE"/>
                </a:solidFill>
                <a:latin typeface="Roboto Condensed"/>
              </a:rPr>
              <a:t>là</a:t>
            </a:r>
            <a:r>
              <a:rPr lang="en-US" sz="3500" spc="-17" dirty="0">
                <a:solidFill>
                  <a:srgbClr val="FBF7EE"/>
                </a:solidFill>
                <a:latin typeface="Roboto Condensed"/>
              </a:rPr>
              <a:t> </a:t>
            </a:r>
            <a:r>
              <a:rPr lang="en-US" sz="3500" spc="-17" dirty="0" err="1">
                <a:solidFill>
                  <a:srgbClr val="FBF7EE"/>
                </a:solidFill>
                <a:latin typeface="Roboto Condensed"/>
              </a:rPr>
              <a:t>nỗi</a:t>
            </a:r>
            <a:r>
              <a:rPr lang="en-US" sz="3500" spc="-17" dirty="0">
                <a:solidFill>
                  <a:srgbClr val="FBF7EE"/>
                </a:solidFill>
                <a:latin typeface="Roboto Condensed"/>
              </a:rPr>
              <a:t> </a:t>
            </a:r>
            <a:r>
              <a:rPr lang="en-US" sz="3500" spc="-17" dirty="0" err="1">
                <a:solidFill>
                  <a:srgbClr val="FBF7EE"/>
                </a:solidFill>
                <a:latin typeface="Roboto Condensed"/>
              </a:rPr>
              <a:t>nhớ</a:t>
            </a:r>
            <a:r>
              <a:rPr lang="en-US" sz="3500" spc="-17" dirty="0">
                <a:solidFill>
                  <a:srgbClr val="FBF7EE"/>
                </a:solidFill>
                <a:latin typeface="Roboto Condensed"/>
              </a:rPr>
              <a:t> </a:t>
            </a:r>
            <a:r>
              <a:rPr lang="en-US" sz="3500" spc="-17" dirty="0" err="1">
                <a:solidFill>
                  <a:srgbClr val="FBF7EE"/>
                </a:solidFill>
                <a:latin typeface="Roboto Condensed"/>
              </a:rPr>
              <a:t>sâu</a:t>
            </a:r>
            <a:r>
              <a:rPr lang="en-US" sz="3500" spc="-17" dirty="0">
                <a:solidFill>
                  <a:srgbClr val="FBF7EE"/>
                </a:solidFill>
                <a:latin typeface="Roboto Condensed"/>
              </a:rPr>
              <a:t>, </a:t>
            </a:r>
            <a:r>
              <a:rPr lang="en-US" sz="3500" spc="-17" dirty="0" err="1">
                <a:solidFill>
                  <a:srgbClr val="FBF7EE"/>
                </a:solidFill>
                <a:latin typeface="Roboto Condensed"/>
              </a:rPr>
              <a:t>dai</a:t>
            </a:r>
            <a:r>
              <a:rPr lang="en-US" sz="3500" spc="-17" dirty="0">
                <a:solidFill>
                  <a:srgbClr val="FBF7EE"/>
                </a:solidFill>
                <a:latin typeface="Roboto Condensed"/>
              </a:rPr>
              <a:t> </a:t>
            </a:r>
            <a:r>
              <a:rPr lang="en-US" sz="3500" spc="-17" dirty="0" err="1">
                <a:solidFill>
                  <a:srgbClr val="FBF7EE"/>
                </a:solidFill>
                <a:latin typeface="Roboto Condensed"/>
              </a:rPr>
              <a:t>dẳng</a:t>
            </a:r>
            <a:r>
              <a:rPr lang="en-US" sz="3500" spc="-17" dirty="0">
                <a:solidFill>
                  <a:srgbClr val="FBF7EE"/>
                </a:solidFill>
                <a:latin typeface="Roboto Condensed"/>
              </a:rPr>
              <a:t>, </a:t>
            </a:r>
            <a:r>
              <a:rPr lang="en-US" sz="3500" spc="-17" dirty="0" err="1">
                <a:solidFill>
                  <a:srgbClr val="FBF7EE"/>
                </a:solidFill>
                <a:latin typeface="Roboto Condensed"/>
              </a:rPr>
              <a:t>triền</a:t>
            </a:r>
            <a:r>
              <a:rPr lang="en-US" sz="3500" spc="-17" dirty="0">
                <a:solidFill>
                  <a:srgbClr val="FBF7EE"/>
                </a:solidFill>
                <a:latin typeface="Roboto Condensed"/>
              </a:rPr>
              <a:t> </a:t>
            </a:r>
            <a:r>
              <a:rPr lang="en-US" sz="3500" spc="-17" dirty="0" err="1">
                <a:solidFill>
                  <a:srgbClr val="FBF7EE"/>
                </a:solidFill>
                <a:latin typeface="Roboto Condensed"/>
              </a:rPr>
              <a:t>miên</a:t>
            </a:r>
            <a:r>
              <a:rPr lang="en-US" sz="3500" spc="-17" dirty="0">
                <a:solidFill>
                  <a:srgbClr val="FBF7EE"/>
                </a:solidFill>
                <a:latin typeface="Roboto Condensed"/>
              </a:rPr>
              <a:t>, </a:t>
            </a:r>
            <a:r>
              <a:rPr lang="en-US" sz="3500" spc="-17" dirty="0" err="1">
                <a:solidFill>
                  <a:srgbClr val="FBF7EE"/>
                </a:solidFill>
                <a:latin typeface="Roboto Condensed"/>
              </a:rPr>
              <a:t>đáu</a:t>
            </a:r>
            <a:r>
              <a:rPr lang="en-US" sz="3500" spc="-17" dirty="0">
                <a:solidFill>
                  <a:srgbClr val="FBF7EE"/>
                </a:solidFill>
                <a:latin typeface="Roboto Condensed"/>
              </a:rPr>
              <a:t> </a:t>
            </a:r>
            <a:r>
              <a:rPr lang="en-US" sz="3500" spc="-17" dirty="0" err="1">
                <a:solidFill>
                  <a:srgbClr val="FBF7EE"/>
                </a:solidFill>
                <a:latin typeface="Roboto Condensed"/>
              </a:rPr>
              <a:t>đáu</a:t>
            </a:r>
            <a:r>
              <a:rPr lang="en-US" sz="3500" spc="-17" dirty="0">
                <a:solidFill>
                  <a:srgbClr val="FBF7EE"/>
                </a:solidFill>
                <a:latin typeface="Roboto Condensed"/>
              </a:rPr>
              <a:t> </a:t>
            </a:r>
            <a:r>
              <a:rPr lang="en-US" sz="3500" spc="-17" dirty="0" err="1">
                <a:solidFill>
                  <a:srgbClr val="FBF7EE"/>
                </a:solidFill>
                <a:latin typeface="Roboto Condensed"/>
              </a:rPr>
              <a:t>là</a:t>
            </a:r>
            <a:r>
              <a:rPr lang="en-US" sz="3500" spc="-17" dirty="0">
                <a:solidFill>
                  <a:srgbClr val="FBF7EE"/>
                </a:solidFill>
                <a:latin typeface="Roboto Condensed"/>
              </a:rPr>
              <a:t> </a:t>
            </a:r>
            <a:r>
              <a:rPr lang="en-US" sz="3500" spc="-17" dirty="0" err="1">
                <a:solidFill>
                  <a:srgbClr val="FBF7EE"/>
                </a:solidFill>
                <a:latin typeface="Roboto Condensed"/>
              </a:rPr>
              <a:t>nỗi</a:t>
            </a:r>
            <a:r>
              <a:rPr lang="en-US" sz="3500" spc="-17" dirty="0">
                <a:solidFill>
                  <a:srgbClr val="FBF7EE"/>
                </a:solidFill>
                <a:latin typeface="Roboto Condensed"/>
              </a:rPr>
              <a:t> </a:t>
            </a:r>
            <a:r>
              <a:rPr lang="en-US" sz="3500" spc="-17" dirty="0" err="1">
                <a:solidFill>
                  <a:srgbClr val="FBF7EE"/>
                </a:solidFill>
                <a:latin typeface="Roboto Condensed"/>
              </a:rPr>
              <a:t>nhớ</a:t>
            </a:r>
            <a:r>
              <a:rPr lang="en-US" sz="3500" spc="-17" dirty="0">
                <a:solidFill>
                  <a:srgbClr val="FBF7EE"/>
                </a:solidFill>
                <a:latin typeface="Roboto Condensed"/>
              </a:rPr>
              <a:t> </a:t>
            </a:r>
            <a:r>
              <a:rPr lang="en-US" sz="3500" spc="-17" dirty="0" err="1">
                <a:solidFill>
                  <a:srgbClr val="FBF7EE"/>
                </a:solidFill>
                <a:latin typeface="Roboto Condensed"/>
              </a:rPr>
              <a:t>gắn</a:t>
            </a:r>
            <a:r>
              <a:rPr lang="en-US" sz="3500" spc="-17" dirty="0">
                <a:solidFill>
                  <a:srgbClr val="FBF7EE"/>
                </a:solidFill>
                <a:latin typeface="Roboto Condensed"/>
              </a:rPr>
              <a:t> </a:t>
            </a:r>
            <a:r>
              <a:rPr lang="en-US" sz="3500" spc="-17" dirty="0" err="1">
                <a:solidFill>
                  <a:srgbClr val="FBF7EE"/>
                </a:solidFill>
                <a:latin typeface="Roboto Condensed"/>
              </a:rPr>
              <a:t>với</a:t>
            </a:r>
            <a:r>
              <a:rPr lang="en-US" sz="3500" spc="-17" dirty="0">
                <a:solidFill>
                  <a:srgbClr val="FBF7EE"/>
                </a:solidFill>
                <a:latin typeface="Roboto Condensed"/>
              </a:rPr>
              <a:t> </a:t>
            </a:r>
            <a:r>
              <a:rPr lang="en-US" sz="3500" spc="-17" dirty="0" err="1">
                <a:solidFill>
                  <a:srgbClr val="FBF7EE"/>
                </a:solidFill>
                <a:latin typeface="Roboto Condensed"/>
              </a:rPr>
              <a:t>nỗi</a:t>
            </a:r>
            <a:r>
              <a:rPr lang="en-US" sz="3500" spc="-17" dirty="0">
                <a:solidFill>
                  <a:srgbClr val="FBF7EE"/>
                </a:solidFill>
                <a:latin typeface="Roboto Condensed"/>
              </a:rPr>
              <a:t> </a:t>
            </a:r>
            <a:r>
              <a:rPr lang="en-US" sz="3500" spc="-17" dirty="0" err="1">
                <a:solidFill>
                  <a:srgbClr val="FBF7EE"/>
                </a:solidFill>
                <a:latin typeface="Roboto Condensed"/>
              </a:rPr>
              <a:t>đau</a:t>
            </a:r>
            <a:r>
              <a:rPr lang="en-US" sz="3500" spc="-17" dirty="0">
                <a:solidFill>
                  <a:srgbClr val="FBF7EE"/>
                </a:solidFill>
                <a:latin typeface="Roboto Condensed"/>
              </a:rPr>
              <a:t>, </a:t>
            </a:r>
            <a:r>
              <a:rPr lang="en-US" sz="3500" spc="-17" dirty="0" err="1">
                <a:solidFill>
                  <a:srgbClr val="FBF7EE"/>
                </a:solidFill>
                <a:latin typeface="Roboto Condensed"/>
              </a:rPr>
              <a:t>nỗi</a:t>
            </a:r>
            <a:r>
              <a:rPr lang="en-US" sz="3500" spc="-17" dirty="0">
                <a:solidFill>
                  <a:srgbClr val="FBF7EE"/>
                </a:solidFill>
                <a:latin typeface="Roboto Condensed"/>
              </a:rPr>
              <a:t> </a:t>
            </a:r>
            <a:r>
              <a:rPr lang="en-US" sz="3500" spc="-17" dirty="0" err="1">
                <a:solidFill>
                  <a:srgbClr val="FBF7EE"/>
                </a:solidFill>
                <a:latin typeface="Roboto Condensed"/>
              </a:rPr>
              <a:t>sầu</a:t>
            </a:r>
            <a:r>
              <a:rPr lang="en-US" sz="3500" spc="-17" dirty="0">
                <a:solidFill>
                  <a:srgbClr val="FBF7EE"/>
                </a:solidFill>
                <a:latin typeface="Roboto Condensed"/>
              </a:rPr>
              <a:t>.</a:t>
            </a:r>
          </a:p>
        </p:txBody>
      </p:sp>
      <p:sp>
        <p:nvSpPr>
          <p:cNvPr id="10" name="TextBox 10"/>
          <p:cNvSpPr txBox="1"/>
          <p:nvPr/>
        </p:nvSpPr>
        <p:spPr>
          <a:xfrm>
            <a:off x="9144000" y="1689215"/>
            <a:ext cx="8534165" cy="5324960"/>
          </a:xfrm>
          <a:prstGeom prst="rect">
            <a:avLst/>
          </a:prstGeom>
        </p:spPr>
        <p:txBody>
          <a:bodyPr lIns="0" tIns="0" rIns="0" bIns="0" rtlCol="0" anchor="t">
            <a:spAutoFit/>
          </a:bodyPr>
          <a:lstStyle/>
          <a:p>
            <a:pPr algn="ctr">
              <a:lnSpc>
                <a:spcPts val="5246"/>
              </a:lnSpc>
            </a:pPr>
            <a:r>
              <a:rPr lang="en-US" sz="4408">
                <a:solidFill>
                  <a:srgbClr val="FFFFFF"/>
                </a:solidFill>
                <a:latin typeface="#9Slide05 VL Fadilla"/>
              </a:rPr>
              <a:t>Lòng này gửi gió đông có tiện?</a:t>
            </a:r>
          </a:p>
          <a:p>
            <a:pPr algn="ctr">
              <a:lnSpc>
                <a:spcPts val="5246"/>
              </a:lnSpc>
            </a:pPr>
            <a:r>
              <a:rPr lang="en-US" sz="4408">
                <a:solidFill>
                  <a:srgbClr val="FFFFFF"/>
                </a:solidFill>
                <a:latin typeface="#9Slide05 VL Fadilla"/>
              </a:rPr>
              <a:t>Nghìn vàng xin gửi đến non Yên.</a:t>
            </a:r>
          </a:p>
          <a:p>
            <a:pPr algn="ctr">
              <a:lnSpc>
                <a:spcPts val="5246"/>
              </a:lnSpc>
            </a:pPr>
            <a:r>
              <a:rPr lang="en-US" sz="4408">
                <a:solidFill>
                  <a:srgbClr val="FFFFFF"/>
                </a:solidFill>
                <a:latin typeface="#9Slide05 VL Fadilla"/>
              </a:rPr>
              <a:t>Non Yên dù chẳng tới miền,</a:t>
            </a:r>
          </a:p>
          <a:p>
            <a:pPr algn="ctr">
              <a:lnSpc>
                <a:spcPts val="5246"/>
              </a:lnSpc>
            </a:pPr>
            <a:r>
              <a:rPr lang="en-US" sz="4408">
                <a:solidFill>
                  <a:srgbClr val="FFFFFF"/>
                </a:solidFill>
                <a:latin typeface="#9Slide05 VL Fadilla"/>
              </a:rPr>
              <a:t>Nhớ chàng thăm thẳm đường lên bằng trời.</a:t>
            </a:r>
          </a:p>
          <a:p>
            <a:pPr algn="ctr">
              <a:lnSpc>
                <a:spcPts val="5246"/>
              </a:lnSpc>
            </a:pPr>
            <a:r>
              <a:rPr lang="en-US" sz="4408">
                <a:solidFill>
                  <a:srgbClr val="FFFFFF"/>
                </a:solidFill>
                <a:latin typeface="#9Slide05 VL Fadilla"/>
              </a:rPr>
              <a:t>Trời thăm thẳm xa vời khôn thấu,</a:t>
            </a:r>
          </a:p>
          <a:p>
            <a:pPr algn="ctr">
              <a:lnSpc>
                <a:spcPts val="5246"/>
              </a:lnSpc>
            </a:pPr>
            <a:r>
              <a:rPr lang="en-US" sz="4408">
                <a:solidFill>
                  <a:srgbClr val="FFFFFF"/>
                </a:solidFill>
                <a:latin typeface="#9Slide05 VL Fadilla"/>
              </a:rPr>
              <a:t>Nỗi nhớ chàng đau đáu nào xong.</a:t>
            </a:r>
          </a:p>
          <a:p>
            <a:pPr algn="ctr">
              <a:lnSpc>
                <a:spcPts val="5246"/>
              </a:lnSpc>
            </a:pPr>
            <a:r>
              <a:rPr lang="en-US" sz="4408">
                <a:solidFill>
                  <a:srgbClr val="FFFFFF"/>
                </a:solidFill>
                <a:latin typeface="#9Slide05 VL Fadilla"/>
              </a:rPr>
              <a:t>Cảnh buồn, người thiết tha lòng,</a:t>
            </a:r>
          </a:p>
          <a:p>
            <a:pPr algn="ctr">
              <a:lnSpc>
                <a:spcPts val="5246"/>
              </a:lnSpc>
            </a:pPr>
            <a:r>
              <a:rPr lang="en-US" sz="4408">
                <a:solidFill>
                  <a:srgbClr val="FFFFFF"/>
                </a:solidFill>
                <a:latin typeface="#9Slide05 VL Fadilla"/>
              </a:rPr>
              <a:t>Cành cây sương đượm, tiếng trùng mưa phun.</a:t>
            </a:r>
          </a:p>
        </p:txBody>
      </p:sp>
      <p:sp>
        <p:nvSpPr>
          <p:cNvPr id="11" name="TextBox 11"/>
          <p:cNvSpPr txBox="1"/>
          <p:nvPr/>
        </p:nvSpPr>
        <p:spPr>
          <a:xfrm>
            <a:off x="2625984" y="7097934"/>
            <a:ext cx="8146999" cy="2143760"/>
          </a:xfrm>
          <a:prstGeom prst="rect">
            <a:avLst/>
          </a:prstGeom>
        </p:spPr>
        <p:txBody>
          <a:bodyPr lIns="0" tIns="0" rIns="0" bIns="0" rtlCol="0" anchor="t">
            <a:spAutoFit/>
          </a:bodyPr>
          <a:lstStyle/>
          <a:p>
            <a:pPr algn="just">
              <a:lnSpc>
                <a:spcPts val="4270"/>
              </a:lnSpc>
            </a:pPr>
            <a:r>
              <a:rPr lang="en-US" sz="3500" spc="-17">
                <a:solidFill>
                  <a:srgbClr val="FBF7EE"/>
                </a:solidFill>
                <a:latin typeface="Roboto Condensed Italics"/>
              </a:rPr>
              <a:t> Nỗi nhớ triền miên trong thời gian vô tận được cụ thể hóa bằng không gian xa vời, khắc họa nỗi nhớ khắc khoải dằng dặc</a:t>
            </a:r>
          </a:p>
          <a:p>
            <a:pPr algn="just">
              <a:lnSpc>
                <a:spcPts val="4270"/>
              </a:lnSpc>
            </a:pPr>
            <a:endParaRPr lang="en-US" sz="3500" spc="-17">
              <a:solidFill>
                <a:srgbClr val="FBF7EE"/>
              </a:solidFill>
              <a:latin typeface="Roboto Condensed Italics"/>
            </a:endParaRPr>
          </a:p>
        </p:txBody>
      </p:sp>
      <p:sp>
        <p:nvSpPr>
          <p:cNvPr id="12" name="Freeform 12"/>
          <p:cNvSpPr/>
          <p:nvPr/>
        </p:nvSpPr>
        <p:spPr>
          <a:xfrm flipH="1">
            <a:off x="12355517" y="6266732"/>
            <a:ext cx="8340169" cy="11514206"/>
          </a:xfrm>
          <a:custGeom>
            <a:avLst/>
            <a:gdLst/>
            <a:ahLst/>
            <a:cxnLst/>
            <a:rect l="l" t="t" r="r" b="b"/>
            <a:pathLst>
              <a:path w="8340169" h="11514206">
                <a:moveTo>
                  <a:pt x="8340169" y="0"/>
                </a:moveTo>
                <a:lnTo>
                  <a:pt x="0" y="0"/>
                </a:lnTo>
                <a:lnTo>
                  <a:pt x="0" y="11514206"/>
                </a:lnTo>
                <a:lnTo>
                  <a:pt x="8340169" y="11514206"/>
                </a:lnTo>
                <a:lnTo>
                  <a:pt x="8340169" y="0"/>
                </a:lnTo>
                <a:close/>
              </a:path>
            </a:pathLst>
          </a:custGeom>
          <a:blipFill>
            <a:blip r:embed="rId6"/>
            <a:stretch>
              <a:fillRect r="-3197"/>
            </a:stretch>
          </a:blipFill>
        </p:spPr>
        <p:txBody>
          <a:bodyPr/>
          <a:lstStyle/>
          <a:p>
            <a:endParaRPr lang="en-US"/>
          </a:p>
        </p:txBody>
      </p:sp>
      <p:cxnSp>
        <p:nvCxnSpPr>
          <p:cNvPr id="13" name="Straight Connector 12">
            <a:extLst>
              <a:ext uri="{FF2B5EF4-FFF2-40B4-BE49-F238E27FC236}">
                <a16:creationId xmlns:a16="http://schemas.microsoft.com/office/drawing/2014/main" id="{69B9A5F5-A25D-C8A3-89E8-0ACD1BFBDE51}"/>
              </a:ext>
            </a:extLst>
          </p:cNvPr>
          <p:cNvCxnSpPr>
            <a:cxnSpLocks/>
          </p:cNvCxnSpPr>
          <p:nvPr/>
        </p:nvCxnSpPr>
        <p:spPr>
          <a:xfrm>
            <a:off x="11201400" y="4914900"/>
            <a:ext cx="198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2E508E-ED03-A0F4-B481-7DE187006EB7}"/>
              </a:ext>
            </a:extLst>
          </p:cNvPr>
          <p:cNvCxnSpPr/>
          <p:nvPr/>
        </p:nvCxnSpPr>
        <p:spPr>
          <a:xfrm>
            <a:off x="13258800" y="2324100"/>
            <a:ext cx="1447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8CC671-ED0E-6C50-BC4F-27AA0C49D6CC}"/>
              </a:ext>
            </a:extLst>
          </p:cNvPr>
          <p:cNvCxnSpPr>
            <a:cxnSpLocks/>
          </p:cNvCxnSpPr>
          <p:nvPr/>
        </p:nvCxnSpPr>
        <p:spPr>
          <a:xfrm>
            <a:off x="13182600" y="5524500"/>
            <a:ext cx="1371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arn(inVertical)">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barn(inVertical)">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3606" y="30586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13806424" y="5944263"/>
            <a:ext cx="4140679" cy="4114800"/>
          </a:xfrm>
          <a:custGeom>
            <a:avLst/>
            <a:gdLst/>
            <a:ahLst/>
            <a:cxnLst/>
            <a:rect l="l" t="t" r="r" b="b"/>
            <a:pathLst>
              <a:path w="4140679" h="4114800">
                <a:moveTo>
                  <a:pt x="4140679" y="4114800"/>
                </a:moveTo>
                <a:lnTo>
                  <a:pt x="0" y="4114800"/>
                </a:lnTo>
                <a:lnTo>
                  <a:pt x="0" y="0"/>
                </a:lnTo>
                <a:lnTo>
                  <a:pt x="4140679" y="0"/>
                </a:lnTo>
                <a:lnTo>
                  <a:pt x="4140679"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H="1">
            <a:off x="13806424" y="305868"/>
            <a:ext cx="4140679" cy="4114800"/>
          </a:xfrm>
          <a:custGeom>
            <a:avLst/>
            <a:gdLst/>
            <a:ahLst/>
            <a:cxnLst/>
            <a:rect l="l" t="t" r="r" b="b"/>
            <a:pathLst>
              <a:path w="4140679" h="4114800">
                <a:moveTo>
                  <a:pt x="4140679" y="0"/>
                </a:moveTo>
                <a:lnTo>
                  <a:pt x="0" y="0"/>
                </a:lnTo>
                <a:lnTo>
                  <a:pt x="0" y="4114800"/>
                </a:lnTo>
                <a:lnTo>
                  <a:pt x="4140679" y="4114800"/>
                </a:lnTo>
                <a:lnTo>
                  <a:pt x="41406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253606" y="5944263"/>
            <a:ext cx="4140679" cy="4114800"/>
          </a:xfrm>
          <a:custGeom>
            <a:avLst/>
            <a:gdLst/>
            <a:ahLst/>
            <a:cxnLst/>
            <a:rect l="l" t="t" r="r" b="b"/>
            <a:pathLst>
              <a:path w="4140679" h="4114800">
                <a:moveTo>
                  <a:pt x="0" y="4114800"/>
                </a:moveTo>
                <a:lnTo>
                  <a:pt x="4140679" y="4114800"/>
                </a:lnTo>
                <a:lnTo>
                  <a:pt x="4140679"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514602" y="5944263"/>
            <a:ext cx="1475969" cy="416961"/>
          </a:xfrm>
          <a:custGeom>
            <a:avLst/>
            <a:gdLst/>
            <a:ahLst/>
            <a:cxnLst/>
            <a:rect l="l" t="t" r="r" b="b"/>
            <a:pathLst>
              <a:path w="1475969" h="416961">
                <a:moveTo>
                  <a:pt x="0" y="0"/>
                </a:moveTo>
                <a:lnTo>
                  <a:pt x="1475969" y="0"/>
                </a:lnTo>
                <a:lnTo>
                  <a:pt x="1475969" y="416961"/>
                </a:lnTo>
                <a:lnTo>
                  <a:pt x="0" y="4169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TextBox 7"/>
          <p:cNvSpPr txBox="1"/>
          <p:nvPr/>
        </p:nvSpPr>
        <p:spPr>
          <a:xfrm>
            <a:off x="1028700" y="1229123"/>
            <a:ext cx="8453018" cy="2361405"/>
          </a:xfrm>
          <a:prstGeom prst="rect">
            <a:avLst/>
          </a:prstGeom>
        </p:spPr>
        <p:txBody>
          <a:bodyPr lIns="0" tIns="0" rIns="0" bIns="0" rtlCol="0" anchor="t">
            <a:spAutoFit/>
          </a:bodyPr>
          <a:lstStyle/>
          <a:p>
            <a:pPr algn="just">
              <a:lnSpc>
                <a:spcPts val="5611"/>
              </a:lnSpc>
            </a:pPr>
            <a:r>
              <a:rPr lang="en-US" sz="4599" spc="-22">
                <a:solidFill>
                  <a:srgbClr val="FBF7EE"/>
                </a:solidFill>
                <a:latin typeface="#9Slide05 VL Fadilla"/>
              </a:rPr>
              <a:t>b. Cảm xúc trữ tình </a:t>
            </a:r>
          </a:p>
          <a:p>
            <a:pPr algn="just">
              <a:lnSpc>
                <a:spcPts val="4301"/>
              </a:lnSpc>
            </a:pPr>
            <a:r>
              <a:rPr lang="en-US" sz="3526" spc="-105">
                <a:solidFill>
                  <a:srgbClr val="FBF7EE"/>
                </a:solidFill>
                <a:latin typeface="Roboto Condensed Bold"/>
              </a:rPr>
              <a:t>* Phần 1: Từ đầu đến dòng 8 (Nỗi nhớ của người chinh phụ)</a:t>
            </a:r>
          </a:p>
          <a:p>
            <a:pPr marL="761308" lvl="1" indent="-380654" algn="just">
              <a:lnSpc>
                <a:spcPts val="4301"/>
              </a:lnSpc>
              <a:buFont typeface="Arial"/>
              <a:buChar char="•"/>
            </a:pPr>
            <a:r>
              <a:rPr lang="en-US" sz="3526" spc="-17">
                <a:solidFill>
                  <a:srgbClr val="FBF7EE"/>
                </a:solidFill>
                <a:latin typeface="Roboto Condensed"/>
              </a:rPr>
              <a:t> </a:t>
            </a:r>
            <a:r>
              <a:rPr lang="en-US" sz="3526" spc="-17">
                <a:solidFill>
                  <a:srgbClr val="FBF7EE"/>
                </a:solidFill>
                <a:latin typeface="Roboto Condensed Bold"/>
              </a:rPr>
              <a:t>Nỗi niềm con người:</a:t>
            </a:r>
          </a:p>
        </p:txBody>
      </p:sp>
      <p:sp>
        <p:nvSpPr>
          <p:cNvPr id="8" name="TextBox 8"/>
          <p:cNvSpPr txBox="1"/>
          <p:nvPr/>
        </p:nvSpPr>
        <p:spPr>
          <a:xfrm>
            <a:off x="388322" y="186576"/>
            <a:ext cx="16870978" cy="842124"/>
          </a:xfrm>
          <a:prstGeom prst="rect">
            <a:avLst/>
          </a:prstGeom>
        </p:spPr>
        <p:txBody>
          <a:bodyPr lIns="0" tIns="0" rIns="0" bIns="0" rtlCol="0" anchor="t">
            <a:spAutoFit/>
          </a:bodyPr>
          <a:lstStyle/>
          <a:p>
            <a:pPr algn="ctr">
              <a:lnSpc>
                <a:spcPts val="6727"/>
              </a:lnSpc>
            </a:pPr>
            <a:r>
              <a:rPr lang="en-US" sz="5382">
                <a:solidFill>
                  <a:srgbClr val="FFCF51"/>
                </a:solidFill>
                <a:latin typeface="Fraunces Bold"/>
              </a:rPr>
              <a:t>3. KHÁM PHÁ VĂN BẢN</a:t>
            </a:r>
          </a:p>
        </p:txBody>
      </p:sp>
      <p:sp>
        <p:nvSpPr>
          <p:cNvPr id="9" name="TextBox 9"/>
          <p:cNvSpPr txBox="1"/>
          <p:nvPr/>
        </p:nvSpPr>
        <p:spPr>
          <a:xfrm>
            <a:off x="1552094" y="3872663"/>
            <a:ext cx="6586269" cy="1076960"/>
          </a:xfrm>
          <a:prstGeom prst="rect">
            <a:avLst/>
          </a:prstGeom>
        </p:spPr>
        <p:txBody>
          <a:bodyPr lIns="0" tIns="0" rIns="0" bIns="0" rtlCol="0" anchor="t">
            <a:spAutoFit/>
          </a:bodyPr>
          <a:lstStyle/>
          <a:p>
            <a:pPr algn="just">
              <a:lnSpc>
                <a:spcPts val="4270"/>
              </a:lnSpc>
            </a:pPr>
            <a:r>
              <a:rPr lang="en-US" sz="3500" spc="-17" dirty="0">
                <a:solidFill>
                  <a:srgbClr val="FBF7EE"/>
                </a:solidFill>
                <a:latin typeface="Roboto Condensed"/>
              </a:rPr>
              <a:t>+ “</a:t>
            </a:r>
            <a:r>
              <a:rPr lang="en-US" sz="3500" spc="-17" dirty="0" err="1">
                <a:solidFill>
                  <a:srgbClr val="FBF7EE"/>
                </a:solidFill>
                <a:latin typeface="Roboto Condensed"/>
              </a:rPr>
              <a:t>Đường</a:t>
            </a:r>
            <a:r>
              <a:rPr lang="en-US" sz="3500" spc="-17" dirty="0">
                <a:solidFill>
                  <a:srgbClr val="FBF7EE"/>
                </a:solidFill>
                <a:latin typeface="Roboto Condensed"/>
              </a:rPr>
              <a:t> </a:t>
            </a:r>
            <a:r>
              <a:rPr lang="en-US" sz="3500" spc="-17" dirty="0" err="1">
                <a:solidFill>
                  <a:srgbClr val="FBF7EE"/>
                </a:solidFill>
                <a:latin typeface="Roboto Condensed"/>
              </a:rPr>
              <a:t>lên</a:t>
            </a:r>
            <a:r>
              <a:rPr lang="en-US" sz="3500" spc="-17" dirty="0">
                <a:solidFill>
                  <a:srgbClr val="FBF7EE"/>
                </a:solidFill>
                <a:latin typeface="Roboto Condensed"/>
              </a:rPr>
              <a:t> </a:t>
            </a:r>
            <a:r>
              <a:rPr lang="en-US" sz="3500" spc="-17" dirty="0" err="1">
                <a:solidFill>
                  <a:srgbClr val="FBF7EE"/>
                </a:solidFill>
                <a:latin typeface="Roboto Condensed"/>
              </a:rPr>
              <a:t>bằng</a:t>
            </a:r>
            <a:r>
              <a:rPr lang="en-US" sz="3500" spc="-17" dirty="0">
                <a:solidFill>
                  <a:srgbClr val="FBF7EE"/>
                </a:solidFill>
                <a:latin typeface="Roboto Condensed"/>
              </a:rPr>
              <a:t> </a:t>
            </a:r>
            <a:r>
              <a:rPr lang="en-US" sz="3500" spc="-17" dirty="0" err="1">
                <a:solidFill>
                  <a:srgbClr val="FBF7EE"/>
                </a:solidFill>
                <a:latin typeface="Roboto Condensed"/>
              </a:rPr>
              <a:t>trời</a:t>
            </a:r>
            <a:r>
              <a:rPr lang="en-US" sz="3500" spc="-17" dirty="0">
                <a:solidFill>
                  <a:srgbClr val="FBF7EE"/>
                </a:solidFill>
                <a:latin typeface="Roboto Condensed"/>
              </a:rPr>
              <a:t>”: Xa </a:t>
            </a:r>
            <a:r>
              <a:rPr lang="en-US" sz="3500" spc="-17" dirty="0" err="1">
                <a:solidFill>
                  <a:srgbClr val="FBF7EE"/>
                </a:solidFill>
                <a:latin typeface="Roboto Condensed"/>
              </a:rPr>
              <a:t>vời</a:t>
            </a:r>
            <a:r>
              <a:rPr lang="en-US" sz="3500" spc="-17" dirty="0">
                <a:solidFill>
                  <a:srgbClr val="FBF7EE"/>
                </a:solidFill>
                <a:latin typeface="Roboto Condensed"/>
              </a:rPr>
              <a:t> </a:t>
            </a:r>
            <a:r>
              <a:rPr lang="en-US" sz="3500" spc="-17" dirty="0" err="1">
                <a:solidFill>
                  <a:srgbClr val="FBF7EE"/>
                </a:solidFill>
                <a:latin typeface="Roboto Condensed"/>
              </a:rPr>
              <a:t>dường</a:t>
            </a:r>
            <a:r>
              <a:rPr lang="en-US" sz="3500" spc="-17" dirty="0">
                <a:solidFill>
                  <a:srgbClr val="FBF7EE"/>
                </a:solidFill>
                <a:latin typeface="Roboto Condensed"/>
              </a:rPr>
              <a:t> </a:t>
            </a:r>
            <a:r>
              <a:rPr lang="en-US" sz="3500" spc="-17" dirty="0" err="1">
                <a:solidFill>
                  <a:srgbClr val="FBF7EE"/>
                </a:solidFill>
                <a:latin typeface="Roboto Condensed"/>
              </a:rPr>
              <a:t>như</a:t>
            </a:r>
            <a:r>
              <a:rPr lang="en-US" sz="3500" spc="-17" dirty="0">
                <a:solidFill>
                  <a:srgbClr val="FBF7EE"/>
                </a:solidFill>
                <a:latin typeface="Roboto Condensed"/>
              </a:rPr>
              <a:t> </a:t>
            </a:r>
            <a:r>
              <a:rPr lang="en-US" sz="3500" spc="-17" dirty="0" err="1">
                <a:solidFill>
                  <a:srgbClr val="FBF7EE"/>
                </a:solidFill>
                <a:latin typeface="Roboto Condensed"/>
              </a:rPr>
              <a:t>không</a:t>
            </a:r>
            <a:r>
              <a:rPr lang="en-US" sz="3500" spc="-17" dirty="0">
                <a:solidFill>
                  <a:srgbClr val="FBF7EE"/>
                </a:solidFill>
                <a:latin typeface="Roboto Condensed"/>
              </a:rPr>
              <a:t> </a:t>
            </a:r>
            <a:r>
              <a:rPr lang="en-US" sz="3500" spc="-17" dirty="0" err="1">
                <a:solidFill>
                  <a:srgbClr val="FBF7EE"/>
                </a:solidFill>
                <a:latin typeface="Roboto Condensed"/>
              </a:rPr>
              <a:t>có</a:t>
            </a:r>
            <a:r>
              <a:rPr lang="en-US" sz="3500" spc="-17" dirty="0">
                <a:solidFill>
                  <a:srgbClr val="FBF7EE"/>
                </a:solidFill>
                <a:latin typeface="Roboto Condensed"/>
              </a:rPr>
              <a:t> </a:t>
            </a:r>
            <a:r>
              <a:rPr lang="en-US" sz="3500" spc="-17" dirty="0" err="1">
                <a:solidFill>
                  <a:srgbClr val="FBF7EE"/>
                </a:solidFill>
                <a:latin typeface="Roboto Condensed"/>
              </a:rPr>
              <a:t>điểm</a:t>
            </a:r>
            <a:r>
              <a:rPr lang="en-US" sz="3500" spc="-17" dirty="0">
                <a:solidFill>
                  <a:srgbClr val="FBF7EE"/>
                </a:solidFill>
                <a:latin typeface="Roboto Condensed"/>
              </a:rPr>
              <a:t> </a:t>
            </a:r>
            <a:r>
              <a:rPr lang="en-US" sz="3500" spc="-17" dirty="0" err="1">
                <a:solidFill>
                  <a:srgbClr val="FBF7EE"/>
                </a:solidFill>
                <a:latin typeface="Roboto Condensed"/>
              </a:rPr>
              <a:t>cuối</a:t>
            </a:r>
            <a:endParaRPr lang="en-US" sz="3500" spc="-17" dirty="0">
              <a:solidFill>
                <a:srgbClr val="FBF7EE"/>
              </a:solidFill>
              <a:latin typeface="Roboto Condensed"/>
            </a:endParaRPr>
          </a:p>
        </p:txBody>
      </p:sp>
      <p:sp>
        <p:nvSpPr>
          <p:cNvPr id="10" name="TextBox 10"/>
          <p:cNvSpPr txBox="1"/>
          <p:nvPr/>
        </p:nvSpPr>
        <p:spPr>
          <a:xfrm>
            <a:off x="8823811" y="1689215"/>
            <a:ext cx="8854354" cy="5523673"/>
          </a:xfrm>
          <a:prstGeom prst="rect">
            <a:avLst/>
          </a:prstGeom>
        </p:spPr>
        <p:txBody>
          <a:bodyPr lIns="0" tIns="0" rIns="0" bIns="0" rtlCol="0" anchor="t">
            <a:spAutoFit/>
          </a:bodyPr>
          <a:lstStyle/>
          <a:p>
            <a:pPr algn="ctr">
              <a:lnSpc>
                <a:spcPts val="5442"/>
              </a:lnSpc>
            </a:pPr>
            <a:r>
              <a:rPr lang="en-US" sz="4573">
                <a:solidFill>
                  <a:srgbClr val="FFFFFF"/>
                </a:solidFill>
                <a:latin typeface="#9Slide05 VL Fadilla"/>
              </a:rPr>
              <a:t>Lòng này gửi gió đông có tiện?</a:t>
            </a:r>
          </a:p>
          <a:p>
            <a:pPr algn="ctr">
              <a:lnSpc>
                <a:spcPts val="5442"/>
              </a:lnSpc>
            </a:pPr>
            <a:r>
              <a:rPr lang="en-US" sz="4573">
                <a:solidFill>
                  <a:srgbClr val="FFFFFF"/>
                </a:solidFill>
                <a:latin typeface="#9Slide05 VL Fadilla"/>
              </a:rPr>
              <a:t>Nghìn vàng xin gửi đến non Yên.</a:t>
            </a:r>
          </a:p>
          <a:p>
            <a:pPr algn="ctr">
              <a:lnSpc>
                <a:spcPts val="5442"/>
              </a:lnSpc>
            </a:pPr>
            <a:r>
              <a:rPr lang="en-US" sz="4573">
                <a:solidFill>
                  <a:srgbClr val="FFFFFF"/>
                </a:solidFill>
                <a:latin typeface="#9Slide05 VL Fadilla"/>
              </a:rPr>
              <a:t>Non Yên dù chẳng tới miền,</a:t>
            </a:r>
          </a:p>
          <a:p>
            <a:pPr algn="ctr">
              <a:lnSpc>
                <a:spcPts val="5442"/>
              </a:lnSpc>
            </a:pPr>
            <a:r>
              <a:rPr lang="en-US" sz="4573">
                <a:solidFill>
                  <a:srgbClr val="FFFFFF"/>
                </a:solidFill>
                <a:latin typeface="#9Slide05 VL Fadilla"/>
              </a:rPr>
              <a:t>Nhớ chàng thăm thẳm đường lên bằng trời.</a:t>
            </a:r>
          </a:p>
          <a:p>
            <a:pPr algn="ctr">
              <a:lnSpc>
                <a:spcPts val="5442"/>
              </a:lnSpc>
            </a:pPr>
            <a:r>
              <a:rPr lang="en-US" sz="4573">
                <a:solidFill>
                  <a:srgbClr val="FFFFFF"/>
                </a:solidFill>
                <a:latin typeface="#9Slide05 VL Fadilla"/>
              </a:rPr>
              <a:t>Trời thăm thẳm xa vời khôn thấu,</a:t>
            </a:r>
          </a:p>
          <a:p>
            <a:pPr algn="ctr">
              <a:lnSpc>
                <a:spcPts val="5442"/>
              </a:lnSpc>
            </a:pPr>
            <a:r>
              <a:rPr lang="en-US" sz="4573">
                <a:solidFill>
                  <a:srgbClr val="FFFFFF"/>
                </a:solidFill>
                <a:latin typeface="#9Slide05 VL Fadilla"/>
              </a:rPr>
              <a:t>Nỗi nhớ chàng đau đáu nào xong.</a:t>
            </a:r>
          </a:p>
          <a:p>
            <a:pPr algn="ctr">
              <a:lnSpc>
                <a:spcPts val="5442"/>
              </a:lnSpc>
            </a:pPr>
            <a:r>
              <a:rPr lang="en-US" sz="4573">
                <a:solidFill>
                  <a:srgbClr val="FFFFFF"/>
                </a:solidFill>
                <a:latin typeface="#9Slide05 VL Fadilla"/>
              </a:rPr>
              <a:t>Cảnh buồn, người thiết tha lòng,</a:t>
            </a:r>
          </a:p>
          <a:p>
            <a:pPr algn="ctr">
              <a:lnSpc>
                <a:spcPts val="5442"/>
              </a:lnSpc>
            </a:pPr>
            <a:r>
              <a:rPr lang="en-US" sz="4573">
                <a:solidFill>
                  <a:srgbClr val="FFFFFF"/>
                </a:solidFill>
                <a:latin typeface="#9Slide05 VL Fadilla"/>
              </a:rPr>
              <a:t>Cành cây sương đượm, tiếng trùng mưa phun.</a:t>
            </a:r>
          </a:p>
        </p:txBody>
      </p:sp>
      <p:sp>
        <p:nvSpPr>
          <p:cNvPr id="11" name="TextBox 11"/>
          <p:cNvSpPr txBox="1"/>
          <p:nvPr/>
        </p:nvSpPr>
        <p:spPr>
          <a:xfrm>
            <a:off x="2323946" y="5925213"/>
            <a:ext cx="6126396" cy="3210560"/>
          </a:xfrm>
          <a:prstGeom prst="rect">
            <a:avLst/>
          </a:prstGeom>
        </p:spPr>
        <p:txBody>
          <a:bodyPr lIns="0" tIns="0" rIns="0" bIns="0" rtlCol="0" anchor="t">
            <a:spAutoFit/>
          </a:bodyPr>
          <a:lstStyle/>
          <a:p>
            <a:pPr algn="just">
              <a:lnSpc>
                <a:spcPts val="4270"/>
              </a:lnSpc>
            </a:pPr>
            <a:r>
              <a:rPr lang="en-US" sz="3500" spc="-17">
                <a:solidFill>
                  <a:srgbClr val="FBF7EE"/>
                </a:solidFill>
                <a:latin typeface="Roboto Condensed Italics"/>
              </a:rPr>
              <a:t>Nhấn mạnh sự xa cách trùng khơi của người chinh phụ, thể hiện tình yêu và nỗi nhớ da diết của người chinh phụ. Sắc thái nỗi nhớ mỗi lúc một tăng tiến, dồn nén trở thành nỗi đau xót xa.</a:t>
            </a:r>
          </a:p>
        </p:txBody>
      </p:sp>
      <p:sp>
        <p:nvSpPr>
          <p:cNvPr id="12" name="Freeform 12"/>
          <p:cNvSpPr/>
          <p:nvPr/>
        </p:nvSpPr>
        <p:spPr>
          <a:xfrm flipH="1">
            <a:off x="12442225" y="6361224"/>
            <a:ext cx="8340169" cy="11514206"/>
          </a:xfrm>
          <a:custGeom>
            <a:avLst/>
            <a:gdLst/>
            <a:ahLst/>
            <a:cxnLst/>
            <a:rect l="l" t="t" r="r" b="b"/>
            <a:pathLst>
              <a:path w="8340169" h="11514206">
                <a:moveTo>
                  <a:pt x="8340169" y="0"/>
                </a:moveTo>
                <a:lnTo>
                  <a:pt x="0" y="0"/>
                </a:lnTo>
                <a:lnTo>
                  <a:pt x="0" y="11514206"/>
                </a:lnTo>
                <a:lnTo>
                  <a:pt x="8340169" y="11514206"/>
                </a:lnTo>
                <a:lnTo>
                  <a:pt x="8340169" y="0"/>
                </a:lnTo>
                <a:close/>
              </a:path>
            </a:pathLst>
          </a:custGeom>
          <a:blipFill>
            <a:blip r:embed="rId6"/>
            <a:stretch>
              <a:fillRect r="-3197"/>
            </a:stretch>
          </a:blipFill>
        </p:spPr>
        <p:txBody>
          <a:bodyPr/>
          <a:lstStyle/>
          <a:p>
            <a:endParaRPr lang="en-US"/>
          </a:p>
        </p:txBody>
      </p:sp>
      <p:sp>
        <p:nvSpPr>
          <p:cNvPr id="13" name="Freeform 13"/>
          <p:cNvSpPr/>
          <p:nvPr/>
        </p:nvSpPr>
        <p:spPr>
          <a:xfrm>
            <a:off x="9943729" y="7540018"/>
            <a:ext cx="2862358" cy="2654837"/>
          </a:xfrm>
          <a:custGeom>
            <a:avLst/>
            <a:gdLst/>
            <a:ahLst/>
            <a:cxnLst/>
            <a:rect l="l" t="t" r="r" b="b"/>
            <a:pathLst>
              <a:path w="2862358" h="2654837">
                <a:moveTo>
                  <a:pt x="0" y="0"/>
                </a:moveTo>
                <a:lnTo>
                  <a:pt x="2862358" y="0"/>
                </a:lnTo>
                <a:lnTo>
                  <a:pt x="2862358" y="2654837"/>
                </a:lnTo>
                <a:lnTo>
                  <a:pt x="0" y="2654837"/>
                </a:lnTo>
                <a:lnTo>
                  <a:pt x="0" y="0"/>
                </a:lnTo>
                <a:close/>
              </a:path>
            </a:pathLst>
          </a:custGeom>
          <a:blipFill>
            <a:blip r:embed="rId7"/>
            <a:stretch>
              <a:fillRect/>
            </a:stretch>
          </a:blipFill>
        </p:spPr>
        <p:txBody>
          <a:bodyPr/>
          <a:lstStyle/>
          <a:p>
            <a:endParaRPr lang="en-US"/>
          </a:p>
        </p:txBody>
      </p:sp>
      <p:cxnSp>
        <p:nvCxnSpPr>
          <p:cNvPr id="14" name="Straight Connector 13">
            <a:extLst>
              <a:ext uri="{FF2B5EF4-FFF2-40B4-BE49-F238E27FC236}">
                <a16:creationId xmlns:a16="http://schemas.microsoft.com/office/drawing/2014/main" id="{49FD5AC0-D3E4-C0B7-7173-8BB0FE69B4CE}"/>
              </a:ext>
            </a:extLst>
          </p:cNvPr>
          <p:cNvCxnSpPr>
            <a:cxnSpLocks/>
          </p:cNvCxnSpPr>
          <p:nvPr/>
        </p:nvCxnSpPr>
        <p:spPr>
          <a:xfrm>
            <a:off x="13563600" y="4420668"/>
            <a:ext cx="3886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3606" y="30586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13806424" y="5944263"/>
            <a:ext cx="4140679" cy="4114800"/>
          </a:xfrm>
          <a:custGeom>
            <a:avLst/>
            <a:gdLst/>
            <a:ahLst/>
            <a:cxnLst/>
            <a:rect l="l" t="t" r="r" b="b"/>
            <a:pathLst>
              <a:path w="4140679" h="4114800">
                <a:moveTo>
                  <a:pt x="4140679" y="4114800"/>
                </a:moveTo>
                <a:lnTo>
                  <a:pt x="0" y="4114800"/>
                </a:lnTo>
                <a:lnTo>
                  <a:pt x="0" y="0"/>
                </a:lnTo>
                <a:lnTo>
                  <a:pt x="4140679" y="0"/>
                </a:lnTo>
                <a:lnTo>
                  <a:pt x="4140679"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H="1">
            <a:off x="13806424" y="305868"/>
            <a:ext cx="4140679" cy="4114800"/>
          </a:xfrm>
          <a:custGeom>
            <a:avLst/>
            <a:gdLst/>
            <a:ahLst/>
            <a:cxnLst/>
            <a:rect l="l" t="t" r="r" b="b"/>
            <a:pathLst>
              <a:path w="4140679" h="4114800">
                <a:moveTo>
                  <a:pt x="4140679" y="0"/>
                </a:moveTo>
                <a:lnTo>
                  <a:pt x="0" y="0"/>
                </a:lnTo>
                <a:lnTo>
                  <a:pt x="0" y="4114800"/>
                </a:lnTo>
                <a:lnTo>
                  <a:pt x="4140679" y="4114800"/>
                </a:lnTo>
                <a:lnTo>
                  <a:pt x="41406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253606" y="5944263"/>
            <a:ext cx="4140679" cy="4114800"/>
          </a:xfrm>
          <a:custGeom>
            <a:avLst/>
            <a:gdLst/>
            <a:ahLst/>
            <a:cxnLst/>
            <a:rect l="l" t="t" r="r" b="b"/>
            <a:pathLst>
              <a:path w="4140679" h="4114800">
                <a:moveTo>
                  <a:pt x="0" y="4114800"/>
                </a:moveTo>
                <a:lnTo>
                  <a:pt x="4140679" y="4114800"/>
                </a:lnTo>
                <a:lnTo>
                  <a:pt x="4140679"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3033634" y="8325087"/>
            <a:ext cx="1109440" cy="1070609"/>
          </a:xfrm>
          <a:prstGeom prst="rect">
            <a:avLst/>
          </a:prstGeom>
        </p:spPr>
      </p:pic>
      <p:sp>
        <p:nvSpPr>
          <p:cNvPr id="7" name="TextBox 7"/>
          <p:cNvSpPr txBox="1"/>
          <p:nvPr/>
        </p:nvSpPr>
        <p:spPr>
          <a:xfrm>
            <a:off x="1028700" y="1229123"/>
            <a:ext cx="8453018" cy="2361405"/>
          </a:xfrm>
          <a:prstGeom prst="rect">
            <a:avLst/>
          </a:prstGeom>
        </p:spPr>
        <p:txBody>
          <a:bodyPr lIns="0" tIns="0" rIns="0" bIns="0" rtlCol="0" anchor="t">
            <a:spAutoFit/>
          </a:bodyPr>
          <a:lstStyle/>
          <a:p>
            <a:pPr algn="just">
              <a:lnSpc>
                <a:spcPts val="5611"/>
              </a:lnSpc>
            </a:pPr>
            <a:r>
              <a:rPr lang="en-US" sz="4599" spc="-22" dirty="0">
                <a:solidFill>
                  <a:srgbClr val="FBF7EE"/>
                </a:solidFill>
                <a:latin typeface="#9Slide05 VL Fadilla"/>
              </a:rPr>
              <a:t>b. </a:t>
            </a:r>
            <a:r>
              <a:rPr lang="en-US" sz="4599" spc="-22" dirty="0" err="1">
                <a:solidFill>
                  <a:srgbClr val="FBF7EE"/>
                </a:solidFill>
                <a:latin typeface="#9Slide05 VL Fadilla"/>
              </a:rPr>
              <a:t>Cảm</a:t>
            </a:r>
            <a:r>
              <a:rPr lang="en-US" sz="4599" spc="-22" dirty="0">
                <a:solidFill>
                  <a:srgbClr val="FBF7EE"/>
                </a:solidFill>
                <a:latin typeface="#9Slide05 VL Fadilla"/>
              </a:rPr>
              <a:t> </a:t>
            </a:r>
            <a:r>
              <a:rPr lang="en-US" sz="4599" spc="-22" dirty="0" err="1">
                <a:solidFill>
                  <a:srgbClr val="FBF7EE"/>
                </a:solidFill>
                <a:latin typeface="#9Slide05 VL Fadilla"/>
              </a:rPr>
              <a:t>xúc</a:t>
            </a:r>
            <a:r>
              <a:rPr lang="en-US" sz="4599" spc="-22" dirty="0">
                <a:solidFill>
                  <a:srgbClr val="FBF7EE"/>
                </a:solidFill>
                <a:latin typeface="#9Slide05 VL Fadilla"/>
              </a:rPr>
              <a:t> </a:t>
            </a:r>
            <a:r>
              <a:rPr lang="en-US" sz="4599" spc="-22" dirty="0" err="1">
                <a:solidFill>
                  <a:srgbClr val="FBF7EE"/>
                </a:solidFill>
                <a:latin typeface="#9Slide05 VL Fadilla"/>
              </a:rPr>
              <a:t>trữ</a:t>
            </a:r>
            <a:r>
              <a:rPr lang="en-US" sz="4599" spc="-22" dirty="0">
                <a:solidFill>
                  <a:srgbClr val="FBF7EE"/>
                </a:solidFill>
                <a:latin typeface="#9Slide05 VL Fadilla"/>
              </a:rPr>
              <a:t> </a:t>
            </a:r>
            <a:r>
              <a:rPr lang="en-US" sz="4599" spc="-22" dirty="0" err="1">
                <a:solidFill>
                  <a:srgbClr val="FBF7EE"/>
                </a:solidFill>
                <a:latin typeface="#9Slide05 VL Fadilla"/>
              </a:rPr>
              <a:t>tình</a:t>
            </a:r>
            <a:r>
              <a:rPr lang="en-US" sz="4599" spc="-22" dirty="0">
                <a:solidFill>
                  <a:srgbClr val="FBF7EE"/>
                </a:solidFill>
                <a:latin typeface="#9Slide05 VL Fadilla"/>
              </a:rPr>
              <a:t> </a:t>
            </a:r>
          </a:p>
          <a:p>
            <a:pPr algn="just">
              <a:lnSpc>
                <a:spcPts val="4301"/>
              </a:lnSpc>
            </a:pPr>
            <a:r>
              <a:rPr lang="en-US" sz="3526" spc="-105" dirty="0">
                <a:solidFill>
                  <a:srgbClr val="FBF7EE"/>
                </a:solidFill>
                <a:latin typeface="Roboto Condensed Bold"/>
              </a:rPr>
              <a:t>* </a:t>
            </a:r>
            <a:r>
              <a:rPr lang="en-US" sz="3526" spc="-105" dirty="0" err="1">
                <a:solidFill>
                  <a:srgbClr val="FBF7EE"/>
                </a:solidFill>
                <a:latin typeface="Roboto Condensed Bold"/>
              </a:rPr>
              <a:t>Phần</a:t>
            </a:r>
            <a:r>
              <a:rPr lang="en-US" sz="3526" spc="-105" dirty="0">
                <a:solidFill>
                  <a:srgbClr val="FBF7EE"/>
                </a:solidFill>
                <a:latin typeface="Roboto Condensed Bold"/>
              </a:rPr>
              <a:t> 1: Từ </a:t>
            </a:r>
            <a:r>
              <a:rPr lang="en-US" sz="3526" spc="-105" dirty="0" err="1">
                <a:solidFill>
                  <a:srgbClr val="FBF7EE"/>
                </a:solidFill>
                <a:latin typeface="Roboto Condensed Bold"/>
              </a:rPr>
              <a:t>đầu</a:t>
            </a:r>
            <a:r>
              <a:rPr lang="en-US" sz="3526" spc="-105" dirty="0">
                <a:solidFill>
                  <a:srgbClr val="FBF7EE"/>
                </a:solidFill>
                <a:latin typeface="Roboto Condensed Bold"/>
              </a:rPr>
              <a:t> </a:t>
            </a:r>
            <a:r>
              <a:rPr lang="en-US" sz="3526" spc="-105" dirty="0" err="1">
                <a:solidFill>
                  <a:srgbClr val="FBF7EE"/>
                </a:solidFill>
                <a:latin typeface="Roboto Condensed Bold"/>
              </a:rPr>
              <a:t>đến</a:t>
            </a:r>
            <a:r>
              <a:rPr lang="en-US" sz="3526" spc="-105" dirty="0">
                <a:solidFill>
                  <a:srgbClr val="FBF7EE"/>
                </a:solidFill>
                <a:latin typeface="Roboto Condensed Bold"/>
              </a:rPr>
              <a:t> </a:t>
            </a:r>
            <a:r>
              <a:rPr lang="en-US" sz="3526" spc="-105" dirty="0" err="1">
                <a:solidFill>
                  <a:srgbClr val="FBF7EE"/>
                </a:solidFill>
                <a:latin typeface="Roboto Condensed Bold"/>
              </a:rPr>
              <a:t>dòng</a:t>
            </a:r>
            <a:r>
              <a:rPr lang="en-US" sz="3526" spc="-105" dirty="0">
                <a:solidFill>
                  <a:srgbClr val="FBF7EE"/>
                </a:solidFill>
                <a:latin typeface="Roboto Condensed Bold"/>
              </a:rPr>
              <a:t> 8 (</a:t>
            </a:r>
            <a:r>
              <a:rPr lang="en-US" sz="3526" spc="-105" dirty="0" err="1">
                <a:solidFill>
                  <a:srgbClr val="FBF7EE"/>
                </a:solidFill>
                <a:latin typeface="Roboto Condensed Bold"/>
              </a:rPr>
              <a:t>Nỗi</a:t>
            </a:r>
            <a:r>
              <a:rPr lang="en-US" sz="3526" spc="-105" dirty="0">
                <a:solidFill>
                  <a:srgbClr val="FBF7EE"/>
                </a:solidFill>
                <a:latin typeface="Roboto Condensed Bold"/>
              </a:rPr>
              <a:t> </a:t>
            </a:r>
            <a:r>
              <a:rPr lang="en-US" sz="3526" spc="-105" dirty="0" err="1">
                <a:solidFill>
                  <a:srgbClr val="FBF7EE"/>
                </a:solidFill>
                <a:latin typeface="Roboto Condensed Bold"/>
              </a:rPr>
              <a:t>nhớ</a:t>
            </a:r>
            <a:r>
              <a:rPr lang="en-US" sz="3526" spc="-105" dirty="0">
                <a:solidFill>
                  <a:srgbClr val="FBF7EE"/>
                </a:solidFill>
                <a:latin typeface="Roboto Condensed Bold"/>
              </a:rPr>
              <a:t> </a:t>
            </a:r>
            <a:r>
              <a:rPr lang="en-US" sz="3526" spc="-105" dirty="0" err="1">
                <a:solidFill>
                  <a:srgbClr val="FBF7EE"/>
                </a:solidFill>
                <a:latin typeface="Roboto Condensed Bold"/>
              </a:rPr>
              <a:t>của</a:t>
            </a:r>
            <a:r>
              <a:rPr lang="en-US" sz="3526" spc="-105" dirty="0">
                <a:solidFill>
                  <a:srgbClr val="FBF7EE"/>
                </a:solidFill>
                <a:latin typeface="Roboto Condensed Bold"/>
              </a:rPr>
              <a:t> </a:t>
            </a:r>
            <a:r>
              <a:rPr lang="en-US" sz="3526" spc="-105" dirty="0" err="1">
                <a:solidFill>
                  <a:srgbClr val="FBF7EE"/>
                </a:solidFill>
                <a:latin typeface="Roboto Condensed Bold"/>
              </a:rPr>
              <a:t>người</a:t>
            </a:r>
            <a:r>
              <a:rPr lang="en-US" sz="3526" spc="-105" dirty="0">
                <a:solidFill>
                  <a:srgbClr val="FBF7EE"/>
                </a:solidFill>
                <a:latin typeface="Roboto Condensed Bold"/>
              </a:rPr>
              <a:t> </a:t>
            </a:r>
            <a:r>
              <a:rPr lang="en-US" sz="3526" spc="-105" dirty="0" err="1">
                <a:solidFill>
                  <a:srgbClr val="FBF7EE"/>
                </a:solidFill>
                <a:latin typeface="Roboto Condensed Bold"/>
              </a:rPr>
              <a:t>chinh</a:t>
            </a:r>
            <a:r>
              <a:rPr lang="en-US" sz="3526" spc="-105" dirty="0">
                <a:solidFill>
                  <a:srgbClr val="FBF7EE"/>
                </a:solidFill>
                <a:latin typeface="Roboto Condensed Bold"/>
              </a:rPr>
              <a:t> </a:t>
            </a:r>
            <a:r>
              <a:rPr lang="en-US" sz="3526" spc="-105" dirty="0" err="1">
                <a:solidFill>
                  <a:srgbClr val="FBF7EE"/>
                </a:solidFill>
                <a:latin typeface="Roboto Condensed Bold"/>
              </a:rPr>
              <a:t>phụ</a:t>
            </a:r>
            <a:r>
              <a:rPr lang="en-US" sz="3526" spc="-105" dirty="0">
                <a:solidFill>
                  <a:srgbClr val="FBF7EE"/>
                </a:solidFill>
                <a:latin typeface="Roboto Condensed Bold"/>
              </a:rPr>
              <a:t>)</a:t>
            </a:r>
          </a:p>
          <a:p>
            <a:pPr marL="761308" lvl="1" indent="-380654" algn="just">
              <a:lnSpc>
                <a:spcPts val="4301"/>
              </a:lnSpc>
              <a:buFont typeface="Arial"/>
              <a:buChar char="•"/>
            </a:pPr>
            <a:r>
              <a:rPr lang="en-US" sz="3526" spc="-105" dirty="0" err="1">
                <a:solidFill>
                  <a:srgbClr val="FBF7EE"/>
                </a:solidFill>
                <a:latin typeface="Roboto Condensed Bold"/>
              </a:rPr>
              <a:t>Mối</a:t>
            </a:r>
            <a:r>
              <a:rPr lang="en-US" sz="3526" spc="-105" dirty="0">
                <a:solidFill>
                  <a:srgbClr val="FBF7EE"/>
                </a:solidFill>
                <a:latin typeface="Roboto Condensed Bold"/>
              </a:rPr>
              <a:t> </a:t>
            </a:r>
            <a:r>
              <a:rPr lang="en-US" sz="3526" spc="-105" dirty="0" err="1">
                <a:solidFill>
                  <a:srgbClr val="FBF7EE"/>
                </a:solidFill>
                <a:latin typeface="Roboto Condensed Bold"/>
              </a:rPr>
              <a:t>quan</a:t>
            </a:r>
            <a:r>
              <a:rPr lang="en-US" sz="3526" spc="-105" dirty="0">
                <a:solidFill>
                  <a:srgbClr val="FBF7EE"/>
                </a:solidFill>
                <a:latin typeface="Roboto Condensed Bold"/>
              </a:rPr>
              <a:t> </a:t>
            </a:r>
            <a:r>
              <a:rPr lang="en-US" sz="3526" spc="-105" dirty="0" err="1">
                <a:solidFill>
                  <a:srgbClr val="FBF7EE"/>
                </a:solidFill>
                <a:latin typeface="Roboto Condensed Bold"/>
              </a:rPr>
              <a:t>hệ</a:t>
            </a:r>
            <a:r>
              <a:rPr lang="en-US" sz="3526" spc="-105" dirty="0">
                <a:solidFill>
                  <a:srgbClr val="FBF7EE"/>
                </a:solidFill>
                <a:latin typeface="Roboto Condensed Bold"/>
              </a:rPr>
              <a:t> </a:t>
            </a:r>
            <a:r>
              <a:rPr lang="en-US" sz="3526" spc="-105" dirty="0" err="1">
                <a:solidFill>
                  <a:srgbClr val="FBF7EE"/>
                </a:solidFill>
                <a:latin typeface="Roboto Condensed Bold"/>
              </a:rPr>
              <a:t>giữa</a:t>
            </a:r>
            <a:r>
              <a:rPr lang="en-US" sz="3526" spc="-105" dirty="0">
                <a:solidFill>
                  <a:srgbClr val="FBF7EE"/>
                </a:solidFill>
                <a:latin typeface="Roboto Condensed Bold"/>
              </a:rPr>
              <a:t> </a:t>
            </a:r>
            <a:r>
              <a:rPr lang="en-US" sz="3526" spc="-105" dirty="0" err="1">
                <a:solidFill>
                  <a:srgbClr val="FBF7EE"/>
                </a:solidFill>
                <a:latin typeface="Roboto Condensed Bold"/>
              </a:rPr>
              <a:t>ngoại</a:t>
            </a:r>
            <a:r>
              <a:rPr lang="en-US" sz="3526" spc="-105" dirty="0">
                <a:solidFill>
                  <a:srgbClr val="FBF7EE"/>
                </a:solidFill>
                <a:latin typeface="Roboto Condensed Bold"/>
              </a:rPr>
              <a:t> </a:t>
            </a:r>
            <a:r>
              <a:rPr lang="en-US" sz="3526" spc="-105" dirty="0" err="1">
                <a:solidFill>
                  <a:srgbClr val="FBF7EE"/>
                </a:solidFill>
                <a:latin typeface="Roboto Condensed Bold"/>
              </a:rPr>
              <a:t>cảnh</a:t>
            </a:r>
            <a:r>
              <a:rPr lang="en-US" sz="3526" spc="-105" dirty="0">
                <a:solidFill>
                  <a:srgbClr val="FBF7EE"/>
                </a:solidFill>
                <a:latin typeface="Roboto Condensed Bold"/>
              </a:rPr>
              <a:t> và </a:t>
            </a:r>
            <a:r>
              <a:rPr lang="en-US" sz="3526" spc="-105" dirty="0" err="1">
                <a:solidFill>
                  <a:srgbClr val="FBF7EE"/>
                </a:solidFill>
                <a:latin typeface="Roboto Condensed Bold"/>
              </a:rPr>
              <a:t>tâm</a:t>
            </a:r>
            <a:r>
              <a:rPr lang="en-US" sz="3526" spc="-105" dirty="0">
                <a:solidFill>
                  <a:srgbClr val="FBF7EE"/>
                </a:solidFill>
                <a:latin typeface="Roboto Condensed Bold"/>
              </a:rPr>
              <a:t> </a:t>
            </a:r>
            <a:r>
              <a:rPr lang="en-US" sz="3526" spc="-105" dirty="0" err="1">
                <a:solidFill>
                  <a:srgbClr val="FBF7EE"/>
                </a:solidFill>
                <a:latin typeface="Roboto Condensed Bold"/>
              </a:rPr>
              <a:t>cảnh</a:t>
            </a:r>
            <a:endParaRPr lang="en-US" sz="3526" spc="-105" dirty="0">
              <a:solidFill>
                <a:srgbClr val="FBF7EE"/>
              </a:solidFill>
              <a:latin typeface="Roboto Condensed Bold"/>
            </a:endParaRPr>
          </a:p>
        </p:txBody>
      </p:sp>
      <p:sp>
        <p:nvSpPr>
          <p:cNvPr id="8" name="TextBox 8"/>
          <p:cNvSpPr txBox="1"/>
          <p:nvPr/>
        </p:nvSpPr>
        <p:spPr>
          <a:xfrm>
            <a:off x="388322" y="186576"/>
            <a:ext cx="16870978" cy="842124"/>
          </a:xfrm>
          <a:prstGeom prst="rect">
            <a:avLst/>
          </a:prstGeom>
        </p:spPr>
        <p:txBody>
          <a:bodyPr lIns="0" tIns="0" rIns="0" bIns="0" rtlCol="0" anchor="t">
            <a:spAutoFit/>
          </a:bodyPr>
          <a:lstStyle/>
          <a:p>
            <a:pPr algn="ctr">
              <a:lnSpc>
                <a:spcPts val="6727"/>
              </a:lnSpc>
            </a:pPr>
            <a:r>
              <a:rPr lang="en-US" sz="5382">
                <a:solidFill>
                  <a:srgbClr val="FFCF51"/>
                </a:solidFill>
                <a:latin typeface="Fraunces Bold"/>
              </a:rPr>
              <a:t>3. KHÁM PHÁ VĂN BẢN</a:t>
            </a:r>
          </a:p>
        </p:txBody>
      </p:sp>
      <p:sp>
        <p:nvSpPr>
          <p:cNvPr id="9" name="TextBox 9"/>
          <p:cNvSpPr txBox="1"/>
          <p:nvPr/>
        </p:nvSpPr>
        <p:spPr>
          <a:xfrm>
            <a:off x="1371600" y="3809602"/>
            <a:ext cx="8160033" cy="4277360"/>
          </a:xfrm>
          <a:prstGeom prst="rect">
            <a:avLst/>
          </a:prstGeom>
        </p:spPr>
        <p:txBody>
          <a:bodyPr lIns="0" tIns="0" rIns="0" bIns="0" rtlCol="0" anchor="t">
            <a:spAutoFit/>
          </a:bodyPr>
          <a:lstStyle/>
          <a:p>
            <a:pPr algn="just">
              <a:lnSpc>
                <a:spcPts val="4270"/>
              </a:lnSpc>
            </a:pPr>
            <a:r>
              <a:rPr lang="en-US" sz="3500" spc="-17" dirty="0">
                <a:solidFill>
                  <a:srgbClr val="FBF7EE"/>
                </a:solidFill>
                <a:latin typeface="Roboto Condensed"/>
              </a:rPr>
              <a:t>+ “</a:t>
            </a:r>
            <a:r>
              <a:rPr lang="en-US" sz="3500" spc="-17" dirty="0" err="1">
                <a:solidFill>
                  <a:srgbClr val="FBF7EE"/>
                </a:solidFill>
                <a:latin typeface="Roboto Condensed"/>
              </a:rPr>
              <a:t>Cảnh</a:t>
            </a:r>
            <a:r>
              <a:rPr lang="en-US" sz="3500" spc="-17" dirty="0">
                <a:solidFill>
                  <a:srgbClr val="FBF7EE"/>
                </a:solidFill>
                <a:latin typeface="Roboto Condensed"/>
              </a:rPr>
              <a:t> </a:t>
            </a:r>
            <a:r>
              <a:rPr lang="en-US" sz="3500" spc="-17" dirty="0" err="1">
                <a:solidFill>
                  <a:srgbClr val="FBF7EE"/>
                </a:solidFill>
                <a:latin typeface="Roboto Condensed"/>
              </a:rPr>
              <a:t>buồn</a:t>
            </a:r>
            <a:r>
              <a:rPr lang="en-US" sz="3500" spc="-17" dirty="0">
                <a:solidFill>
                  <a:srgbClr val="FBF7EE"/>
                </a:solidFill>
                <a:latin typeface="Roboto Condensed"/>
              </a:rPr>
              <a:t>”, “</a:t>
            </a:r>
            <a:r>
              <a:rPr lang="en-US" sz="3500" spc="-17" dirty="0" err="1">
                <a:solidFill>
                  <a:srgbClr val="FBF7EE"/>
                </a:solidFill>
                <a:latin typeface="Roboto Condensed"/>
              </a:rPr>
              <a:t>người</a:t>
            </a:r>
            <a:r>
              <a:rPr lang="en-US" sz="3500" spc="-17" dirty="0">
                <a:solidFill>
                  <a:srgbClr val="FBF7EE"/>
                </a:solidFill>
                <a:latin typeface="Roboto Condensed"/>
              </a:rPr>
              <a:t> </a:t>
            </a:r>
            <a:r>
              <a:rPr lang="en-US" sz="3500" spc="-17" dirty="0" err="1">
                <a:solidFill>
                  <a:srgbClr val="FBF7EE"/>
                </a:solidFill>
                <a:latin typeface="Roboto Condensed"/>
              </a:rPr>
              <a:t>thiết</a:t>
            </a:r>
            <a:r>
              <a:rPr lang="en-US" sz="3500" spc="-17" dirty="0">
                <a:solidFill>
                  <a:srgbClr val="FBF7EE"/>
                </a:solidFill>
                <a:latin typeface="Roboto Condensed"/>
              </a:rPr>
              <a:t> </a:t>
            </a:r>
            <a:r>
              <a:rPr lang="en-US" sz="3500" spc="-17" dirty="0" err="1">
                <a:solidFill>
                  <a:srgbClr val="FBF7EE"/>
                </a:solidFill>
                <a:latin typeface="Roboto Condensed"/>
              </a:rPr>
              <a:t>tha</a:t>
            </a:r>
            <a:r>
              <a:rPr lang="en-US" sz="3500" spc="-17" dirty="0">
                <a:solidFill>
                  <a:srgbClr val="FBF7EE"/>
                </a:solidFill>
                <a:latin typeface="Roboto Condensed"/>
              </a:rPr>
              <a:t> </a:t>
            </a:r>
            <a:r>
              <a:rPr lang="en-US" sz="3500" spc="-17" dirty="0" err="1">
                <a:solidFill>
                  <a:srgbClr val="FBF7EE"/>
                </a:solidFill>
                <a:latin typeface="Roboto Condensed"/>
              </a:rPr>
              <a:t>lòng</a:t>
            </a:r>
            <a:r>
              <a:rPr lang="en-US" sz="3500" spc="-17" dirty="0">
                <a:solidFill>
                  <a:srgbClr val="FBF7EE"/>
                </a:solidFill>
                <a:latin typeface="Roboto Condensed"/>
              </a:rPr>
              <a:t>”: </a:t>
            </a:r>
            <a:r>
              <a:rPr lang="en-US" sz="3500" spc="-17" dirty="0" err="1">
                <a:solidFill>
                  <a:srgbClr val="FBF7EE"/>
                </a:solidFill>
                <a:latin typeface="Roboto Condensed"/>
              </a:rPr>
              <a:t>Cảnh</a:t>
            </a:r>
            <a:r>
              <a:rPr lang="en-US" sz="3500" spc="-17" dirty="0">
                <a:solidFill>
                  <a:srgbClr val="FBF7EE"/>
                </a:solidFill>
                <a:latin typeface="Roboto Condensed"/>
              </a:rPr>
              <a:t> và </a:t>
            </a:r>
            <a:r>
              <a:rPr lang="en-US" sz="3500" spc="-17" dirty="0" err="1">
                <a:solidFill>
                  <a:srgbClr val="FBF7EE"/>
                </a:solidFill>
                <a:latin typeface="Roboto Condensed"/>
              </a:rPr>
              <a:t>người</a:t>
            </a:r>
            <a:r>
              <a:rPr lang="en-US" sz="3500" spc="-17" dirty="0">
                <a:solidFill>
                  <a:srgbClr val="FBF7EE"/>
                </a:solidFill>
                <a:latin typeface="Roboto Condensed"/>
              </a:rPr>
              <a:t> </a:t>
            </a:r>
            <a:r>
              <a:rPr lang="en-US" sz="3500" spc="-17" dirty="0" err="1">
                <a:solidFill>
                  <a:srgbClr val="FBF7EE"/>
                </a:solidFill>
                <a:latin typeface="Roboto Condensed"/>
              </a:rPr>
              <a:t>đều</a:t>
            </a:r>
            <a:r>
              <a:rPr lang="en-US" sz="3500" spc="-17" dirty="0">
                <a:solidFill>
                  <a:srgbClr val="FBF7EE"/>
                </a:solidFill>
                <a:latin typeface="Roboto Condensed"/>
              </a:rPr>
              <a:t> </a:t>
            </a:r>
            <a:r>
              <a:rPr lang="en-US" sz="3500" spc="-17" dirty="0" err="1">
                <a:solidFill>
                  <a:srgbClr val="FBF7EE"/>
                </a:solidFill>
                <a:latin typeface="Roboto Condensed"/>
              </a:rPr>
              <a:t>gặp</a:t>
            </a:r>
            <a:r>
              <a:rPr lang="en-US" sz="3500" spc="-17" dirty="0">
                <a:solidFill>
                  <a:srgbClr val="FBF7EE"/>
                </a:solidFill>
                <a:latin typeface="Roboto Condensed"/>
              </a:rPr>
              <a:t> </a:t>
            </a:r>
            <a:r>
              <a:rPr lang="en-US" sz="3500" spc="-17" dirty="0" err="1">
                <a:solidFill>
                  <a:srgbClr val="FBF7EE"/>
                </a:solidFill>
                <a:latin typeface="Roboto Condensed"/>
              </a:rPr>
              <a:t>nhau</a:t>
            </a:r>
            <a:r>
              <a:rPr lang="en-US" sz="3500" spc="-17" dirty="0">
                <a:solidFill>
                  <a:srgbClr val="FBF7EE"/>
                </a:solidFill>
                <a:latin typeface="Roboto Condensed"/>
              </a:rPr>
              <a:t> ở </a:t>
            </a:r>
            <a:r>
              <a:rPr lang="en-US" sz="3500" spc="-17" dirty="0" err="1">
                <a:solidFill>
                  <a:srgbClr val="FBF7EE"/>
                </a:solidFill>
                <a:latin typeface="Roboto Condensed"/>
              </a:rPr>
              <a:t>nỗi</a:t>
            </a:r>
            <a:r>
              <a:rPr lang="en-US" sz="3500" spc="-17" dirty="0">
                <a:solidFill>
                  <a:srgbClr val="FBF7EE"/>
                </a:solidFill>
                <a:latin typeface="Roboto Condensed"/>
              </a:rPr>
              <a:t> </a:t>
            </a:r>
            <a:r>
              <a:rPr lang="en-US" sz="3500" spc="-17" dirty="0" err="1">
                <a:solidFill>
                  <a:srgbClr val="FBF7EE"/>
                </a:solidFill>
                <a:latin typeface="Roboto Condensed"/>
              </a:rPr>
              <a:t>buồn</a:t>
            </a:r>
            <a:r>
              <a:rPr lang="en-US" sz="3500" spc="-17" dirty="0">
                <a:solidFill>
                  <a:srgbClr val="FBF7EE"/>
                </a:solidFill>
                <a:latin typeface="Roboto Condensed"/>
              </a:rPr>
              <a:t> và </a:t>
            </a:r>
            <a:r>
              <a:rPr lang="en-US" sz="3500" spc="-17" dirty="0" err="1">
                <a:solidFill>
                  <a:srgbClr val="FBF7EE"/>
                </a:solidFill>
                <a:latin typeface="Roboto Condensed"/>
              </a:rPr>
              <a:t>niềm</a:t>
            </a:r>
            <a:r>
              <a:rPr lang="en-US" sz="3500" spc="-17" dirty="0">
                <a:solidFill>
                  <a:srgbClr val="FBF7EE"/>
                </a:solidFill>
                <a:latin typeface="Roboto Condensed"/>
              </a:rPr>
              <a:t> </a:t>
            </a:r>
            <a:r>
              <a:rPr lang="en-US" sz="3500" spc="-17" dirty="0" err="1">
                <a:solidFill>
                  <a:srgbClr val="FBF7EE"/>
                </a:solidFill>
                <a:latin typeface="Roboto Condensed"/>
              </a:rPr>
              <a:t>đau</a:t>
            </a:r>
            <a:endParaRPr lang="en-US" sz="3500" spc="-17" dirty="0">
              <a:solidFill>
                <a:srgbClr val="FBF7EE"/>
              </a:solidFill>
              <a:latin typeface="Roboto Condensed"/>
            </a:endParaRPr>
          </a:p>
          <a:p>
            <a:pPr algn="just">
              <a:lnSpc>
                <a:spcPts val="4270"/>
              </a:lnSpc>
            </a:pPr>
            <a:r>
              <a:rPr lang="en-US" sz="3500" spc="-17" dirty="0">
                <a:solidFill>
                  <a:srgbClr val="FBF7EE"/>
                </a:solidFill>
                <a:latin typeface="Roboto Condensed"/>
              </a:rPr>
              <a:t>+ </a:t>
            </a:r>
            <a:r>
              <a:rPr lang="en-US" sz="3500" spc="-17" dirty="0" err="1">
                <a:solidFill>
                  <a:srgbClr val="FBF7EE"/>
                </a:solidFill>
                <a:latin typeface="Roboto Condensed"/>
              </a:rPr>
              <a:t>Cảnh</a:t>
            </a:r>
            <a:r>
              <a:rPr lang="en-US" sz="3500" spc="-17" dirty="0">
                <a:solidFill>
                  <a:srgbClr val="FBF7EE"/>
                </a:solidFill>
                <a:latin typeface="Roboto Condensed"/>
              </a:rPr>
              <a:t> </a:t>
            </a:r>
            <a:r>
              <a:rPr lang="en-US" sz="3500" spc="-17" dirty="0" err="1">
                <a:solidFill>
                  <a:srgbClr val="FBF7EE"/>
                </a:solidFill>
                <a:latin typeface="Roboto Condensed"/>
              </a:rPr>
              <a:t>vốn</a:t>
            </a:r>
            <a:r>
              <a:rPr lang="en-US" sz="3500" spc="-17" dirty="0">
                <a:solidFill>
                  <a:srgbClr val="FBF7EE"/>
                </a:solidFill>
                <a:latin typeface="Roboto Condensed"/>
              </a:rPr>
              <a:t> </a:t>
            </a:r>
            <a:r>
              <a:rPr lang="en-US" sz="3500" spc="-17" dirty="0" err="1">
                <a:solidFill>
                  <a:srgbClr val="FBF7EE"/>
                </a:solidFill>
                <a:latin typeface="Roboto Condensed"/>
              </a:rPr>
              <a:t>là</a:t>
            </a:r>
            <a:r>
              <a:rPr lang="en-US" sz="3500" spc="-17" dirty="0">
                <a:solidFill>
                  <a:srgbClr val="FBF7EE"/>
                </a:solidFill>
                <a:latin typeface="Roboto Condensed"/>
              </a:rPr>
              <a:t> </a:t>
            </a:r>
            <a:r>
              <a:rPr lang="en-US" sz="3500" spc="-17" dirty="0" err="1">
                <a:solidFill>
                  <a:srgbClr val="FBF7EE"/>
                </a:solidFill>
                <a:latin typeface="Roboto Condensed"/>
              </a:rPr>
              <a:t>vật</a:t>
            </a:r>
            <a:r>
              <a:rPr lang="en-US" sz="3500" spc="-17" dirty="0">
                <a:solidFill>
                  <a:srgbClr val="FBF7EE"/>
                </a:solidFill>
                <a:latin typeface="Roboto Condensed"/>
              </a:rPr>
              <a:t> </a:t>
            </a:r>
            <a:r>
              <a:rPr lang="en-US" sz="3500" spc="-17" dirty="0" err="1">
                <a:solidFill>
                  <a:srgbClr val="FBF7EE"/>
                </a:solidFill>
                <a:latin typeface="Roboto Condensed"/>
              </a:rPr>
              <a:t>vô</a:t>
            </a:r>
            <a:r>
              <a:rPr lang="en-US" sz="3500" spc="-17" dirty="0">
                <a:solidFill>
                  <a:srgbClr val="FBF7EE"/>
                </a:solidFill>
                <a:latin typeface="Roboto Condensed"/>
              </a:rPr>
              <a:t> tri </a:t>
            </a:r>
            <a:r>
              <a:rPr lang="en-US" sz="3500" spc="-17" dirty="0" err="1">
                <a:solidFill>
                  <a:srgbClr val="FBF7EE"/>
                </a:solidFill>
                <a:latin typeface="Roboto Condensed"/>
              </a:rPr>
              <a:t>nhưng</a:t>
            </a:r>
            <a:r>
              <a:rPr lang="en-US" sz="3500" spc="-17" dirty="0">
                <a:solidFill>
                  <a:srgbClr val="FBF7EE"/>
                </a:solidFill>
                <a:latin typeface="Roboto Condensed"/>
              </a:rPr>
              <a:t> </a:t>
            </a:r>
            <a:r>
              <a:rPr lang="en-US" sz="3500" spc="-17" dirty="0" err="1">
                <a:solidFill>
                  <a:srgbClr val="FBF7EE"/>
                </a:solidFill>
                <a:latin typeface="Roboto Condensed"/>
              </a:rPr>
              <a:t>tâm</a:t>
            </a:r>
            <a:r>
              <a:rPr lang="en-US" sz="3500" spc="-17" dirty="0">
                <a:solidFill>
                  <a:srgbClr val="FBF7EE"/>
                </a:solidFill>
                <a:latin typeface="Roboto Condensed"/>
              </a:rPr>
              <a:t> </a:t>
            </a:r>
            <a:r>
              <a:rPr lang="en-US" sz="3500" spc="-17" dirty="0" err="1">
                <a:solidFill>
                  <a:srgbClr val="FBF7EE"/>
                </a:solidFill>
                <a:latin typeface="Roboto Condensed"/>
              </a:rPr>
              <a:t>trạng</a:t>
            </a:r>
            <a:r>
              <a:rPr lang="en-US" sz="3500" spc="-17" dirty="0">
                <a:solidFill>
                  <a:srgbClr val="FBF7EE"/>
                </a:solidFill>
                <a:latin typeface="Roboto Condensed"/>
              </a:rPr>
              <a:t> </a:t>
            </a:r>
            <a:r>
              <a:rPr lang="en-US" sz="3500" spc="-17" dirty="0" err="1">
                <a:solidFill>
                  <a:srgbClr val="FBF7EE"/>
                </a:solidFill>
                <a:latin typeface="Roboto Condensed"/>
              </a:rPr>
              <a:t>của</a:t>
            </a:r>
            <a:r>
              <a:rPr lang="en-US" sz="3500" spc="-17" dirty="0">
                <a:solidFill>
                  <a:srgbClr val="FBF7EE"/>
                </a:solidFill>
                <a:latin typeface="Roboto Condensed"/>
              </a:rPr>
              <a:t> con </a:t>
            </a:r>
            <a:r>
              <a:rPr lang="en-US" sz="3500" spc="-17" dirty="0" err="1">
                <a:solidFill>
                  <a:srgbClr val="FBF7EE"/>
                </a:solidFill>
                <a:latin typeface="Roboto Condensed"/>
              </a:rPr>
              <a:t>người</a:t>
            </a:r>
            <a:r>
              <a:rPr lang="en-US" sz="3500" spc="-17" dirty="0">
                <a:solidFill>
                  <a:srgbClr val="FBF7EE"/>
                </a:solidFill>
                <a:latin typeface="Roboto Condensed"/>
              </a:rPr>
              <a:t> </a:t>
            </a:r>
            <a:r>
              <a:rPr lang="en-US" sz="3500" spc="-17" dirty="0" err="1">
                <a:solidFill>
                  <a:srgbClr val="FBF7EE"/>
                </a:solidFill>
                <a:latin typeface="Roboto Condensed"/>
              </a:rPr>
              <a:t>đã</a:t>
            </a:r>
            <a:r>
              <a:rPr lang="en-US" sz="3500" spc="-17" dirty="0">
                <a:solidFill>
                  <a:srgbClr val="FBF7EE"/>
                </a:solidFill>
                <a:latin typeface="Roboto Condensed"/>
              </a:rPr>
              <a:t> </a:t>
            </a:r>
            <a:r>
              <a:rPr lang="en-US" sz="3500" spc="-17" dirty="0" err="1">
                <a:solidFill>
                  <a:srgbClr val="FBF7EE"/>
                </a:solidFill>
                <a:latin typeface="Roboto Condensed"/>
              </a:rPr>
              <a:t>nhuốm</a:t>
            </a:r>
            <a:r>
              <a:rPr lang="en-US" sz="3500" spc="-17" dirty="0">
                <a:solidFill>
                  <a:srgbClr val="FBF7EE"/>
                </a:solidFill>
                <a:latin typeface="Roboto Condensed"/>
              </a:rPr>
              <a:t> </a:t>
            </a:r>
            <a:r>
              <a:rPr lang="en-US" sz="3500" spc="-17" dirty="0" err="1">
                <a:solidFill>
                  <a:srgbClr val="FBF7EE"/>
                </a:solidFill>
                <a:latin typeface="Roboto Condensed"/>
              </a:rPr>
              <a:t>sầu</a:t>
            </a:r>
            <a:r>
              <a:rPr lang="en-US" sz="3500" spc="-17" dirty="0">
                <a:solidFill>
                  <a:srgbClr val="FBF7EE"/>
                </a:solidFill>
                <a:latin typeface="Roboto Condensed"/>
              </a:rPr>
              <a:t> </a:t>
            </a:r>
            <a:r>
              <a:rPr lang="en-US" sz="3500" spc="-17" dirty="0" err="1">
                <a:solidFill>
                  <a:srgbClr val="FBF7EE"/>
                </a:solidFill>
                <a:latin typeface="Roboto Condensed"/>
              </a:rPr>
              <a:t>cảnh</a:t>
            </a:r>
            <a:r>
              <a:rPr lang="en-US" sz="3500" spc="-17" dirty="0">
                <a:solidFill>
                  <a:srgbClr val="FBF7EE"/>
                </a:solidFill>
                <a:latin typeface="Roboto Condensed"/>
              </a:rPr>
              <a:t> </a:t>
            </a:r>
            <a:r>
              <a:rPr lang="en-US" sz="3500" spc="-17" dirty="0" err="1">
                <a:solidFill>
                  <a:srgbClr val="FBF7EE"/>
                </a:solidFill>
                <a:latin typeface="Roboto Condensed"/>
              </a:rPr>
              <a:t>vật</a:t>
            </a:r>
            <a:r>
              <a:rPr lang="en-US" sz="3500" spc="-17" dirty="0">
                <a:solidFill>
                  <a:srgbClr val="FBF7EE"/>
                </a:solidFill>
                <a:latin typeface="Roboto Condensed"/>
              </a:rPr>
              <a:t>.</a:t>
            </a:r>
          </a:p>
          <a:p>
            <a:pPr algn="just">
              <a:lnSpc>
                <a:spcPts val="4270"/>
              </a:lnSpc>
            </a:pPr>
            <a:r>
              <a:rPr lang="en-US" sz="3500" spc="-17" dirty="0">
                <a:solidFill>
                  <a:srgbClr val="FBF7EE"/>
                </a:solidFill>
                <a:latin typeface="Roboto Condensed"/>
              </a:rPr>
              <a:t>“</a:t>
            </a:r>
            <a:r>
              <a:rPr lang="en-US" sz="3500" spc="-17" dirty="0" err="1">
                <a:solidFill>
                  <a:srgbClr val="FBF7EE"/>
                </a:solidFill>
                <a:latin typeface="Roboto Condensed"/>
              </a:rPr>
              <a:t>Cành</a:t>
            </a:r>
            <a:r>
              <a:rPr lang="en-US" sz="3500" spc="-17" dirty="0">
                <a:solidFill>
                  <a:srgbClr val="FBF7EE"/>
                </a:solidFill>
                <a:latin typeface="Roboto Condensed"/>
              </a:rPr>
              <a:t> </a:t>
            </a:r>
            <a:r>
              <a:rPr lang="en-US" sz="3500" spc="-17" dirty="0" err="1">
                <a:solidFill>
                  <a:srgbClr val="FBF7EE"/>
                </a:solidFill>
                <a:latin typeface="Roboto Condensed"/>
              </a:rPr>
              <a:t>cây</a:t>
            </a:r>
            <a:r>
              <a:rPr lang="en-US" sz="3500" spc="-17" dirty="0">
                <a:solidFill>
                  <a:srgbClr val="FBF7EE"/>
                </a:solidFill>
                <a:latin typeface="Roboto Condensed"/>
              </a:rPr>
              <a:t> </a:t>
            </a:r>
            <a:r>
              <a:rPr lang="en-US" sz="3500" spc="-17" dirty="0" err="1">
                <a:solidFill>
                  <a:srgbClr val="FBF7EE"/>
                </a:solidFill>
                <a:latin typeface="Roboto Condensed"/>
              </a:rPr>
              <a:t>sương</a:t>
            </a:r>
            <a:r>
              <a:rPr lang="en-US" sz="3500" spc="-17" dirty="0">
                <a:solidFill>
                  <a:srgbClr val="FBF7EE"/>
                </a:solidFill>
                <a:latin typeface="Roboto Condensed"/>
              </a:rPr>
              <a:t> </a:t>
            </a:r>
            <a:r>
              <a:rPr lang="en-US" sz="3500" spc="-17" dirty="0" err="1">
                <a:solidFill>
                  <a:srgbClr val="FBF7EE"/>
                </a:solidFill>
                <a:latin typeface="Roboto Condensed"/>
              </a:rPr>
              <a:t>đượm</a:t>
            </a:r>
            <a:r>
              <a:rPr lang="en-US" sz="3500" spc="-17" dirty="0">
                <a:solidFill>
                  <a:srgbClr val="FBF7EE"/>
                </a:solidFill>
                <a:latin typeface="Roboto Condensed"/>
              </a:rPr>
              <a:t>”: </a:t>
            </a:r>
            <a:r>
              <a:rPr lang="en-US" sz="3500" spc="-17" dirty="0" err="1">
                <a:solidFill>
                  <a:srgbClr val="FBF7EE"/>
                </a:solidFill>
                <a:latin typeface="Roboto Condensed"/>
              </a:rPr>
              <a:t>Gợi</a:t>
            </a:r>
            <a:r>
              <a:rPr lang="en-US" sz="3500" spc="-17" dirty="0">
                <a:solidFill>
                  <a:srgbClr val="FBF7EE"/>
                </a:solidFill>
                <a:latin typeface="Roboto Condensed"/>
              </a:rPr>
              <a:t> </a:t>
            </a:r>
            <a:r>
              <a:rPr lang="en-US" sz="3500" spc="-17" dirty="0" err="1">
                <a:solidFill>
                  <a:srgbClr val="FBF7EE"/>
                </a:solidFill>
                <a:latin typeface="Roboto Condensed"/>
              </a:rPr>
              <a:t>sự</a:t>
            </a:r>
            <a:r>
              <a:rPr lang="en-US" sz="3500" spc="-17" dirty="0">
                <a:solidFill>
                  <a:srgbClr val="FBF7EE"/>
                </a:solidFill>
                <a:latin typeface="Roboto Condensed"/>
              </a:rPr>
              <a:t> </a:t>
            </a:r>
            <a:r>
              <a:rPr lang="en-US" sz="3500" spc="-17" dirty="0" err="1">
                <a:solidFill>
                  <a:srgbClr val="FBF7EE"/>
                </a:solidFill>
                <a:latin typeface="Roboto Condensed"/>
              </a:rPr>
              <a:t>buốt</a:t>
            </a:r>
            <a:r>
              <a:rPr lang="en-US" sz="3500" spc="-17" dirty="0">
                <a:solidFill>
                  <a:srgbClr val="FBF7EE"/>
                </a:solidFill>
                <a:latin typeface="Roboto Condensed"/>
              </a:rPr>
              <a:t> </a:t>
            </a:r>
            <a:r>
              <a:rPr lang="en-US" sz="3500" spc="-17" dirty="0" err="1">
                <a:solidFill>
                  <a:srgbClr val="FBF7EE"/>
                </a:solidFill>
                <a:latin typeface="Roboto Condensed"/>
              </a:rPr>
              <a:t>giá</a:t>
            </a:r>
            <a:r>
              <a:rPr lang="en-US" sz="3500" spc="-17" dirty="0">
                <a:solidFill>
                  <a:srgbClr val="FBF7EE"/>
                </a:solidFill>
                <a:latin typeface="Roboto Condensed"/>
              </a:rPr>
              <a:t>, </a:t>
            </a:r>
            <a:r>
              <a:rPr lang="en-US" sz="3500" spc="-17" dirty="0" err="1">
                <a:solidFill>
                  <a:srgbClr val="FBF7EE"/>
                </a:solidFill>
                <a:latin typeface="Roboto Condensed"/>
              </a:rPr>
              <a:t>lạnh</a:t>
            </a:r>
            <a:r>
              <a:rPr lang="en-US" sz="3500" spc="-17" dirty="0">
                <a:solidFill>
                  <a:srgbClr val="FBF7EE"/>
                </a:solidFill>
                <a:latin typeface="Roboto Condensed"/>
              </a:rPr>
              <a:t> </a:t>
            </a:r>
            <a:r>
              <a:rPr lang="en-US" sz="3500" spc="-17" dirty="0" err="1">
                <a:solidFill>
                  <a:srgbClr val="FBF7EE"/>
                </a:solidFill>
                <a:latin typeface="Roboto Condensed"/>
              </a:rPr>
              <a:t>lẽo</a:t>
            </a:r>
            <a:endParaRPr lang="en-US" sz="3500" spc="-17" dirty="0">
              <a:solidFill>
                <a:srgbClr val="FBF7EE"/>
              </a:solidFill>
              <a:latin typeface="Roboto Condensed"/>
            </a:endParaRPr>
          </a:p>
          <a:p>
            <a:pPr algn="just">
              <a:lnSpc>
                <a:spcPts val="4270"/>
              </a:lnSpc>
            </a:pPr>
            <a:r>
              <a:rPr lang="en-US" sz="3500" spc="-17" dirty="0">
                <a:solidFill>
                  <a:srgbClr val="FBF7EE"/>
                </a:solidFill>
                <a:latin typeface="Roboto Condensed"/>
              </a:rPr>
              <a:t>“</a:t>
            </a:r>
            <a:r>
              <a:rPr lang="en-US" sz="3500" spc="-17" dirty="0" err="1">
                <a:solidFill>
                  <a:srgbClr val="FBF7EE"/>
                </a:solidFill>
                <a:latin typeface="Roboto Condensed"/>
              </a:rPr>
              <a:t>Tiếng</a:t>
            </a:r>
            <a:r>
              <a:rPr lang="en-US" sz="3500" spc="-17" dirty="0">
                <a:solidFill>
                  <a:srgbClr val="FBF7EE"/>
                </a:solidFill>
                <a:latin typeface="Roboto Condensed"/>
              </a:rPr>
              <a:t> </a:t>
            </a:r>
            <a:r>
              <a:rPr lang="en-US" sz="3500" spc="-17" dirty="0" err="1">
                <a:solidFill>
                  <a:srgbClr val="FBF7EE"/>
                </a:solidFill>
                <a:latin typeface="Roboto Condensed"/>
              </a:rPr>
              <a:t>trùng</a:t>
            </a:r>
            <a:r>
              <a:rPr lang="en-US" sz="3500" spc="-17" dirty="0">
                <a:solidFill>
                  <a:srgbClr val="FBF7EE"/>
                </a:solidFill>
                <a:latin typeface="Roboto Condensed"/>
              </a:rPr>
              <a:t> </a:t>
            </a:r>
            <a:r>
              <a:rPr lang="en-US" sz="3500" spc="-17" dirty="0" err="1">
                <a:solidFill>
                  <a:srgbClr val="FBF7EE"/>
                </a:solidFill>
                <a:latin typeface="Roboto Condensed"/>
              </a:rPr>
              <a:t>mưa</a:t>
            </a:r>
            <a:r>
              <a:rPr lang="en-US" sz="3500" spc="-17" dirty="0">
                <a:solidFill>
                  <a:srgbClr val="FBF7EE"/>
                </a:solidFill>
                <a:latin typeface="Roboto Condensed"/>
              </a:rPr>
              <a:t> </a:t>
            </a:r>
            <a:r>
              <a:rPr lang="en-US" sz="3500" spc="-17" dirty="0" err="1">
                <a:solidFill>
                  <a:srgbClr val="FBF7EE"/>
                </a:solidFill>
                <a:latin typeface="Roboto Condensed"/>
              </a:rPr>
              <a:t>phun</a:t>
            </a:r>
            <a:r>
              <a:rPr lang="en-US" sz="3500" spc="-17" dirty="0">
                <a:solidFill>
                  <a:srgbClr val="FBF7EE"/>
                </a:solidFill>
                <a:latin typeface="Roboto Condensed"/>
              </a:rPr>
              <a:t>”: </a:t>
            </a:r>
            <a:r>
              <a:rPr lang="en-US" sz="3500" spc="-17" dirty="0" err="1">
                <a:solidFill>
                  <a:srgbClr val="FBF7EE"/>
                </a:solidFill>
                <a:latin typeface="Roboto Condensed"/>
              </a:rPr>
              <a:t>Sự</a:t>
            </a:r>
            <a:r>
              <a:rPr lang="en-US" sz="3500" spc="-17" dirty="0">
                <a:solidFill>
                  <a:srgbClr val="FBF7EE"/>
                </a:solidFill>
                <a:latin typeface="Roboto Condensed"/>
              </a:rPr>
              <a:t> </a:t>
            </a:r>
            <a:r>
              <a:rPr lang="en-US" sz="3500" spc="-17" dirty="0" err="1">
                <a:solidFill>
                  <a:srgbClr val="FBF7EE"/>
                </a:solidFill>
                <a:latin typeface="Roboto Condensed"/>
              </a:rPr>
              <a:t>ảo</a:t>
            </a:r>
            <a:r>
              <a:rPr lang="en-US" sz="3500" spc="-17" dirty="0">
                <a:solidFill>
                  <a:srgbClr val="FBF7EE"/>
                </a:solidFill>
                <a:latin typeface="Roboto Condensed"/>
              </a:rPr>
              <a:t> </a:t>
            </a:r>
            <a:r>
              <a:rPr lang="en-US" sz="3500" spc="-17" dirty="0" err="1">
                <a:solidFill>
                  <a:srgbClr val="FBF7EE"/>
                </a:solidFill>
                <a:latin typeface="Roboto Condensed"/>
              </a:rPr>
              <a:t>não</a:t>
            </a:r>
            <a:r>
              <a:rPr lang="en-US" sz="3500" spc="-17" dirty="0">
                <a:solidFill>
                  <a:srgbClr val="FBF7EE"/>
                </a:solidFill>
                <a:latin typeface="Roboto Condensed"/>
              </a:rPr>
              <a:t>, </a:t>
            </a:r>
            <a:r>
              <a:rPr lang="en-US" sz="3500" spc="-17" dirty="0" err="1">
                <a:solidFill>
                  <a:srgbClr val="FBF7EE"/>
                </a:solidFill>
                <a:latin typeface="Roboto Condensed"/>
              </a:rPr>
              <a:t>hoang</a:t>
            </a:r>
            <a:r>
              <a:rPr lang="en-US" sz="3500" spc="-17" dirty="0">
                <a:solidFill>
                  <a:srgbClr val="FBF7EE"/>
                </a:solidFill>
                <a:latin typeface="Roboto Condensed"/>
              </a:rPr>
              <a:t> </a:t>
            </a:r>
            <a:r>
              <a:rPr lang="en-US" sz="3500" spc="-17" dirty="0" err="1">
                <a:solidFill>
                  <a:srgbClr val="FBF7EE"/>
                </a:solidFill>
                <a:latin typeface="Roboto Condensed"/>
              </a:rPr>
              <a:t>vắng</a:t>
            </a:r>
            <a:r>
              <a:rPr lang="en-US" sz="3500" spc="-17" dirty="0">
                <a:solidFill>
                  <a:srgbClr val="FBF7EE"/>
                </a:solidFill>
                <a:latin typeface="Roboto Condensed"/>
              </a:rPr>
              <a:t>, </a:t>
            </a:r>
            <a:r>
              <a:rPr lang="en-US" sz="3500" spc="-17" dirty="0" err="1">
                <a:solidFill>
                  <a:srgbClr val="FBF7EE"/>
                </a:solidFill>
                <a:latin typeface="Roboto Condensed"/>
              </a:rPr>
              <a:t>nghe</a:t>
            </a:r>
            <a:r>
              <a:rPr lang="en-US" sz="3500" spc="-17" dirty="0">
                <a:solidFill>
                  <a:srgbClr val="FBF7EE"/>
                </a:solidFill>
                <a:latin typeface="Roboto Condensed"/>
              </a:rPr>
              <a:t> </a:t>
            </a:r>
            <a:r>
              <a:rPr lang="en-US" sz="3500" spc="-17" dirty="0" err="1">
                <a:solidFill>
                  <a:srgbClr val="FBF7EE"/>
                </a:solidFill>
                <a:latin typeface="Roboto Condensed"/>
              </a:rPr>
              <a:t>được</a:t>
            </a:r>
            <a:r>
              <a:rPr lang="en-US" sz="3500" spc="-17" dirty="0">
                <a:solidFill>
                  <a:srgbClr val="FBF7EE"/>
                </a:solidFill>
                <a:latin typeface="Roboto Condensed"/>
              </a:rPr>
              <a:t> </a:t>
            </a:r>
            <a:r>
              <a:rPr lang="en-US" sz="3500" spc="-17" dirty="0" err="1">
                <a:solidFill>
                  <a:srgbClr val="FBF7EE"/>
                </a:solidFill>
                <a:latin typeface="Roboto Condensed"/>
              </a:rPr>
              <a:t>cả</a:t>
            </a:r>
            <a:r>
              <a:rPr lang="en-US" sz="3500" spc="-17" dirty="0">
                <a:solidFill>
                  <a:srgbClr val="FBF7EE"/>
                </a:solidFill>
                <a:latin typeface="Roboto Condensed"/>
              </a:rPr>
              <a:t> </a:t>
            </a:r>
            <a:r>
              <a:rPr lang="en-US" sz="3500" spc="-17" dirty="0" err="1">
                <a:solidFill>
                  <a:srgbClr val="FBF7EE"/>
                </a:solidFill>
                <a:latin typeface="Roboto Condensed"/>
              </a:rPr>
              <a:t>tiếng</a:t>
            </a:r>
            <a:r>
              <a:rPr lang="en-US" sz="3500" spc="-17" dirty="0">
                <a:solidFill>
                  <a:srgbClr val="FBF7EE"/>
                </a:solidFill>
                <a:latin typeface="Roboto Condensed"/>
              </a:rPr>
              <a:t> </a:t>
            </a:r>
            <a:r>
              <a:rPr lang="en-US" sz="3500" spc="-17" dirty="0" err="1">
                <a:solidFill>
                  <a:srgbClr val="FBF7EE"/>
                </a:solidFill>
                <a:latin typeface="Roboto Condensed"/>
              </a:rPr>
              <a:t>côn</a:t>
            </a:r>
            <a:r>
              <a:rPr lang="en-US" sz="3500" spc="-17" dirty="0">
                <a:solidFill>
                  <a:srgbClr val="FBF7EE"/>
                </a:solidFill>
                <a:latin typeface="Roboto Condensed"/>
              </a:rPr>
              <a:t> </a:t>
            </a:r>
            <a:r>
              <a:rPr lang="en-US" sz="3500" spc="-17" dirty="0" err="1">
                <a:solidFill>
                  <a:srgbClr val="FBF7EE"/>
                </a:solidFill>
                <a:latin typeface="Roboto Condensed"/>
              </a:rPr>
              <a:t>trùng</a:t>
            </a:r>
            <a:r>
              <a:rPr lang="en-US" sz="3500" spc="-17" dirty="0">
                <a:solidFill>
                  <a:srgbClr val="FBF7EE"/>
                </a:solidFill>
                <a:latin typeface="Roboto Condensed"/>
              </a:rPr>
              <a:t> </a:t>
            </a:r>
            <a:r>
              <a:rPr lang="en-US" sz="3500" spc="-17" dirty="0" err="1">
                <a:solidFill>
                  <a:srgbClr val="FBF7EE"/>
                </a:solidFill>
                <a:latin typeface="Roboto Condensed"/>
              </a:rPr>
              <a:t>kêu</a:t>
            </a:r>
            <a:r>
              <a:rPr lang="en-US" sz="3500" spc="-17" dirty="0">
                <a:solidFill>
                  <a:srgbClr val="FBF7EE"/>
                </a:solidFill>
                <a:latin typeface="Roboto Condensed"/>
              </a:rPr>
              <a:t> </a:t>
            </a:r>
            <a:r>
              <a:rPr lang="en-US" sz="3500" spc="-17" dirty="0" err="1">
                <a:solidFill>
                  <a:srgbClr val="FBF7EE"/>
                </a:solidFill>
                <a:latin typeface="Roboto Condensed"/>
              </a:rPr>
              <a:t>rả</a:t>
            </a:r>
            <a:r>
              <a:rPr lang="en-US" sz="3500" spc="-17" dirty="0">
                <a:solidFill>
                  <a:srgbClr val="FBF7EE"/>
                </a:solidFill>
                <a:latin typeface="Roboto Condensed"/>
              </a:rPr>
              <a:t> </a:t>
            </a:r>
            <a:r>
              <a:rPr lang="en-US" sz="3500" spc="-17" dirty="0" err="1">
                <a:solidFill>
                  <a:srgbClr val="FBF7EE"/>
                </a:solidFill>
                <a:latin typeface="Roboto Condensed"/>
              </a:rPr>
              <a:t>rích</a:t>
            </a:r>
            <a:r>
              <a:rPr lang="en-US" sz="3500" spc="-17" dirty="0">
                <a:solidFill>
                  <a:srgbClr val="FBF7EE"/>
                </a:solidFill>
                <a:latin typeface="Roboto Condensed"/>
              </a:rPr>
              <a:t>.</a:t>
            </a:r>
          </a:p>
        </p:txBody>
      </p:sp>
      <p:sp>
        <p:nvSpPr>
          <p:cNvPr id="10" name="TextBox 10"/>
          <p:cNvSpPr txBox="1"/>
          <p:nvPr/>
        </p:nvSpPr>
        <p:spPr>
          <a:xfrm>
            <a:off x="9780061" y="1652712"/>
            <a:ext cx="8196447" cy="5105844"/>
          </a:xfrm>
          <a:prstGeom prst="rect">
            <a:avLst/>
          </a:prstGeom>
        </p:spPr>
        <p:txBody>
          <a:bodyPr lIns="0" tIns="0" rIns="0" bIns="0" rtlCol="0" anchor="t">
            <a:spAutoFit/>
          </a:bodyPr>
          <a:lstStyle/>
          <a:p>
            <a:pPr algn="ctr">
              <a:lnSpc>
                <a:spcPts val="5038"/>
              </a:lnSpc>
            </a:pPr>
            <a:r>
              <a:rPr lang="en-US" sz="4233">
                <a:solidFill>
                  <a:srgbClr val="FFFFFF"/>
                </a:solidFill>
                <a:latin typeface="#9Slide05 VL Fadilla"/>
              </a:rPr>
              <a:t>Lòng này gửi gió đông có tiện?</a:t>
            </a:r>
          </a:p>
          <a:p>
            <a:pPr algn="ctr">
              <a:lnSpc>
                <a:spcPts val="5038"/>
              </a:lnSpc>
            </a:pPr>
            <a:r>
              <a:rPr lang="en-US" sz="4233">
                <a:solidFill>
                  <a:srgbClr val="FFFFFF"/>
                </a:solidFill>
                <a:latin typeface="#9Slide05 VL Fadilla"/>
              </a:rPr>
              <a:t>Nghìn vàng xin gửi đến non Yên.</a:t>
            </a:r>
          </a:p>
          <a:p>
            <a:pPr algn="ctr">
              <a:lnSpc>
                <a:spcPts val="5038"/>
              </a:lnSpc>
            </a:pPr>
            <a:r>
              <a:rPr lang="en-US" sz="4233">
                <a:solidFill>
                  <a:srgbClr val="FFFFFF"/>
                </a:solidFill>
                <a:latin typeface="#9Slide05 VL Fadilla"/>
              </a:rPr>
              <a:t>Non Yên dù chẳng tới miền,</a:t>
            </a:r>
          </a:p>
          <a:p>
            <a:pPr algn="ctr">
              <a:lnSpc>
                <a:spcPts val="5038"/>
              </a:lnSpc>
            </a:pPr>
            <a:r>
              <a:rPr lang="en-US" sz="4233">
                <a:solidFill>
                  <a:srgbClr val="FFFFFF"/>
                </a:solidFill>
                <a:latin typeface="#9Slide05 VL Fadilla"/>
              </a:rPr>
              <a:t>Nhớ chàng thăm thẳm đường lên bằng trời.</a:t>
            </a:r>
          </a:p>
          <a:p>
            <a:pPr algn="ctr">
              <a:lnSpc>
                <a:spcPts val="5038"/>
              </a:lnSpc>
            </a:pPr>
            <a:r>
              <a:rPr lang="en-US" sz="4233">
                <a:solidFill>
                  <a:srgbClr val="FFFFFF"/>
                </a:solidFill>
                <a:latin typeface="#9Slide05 VL Fadilla"/>
              </a:rPr>
              <a:t>Trời thăm thẳm xa vời khôn thấu,</a:t>
            </a:r>
          </a:p>
          <a:p>
            <a:pPr algn="ctr">
              <a:lnSpc>
                <a:spcPts val="5038"/>
              </a:lnSpc>
            </a:pPr>
            <a:r>
              <a:rPr lang="en-US" sz="4233">
                <a:solidFill>
                  <a:srgbClr val="FFFFFF"/>
                </a:solidFill>
                <a:latin typeface="#9Slide05 VL Fadilla"/>
              </a:rPr>
              <a:t>Nỗi nhớ chàng đau đáu nào xong.</a:t>
            </a:r>
          </a:p>
          <a:p>
            <a:pPr algn="ctr">
              <a:lnSpc>
                <a:spcPts val="5038"/>
              </a:lnSpc>
            </a:pPr>
            <a:r>
              <a:rPr lang="en-US" sz="4233">
                <a:solidFill>
                  <a:srgbClr val="FFFFFF"/>
                </a:solidFill>
                <a:latin typeface="#9Slide05 VL Fadilla"/>
              </a:rPr>
              <a:t>Cảnh buồn, người thiết tha lòng,</a:t>
            </a:r>
          </a:p>
          <a:p>
            <a:pPr algn="ctr">
              <a:lnSpc>
                <a:spcPts val="5038"/>
              </a:lnSpc>
            </a:pPr>
            <a:r>
              <a:rPr lang="en-US" sz="4233">
                <a:solidFill>
                  <a:srgbClr val="FFFFFF"/>
                </a:solidFill>
                <a:latin typeface="#9Slide05 VL Fadilla"/>
              </a:rPr>
              <a:t>Cành cây sương đượm, tiếng trùng mưa phun.</a:t>
            </a:r>
          </a:p>
        </p:txBody>
      </p:sp>
      <p:sp>
        <p:nvSpPr>
          <p:cNvPr id="11" name="TextBox 11"/>
          <p:cNvSpPr txBox="1"/>
          <p:nvPr/>
        </p:nvSpPr>
        <p:spPr>
          <a:xfrm>
            <a:off x="4143074" y="8176895"/>
            <a:ext cx="10777118" cy="2143760"/>
          </a:xfrm>
          <a:prstGeom prst="rect">
            <a:avLst/>
          </a:prstGeom>
        </p:spPr>
        <p:txBody>
          <a:bodyPr lIns="0" tIns="0" rIns="0" bIns="0" rtlCol="0" anchor="t">
            <a:spAutoFit/>
          </a:bodyPr>
          <a:lstStyle/>
          <a:p>
            <a:pPr algn="just">
              <a:lnSpc>
                <a:spcPts val="4270"/>
              </a:lnSpc>
            </a:pPr>
            <a:r>
              <a:rPr lang="en-US" sz="3500" spc="-17">
                <a:solidFill>
                  <a:srgbClr val="FBF7EE"/>
                </a:solidFill>
                <a:latin typeface="Roboto Condensed Italics"/>
              </a:rPr>
              <a:t>Tâm trạng cô đơn, thổn thức, nỗi nhớ thương, khát khao được đồng cảm nhưng vô vọng, người chinh phụ đã hướng nỗi buồn ra ngoài cảnh vật khiến nó cũng trở nên não nề.</a:t>
            </a:r>
          </a:p>
          <a:p>
            <a:pPr algn="just">
              <a:lnSpc>
                <a:spcPts val="4270"/>
              </a:lnSpc>
            </a:pPr>
            <a:endParaRPr lang="en-US" sz="3500" spc="-17">
              <a:solidFill>
                <a:srgbClr val="FBF7EE"/>
              </a:solidFill>
              <a:latin typeface="Roboto Condensed Italics"/>
            </a:endParaRPr>
          </a:p>
        </p:txBody>
      </p:sp>
      <p:sp>
        <p:nvSpPr>
          <p:cNvPr id="12" name="Freeform 12"/>
          <p:cNvSpPr/>
          <p:nvPr/>
        </p:nvSpPr>
        <p:spPr>
          <a:xfrm flipH="1">
            <a:off x="13806424" y="5624423"/>
            <a:ext cx="8340169" cy="11514206"/>
          </a:xfrm>
          <a:custGeom>
            <a:avLst/>
            <a:gdLst/>
            <a:ahLst/>
            <a:cxnLst/>
            <a:rect l="l" t="t" r="r" b="b"/>
            <a:pathLst>
              <a:path w="8340169" h="11514206">
                <a:moveTo>
                  <a:pt x="8340169" y="0"/>
                </a:moveTo>
                <a:lnTo>
                  <a:pt x="0" y="0"/>
                </a:lnTo>
                <a:lnTo>
                  <a:pt x="0" y="11514206"/>
                </a:lnTo>
                <a:lnTo>
                  <a:pt x="8340169" y="11514206"/>
                </a:lnTo>
                <a:lnTo>
                  <a:pt x="8340169" y="0"/>
                </a:lnTo>
                <a:close/>
              </a:path>
            </a:pathLst>
          </a:custGeom>
          <a:blipFill>
            <a:blip r:embed="rId5"/>
            <a:stretch>
              <a:fillRect r="-3197"/>
            </a:stretch>
          </a:blipFill>
        </p:spPr>
        <p:txBody>
          <a:bodyPr/>
          <a:lstStyle/>
          <a:p>
            <a:endParaRPr lang="en-US"/>
          </a:p>
        </p:txBody>
      </p:sp>
      <p:cxnSp>
        <p:nvCxnSpPr>
          <p:cNvPr id="13" name="Straight Connector 12">
            <a:extLst>
              <a:ext uri="{FF2B5EF4-FFF2-40B4-BE49-F238E27FC236}">
                <a16:creationId xmlns:a16="http://schemas.microsoft.com/office/drawing/2014/main" id="{5201F657-31DA-9DD8-CE68-9FD6718DACD5}"/>
              </a:ext>
            </a:extLst>
          </p:cNvPr>
          <p:cNvCxnSpPr>
            <a:cxnSpLocks/>
          </p:cNvCxnSpPr>
          <p:nvPr/>
        </p:nvCxnSpPr>
        <p:spPr>
          <a:xfrm>
            <a:off x="11049000" y="6057900"/>
            <a:ext cx="198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2259E1D-5B42-1E60-DC34-D611838B7439}"/>
              </a:ext>
            </a:extLst>
          </p:cNvPr>
          <p:cNvCxnSpPr>
            <a:cxnSpLocks/>
          </p:cNvCxnSpPr>
          <p:nvPr/>
        </p:nvCxnSpPr>
        <p:spPr>
          <a:xfrm>
            <a:off x="13182600" y="6057900"/>
            <a:ext cx="3505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0B02CD4-F334-8998-BA59-F55A1E80C715}"/>
              </a:ext>
            </a:extLst>
          </p:cNvPr>
          <p:cNvCxnSpPr>
            <a:cxnSpLocks/>
          </p:cNvCxnSpPr>
          <p:nvPr/>
        </p:nvCxnSpPr>
        <p:spPr>
          <a:xfrm>
            <a:off x="10058400" y="6666027"/>
            <a:ext cx="374802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D25C99-4C27-2552-87A3-0351EB555229}"/>
              </a:ext>
            </a:extLst>
          </p:cNvPr>
          <p:cNvCxnSpPr>
            <a:cxnSpLocks/>
          </p:cNvCxnSpPr>
          <p:nvPr/>
        </p:nvCxnSpPr>
        <p:spPr>
          <a:xfrm>
            <a:off x="14199079" y="6666027"/>
            <a:ext cx="374802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1000"/>
                                        <p:tgtEl>
                                          <p:spTgt spid="9">
                                            <p:txEl>
                                              <p:pRg st="1" end="1"/>
                                            </p:txEl>
                                          </p:spTgt>
                                        </p:tgtEl>
                                      </p:cBhvr>
                                    </p:animEffect>
                                    <p:anim calcmode="lin" valueType="num">
                                      <p:cBhvr>
                                        <p:cTn id="3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Effect transition="in" filter="barn(inVertical)">
                                      <p:cBhvr>
                                        <p:cTn id="41" dur="500"/>
                                        <p:tgtEl>
                                          <p:spTgt spid="9">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animEffect transition="in" filter="barn(inVertical)">
                                      <p:cBhvr>
                                        <p:cTn id="51" dur="500"/>
                                        <p:tgtEl>
                                          <p:spTgt spid="9">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500"/>
                                        <p:tgtEl>
                                          <p:spTgt spid="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2655184" y="2776107"/>
            <a:ext cx="12977632" cy="3421057"/>
            <a:chOff x="0" y="0"/>
            <a:chExt cx="3417977" cy="901019"/>
          </a:xfrm>
        </p:grpSpPr>
        <p:sp>
          <p:nvSpPr>
            <p:cNvPr id="3" name="Freeform 3"/>
            <p:cNvSpPr/>
            <p:nvPr/>
          </p:nvSpPr>
          <p:spPr>
            <a:xfrm>
              <a:off x="0" y="0"/>
              <a:ext cx="3417977" cy="901019"/>
            </a:xfrm>
            <a:custGeom>
              <a:avLst/>
              <a:gdLst/>
              <a:ahLst/>
              <a:cxnLst/>
              <a:rect l="l" t="t" r="r" b="b"/>
              <a:pathLst>
                <a:path w="3417977" h="901019">
                  <a:moveTo>
                    <a:pt x="30424" y="0"/>
                  </a:moveTo>
                  <a:lnTo>
                    <a:pt x="3387553" y="0"/>
                  </a:lnTo>
                  <a:cubicBezTo>
                    <a:pt x="3395622" y="0"/>
                    <a:pt x="3403360" y="3205"/>
                    <a:pt x="3409066" y="8911"/>
                  </a:cubicBezTo>
                  <a:cubicBezTo>
                    <a:pt x="3414772" y="14617"/>
                    <a:pt x="3417977" y="22355"/>
                    <a:pt x="3417977" y="30424"/>
                  </a:cubicBezTo>
                  <a:lnTo>
                    <a:pt x="3417977" y="870595"/>
                  </a:lnTo>
                  <a:cubicBezTo>
                    <a:pt x="3417977" y="878664"/>
                    <a:pt x="3414772" y="886402"/>
                    <a:pt x="3409066" y="892108"/>
                  </a:cubicBezTo>
                  <a:cubicBezTo>
                    <a:pt x="3403360" y="897814"/>
                    <a:pt x="3395622" y="901019"/>
                    <a:pt x="3387553" y="901019"/>
                  </a:cubicBezTo>
                  <a:lnTo>
                    <a:pt x="30424" y="901019"/>
                  </a:lnTo>
                  <a:cubicBezTo>
                    <a:pt x="22355" y="901019"/>
                    <a:pt x="14617" y="897814"/>
                    <a:pt x="8911" y="892108"/>
                  </a:cubicBezTo>
                  <a:cubicBezTo>
                    <a:pt x="3205" y="886402"/>
                    <a:pt x="0" y="878664"/>
                    <a:pt x="0" y="870595"/>
                  </a:cubicBezTo>
                  <a:lnTo>
                    <a:pt x="0" y="30424"/>
                  </a:lnTo>
                  <a:cubicBezTo>
                    <a:pt x="0" y="22355"/>
                    <a:pt x="3205" y="14617"/>
                    <a:pt x="8911" y="8911"/>
                  </a:cubicBezTo>
                  <a:cubicBezTo>
                    <a:pt x="14617" y="3205"/>
                    <a:pt x="22355" y="0"/>
                    <a:pt x="30424" y="0"/>
                  </a:cubicBezTo>
                  <a:close/>
                </a:path>
              </a:pathLst>
            </a:custGeom>
            <a:solidFill>
              <a:srgbClr val="FBF7EE"/>
            </a:solidFill>
          </p:spPr>
          <p:txBody>
            <a:bodyPr/>
            <a:lstStyle/>
            <a:p>
              <a:endParaRPr lang="en-US"/>
            </a:p>
          </p:txBody>
        </p:sp>
        <p:sp>
          <p:nvSpPr>
            <p:cNvPr id="4" name="TextBox 4"/>
            <p:cNvSpPr txBox="1"/>
            <p:nvPr/>
          </p:nvSpPr>
          <p:spPr>
            <a:xfrm>
              <a:off x="0" y="-57150"/>
              <a:ext cx="3417977" cy="958169"/>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3060628" y="3011050"/>
            <a:ext cx="12166745" cy="2637604"/>
          </a:xfrm>
          <a:prstGeom prst="rect">
            <a:avLst/>
          </a:prstGeom>
        </p:spPr>
        <p:txBody>
          <a:bodyPr lIns="0" tIns="0" rIns="0" bIns="0" rtlCol="0" anchor="t">
            <a:spAutoFit/>
          </a:bodyPr>
          <a:lstStyle/>
          <a:p>
            <a:pPr marL="816607" lvl="1" indent="-408304" algn="just">
              <a:lnSpc>
                <a:spcPts val="5295"/>
              </a:lnSpc>
              <a:buFont typeface="Arial"/>
              <a:buChar char="•"/>
            </a:pPr>
            <a:r>
              <a:rPr lang="en-US" sz="3782">
                <a:solidFill>
                  <a:srgbClr val="2A3D43"/>
                </a:solidFill>
                <a:latin typeface="Roboto Condensed"/>
              </a:rPr>
              <a:t>Từ dòng thơ 9 đến dòng thơ 20 đã diễn tả nội dung gì? </a:t>
            </a:r>
          </a:p>
          <a:p>
            <a:pPr marL="816607" lvl="1" indent="-408304" algn="just">
              <a:lnSpc>
                <a:spcPts val="5295"/>
              </a:lnSpc>
              <a:buFont typeface="Arial"/>
              <a:buChar char="•"/>
            </a:pPr>
            <a:r>
              <a:rPr lang="en-US" sz="3782">
                <a:solidFill>
                  <a:srgbClr val="2A3D43"/>
                </a:solidFill>
                <a:latin typeface="Roboto Condensed"/>
              </a:rPr>
              <a:t>Mỗi đặc điểm của cảnh vật lại gợi lên cảm xúc gì ở nhân vật trữ tình? Nhận xét về nghệ thuật tả cảnh ngụ tình xuất hiện trong những dòng thơ ấy.</a:t>
            </a:r>
          </a:p>
        </p:txBody>
      </p:sp>
      <p:sp>
        <p:nvSpPr>
          <p:cNvPr id="6" name="TextBox 6"/>
          <p:cNvSpPr txBox="1"/>
          <p:nvPr/>
        </p:nvSpPr>
        <p:spPr>
          <a:xfrm>
            <a:off x="-130668" y="512614"/>
            <a:ext cx="15763484" cy="1319522"/>
          </a:xfrm>
          <a:prstGeom prst="rect">
            <a:avLst/>
          </a:prstGeom>
        </p:spPr>
        <p:txBody>
          <a:bodyPr lIns="0" tIns="0" rIns="0" bIns="0" rtlCol="0" anchor="t">
            <a:spAutoFit/>
          </a:bodyPr>
          <a:lstStyle/>
          <a:p>
            <a:pPr algn="ctr">
              <a:lnSpc>
                <a:spcPts val="10220"/>
              </a:lnSpc>
            </a:pPr>
            <a:r>
              <a:rPr lang="en-US" sz="7300">
                <a:solidFill>
                  <a:srgbClr val="FFFFFF"/>
                </a:solidFill>
                <a:latin typeface="#9Slide06 ThuPhap Thien An"/>
              </a:rPr>
              <a:t>Nhóm Ngọc Hân Công chúa</a:t>
            </a:r>
          </a:p>
        </p:txBody>
      </p:sp>
      <p:sp>
        <p:nvSpPr>
          <p:cNvPr id="7" name="Freeform 7"/>
          <p:cNvSpPr/>
          <p:nvPr/>
        </p:nvSpPr>
        <p:spPr>
          <a:xfrm flipH="1">
            <a:off x="13089216" y="-2980996"/>
            <a:ext cx="8340169" cy="11514206"/>
          </a:xfrm>
          <a:custGeom>
            <a:avLst/>
            <a:gdLst/>
            <a:ahLst/>
            <a:cxnLst/>
            <a:rect l="l" t="t" r="r" b="b"/>
            <a:pathLst>
              <a:path w="8340169" h="11514206">
                <a:moveTo>
                  <a:pt x="8340168" y="0"/>
                </a:moveTo>
                <a:lnTo>
                  <a:pt x="0" y="0"/>
                </a:lnTo>
                <a:lnTo>
                  <a:pt x="0" y="11514206"/>
                </a:lnTo>
                <a:lnTo>
                  <a:pt x="8340168" y="11514206"/>
                </a:lnTo>
                <a:lnTo>
                  <a:pt x="8340168" y="0"/>
                </a:lnTo>
                <a:close/>
              </a:path>
            </a:pathLst>
          </a:custGeom>
          <a:blipFill>
            <a:blip r:embed="rId2"/>
            <a:stretch>
              <a:fillRect r="-3197"/>
            </a:stretch>
          </a:blipFill>
        </p:spPr>
        <p:txBody>
          <a:bodyPr/>
          <a:lstStyle/>
          <a:p>
            <a:endParaRPr lang="en-US"/>
          </a:p>
        </p:txBody>
      </p:sp>
      <p:sp>
        <p:nvSpPr>
          <p:cNvPr id="8" name="Freeform 8"/>
          <p:cNvSpPr/>
          <p:nvPr/>
        </p:nvSpPr>
        <p:spPr>
          <a:xfrm>
            <a:off x="14574724" y="-649642"/>
            <a:ext cx="3973398" cy="3356685"/>
          </a:xfrm>
          <a:custGeom>
            <a:avLst/>
            <a:gdLst/>
            <a:ahLst/>
            <a:cxnLst/>
            <a:rect l="l" t="t" r="r" b="b"/>
            <a:pathLst>
              <a:path w="3973398" h="3356685">
                <a:moveTo>
                  <a:pt x="0" y="0"/>
                </a:moveTo>
                <a:lnTo>
                  <a:pt x="3973398" y="0"/>
                </a:lnTo>
                <a:lnTo>
                  <a:pt x="3973398" y="3356684"/>
                </a:lnTo>
                <a:lnTo>
                  <a:pt x="0" y="3356684"/>
                </a:lnTo>
                <a:lnTo>
                  <a:pt x="0" y="0"/>
                </a:lnTo>
                <a:close/>
              </a:path>
            </a:pathLst>
          </a:custGeom>
          <a:blipFill>
            <a:blip r:embed="rId3"/>
            <a:stretch>
              <a:fillRect/>
            </a:stretch>
          </a:blipFill>
        </p:spPr>
        <p:txBody>
          <a:bodyPr/>
          <a:lstStyle/>
          <a:p>
            <a:endParaRPr lang="en-US"/>
          </a:p>
        </p:txBody>
      </p:sp>
      <p:sp>
        <p:nvSpPr>
          <p:cNvPr id="9" name="Freeform 9"/>
          <p:cNvSpPr/>
          <p:nvPr/>
        </p:nvSpPr>
        <p:spPr>
          <a:xfrm>
            <a:off x="-725447" y="5361399"/>
            <a:ext cx="4948301" cy="4735937"/>
          </a:xfrm>
          <a:custGeom>
            <a:avLst/>
            <a:gdLst/>
            <a:ahLst/>
            <a:cxnLst/>
            <a:rect l="l" t="t" r="r" b="b"/>
            <a:pathLst>
              <a:path w="4948301" h="4735937">
                <a:moveTo>
                  <a:pt x="0" y="0"/>
                </a:moveTo>
                <a:lnTo>
                  <a:pt x="4948302" y="0"/>
                </a:lnTo>
                <a:lnTo>
                  <a:pt x="4948302" y="4735937"/>
                </a:lnTo>
                <a:lnTo>
                  <a:pt x="0" y="4735937"/>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3606" y="30586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13806424" y="5944263"/>
            <a:ext cx="4140679" cy="4114800"/>
          </a:xfrm>
          <a:custGeom>
            <a:avLst/>
            <a:gdLst/>
            <a:ahLst/>
            <a:cxnLst/>
            <a:rect l="l" t="t" r="r" b="b"/>
            <a:pathLst>
              <a:path w="4140679" h="4114800">
                <a:moveTo>
                  <a:pt x="4140679" y="4114800"/>
                </a:moveTo>
                <a:lnTo>
                  <a:pt x="0" y="4114800"/>
                </a:lnTo>
                <a:lnTo>
                  <a:pt x="0" y="0"/>
                </a:lnTo>
                <a:lnTo>
                  <a:pt x="4140679" y="0"/>
                </a:lnTo>
                <a:lnTo>
                  <a:pt x="4140679"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H="1">
            <a:off x="13806424" y="305868"/>
            <a:ext cx="4140679" cy="4114800"/>
          </a:xfrm>
          <a:custGeom>
            <a:avLst/>
            <a:gdLst/>
            <a:ahLst/>
            <a:cxnLst/>
            <a:rect l="l" t="t" r="r" b="b"/>
            <a:pathLst>
              <a:path w="4140679" h="4114800">
                <a:moveTo>
                  <a:pt x="4140679" y="0"/>
                </a:moveTo>
                <a:lnTo>
                  <a:pt x="0" y="0"/>
                </a:lnTo>
                <a:lnTo>
                  <a:pt x="0" y="4114800"/>
                </a:lnTo>
                <a:lnTo>
                  <a:pt x="4140679" y="4114800"/>
                </a:lnTo>
                <a:lnTo>
                  <a:pt x="41406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253606" y="5944263"/>
            <a:ext cx="4140679" cy="4114800"/>
          </a:xfrm>
          <a:custGeom>
            <a:avLst/>
            <a:gdLst/>
            <a:ahLst/>
            <a:cxnLst/>
            <a:rect l="l" t="t" r="r" b="b"/>
            <a:pathLst>
              <a:path w="4140679" h="4114800">
                <a:moveTo>
                  <a:pt x="0" y="4114800"/>
                </a:moveTo>
                <a:lnTo>
                  <a:pt x="4140679" y="4114800"/>
                </a:lnTo>
                <a:lnTo>
                  <a:pt x="4140679"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1151766" y="7826792"/>
            <a:ext cx="1172180" cy="1131153"/>
          </a:xfrm>
          <a:prstGeom prst="rect">
            <a:avLst/>
          </a:prstGeom>
        </p:spPr>
      </p:pic>
      <p:sp>
        <p:nvSpPr>
          <p:cNvPr id="7" name="TextBox 7"/>
          <p:cNvSpPr txBox="1"/>
          <p:nvPr/>
        </p:nvSpPr>
        <p:spPr>
          <a:xfrm>
            <a:off x="749406" y="1228924"/>
            <a:ext cx="9634118" cy="1818480"/>
          </a:xfrm>
          <a:prstGeom prst="rect">
            <a:avLst/>
          </a:prstGeom>
        </p:spPr>
        <p:txBody>
          <a:bodyPr lIns="0" tIns="0" rIns="0" bIns="0" rtlCol="0" anchor="t">
            <a:spAutoFit/>
          </a:bodyPr>
          <a:lstStyle/>
          <a:p>
            <a:pPr algn="just">
              <a:lnSpc>
                <a:spcPts val="5611"/>
              </a:lnSpc>
            </a:pPr>
            <a:r>
              <a:rPr lang="en-US" sz="4599" spc="-22" dirty="0">
                <a:solidFill>
                  <a:srgbClr val="FBF7EE"/>
                </a:solidFill>
                <a:latin typeface="#9Slide05 VL Fadilla"/>
              </a:rPr>
              <a:t>b. </a:t>
            </a:r>
            <a:r>
              <a:rPr lang="en-US" sz="4599" spc="-22" dirty="0" err="1">
                <a:solidFill>
                  <a:srgbClr val="FBF7EE"/>
                </a:solidFill>
                <a:latin typeface="#9Slide05 VL Fadilla"/>
              </a:rPr>
              <a:t>Cảm</a:t>
            </a:r>
            <a:r>
              <a:rPr lang="en-US" sz="4599" spc="-22" dirty="0">
                <a:solidFill>
                  <a:srgbClr val="FBF7EE"/>
                </a:solidFill>
                <a:latin typeface="#9Slide05 VL Fadilla"/>
              </a:rPr>
              <a:t> </a:t>
            </a:r>
            <a:r>
              <a:rPr lang="en-US" sz="4599" spc="-22" dirty="0" err="1">
                <a:solidFill>
                  <a:srgbClr val="FBF7EE"/>
                </a:solidFill>
                <a:latin typeface="#9Slide05 VL Fadilla"/>
              </a:rPr>
              <a:t>xúc</a:t>
            </a:r>
            <a:r>
              <a:rPr lang="en-US" sz="4599" spc="-22" dirty="0">
                <a:solidFill>
                  <a:srgbClr val="FBF7EE"/>
                </a:solidFill>
                <a:latin typeface="#9Slide05 VL Fadilla"/>
              </a:rPr>
              <a:t> </a:t>
            </a:r>
            <a:r>
              <a:rPr lang="en-US" sz="4599" spc="-22" dirty="0" err="1">
                <a:solidFill>
                  <a:srgbClr val="FBF7EE"/>
                </a:solidFill>
                <a:latin typeface="#9Slide05 VL Fadilla"/>
              </a:rPr>
              <a:t>trữ</a:t>
            </a:r>
            <a:r>
              <a:rPr lang="en-US" sz="4599" spc="-22" dirty="0">
                <a:solidFill>
                  <a:srgbClr val="FBF7EE"/>
                </a:solidFill>
                <a:latin typeface="#9Slide05 VL Fadilla"/>
              </a:rPr>
              <a:t> </a:t>
            </a:r>
            <a:r>
              <a:rPr lang="en-US" sz="4599" spc="-22" dirty="0" err="1">
                <a:solidFill>
                  <a:srgbClr val="FBF7EE"/>
                </a:solidFill>
                <a:latin typeface="#9Slide05 VL Fadilla"/>
              </a:rPr>
              <a:t>tình</a:t>
            </a:r>
            <a:r>
              <a:rPr lang="en-US" sz="4599" spc="-22" dirty="0">
                <a:solidFill>
                  <a:srgbClr val="FBF7EE"/>
                </a:solidFill>
                <a:latin typeface="#9Slide05 VL Fadilla"/>
              </a:rPr>
              <a:t> </a:t>
            </a:r>
          </a:p>
          <a:p>
            <a:pPr algn="just">
              <a:lnSpc>
                <a:spcPts val="4301"/>
              </a:lnSpc>
            </a:pPr>
            <a:r>
              <a:rPr lang="en-US" sz="3526" spc="-105" dirty="0">
                <a:solidFill>
                  <a:srgbClr val="FBF7EE"/>
                </a:solidFill>
                <a:latin typeface="Roboto Condensed Bold"/>
              </a:rPr>
              <a:t>* </a:t>
            </a:r>
            <a:r>
              <a:rPr lang="en-US" sz="3526" spc="-105" dirty="0" err="1">
                <a:solidFill>
                  <a:srgbClr val="FBF7EE"/>
                </a:solidFill>
                <a:latin typeface="Roboto Condensed Bold"/>
              </a:rPr>
              <a:t>Phần</a:t>
            </a:r>
            <a:r>
              <a:rPr lang="en-US" sz="3526" spc="-105" dirty="0">
                <a:solidFill>
                  <a:srgbClr val="FBF7EE"/>
                </a:solidFill>
                <a:latin typeface="Roboto Condensed Bold"/>
              </a:rPr>
              <a:t> 2: Từ </a:t>
            </a:r>
            <a:r>
              <a:rPr lang="en-US" sz="3526" spc="-105" dirty="0" err="1">
                <a:solidFill>
                  <a:srgbClr val="FBF7EE"/>
                </a:solidFill>
                <a:latin typeface="Roboto Condensed Bold"/>
              </a:rPr>
              <a:t>dòng</a:t>
            </a:r>
            <a:r>
              <a:rPr lang="en-US" sz="3526" spc="-105" dirty="0">
                <a:solidFill>
                  <a:srgbClr val="FBF7EE"/>
                </a:solidFill>
                <a:latin typeface="Roboto Condensed Bold"/>
              </a:rPr>
              <a:t> 9 </a:t>
            </a:r>
            <a:r>
              <a:rPr lang="en-US" sz="3526" spc="-105" dirty="0" err="1">
                <a:solidFill>
                  <a:srgbClr val="FBF7EE"/>
                </a:solidFill>
                <a:latin typeface="Roboto Condensed Bold"/>
              </a:rPr>
              <a:t>đến</a:t>
            </a:r>
            <a:r>
              <a:rPr lang="en-US" sz="3526" spc="-105" dirty="0">
                <a:solidFill>
                  <a:srgbClr val="FBF7EE"/>
                </a:solidFill>
                <a:latin typeface="Roboto Condensed Bold"/>
              </a:rPr>
              <a:t> 20 (</a:t>
            </a:r>
            <a:r>
              <a:rPr lang="en-US" sz="3526" spc="-105" dirty="0" err="1">
                <a:solidFill>
                  <a:srgbClr val="FBF7EE"/>
                </a:solidFill>
                <a:latin typeface="Roboto Condensed Bold"/>
              </a:rPr>
              <a:t>Mối</a:t>
            </a:r>
            <a:r>
              <a:rPr lang="en-US" sz="3526" spc="-105" dirty="0">
                <a:solidFill>
                  <a:srgbClr val="FBF7EE"/>
                </a:solidFill>
                <a:latin typeface="Roboto Condensed Bold"/>
              </a:rPr>
              <a:t> </a:t>
            </a:r>
            <a:r>
              <a:rPr lang="en-US" sz="3526" spc="-105" dirty="0" err="1">
                <a:solidFill>
                  <a:srgbClr val="FBF7EE"/>
                </a:solidFill>
                <a:latin typeface="Roboto Condensed Bold"/>
              </a:rPr>
              <a:t>quan</a:t>
            </a:r>
            <a:r>
              <a:rPr lang="en-US" sz="3526" spc="-105" dirty="0">
                <a:solidFill>
                  <a:srgbClr val="FBF7EE"/>
                </a:solidFill>
                <a:latin typeface="Roboto Condensed Bold"/>
              </a:rPr>
              <a:t> </a:t>
            </a:r>
            <a:r>
              <a:rPr lang="en-US" sz="3526" spc="-105" dirty="0" err="1">
                <a:solidFill>
                  <a:srgbClr val="FBF7EE"/>
                </a:solidFill>
                <a:latin typeface="Roboto Condensed Bold"/>
              </a:rPr>
              <a:t>hệ</a:t>
            </a:r>
            <a:r>
              <a:rPr lang="en-US" sz="3526" spc="-105" dirty="0">
                <a:solidFill>
                  <a:srgbClr val="FBF7EE"/>
                </a:solidFill>
                <a:latin typeface="Roboto Condensed Bold"/>
              </a:rPr>
              <a:t> </a:t>
            </a:r>
            <a:r>
              <a:rPr lang="en-US" sz="3526" spc="-105" dirty="0" err="1">
                <a:solidFill>
                  <a:srgbClr val="FBF7EE"/>
                </a:solidFill>
                <a:latin typeface="Roboto Condensed Bold"/>
              </a:rPr>
              <a:t>giữa</a:t>
            </a:r>
            <a:r>
              <a:rPr lang="en-US" sz="3526" spc="-105" dirty="0">
                <a:solidFill>
                  <a:srgbClr val="FBF7EE"/>
                </a:solidFill>
                <a:latin typeface="Roboto Condensed Bold"/>
              </a:rPr>
              <a:t> </a:t>
            </a:r>
            <a:r>
              <a:rPr lang="en-US" sz="3526" spc="-105" dirty="0" err="1">
                <a:solidFill>
                  <a:srgbClr val="FBF7EE"/>
                </a:solidFill>
                <a:latin typeface="Roboto Condensed Bold"/>
              </a:rPr>
              <a:t>cảnh</a:t>
            </a:r>
            <a:r>
              <a:rPr lang="en-US" sz="3526" spc="-105" dirty="0">
                <a:solidFill>
                  <a:srgbClr val="FBF7EE"/>
                </a:solidFill>
                <a:latin typeface="Roboto Condensed Bold"/>
              </a:rPr>
              <a:t> </a:t>
            </a:r>
            <a:r>
              <a:rPr lang="en-US" sz="3526" spc="-105" dirty="0" err="1">
                <a:solidFill>
                  <a:srgbClr val="FBF7EE"/>
                </a:solidFill>
                <a:latin typeface="Roboto Condensed Bold"/>
              </a:rPr>
              <a:t>vật</a:t>
            </a:r>
            <a:r>
              <a:rPr lang="en-US" sz="3526" spc="-105" dirty="0">
                <a:solidFill>
                  <a:srgbClr val="FBF7EE"/>
                </a:solidFill>
                <a:latin typeface="Roboto Condensed Bold"/>
              </a:rPr>
              <a:t> và </a:t>
            </a:r>
            <a:r>
              <a:rPr lang="en-US" sz="3526" spc="-105" dirty="0" err="1">
                <a:solidFill>
                  <a:srgbClr val="FBF7EE"/>
                </a:solidFill>
                <a:latin typeface="Roboto Condensed Bold"/>
              </a:rPr>
              <a:t>tâm</a:t>
            </a:r>
            <a:r>
              <a:rPr lang="en-US" sz="3526" spc="-105" dirty="0">
                <a:solidFill>
                  <a:srgbClr val="FBF7EE"/>
                </a:solidFill>
                <a:latin typeface="Roboto Condensed Bold"/>
              </a:rPr>
              <a:t> </a:t>
            </a:r>
            <a:r>
              <a:rPr lang="en-US" sz="3526" spc="-105" dirty="0" err="1">
                <a:solidFill>
                  <a:srgbClr val="FBF7EE"/>
                </a:solidFill>
                <a:latin typeface="Roboto Condensed Bold"/>
              </a:rPr>
              <a:t>trạng</a:t>
            </a:r>
            <a:r>
              <a:rPr lang="en-US" sz="3526" spc="-105" dirty="0">
                <a:solidFill>
                  <a:srgbClr val="FBF7EE"/>
                </a:solidFill>
                <a:latin typeface="Roboto Condensed Bold"/>
              </a:rPr>
              <a:t>)</a:t>
            </a:r>
          </a:p>
        </p:txBody>
      </p:sp>
      <p:sp>
        <p:nvSpPr>
          <p:cNvPr id="8" name="TextBox 8"/>
          <p:cNvSpPr txBox="1"/>
          <p:nvPr/>
        </p:nvSpPr>
        <p:spPr>
          <a:xfrm>
            <a:off x="388322" y="186576"/>
            <a:ext cx="16870978" cy="842124"/>
          </a:xfrm>
          <a:prstGeom prst="rect">
            <a:avLst/>
          </a:prstGeom>
        </p:spPr>
        <p:txBody>
          <a:bodyPr lIns="0" tIns="0" rIns="0" bIns="0" rtlCol="0" anchor="t">
            <a:spAutoFit/>
          </a:bodyPr>
          <a:lstStyle/>
          <a:p>
            <a:pPr algn="ctr">
              <a:lnSpc>
                <a:spcPts val="6727"/>
              </a:lnSpc>
            </a:pPr>
            <a:r>
              <a:rPr lang="en-US" sz="5382">
                <a:solidFill>
                  <a:srgbClr val="FFCF51"/>
                </a:solidFill>
                <a:latin typeface="Fraunces Bold"/>
              </a:rPr>
              <a:t>3. KHÁM PHÁ VĂN BẢN</a:t>
            </a:r>
          </a:p>
        </p:txBody>
      </p:sp>
      <p:sp>
        <p:nvSpPr>
          <p:cNvPr id="9" name="TextBox 9"/>
          <p:cNvSpPr txBox="1"/>
          <p:nvPr/>
        </p:nvSpPr>
        <p:spPr>
          <a:xfrm>
            <a:off x="9428907" y="2334693"/>
            <a:ext cx="8487103" cy="5295753"/>
          </a:xfrm>
          <a:prstGeom prst="rect">
            <a:avLst/>
          </a:prstGeom>
        </p:spPr>
        <p:txBody>
          <a:bodyPr lIns="0" tIns="0" rIns="0" bIns="0" rtlCol="0" anchor="t">
            <a:spAutoFit/>
          </a:bodyPr>
          <a:lstStyle/>
          <a:p>
            <a:pPr algn="ctr">
              <a:lnSpc>
                <a:spcPts val="5217"/>
              </a:lnSpc>
            </a:pPr>
            <a:r>
              <a:rPr lang="en-US" sz="4384">
                <a:solidFill>
                  <a:srgbClr val="FFFFFF"/>
                </a:solidFill>
                <a:latin typeface="#9Slide05 VL Fadilla"/>
              </a:rPr>
              <a:t>Sương như búa, bổ mòn gốc liễu</a:t>
            </a:r>
          </a:p>
          <a:p>
            <a:pPr algn="ctr">
              <a:lnSpc>
                <a:spcPts val="5217"/>
              </a:lnSpc>
            </a:pPr>
            <a:r>
              <a:rPr lang="en-US" sz="4384">
                <a:solidFill>
                  <a:srgbClr val="FFFFFF"/>
                </a:solidFill>
                <a:latin typeface="#9Slide05 VL Fadilla"/>
              </a:rPr>
              <a:t>Tuyết dường cưa, xẻ héo cành ngô.</a:t>
            </a:r>
          </a:p>
          <a:p>
            <a:pPr algn="ctr">
              <a:lnSpc>
                <a:spcPts val="5217"/>
              </a:lnSpc>
            </a:pPr>
            <a:r>
              <a:rPr lang="en-US" sz="4384">
                <a:solidFill>
                  <a:srgbClr val="FFFFFF"/>
                </a:solidFill>
                <a:latin typeface="#9Slide05 VL Fadilla"/>
              </a:rPr>
              <a:t>giọt sương phủ, bụi chim gù,</a:t>
            </a:r>
          </a:p>
          <a:p>
            <a:pPr algn="ctr">
              <a:lnSpc>
                <a:spcPts val="5217"/>
              </a:lnSpc>
            </a:pPr>
            <a:r>
              <a:rPr lang="en-US" sz="4384">
                <a:solidFill>
                  <a:srgbClr val="FFFFFF"/>
                </a:solidFill>
                <a:latin typeface="#9Slide05 VL Fadilla"/>
              </a:rPr>
              <a:t>Sâu tường kêu vẳng, chuông chùa nện khơi.</a:t>
            </a:r>
          </a:p>
          <a:p>
            <a:pPr algn="ctr">
              <a:lnSpc>
                <a:spcPts val="5217"/>
              </a:lnSpc>
            </a:pPr>
            <a:r>
              <a:rPr lang="en-US" sz="4384">
                <a:solidFill>
                  <a:srgbClr val="FFFFFF"/>
                </a:solidFill>
                <a:latin typeface="#9Slide05 VL Fadilla"/>
              </a:rPr>
              <a:t>Vài tiếng dế, nguyệt soi trước ốc</a:t>
            </a:r>
          </a:p>
          <a:p>
            <a:pPr algn="ctr">
              <a:lnSpc>
                <a:spcPts val="5217"/>
              </a:lnSpc>
            </a:pPr>
            <a:r>
              <a:rPr lang="en-US" sz="4384">
                <a:solidFill>
                  <a:srgbClr val="FFFFFF"/>
                </a:solidFill>
                <a:latin typeface="#9Slide05 VL Fadilla"/>
              </a:rPr>
              <a:t>Một hàng tiêu, gió thốc ngoài hiên.</a:t>
            </a:r>
          </a:p>
          <a:p>
            <a:pPr algn="ctr">
              <a:lnSpc>
                <a:spcPts val="5217"/>
              </a:lnSpc>
            </a:pPr>
            <a:r>
              <a:rPr lang="en-US" sz="4384">
                <a:solidFill>
                  <a:srgbClr val="FFFFFF"/>
                </a:solidFill>
                <a:latin typeface="#9Slide05 VL Fadilla"/>
              </a:rPr>
              <a:t>Lá màn lay ngọn gió xuyên,</a:t>
            </a:r>
          </a:p>
          <a:p>
            <a:pPr algn="ctr">
              <a:lnSpc>
                <a:spcPts val="5217"/>
              </a:lnSpc>
            </a:pPr>
            <a:r>
              <a:rPr lang="en-US" sz="4384">
                <a:solidFill>
                  <a:srgbClr val="FFFFFF"/>
                </a:solidFill>
                <a:latin typeface="#9Slide05 VL Fadilla"/>
              </a:rPr>
              <a:t>Bóng hoa theo bóng nguyệt lên trước rèm.</a:t>
            </a:r>
          </a:p>
        </p:txBody>
      </p:sp>
      <p:sp>
        <p:nvSpPr>
          <p:cNvPr id="10" name="TextBox 10"/>
          <p:cNvSpPr txBox="1"/>
          <p:nvPr/>
        </p:nvSpPr>
        <p:spPr>
          <a:xfrm>
            <a:off x="1028700" y="3528695"/>
            <a:ext cx="8679501" cy="3282950"/>
          </a:xfrm>
          <a:prstGeom prst="rect">
            <a:avLst/>
          </a:prstGeom>
        </p:spPr>
        <p:txBody>
          <a:bodyPr lIns="0" tIns="0" rIns="0" bIns="0" rtlCol="0" anchor="t">
            <a:spAutoFit/>
          </a:bodyPr>
          <a:lstStyle/>
          <a:p>
            <a:pPr algn="just">
              <a:lnSpc>
                <a:spcPts val="4270"/>
              </a:lnSpc>
            </a:pPr>
            <a:r>
              <a:rPr lang="en-US" sz="3500" spc="-17" dirty="0">
                <a:solidFill>
                  <a:srgbClr val="FBF7EE"/>
                </a:solidFill>
                <a:latin typeface="Roboto Condensed"/>
              </a:rPr>
              <a:t>- </a:t>
            </a:r>
            <a:r>
              <a:rPr lang="en-US" sz="3500" b="1" spc="-17" dirty="0" err="1">
                <a:solidFill>
                  <a:srgbClr val="FBF7EE"/>
                </a:solidFill>
                <a:latin typeface="Roboto Condensed"/>
              </a:rPr>
              <a:t>Mùa</a:t>
            </a:r>
            <a:r>
              <a:rPr lang="en-US" sz="3500" b="1" spc="-17" dirty="0">
                <a:solidFill>
                  <a:srgbClr val="FBF7EE"/>
                </a:solidFill>
                <a:latin typeface="Roboto Condensed"/>
              </a:rPr>
              <a:t> </a:t>
            </a:r>
            <a:r>
              <a:rPr lang="en-US" sz="3500" b="1" spc="-17" dirty="0" err="1">
                <a:solidFill>
                  <a:srgbClr val="FBF7EE"/>
                </a:solidFill>
                <a:latin typeface="Roboto Condensed"/>
              </a:rPr>
              <a:t>đông</a:t>
            </a:r>
            <a:r>
              <a:rPr lang="en-US" sz="3500" b="1" spc="-17" dirty="0">
                <a:solidFill>
                  <a:srgbClr val="FBF7EE"/>
                </a:solidFill>
                <a:latin typeface="Roboto Condensed"/>
              </a:rPr>
              <a:t> </a:t>
            </a:r>
            <a:r>
              <a:rPr lang="en-US" sz="3500" b="1" spc="-17" dirty="0" err="1">
                <a:solidFill>
                  <a:srgbClr val="FBF7EE"/>
                </a:solidFill>
                <a:latin typeface="Roboto Condensed"/>
              </a:rPr>
              <a:t>của</a:t>
            </a:r>
            <a:r>
              <a:rPr lang="en-US" sz="3500" b="1" spc="-17" dirty="0">
                <a:solidFill>
                  <a:srgbClr val="FBF7EE"/>
                </a:solidFill>
                <a:latin typeface="Roboto Condensed"/>
              </a:rPr>
              <a:t> </a:t>
            </a:r>
            <a:r>
              <a:rPr lang="en-US" sz="3500" b="1" spc="-17" dirty="0" err="1">
                <a:solidFill>
                  <a:srgbClr val="FBF7EE"/>
                </a:solidFill>
                <a:latin typeface="Roboto Condensed"/>
              </a:rPr>
              <a:t>thiên</a:t>
            </a:r>
            <a:r>
              <a:rPr lang="en-US" sz="3500" b="1" spc="-17" dirty="0">
                <a:solidFill>
                  <a:srgbClr val="FBF7EE"/>
                </a:solidFill>
                <a:latin typeface="Roboto Condensed"/>
              </a:rPr>
              <a:t> </a:t>
            </a:r>
            <a:r>
              <a:rPr lang="en-US" sz="3500" b="1" spc="-17" dirty="0" err="1">
                <a:solidFill>
                  <a:srgbClr val="FBF7EE"/>
                </a:solidFill>
                <a:latin typeface="Roboto Condensed"/>
              </a:rPr>
              <a:t>nhiên</a:t>
            </a:r>
            <a:r>
              <a:rPr lang="en-US" sz="3500" b="1" spc="-17" dirty="0">
                <a:solidFill>
                  <a:srgbClr val="FBF7EE"/>
                </a:solidFill>
                <a:latin typeface="Roboto Condensed"/>
              </a:rPr>
              <a:t> – </a:t>
            </a:r>
            <a:r>
              <a:rPr lang="en-US" sz="3500" b="1" spc="-17" dirty="0" err="1">
                <a:solidFill>
                  <a:srgbClr val="FBF7EE"/>
                </a:solidFill>
                <a:latin typeface="Roboto Condensed"/>
              </a:rPr>
              <a:t>mùa</a:t>
            </a:r>
            <a:r>
              <a:rPr lang="en-US" sz="3500" b="1" spc="-17" dirty="0">
                <a:solidFill>
                  <a:srgbClr val="FBF7EE"/>
                </a:solidFill>
                <a:latin typeface="Roboto Condensed"/>
              </a:rPr>
              <a:t> </a:t>
            </a:r>
            <a:r>
              <a:rPr lang="en-US" sz="3500" b="1" spc="-17" dirty="0" err="1">
                <a:solidFill>
                  <a:srgbClr val="FBF7EE"/>
                </a:solidFill>
                <a:latin typeface="Roboto Condensed"/>
              </a:rPr>
              <a:t>đông</a:t>
            </a:r>
            <a:r>
              <a:rPr lang="en-US" sz="3500" b="1" spc="-17" dirty="0">
                <a:solidFill>
                  <a:srgbClr val="FBF7EE"/>
                </a:solidFill>
                <a:latin typeface="Roboto Condensed"/>
              </a:rPr>
              <a:t> </a:t>
            </a:r>
            <a:r>
              <a:rPr lang="en-US" sz="3500" b="1" spc="-17" dirty="0" err="1">
                <a:solidFill>
                  <a:srgbClr val="FBF7EE"/>
                </a:solidFill>
                <a:latin typeface="Roboto Condensed"/>
              </a:rPr>
              <a:t>của</a:t>
            </a:r>
            <a:r>
              <a:rPr lang="en-US" sz="3500" b="1" spc="-17" dirty="0">
                <a:solidFill>
                  <a:srgbClr val="FBF7EE"/>
                </a:solidFill>
                <a:latin typeface="Roboto Condensed"/>
              </a:rPr>
              <a:t> </a:t>
            </a:r>
            <a:r>
              <a:rPr lang="en-US" sz="3500" b="1" spc="-17" dirty="0" err="1">
                <a:solidFill>
                  <a:srgbClr val="FBF7EE"/>
                </a:solidFill>
                <a:latin typeface="Roboto Condensed"/>
              </a:rPr>
              <a:t>cuộc</a:t>
            </a:r>
            <a:r>
              <a:rPr lang="en-US" sz="3500" b="1" spc="-17" dirty="0">
                <a:solidFill>
                  <a:srgbClr val="FBF7EE"/>
                </a:solidFill>
                <a:latin typeface="Roboto Condensed"/>
              </a:rPr>
              <a:t> </a:t>
            </a:r>
            <a:r>
              <a:rPr lang="en-US" sz="3500" b="1" spc="-17" dirty="0" err="1">
                <a:solidFill>
                  <a:srgbClr val="FBF7EE"/>
                </a:solidFill>
                <a:latin typeface="Roboto Condensed"/>
              </a:rPr>
              <a:t>đời</a:t>
            </a:r>
            <a:r>
              <a:rPr lang="en-US" sz="3500" b="1" spc="-17" dirty="0">
                <a:solidFill>
                  <a:srgbClr val="FBF7EE"/>
                </a:solidFill>
                <a:latin typeface="Roboto Condensed"/>
              </a:rPr>
              <a:t>: </a:t>
            </a:r>
            <a:r>
              <a:rPr lang="en-US" sz="3500" spc="-17" dirty="0" err="1">
                <a:solidFill>
                  <a:srgbClr val="FBF7EE"/>
                </a:solidFill>
                <a:latin typeface="Roboto Condensed"/>
              </a:rPr>
              <a:t>Sương</a:t>
            </a:r>
            <a:r>
              <a:rPr lang="en-US" sz="3500" spc="-17" dirty="0">
                <a:solidFill>
                  <a:srgbClr val="FBF7EE"/>
                </a:solidFill>
                <a:latin typeface="Roboto Condensed"/>
              </a:rPr>
              <a:t> </a:t>
            </a:r>
            <a:r>
              <a:rPr lang="en-US" sz="3500" spc="-17" dirty="0" err="1">
                <a:solidFill>
                  <a:srgbClr val="FBF7EE"/>
                </a:solidFill>
                <a:latin typeface="Roboto Condensed"/>
              </a:rPr>
              <a:t>như</a:t>
            </a:r>
            <a:r>
              <a:rPr lang="en-US" sz="3500" spc="-17" dirty="0">
                <a:solidFill>
                  <a:srgbClr val="FBF7EE"/>
                </a:solidFill>
                <a:latin typeface="Roboto Condensed"/>
              </a:rPr>
              <a:t> </a:t>
            </a:r>
            <a:r>
              <a:rPr lang="en-US" sz="3500" spc="-17" dirty="0" err="1">
                <a:solidFill>
                  <a:srgbClr val="FBF7EE"/>
                </a:solidFill>
                <a:latin typeface="Roboto Condensed"/>
              </a:rPr>
              <a:t>búa</a:t>
            </a:r>
            <a:r>
              <a:rPr lang="en-US" sz="3500" spc="-17" dirty="0">
                <a:solidFill>
                  <a:srgbClr val="FBF7EE"/>
                </a:solidFill>
                <a:latin typeface="Roboto Condensed"/>
              </a:rPr>
              <a:t> </a:t>
            </a:r>
            <a:r>
              <a:rPr lang="en-US" sz="3500" spc="-17" dirty="0" err="1">
                <a:solidFill>
                  <a:srgbClr val="FBF7EE"/>
                </a:solidFill>
                <a:latin typeface="Roboto Condensed"/>
              </a:rPr>
              <a:t>bổ</a:t>
            </a:r>
            <a:r>
              <a:rPr lang="en-US" sz="3500" spc="-17" dirty="0">
                <a:solidFill>
                  <a:srgbClr val="FBF7EE"/>
                </a:solidFill>
                <a:latin typeface="Roboto Condensed"/>
              </a:rPr>
              <a:t> </a:t>
            </a:r>
            <a:r>
              <a:rPr lang="en-US" sz="3500" spc="-17" dirty="0" err="1">
                <a:solidFill>
                  <a:srgbClr val="FBF7EE"/>
                </a:solidFill>
                <a:latin typeface="Roboto Condensed"/>
              </a:rPr>
              <a:t>mòn</a:t>
            </a:r>
            <a:r>
              <a:rPr lang="en-US" sz="3500" spc="-17" dirty="0">
                <a:solidFill>
                  <a:srgbClr val="FBF7EE"/>
                </a:solidFill>
                <a:latin typeface="Roboto Condensed"/>
              </a:rPr>
              <a:t> </a:t>
            </a:r>
            <a:r>
              <a:rPr lang="en-US" sz="3500" spc="-17" dirty="0" err="1">
                <a:solidFill>
                  <a:srgbClr val="FBF7EE"/>
                </a:solidFill>
                <a:latin typeface="Roboto Condensed"/>
              </a:rPr>
              <a:t>gốc</a:t>
            </a:r>
            <a:r>
              <a:rPr lang="en-US" sz="3500" spc="-17" dirty="0">
                <a:solidFill>
                  <a:srgbClr val="FBF7EE"/>
                </a:solidFill>
                <a:latin typeface="Roboto Condensed"/>
              </a:rPr>
              <a:t> </a:t>
            </a:r>
            <a:r>
              <a:rPr lang="en-US" sz="3500" spc="-17" dirty="0" err="1">
                <a:solidFill>
                  <a:srgbClr val="FBF7EE"/>
                </a:solidFill>
                <a:latin typeface="Roboto Condensed"/>
              </a:rPr>
              <a:t>liễu</a:t>
            </a:r>
            <a:r>
              <a:rPr lang="en-US" sz="3500" spc="-17" dirty="0">
                <a:solidFill>
                  <a:srgbClr val="FBF7EE"/>
                </a:solidFill>
                <a:latin typeface="Roboto Condensed"/>
              </a:rPr>
              <a:t>/ </a:t>
            </a:r>
            <a:r>
              <a:rPr lang="en-US" sz="3500" spc="-17" dirty="0" err="1">
                <a:solidFill>
                  <a:srgbClr val="FBF7EE"/>
                </a:solidFill>
                <a:latin typeface="Roboto Condensed"/>
              </a:rPr>
              <a:t>Tuyết</a:t>
            </a:r>
            <a:r>
              <a:rPr lang="en-US" sz="3500" spc="-17" dirty="0">
                <a:solidFill>
                  <a:srgbClr val="FBF7EE"/>
                </a:solidFill>
                <a:latin typeface="Roboto Condensed"/>
              </a:rPr>
              <a:t> </a:t>
            </a:r>
            <a:r>
              <a:rPr lang="en-US" sz="3500" spc="-17" dirty="0" err="1">
                <a:solidFill>
                  <a:srgbClr val="FBF7EE"/>
                </a:solidFill>
                <a:latin typeface="Roboto Condensed"/>
              </a:rPr>
              <a:t>dường</a:t>
            </a:r>
            <a:r>
              <a:rPr lang="en-US" sz="3500" spc="-17" dirty="0">
                <a:solidFill>
                  <a:srgbClr val="FBF7EE"/>
                </a:solidFill>
                <a:latin typeface="Roboto Condensed"/>
              </a:rPr>
              <a:t> </a:t>
            </a:r>
            <a:r>
              <a:rPr lang="en-US" sz="3500" spc="-17" dirty="0" err="1">
                <a:solidFill>
                  <a:srgbClr val="FBF7EE"/>
                </a:solidFill>
                <a:latin typeface="Roboto Condensed"/>
              </a:rPr>
              <a:t>cưa</a:t>
            </a:r>
            <a:r>
              <a:rPr lang="en-US" sz="3500" spc="-17" dirty="0">
                <a:solidFill>
                  <a:srgbClr val="FBF7EE"/>
                </a:solidFill>
                <a:latin typeface="Roboto Condensed"/>
              </a:rPr>
              <a:t>, </a:t>
            </a:r>
            <a:r>
              <a:rPr lang="en-US" sz="3500" spc="-17" dirty="0" err="1">
                <a:solidFill>
                  <a:srgbClr val="FBF7EE"/>
                </a:solidFill>
                <a:latin typeface="Roboto Condensed"/>
              </a:rPr>
              <a:t>xẻ</a:t>
            </a:r>
            <a:r>
              <a:rPr lang="en-US" sz="3500" spc="-17" dirty="0">
                <a:solidFill>
                  <a:srgbClr val="FBF7EE"/>
                </a:solidFill>
                <a:latin typeface="Roboto Condensed"/>
              </a:rPr>
              <a:t> </a:t>
            </a:r>
            <a:r>
              <a:rPr lang="en-US" sz="3500" spc="-17" dirty="0" err="1">
                <a:solidFill>
                  <a:srgbClr val="FBF7EE"/>
                </a:solidFill>
                <a:latin typeface="Roboto Condensed"/>
              </a:rPr>
              <a:t>héo</a:t>
            </a:r>
            <a:r>
              <a:rPr lang="en-US" sz="3500" spc="-17" dirty="0">
                <a:solidFill>
                  <a:srgbClr val="FBF7EE"/>
                </a:solidFill>
                <a:latin typeface="Roboto Condensed"/>
              </a:rPr>
              <a:t> </a:t>
            </a:r>
            <a:r>
              <a:rPr lang="en-US" sz="3500" spc="-17" dirty="0" err="1">
                <a:solidFill>
                  <a:srgbClr val="FBF7EE"/>
                </a:solidFill>
                <a:latin typeface="Roboto Condensed"/>
              </a:rPr>
              <a:t>cành</a:t>
            </a:r>
            <a:r>
              <a:rPr lang="en-US" sz="3500" spc="-17" dirty="0">
                <a:solidFill>
                  <a:srgbClr val="FBF7EE"/>
                </a:solidFill>
                <a:latin typeface="Roboto Condensed"/>
              </a:rPr>
              <a:t> </a:t>
            </a:r>
            <a:r>
              <a:rPr lang="en-US" sz="3500" spc="-17" dirty="0" err="1">
                <a:solidFill>
                  <a:srgbClr val="FBF7EE"/>
                </a:solidFill>
                <a:latin typeface="Roboto Condensed"/>
              </a:rPr>
              <a:t>ngô</a:t>
            </a:r>
            <a:r>
              <a:rPr lang="en-US" sz="3500" spc="-17" dirty="0">
                <a:solidFill>
                  <a:srgbClr val="FBF7EE"/>
                </a:solidFill>
                <a:latin typeface="Roboto Condensed"/>
              </a:rPr>
              <a:t>.</a:t>
            </a:r>
          </a:p>
          <a:p>
            <a:pPr algn="just">
              <a:lnSpc>
                <a:spcPts val="4270"/>
              </a:lnSpc>
            </a:pPr>
            <a:r>
              <a:rPr lang="en-US" sz="3500" spc="-17" dirty="0">
                <a:solidFill>
                  <a:srgbClr val="FBF7EE"/>
                </a:solidFill>
                <a:latin typeface="Roboto Condensed"/>
              </a:rPr>
              <a:t>+ Nghệ thuật </a:t>
            </a:r>
            <a:r>
              <a:rPr lang="en-US" sz="3500" spc="-17" dirty="0" err="1">
                <a:solidFill>
                  <a:srgbClr val="FBF7EE"/>
                </a:solidFill>
                <a:latin typeface="Roboto Condensed"/>
              </a:rPr>
              <a:t>đối</a:t>
            </a:r>
            <a:endParaRPr lang="en-US" sz="3500" spc="-17" dirty="0">
              <a:solidFill>
                <a:srgbClr val="FBF7EE"/>
              </a:solidFill>
              <a:latin typeface="Roboto Condensed"/>
            </a:endParaRPr>
          </a:p>
          <a:p>
            <a:pPr algn="just">
              <a:lnSpc>
                <a:spcPts val="4270"/>
              </a:lnSpc>
            </a:pPr>
            <a:r>
              <a:rPr lang="en-US" sz="3500" spc="-17" dirty="0">
                <a:solidFill>
                  <a:srgbClr val="FBF7EE"/>
                </a:solidFill>
                <a:latin typeface="Roboto Condensed"/>
              </a:rPr>
              <a:t>+ So </a:t>
            </a:r>
            <a:r>
              <a:rPr lang="en-US" sz="3500" spc="-17" dirty="0" err="1">
                <a:solidFill>
                  <a:srgbClr val="FBF7EE"/>
                </a:solidFill>
                <a:latin typeface="Roboto Condensed"/>
              </a:rPr>
              <a:t>sánh</a:t>
            </a:r>
            <a:r>
              <a:rPr lang="en-US" sz="3500" spc="-17" dirty="0">
                <a:solidFill>
                  <a:srgbClr val="FBF7EE"/>
                </a:solidFill>
                <a:latin typeface="Roboto Condensed"/>
              </a:rPr>
              <a:t> “</a:t>
            </a:r>
            <a:r>
              <a:rPr lang="en-US" sz="3500" spc="-17" dirty="0" err="1">
                <a:solidFill>
                  <a:srgbClr val="FBF7EE"/>
                </a:solidFill>
                <a:latin typeface="Roboto Condensed"/>
              </a:rPr>
              <a:t>Sương</a:t>
            </a:r>
            <a:r>
              <a:rPr lang="en-US" sz="3500" spc="-17" dirty="0">
                <a:solidFill>
                  <a:srgbClr val="FBF7EE"/>
                </a:solidFill>
                <a:latin typeface="Roboto Condensed"/>
              </a:rPr>
              <a:t> </a:t>
            </a:r>
            <a:r>
              <a:rPr lang="en-US" sz="3500" spc="-17" dirty="0" err="1">
                <a:solidFill>
                  <a:srgbClr val="FBF7EE"/>
                </a:solidFill>
                <a:latin typeface="Roboto Condensed"/>
              </a:rPr>
              <a:t>như</a:t>
            </a:r>
            <a:r>
              <a:rPr lang="en-US" sz="3500" spc="-17" dirty="0">
                <a:solidFill>
                  <a:srgbClr val="FBF7EE"/>
                </a:solidFill>
                <a:latin typeface="Roboto Condensed"/>
              </a:rPr>
              <a:t> </a:t>
            </a:r>
            <a:r>
              <a:rPr lang="en-US" sz="3500" spc="-17" dirty="0" err="1">
                <a:solidFill>
                  <a:srgbClr val="FBF7EE"/>
                </a:solidFill>
                <a:latin typeface="Roboto Condensed"/>
              </a:rPr>
              <a:t>búa</a:t>
            </a:r>
            <a:r>
              <a:rPr lang="en-US" sz="3500" spc="-17" dirty="0">
                <a:solidFill>
                  <a:srgbClr val="FBF7EE"/>
                </a:solidFill>
                <a:latin typeface="Roboto Condensed"/>
              </a:rPr>
              <a:t>”, “</a:t>
            </a:r>
            <a:r>
              <a:rPr lang="en-US" sz="3500" spc="-17" dirty="0" err="1">
                <a:solidFill>
                  <a:srgbClr val="FBF7EE"/>
                </a:solidFill>
                <a:latin typeface="Roboto Condensed"/>
              </a:rPr>
              <a:t>Tuyết</a:t>
            </a:r>
            <a:r>
              <a:rPr lang="en-US" sz="3500" spc="-17" dirty="0">
                <a:solidFill>
                  <a:srgbClr val="FBF7EE"/>
                </a:solidFill>
                <a:latin typeface="Roboto Condensed"/>
              </a:rPr>
              <a:t> </a:t>
            </a:r>
            <a:r>
              <a:rPr lang="en-US" sz="3500" spc="-17" dirty="0" err="1">
                <a:solidFill>
                  <a:srgbClr val="FBF7EE"/>
                </a:solidFill>
                <a:latin typeface="Roboto Condensed"/>
              </a:rPr>
              <a:t>dường</a:t>
            </a:r>
            <a:r>
              <a:rPr lang="en-US" sz="3500" spc="-17" dirty="0">
                <a:solidFill>
                  <a:srgbClr val="FBF7EE"/>
                </a:solidFill>
                <a:latin typeface="Roboto Condensed"/>
              </a:rPr>
              <a:t> </a:t>
            </a:r>
            <a:r>
              <a:rPr lang="en-US" sz="3500" spc="-17" dirty="0" err="1">
                <a:solidFill>
                  <a:srgbClr val="FBF7EE"/>
                </a:solidFill>
                <a:latin typeface="Roboto Condensed"/>
              </a:rPr>
              <a:t>cưa</a:t>
            </a:r>
            <a:r>
              <a:rPr lang="en-US" sz="3500" spc="-17" dirty="0">
                <a:solidFill>
                  <a:srgbClr val="FBF7EE"/>
                </a:solidFill>
                <a:latin typeface="Roboto Condensed"/>
              </a:rPr>
              <a:t>”; </a:t>
            </a:r>
            <a:r>
              <a:rPr lang="en-US" sz="3500" spc="-17" dirty="0" err="1">
                <a:solidFill>
                  <a:srgbClr val="FBF7EE"/>
                </a:solidFill>
                <a:latin typeface="Roboto Condensed"/>
              </a:rPr>
              <a:t>cả</a:t>
            </a:r>
            <a:r>
              <a:rPr lang="en-US" sz="3500" spc="-17" dirty="0">
                <a:solidFill>
                  <a:srgbClr val="FBF7EE"/>
                </a:solidFill>
                <a:latin typeface="Roboto Condensed"/>
              </a:rPr>
              <a:t> </a:t>
            </a:r>
            <a:r>
              <a:rPr lang="en-US" sz="3500" spc="-17" dirty="0" err="1">
                <a:solidFill>
                  <a:srgbClr val="FBF7EE"/>
                </a:solidFill>
                <a:latin typeface="Roboto Condensed"/>
              </a:rPr>
              <a:t>câu</a:t>
            </a:r>
            <a:r>
              <a:rPr lang="en-US" sz="3500" spc="-17" dirty="0">
                <a:solidFill>
                  <a:srgbClr val="FBF7EE"/>
                </a:solidFill>
                <a:latin typeface="Roboto Condensed"/>
              </a:rPr>
              <a:t> </a:t>
            </a:r>
            <a:r>
              <a:rPr lang="en-US" sz="3500" spc="-17" dirty="0" err="1">
                <a:solidFill>
                  <a:srgbClr val="FBF7EE"/>
                </a:solidFill>
                <a:latin typeface="Roboto Condensed"/>
              </a:rPr>
              <a:t>là</a:t>
            </a:r>
            <a:r>
              <a:rPr lang="en-US" sz="3500" spc="-17" dirty="0">
                <a:solidFill>
                  <a:srgbClr val="FBF7EE"/>
                </a:solidFill>
                <a:latin typeface="Roboto Condensed"/>
              </a:rPr>
              <a:t> </a:t>
            </a:r>
            <a:r>
              <a:rPr lang="en-US" sz="3500" spc="-17" dirty="0" err="1">
                <a:solidFill>
                  <a:srgbClr val="FBF7EE"/>
                </a:solidFill>
                <a:latin typeface="Roboto Condensed"/>
              </a:rPr>
              <a:t>ẩn</a:t>
            </a:r>
            <a:r>
              <a:rPr lang="en-US" sz="3500" spc="-17" dirty="0">
                <a:solidFill>
                  <a:srgbClr val="FBF7EE"/>
                </a:solidFill>
                <a:latin typeface="Roboto Condensed"/>
              </a:rPr>
              <a:t> </a:t>
            </a:r>
            <a:r>
              <a:rPr lang="en-US" sz="3500" spc="-17" dirty="0" err="1">
                <a:solidFill>
                  <a:srgbClr val="FBF7EE"/>
                </a:solidFill>
                <a:latin typeface="Roboto Condensed"/>
              </a:rPr>
              <a:t>dụ</a:t>
            </a:r>
            <a:r>
              <a:rPr lang="en-US" sz="3500" spc="-17" dirty="0">
                <a:solidFill>
                  <a:srgbClr val="FBF7EE"/>
                </a:solidFill>
                <a:latin typeface="Roboto Condensed"/>
              </a:rPr>
              <a:t> </a:t>
            </a:r>
            <a:r>
              <a:rPr lang="en-US" sz="3500" spc="-17" dirty="0" err="1">
                <a:solidFill>
                  <a:srgbClr val="FBF7EE"/>
                </a:solidFill>
                <a:latin typeface="Roboto Condensed"/>
              </a:rPr>
              <a:t>lớn</a:t>
            </a:r>
            <a:endParaRPr lang="en-US" sz="3500" spc="-17" dirty="0">
              <a:solidFill>
                <a:srgbClr val="FBF7EE"/>
              </a:solidFill>
              <a:latin typeface="Roboto Condensed"/>
            </a:endParaRPr>
          </a:p>
        </p:txBody>
      </p:sp>
      <p:sp>
        <p:nvSpPr>
          <p:cNvPr id="11" name="TextBox 11"/>
          <p:cNvSpPr txBox="1"/>
          <p:nvPr/>
        </p:nvSpPr>
        <p:spPr>
          <a:xfrm>
            <a:off x="2560614" y="7807742"/>
            <a:ext cx="11743156" cy="2143760"/>
          </a:xfrm>
          <a:prstGeom prst="rect">
            <a:avLst/>
          </a:prstGeom>
        </p:spPr>
        <p:txBody>
          <a:bodyPr lIns="0" tIns="0" rIns="0" bIns="0" rtlCol="0" anchor="t">
            <a:spAutoFit/>
          </a:bodyPr>
          <a:lstStyle/>
          <a:p>
            <a:pPr algn="just">
              <a:lnSpc>
                <a:spcPts val="4270"/>
              </a:lnSpc>
            </a:pPr>
            <a:r>
              <a:rPr lang="en-US" sz="3500" spc="-17">
                <a:solidFill>
                  <a:srgbClr val="FBF7EE"/>
                </a:solidFill>
                <a:latin typeface="Roboto Condensed Italics"/>
              </a:rPr>
              <a:t>Nỗi đau đớn sầu muộn ấy khi thì nặng nề như búa bổ, khi thì nặng nề như cưa xẻ còn “gốc liễu” “cảnh ngô ấy phải chăng chính là hiện thân của người phụ nữ đang mòn mỏi chờ chồng. </a:t>
            </a:r>
          </a:p>
          <a:p>
            <a:pPr algn="just">
              <a:lnSpc>
                <a:spcPts val="4270"/>
              </a:lnSpc>
            </a:pPr>
            <a:endParaRPr lang="en-US" sz="3500" spc="-17">
              <a:solidFill>
                <a:srgbClr val="FBF7EE"/>
              </a:solidFill>
              <a:latin typeface="Roboto Condensed Italics"/>
            </a:endParaRPr>
          </a:p>
        </p:txBody>
      </p:sp>
      <p:sp>
        <p:nvSpPr>
          <p:cNvPr id="12" name="Freeform 12"/>
          <p:cNvSpPr/>
          <p:nvPr/>
        </p:nvSpPr>
        <p:spPr>
          <a:xfrm>
            <a:off x="9428907" y="2598018"/>
            <a:ext cx="1214555" cy="898771"/>
          </a:xfrm>
          <a:custGeom>
            <a:avLst/>
            <a:gdLst/>
            <a:ahLst/>
            <a:cxnLst/>
            <a:rect l="l" t="t" r="r" b="b"/>
            <a:pathLst>
              <a:path w="1214555" h="898771">
                <a:moveTo>
                  <a:pt x="0" y="0"/>
                </a:moveTo>
                <a:lnTo>
                  <a:pt x="1214555" y="0"/>
                </a:lnTo>
                <a:lnTo>
                  <a:pt x="1214555" y="898771"/>
                </a:lnTo>
                <a:lnTo>
                  <a:pt x="0" y="898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13"/>
          <p:cNvSpPr/>
          <p:nvPr/>
        </p:nvSpPr>
        <p:spPr>
          <a:xfrm flipH="1">
            <a:off x="13672458" y="-3599889"/>
            <a:ext cx="8340169" cy="11514206"/>
          </a:xfrm>
          <a:custGeom>
            <a:avLst/>
            <a:gdLst/>
            <a:ahLst/>
            <a:cxnLst/>
            <a:rect l="l" t="t" r="r" b="b"/>
            <a:pathLst>
              <a:path w="8340169" h="11514206">
                <a:moveTo>
                  <a:pt x="8340169" y="0"/>
                </a:moveTo>
                <a:lnTo>
                  <a:pt x="0" y="0"/>
                </a:lnTo>
                <a:lnTo>
                  <a:pt x="0" y="11514206"/>
                </a:lnTo>
                <a:lnTo>
                  <a:pt x="8340169" y="11514206"/>
                </a:lnTo>
                <a:lnTo>
                  <a:pt x="8340169" y="0"/>
                </a:lnTo>
                <a:close/>
              </a:path>
            </a:pathLst>
          </a:custGeom>
          <a:blipFill>
            <a:blip r:embed="rId7"/>
            <a:stretch>
              <a:fillRect r="-3197"/>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1000"/>
                                        <p:tgtEl>
                                          <p:spTgt spid="10">
                                            <p:txEl>
                                              <p:pRg st="1" end="1"/>
                                            </p:txEl>
                                          </p:spTgt>
                                        </p:tgtEl>
                                      </p:cBhvr>
                                    </p:animEffect>
                                    <p:anim calcmode="lin" valueType="num">
                                      <p:cBhvr>
                                        <p:cTn id="2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1000"/>
                                        <p:tgtEl>
                                          <p:spTgt spid="10">
                                            <p:txEl>
                                              <p:pRg st="2" end="2"/>
                                            </p:txEl>
                                          </p:spTgt>
                                        </p:tgtEl>
                                      </p:cBhvr>
                                    </p:animEffect>
                                    <p:anim calcmode="lin" valueType="num">
                                      <p:cBhvr>
                                        <p:cTn id="3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3606" y="30586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13806424" y="5944263"/>
            <a:ext cx="4140679" cy="4114800"/>
          </a:xfrm>
          <a:custGeom>
            <a:avLst/>
            <a:gdLst/>
            <a:ahLst/>
            <a:cxnLst/>
            <a:rect l="l" t="t" r="r" b="b"/>
            <a:pathLst>
              <a:path w="4140679" h="4114800">
                <a:moveTo>
                  <a:pt x="4140679" y="4114800"/>
                </a:moveTo>
                <a:lnTo>
                  <a:pt x="0" y="4114800"/>
                </a:lnTo>
                <a:lnTo>
                  <a:pt x="0" y="0"/>
                </a:lnTo>
                <a:lnTo>
                  <a:pt x="4140679" y="0"/>
                </a:lnTo>
                <a:lnTo>
                  <a:pt x="4140679"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H="1">
            <a:off x="13806424" y="305868"/>
            <a:ext cx="4140679" cy="4114800"/>
          </a:xfrm>
          <a:custGeom>
            <a:avLst/>
            <a:gdLst/>
            <a:ahLst/>
            <a:cxnLst/>
            <a:rect l="l" t="t" r="r" b="b"/>
            <a:pathLst>
              <a:path w="4140679" h="4114800">
                <a:moveTo>
                  <a:pt x="4140679" y="0"/>
                </a:moveTo>
                <a:lnTo>
                  <a:pt x="0" y="0"/>
                </a:lnTo>
                <a:lnTo>
                  <a:pt x="0" y="4114800"/>
                </a:lnTo>
                <a:lnTo>
                  <a:pt x="4140679" y="4114800"/>
                </a:lnTo>
                <a:lnTo>
                  <a:pt x="41406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253606" y="5944263"/>
            <a:ext cx="4140679" cy="4114800"/>
          </a:xfrm>
          <a:custGeom>
            <a:avLst/>
            <a:gdLst/>
            <a:ahLst/>
            <a:cxnLst/>
            <a:rect l="l" t="t" r="r" b="b"/>
            <a:pathLst>
              <a:path w="4140679" h="4114800">
                <a:moveTo>
                  <a:pt x="0" y="4114800"/>
                </a:moveTo>
                <a:lnTo>
                  <a:pt x="4140679" y="4114800"/>
                </a:lnTo>
                <a:lnTo>
                  <a:pt x="4140679"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7829544" y="3047602"/>
            <a:ext cx="1599647" cy="1183739"/>
          </a:xfrm>
          <a:custGeom>
            <a:avLst/>
            <a:gdLst/>
            <a:ahLst/>
            <a:cxnLst/>
            <a:rect l="l" t="t" r="r" b="b"/>
            <a:pathLst>
              <a:path w="1599647" h="1183739">
                <a:moveTo>
                  <a:pt x="0" y="0"/>
                </a:moveTo>
                <a:lnTo>
                  <a:pt x="1599647" y="0"/>
                </a:lnTo>
                <a:lnTo>
                  <a:pt x="1599647" y="1183739"/>
                </a:lnTo>
                <a:lnTo>
                  <a:pt x="0" y="11837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TextBox 7"/>
          <p:cNvSpPr txBox="1"/>
          <p:nvPr/>
        </p:nvSpPr>
        <p:spPr>
          <a:xfrm>
            <a:off x="1028700" y="1229123"/>
            <a:ext cx="9634118" cy="1818480"/>
          </a:xfrm>
          <a:prstGeom prst="rect">
            <a:avLst/>
          </a:prstGeom>
        </p:spPr>
        <p:txBody>
          <a:bodyPr lIns="0" tIns="0" rIns="0" bIns="0" rtlCol="0" anchor="t">
            <a:spAutoFit/>
          </a:bodyPr>
          <a:lstStyle/>
          <a:p>
            <a:pPr algn="just">
              <a:lnSpc>
                <a:spcPts val="5611"/>
              </a:lnSpc>
            </a:pPr>
            <a:r>
              <a:rPr lang="en-US" sz="4599" spc="-22">
                <a:solidFill>
                  <a:srgbClr val="FBF7EE"/>
                </a:solidFill>
                <a:latin typeface="#9Slide05 VL Fadilla"/>
              </a:rPr>
              <a:t>b. Cảm xúc trữ tình </a:t>
            </a:r>
          </a:p>
          <a:p>
            <a:pPr algn="just">
              <a:lnSpc>
                <a:spcPts val="4301"/>
              </a:lnSpc>
            </a:pPr>
            <a:r>
              <a:rPr lang="en-US" sz="3526" spc="-105">
                <a:solidFill>
                  <a:srgbClr val="FBF7EE"/>
                </a:solidFill>
                <a:latin typeface="Roboto Condensed Bold"/>
              </a:rPr>
              <a:t>* Phần 2: Từ dòng 9 đến 20 (Mối quan hệ giữa cảnh vật và tâm trạng)</a:t>
            </a:r>
          </a:p>
        </p:txBody>
      </p:sp>
      <p:sp>
        <p:nvSpPr>
          <p:cNvPr id="8" name="TextBox 8"/>
          <p:cNvSpPr txBox="1"/>
          <p:nvPr/>
        </p:nvSpPr>
        <p:spPr>
          <a:xfrm>
            <a:off x="388322" y="186576"/>
            <a:ext cx="16870978" cy="842124"/>
          </a:xfrm>
          <a:prstGeom prst="rect">
            <a:avLst/>
          </a:prstGeom>
        </p:spPr>
        <p:txBody>
          <a:bodyPr lIns="0" tIns="0" rIns="0" bIns="0" rtlCol="0" anchor="t">
            <a:spAutoFit/>
          </a:bodyPr>
          <a:lstStyle/>
          <a:p>
            <a:pPr algn="ctr">
              <a:lnSpc>
                <a:spcPts val="6727"/>
              </a:lnSpc>
            </a:pPr>
            <a:r>
              <a:rPr lang="en-US" sz="5382">
                <a:solidFill>
                  <a:srgbClr val="FFCF51"/>
                </a:solidFill>
                <a:latin typeface="Fraunces Bold"/>
              </a:rPr>
              <a:t>3. KHÁM PHÁ VĂN BẢN</a:t>
            </a:r>
          </a:p>
        </p:txBody>
      </p:sp>
      <p:sp>
        <p:nvSpPr>
          <p:cNvPr id="9" name="TextBox 9"/>
          <p:cNvSpPr txBox="1"/>
          <p:nvPr/>
        </p:nvSpPr>
        <p:spPr>
          <a:xfrm>
            <a:off x="1028700" y="4514039"/>
            <a:ext cx="7321087" cy="1628651"/>
          </a:xfrm>
          <a:prstGeom prst="rect">
            <a:avLst/>
          </a:prstGeom>
        </p:spPr>
        <p:txBody>
          <a:bodyPr lIns="0" tIns="0" rIns="0" bIns="0" rtlCol="0" anchor="t">
            <a:spAutoFit/>
          </a:bodyPr>
          <a:lstStyle/>
          <a:p>
            <a:pPr algn="just">
              <a:lnSpc>
                <a:spcPts val="4270"/>
              </a:lnSpc>
            </a:pPr>
            <a:r>
              <a:rPr lang="en-US" sz="3500" b="1" spc="-17" dirty="0">
                <a:solidFill>
                  <a:srgbClr val="FBF7EE"/>
                </a:solidFill>
                <a:latin typeface="Roboto Condensed"/>
              </a:rPr>
              <a:t>- </a:t>
            </a:r>
            <a:r>
              <a:rPr lang="en-US" sz="3500" b="1" spc="-17" dirty="0" err="1">
                <a:solidFill>
                  <a:srgbClr val="FBF7EE"/>
                </a:solidFill>
                <a:latin typeface="Roboto Condensed"/>
              </a:rPr>
              <a:t>Thiên</a:t>
            </a:r>
            <a:r>
              <a:rPr lang="en-US" sz="3500" b="1" spc="-17" dirty="0">
                <a:solidFill>
                  <a:srgbClr val="FBF7EE"/>
                </a:solidFill>
                <a:latin typeface="Roboto Condensed"/>
              </a:rPr>
              <a:t> </a:t>
            </a:r>
            <a:r>
              <a:rPr lang="en-US" sz="3500" b="1" spc="-17" dirty="0" err="1">
                <a:solidFill>
                  <a:srgbClr val="FBF7EE"/>
                </a:solidFill>
                <a:latin typeface="Roboto Condensed"/>
              </a:rPr>
              <a:t>nhiên</a:t>
            </a:r>
            <a:r>
              <a:rPr lang="en-US" sz="3500" b="1" spc="-17" dirty="0">
                <a:solidFill>
                  <a:srgbClr val="FBF7EE"/>
                </a:solidFill>
                <a:latin typeface="Roboto Condensed"/>
              </a:rPr>
              <a:t> </a:t>
            </a:r>
            <a:r>
              <a:rPr lang="en-US" sz="3500" b="1" spc="-17" dirty="0" err="1">
                <a:solidFill>
                  <a:srgbClr val="FBF7EE"/>
                </a:solidFill>
                <a:latin typeface="Roboto Condensed"/>
              </a:rPr>
              <a:t>gợi</a:t>
            </a:r>
            <a:r>
              <a:rPr lang="en-US" sz="3500" b="1" spc="-17" dirty="0">
                <a:solidFill>
                  <a:srgbClr val="FBF7EE"/>
                </a:solidFill>
                <a:latin typeface="Roboto Condensed"/>
              </a:rPr>
              <a:t> </a:t>
            </a:r>
            <a:r>
              <a:rPr lang="en-US" sz="3500" b="1" spc="-17" dirty="0" err="1">
                <a:solidFill>
                  <a:srgbClr val="FBF7EE"/>
                </a:solidFill>
                <a:latin typeface="Roboto Condensed"/>
              </a:rPr>
              <a:t>tả</a:t>
            </a:r>
            <a:r>
              <a:rPr lang="en-US" sz="3500" b="1" spc="-17" dirty="0">
                <a:solidFill>
                  <a:srgbClr val="FBF7EE"/>
                </a:solidFill>
                <a:latin typeface="Roboto Condensed"/>
              </a:rPr>
              <a:t> </a:t>
            </a:r>
            <a:r>
              <a:rPr lang="en-US" sz="3500" b="1" spc="-17" dirty="0" err="1">
                <a:solidFill>
                  <a:srgbClr val="FBF7EE"/>
                </a:solidFill>
                <a:latin typeface="Roboto Condensed"/>
              </a:rPr>
              <a:t>nỗi</a:t>
            </a:r>
            <a:r>
              <a:rPr lang="en-US" sz="3500" b="1" spc="-17" dirty="0">
                <a:solidFill>
                  <a:srgbClr val="FBF7EE"/>
                </a:solidFill>
                <a:latin typeface="Roboto Condensed"/>
              </a:rPr>
              <a:t> </a:t>
            </a:r>
            <a:r>
              <a:rPr lang="en-US" sz="3500" b="1" spc="-17" dirty="0" err="1">
                <a:solidFill>
                  <a:srgbClr val="FBF7EE"/>
                </a:solidFill>
                <a:latin typeface="Roboto Condensed"/>
              </a:rPr>
              <a:t>niềm</a:t>
            </a:r>
            <a:r>
              <a:rPr lang="en-US" sz="3500" b="1" spc="-17" dirty="0">
                <a:solidFill>
                  <a:srgbClr val="FBF7EE"/>
                </a:solidFill>
                <a:latin typeface="Roboto Condensed"/>
              </a:rPr>
              <a:t> </a:t>
            </a:r>
            <a:r>
              <a:rPr lang="en-US" sz="3500" b="1" spc="-17" dirty="0" err="1">
                <a:solidFill>
                  <a:srgbClr val="FBF7EE"/>
                </a:solidFill>
                <a:latin typeface="Roboto Condensed"/>
              </a:rPr>
              <a:t>buốt</a:t>
            </a:r>
            <a:r>
              <a:rPr lang="en-US" sz="3500" b="1" spc="-17" dirty="0">
                <a:solidFill>
                  <a:srgbClr val="FBF7EE"/>
                </a:solidFill>
                <a:latin typeface="Roboto Condensed"/>
              </a:rPr>
              <a:t> </a:t>
            </a:r>
            <a:r>
              <a:rPr lang="en-US" sz="3500" b="1" spc="-17" dirty="0" err="1">
                <a:solidFill>
                  <a:srgbClr val="FBF7EE"/>
                </a:solidFill>
                <a:latin typeface="Roboto Condensed"/>
              </a:rPr>
              <a:t>giá</a:t>
            </a:r>
            <a:r>
              <a:rPr lang="en-US" sz="3500" b="1" spc="-17" dirty="0">
                <a:solidFill>
                  <a:srgbClr val="FBF7EE"/>
                </a:solidFill>
                <a:latin typeface="Roboto Condensed"/>
              </a:rPr>
              <a:t>: </a:t>
            </a:r>
            <a:r>
              <a:rPr lang="en-US" sz="3500" b="1" spc="-17" dirty="0" err="1">
                <a:solidFill>
                  <a:srgbClr val="FBF7EE"/>
                </a:solidFill>
                <a:latin typeface="Roboto Condensed"/>
              </a:rPr>
              <a:t>tiếng</a:t>
            </a:r>
            <a:r>
              <a:rPr lang="en-US" sz="3500" b="1" spc="-17" dirty="0">
                <a:solidFill>
                  <a:srgbClr val="FBF7EE"/>
                </a:solidFill>
                <a:latin typeface="Roboto Condensed"/>
              </a:rPr>
              <a:t> </a:t>
            </a:r>
            <a:r>
              <a:rPr lang="en-US" sz="3500" b="1" spc="-17" dirty="0" err="1">
                <a:solidFill>
                  <a:srgbClr val="FBF7EE"/>
                </a:solidFill>
                <a:latin typeface="Roboto Condensed"/>
              </a:rPr>
              <a:t>côn</a:t>
            </a:r>
            <a:r>
              <a:rPr lang="en-US" sz="3500" b="1" spc="-17" dirty="0">
                <a:solidFill>
                  <a:srgbClr val="FBF7EE"/>
                </a:solidFill>
                <a:latin typeface="Roboto Condensed"/>
              </a:rPr>
              <a:t> </a:t>
            </a:r>
            <a:r>
              <a:rPr lang="en-US" sz="3500" b="1" spc="-17" dirty="0" err="1">
                <a:solidFill>
                  <a:srgbClr val="FBF7EE"/>
                </a:solidFill>
                <a:latin typeface="Roboto Condensed"/>
              </a:rPr>
              <a:t>trùng</a:t>
            </a:r>
            <a:r>
              <a:rPr lang="en-US" sz="3500" b="1" spc="-17" dirty="0">
                <a:solidFill>
                  <a:srgbClr val="FBF7EE"/>
                </a:solidFill>
                <a:latin typeface="Roboto Condensed"/>
              </a:rPr>
              <a:t> </a:t>
            </a:r>
            <a:r>
              <a:rPr lang="en-US" sz="3500" b="1" spc="-17" dirty="0" err="1">
                <a:solidFill>
                  <a:srgbClr val="FBF7EE"/>
                </a:solidFill>
                <a:latin typeface="Roboto Condensed"/>
              </a:rPr>
              <a:t>cũng</a:t>
            </a:r>
            <a:r>
              <a:rPr lang="en-US" sz="3500" b="1" spc="-17" dirty="0">
                <a:solidFill>
                  <a:srgbClr val="FBF7EE"/>
                </a:solidFill>
                <a:latin typeface="Roboto Condensed"/>
              </a:rPr>
              <a:t> </a:t>
            </a:r>
            <a:r>
              <a:rPr lang="en-US" sz="3500" b="1" spc="-17" dirty="0" err="1">
                <a:solidFill>
                  <a:srgbClr val="FBF7EE"/>
                </a:solidFill>
                <a:latin typeface="Roboto Condensed"/>
              </a:rPr>
              <a:t>là</a:t>
            </a:r>
            <a:r>
              <a:rPr lang="en-US" sz="3500" b="1" spc="-17" dirty="0">
                <a:solidFill>
                  <a:srgbClr val="FBF7EE"/>
                </a:solidFill>
                <a:latin typeface="Roboto Condensed"/>
              </a:rPr>
              <a:t> </a:t>
            </a:r>
            <a:r>
              <a:rPr lang="en-US" sz="3500" b="1" spc="-17" dirty="0" err="1">
                <a:solidFill>
                  <a:srgbClr val="FBF7EE"/>
                </a:solidFill>
                <a:latin typeface="Roboto Condensed"/>
              </a:rPr>
              <a:t>tiếng</a:t>
            </a:r>
            <a:r>
              <a:rPr lang="en-US" sz="3500" b="1" spc="-17" dirty="0">
                <a:solidFill>
                  <a:srgbClr val="FBF7EE"/>
                </a:solidFill>
                <a:latin typeface="Roboto Condensed"/>
              </a:rPr>
              <a:t> </a:t>
            </a:r>
            <a:r>
              <a:rPr lang="en-US" sz="3500" b="1" spc="-17" dirty="0" err="1">
                <a:solidFill>
                  <a:srgbClr val="FBF7EE"/>
                </a:solidFill>
                <a:latin typeface="Roboto Condensed"/>
              </a:rPr>
              <a:t>lòng</a:t>
            </a:r>
            <a:r>
              <a:rPr lang="en-US" sz="3500" b="1" spc="-17" dirty="0">
                <a:solidFill>
                  <a:srgbClr val="FBF7EE"/>
                </a:solidFill>
                <a:latin typeface="Roboto Condensed"/>
              </a:rPr>
              <a:t> </a:t>
            </a:r>
            <a:r>
              <a:rPr lang="en-US" sz="3500" b="1" spc="-17" dirty="0" err="1">
                <a:solidFill>
                  <a:srgbClr val="FBF7EE"/>
                </a:solidFill>
                <a:latin typeface="Roboto Condensed"/>
              </a:rPr>
              <a:t>buốt</a:t>
            </a:r>
            <a:r>
              <a:rPr lang="en-US" sz="3500" b="1" spc="-17" dirty="0">
                <a:solidFill>
                  <a:srgbClr val="FBF7EE"/>
                </a:solidFill>
                <a:latin typeface="Roboto Condensed"/>
              </a:rPr>
              <a:t> </a:t>
            </a:r>
            <a:r>
              <a:rPr lang="en-US" sz="3500" b="1" spc="-17" dirty="0" err="1">
                <a:solidFill>
                  <a:srgbClr val="FBF7EE"/>
                </a:solidFill>
                <a:latin typeface="Roboto Condensed"/>
              </a:rPr>
              <a:t>giá</a:t>
            </a:r>
            <a:endParaRPr lang="en-US" sz="3500" b="1" spc="-17" dirty="0">
              <a:solidFill>
                <a:srgbClr val="FBF7EE"/>
              </a:solidFill>
              <a:latin typeface="Roboto Condensed"/>
            </a:endParaRPr>
          </a:p>
        </p:txBody>
      </p:sp>
      <p:sp>
        <p:nvSpPr>
          <p:cNvPr id="10" name="TextBox 10"/>
          <p:cNvSpPr txBox="1"/>
          <p:nvPr/>
        </p:nvSpPr>
        <p:spPr>
          <a:xfrm>
            <a:off x="8823811" y="3028552"/>
            <a:ext cx="8196447" cy="5105844"/>
          </a:xfrm>
          <a:prstGeom prst="rect">
            <a:avLst/>
          </a:prstGeom>
        </p:spPr>
        <p:txBody>
          <a:bodyPr lIns="0" tIns="0" rIns="0" bIns="0" rtlCol="0" anchor="t">
            <a:spAutoFit/>
          </a:bodyPr>
          <a:lstStyle/>
          <a:p>
            <a:pPr algn="ctr">
              <a:lnSpc>
                <a:spcPts val="5038"/>
              </a:lnSpc>
            </a:pPr>
            <a:r>
              <a:rPr lang="en-US" sz="4233">
                <a:solidFill>
                  <a:srgbClr val="FFFFFF"/>
                </a:solidFill>
                <a:latin typeface="#9Slide05 VL Fadilla"/>
              </a:rPr>
              <a:t>Sương như búa, bổ mòn gốc liễu</a:t>
            </a:r>
          </a:p>
          <a:p>
            <a:pPr algn="ctr">
              <a:lnSpc>
                <a:spcPts val="5038"/>
              </a:lnSpc>
            </a:pPr>
            <a:r>
              <a:rPr lang="en-US" sz="4233">
                <a:solidFill>
                  <a:srgbClr val="FFFFFF"/>
                </a:solidFill>
                <a:latin typeface="#9Slide05 VL Fadilla"/>
              </a:rPr>
              <a:t>Tuyết dường cưa, xẻ héo cành ngô.</a:t>
            </a:r>
          </a:p>
          <a:p>
            <a:pPr algn="ctr">
              <a:lnSpc>
                <a:spcPts val="5038"/>
              </a:lnSpc>
            </a:pPr>
            <a:r>
              <a:rPr lang="en-US" sz="4233">
                <a:solidFill>
                  <a:srgbClr val="FFFFFF"/>
                </a:solidFill>
                <a:latin typeface="#9Slide05 VL Fadilla"/>
              </a:rPr>
              <a:t>giọt sương phủ, bụi chim gù,</a:t>
            </a:r>
          </a:p>
          <a:p>
            <a:pPr algn="ctr">
              <a:lnSpc>
                <a:spcPts val="5038"/>
              </a:lnSpc>
            </a:pPr>
            <a:r>
              <a:rPr lang="en-US" sz="4233">
                <a:solidFill>
                  <a:srgbClr val="FFFFFF"/>
                </a:solidFill>
                <a:latin typeface="#9Slide05 VL Fadilla"/>
              </a:rPr>
              <a:t>Sâu tường kêu vẳng, chuông chùa nện khơi.</a:t>
            </a:r>
          </a:p>
          <a:p>
            <a:pPr algn="ctr">
              <a:lnSpc>
                <a:spcPts val="5038"/>
              </a:lnSpc>
            </a:pPr>
            <a:r>
              <a:rPr lang="en-US" sz="4233">
                <a:solidFill>
                  <a:srgbClr val="FFFFFF"/>
                </a:solidFill>
                <a:latin typeface="#9Slide05 VL Fadilla"/>
              </a:rPr>
              <a:t>Vài tiếng dế, nguyệt soi trước ốc</a:t>
            </a:r>
          </a:p>
          <a:p>
            <a:pPr algn="ctr">
              <a:lnSpc>
                <a:spcPts val="5038"/>
              </a:lnSpc>
            </a:pPr>
            <a:r>
              <a:rPr lang="en-US" sz="4233">
                <a:solidFill>
                  <a:srgbClr val="FFFFFF"/>
                </a:solidFill>
                <a:latin typeface="#9Slide05 VL Fadilla"/>
              </a:rPr>
              <a:t>Một hàng tiêu, gió thốc ngoài hiên.</a:t>
            </a:r>
          </a:p>
          <a:p>
            <a:pPr algn="ctr">
              <a:lnSpc>
                <a:spcPts val="5038"/>
              </a:lnSpc>
            </a:pPr>
            <a:r>
              <a:rPr lang="en-US" sz="4233">
                <a:solidFill>
                  <a:srgbClr val="FFFFFF"/>
                </a:solidFill>
                <a:latin typeface="#9Slide05 VL Fadilla"/>
              </a:rPr>
              <a:t>Lá màn lay ngọn gió xuyên,</a:t>
            </a:r>
          </a:p>
          <a:p>
            <a:pPr algn="ctr">
              <a:lnSpc>
                <a:spcPts val="5038"/>
              </a:lnSpc>
            </a:pPr>
            <a:r>
              <a:rPr lang="en-US" sz="4233">
                <a:solidFill>
                  <a:srgbClr val="FFFFFF"/>
                </a:solidFill>
                <a:latin typeface="#9Slide05 VL Fadilla"/>
              </a:rPr>
              <a:t>Bóng hoa theo bóng nguyệt lên trước rèm.</a:t>
            </a:r>
          </a:p>
        </p:txBody>
      </p:sp>
      <p:sp>
        <p:nvSpPr>
          <p:cNvPr id="11" name="Freeform 11"/>
          <p:cNvSpPr/>
          <p:nvPr/>
        </p:nvSpPr>
        <p:spPr>
          <a:xfrm flipH="1">
            <a:off x="13089216" y="-2709501"/>
            <a:ext cx="8340169" cy="11514206"/>
          </a:xfrm>
          <a:custGeom>
            <a:avLst/>
            <a:gdLst/>
            <a:ahLst/>
            <a:cxnLst/>
            <a:rect l="l" t="t" r="r" b="b"/>
            <a:pathLst>
              <a:path w="8340169" h="11514206">
                <a:moveTo>
                  <a:pt x="8340168" y="0"/>
                </a:moveTo>
                <a:lnTo>
                  <a:pt x="0" y="0"/>
                </a:lnTo>
                <a:lnTo>
                  <a:pt x="0" y="11514206"/>
                </a:lnTo>
                <a:lnTo>
                  <a:pt x="8340168" y="11514206"/>
                </a:lnTo>
                <a:lnTo>
                  <a:pt x="8340168" y="0"/>
                </a:lnTo>
                <a:close/>
              </a:path>
            </a:pathLst>
          </a:custGeom>
          <a:blipFill>
            <a:blip r:embed="rId6"/>
            <a:stretch>
              <a:fillRect r="-3197"/>
            </a:stretch>
          </a:blipFill>
        </p:spPr>
        <p:txBody>
          <a:bodyPr/>
          <a:lstStyle/>
          <a:p>
            <a:endParaRPr lang="en-US"/>
          </a:p>
        </p:txBody>
      </p:sp>
      <p:sp>
        <p:nvSpPr>
          <p:cNvPr id="12" name="Freeform 12"/>
          <p:cNvSpPr/>
          <p:nvPr/>
        </p:nvSpPr>
        <p:spPr>
          <a:xfrm>
            <a:off x="4534457" y="6483377"/>
            <a:ext cx="3736024" cy="3575686"/>
          </a:xfrm>
          <a:custGeom>
            <a:avLst/>
            <a:gdLst/>
            <a:ahLst/>
            <a:cxnLst/>
            <a:rect l="l" t="t" r="r" b="b"/>
            <a:pathLst>
              <a:path w="3736024" h="3575686">
                <a:moveTo>
                  <a:pt x="0" y="0"/>
                </a:moveTo>
                <a:lnTo>
                  <a:pt x="3736024" y="0"/>
                </a:lnTo>
                <a:lnTo>
                  <a:pt x="3736024" y="3575686"/>
                </a:lnTo>
                <a:lnTo>
                  <a:pt x="0" y="3575686"/>
                </a:lnTo>
                <a:lnTo>
                  <a:pt x="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028700" y="1259991"/>
            <a:ext cx="8115300" cy="7767018"/>
          </a:xfrm>
          <a:custGeom>
            <a:avLst/>
            <a:gdLst/>
            <a:ahLst/>
            <a:cxnLst/>
            <a:rect l="l" t="t" r="r" b="b"/>
            <a:pathLst>
              <a:path w="8115300" h="7767018">
                <a:moveTo>
                  <a:pt x="0" y="0"/>
                </a:moveTo>
                <a:lnTo>
                  <a:pt x="8115300" y="0"/>
                </a:lnTo>
                <a:lnTo>
                  <a:pt x="8115300" y="7767018"/>
                </a:lnTo>
                <a:lnTo>
                  <a:pt x="0" y="7767018"/>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4842182" y="372147"/>
            <a:ext cx="8032136" cy="997699"/>
          </a:xfrm>
          <a:prstGeom prst="rect">
            <a:avLst/>
          </a:prstGeom>
        </p:spPr>
        <p:txBody>
          <a:bodyPr lIns="0" tIns="0" rIns="0" bIns="0" rtlCol="0" anchor="t">
            <a:spAutoFit/>
          </a:bodyPr>
          <a:lstStyle/>
          <a:p>
            <a:pPr marL="1377893" lvl="1" indent="-688946" algn="just">
              <a:lnSpc>
                <a:spcPts val="7977"/>
              </a:lnSpc>
              <a:buAutoNum type="arabicPeriod"/>
            </a:pPr>
            <a:r>
              <a:rPr lang="en-US" sz="6382">
                <a:solidFill>
                  <a:srgbClr val="FFCF51"/>
                </a:solidFill>
                <a:latin typeface="Fraunces Bold"/>
              </a:rPr>
              <a:t>CHUẨN BỊ ĐỌC</a:t>
            </a:r>
          </a:p>
        </p:txBody>
      </p:sp>
      <p:grpSp>
        <p:nvGrpSpPr>
          <p:cNvPr id="5" name="Group 5"/>
          <p:cNvGrpSpPr/>
          <p:nvPr/>
        </p:nvGrpSpPr>
        <p:grpSpPr>
          <a:xfrm>
            <a:off x="8668521" y="2067546"/>
            <a:ext cx="8051453" cy="2306437"/>
            <a:chOff x="0" y="0"/>
            <a:chExt cx="1679614" cy="481146"/>
          </a:xfrm>
        </p:grpSpPr>
        <p:sp>
          <p:nvSpPr>
            <p:cNvPr id="6" name="Freeform 6"/>
            <p:cNvSpPr/>
            <p:nvPr/>
          </p:nvSpPr>
          <p:spPr>
            <a:xfrm>
              <a:off x="0" y="0"/>
              <a:ext cx="1679614" cy="481146"/>
            </a:xfrm>
            <a:custGeom>
              <a:avLst/>
              <a:gdLst/>
              <a:ahLst/>
              <a:cxnLst/>
              <a:rect l="l" t="t" r="r" b="b"/>
              <a:pathLst>
                <a:path w="1679614" h="481146">
                  <a:moveTo>
                    <a:pt x="49039" y="0"/>
                  </a:moveTo>
                  <a:lnTo>
                    <a:pt x="1630575" y="0"/>
                  </a:lnTo>
                  <a:cubicBezTo>
                    <a:pt x="1657658" y="0"/>
                    <a:pt x="1679614" y="21956"/>
                    <a:pt x="1679614" y="49039"/>
                  </a:cubicBezTo>
                  <a:lnTo>
                    <a:pt x="1679614" y="432107"/>
                  </a:lnTo>
                  <a:cubicBezTo>
                    <a:pt x="1679614" y="459190"/>
                    <a:pt x="1657658" y="481146"/>
                    <a:pt x="1630575" y="481146"/>
                  </a:cubicBezTo>
                  <a:lnTo>
                    <a:pt x="49039" y="481146"/>
                  </a:lnTo>
                  <a:cubicBezTo>
                    <a:pt x="21956" y="481146"/>
                    <a:pt x="0" y="459190"/>
                    <a:pt x="0" y="432107"/>
                  </a:cubicBezTo>
                  <a:lnTo>
                    <a:pt x="0" y="49039"/>
                  </a:lnTo>
                  <a:cubicBezTo>
                    <a:pt x="0" y="21956"/>
                    <a:pt x="21956" y="0"/>
                    <a:pt x="49039" y="0"/>
                  </a:cubicBezTo>
                  <a:close/>
                </a:path>
              </a:pathLst>
            </a:custGeom>
            <a:solidFill>
              <a:srgbClr val="FBF7EE"/>
            </a:solidFill>
          </p:spPr>
          <p:txBody>
            <a:bodyPr/>
            <a:lstStyle/>
            <a:p>
              <a:endParaRPr lang="en-US"/>
            </a:p>
          </p:txBody>
        </p:sp>
        <p:sp>
          <p:nvSpPr>
            <p:cNvPr id="7" name="TextBox 7"/>
            <p:cNvSpPr txBox="1"/>
            <p:nvPr/>
          </p:nvSpPr>
          <p:spPr>
            <a:xfrm>
              <a:off x="0" y="-57150"/>
              <a:ext cx="1679614" cy="538296"/>
            </a:xfrm>
            <a:prstGeom prst="rect">
              <a:avLst/>
            </a:prstGeom>
          </p:spPr>
          <p:txBody>
            <a:bodyPr lIns="50800" tIns="50800" rIns="50800" bIns="50800" rtlCol="0" anchor="ctr"/>
            <a:lstStyle/>
            <a:p>
              <a:pPr algn="ctr">
                <a:lnSpc>
                  <a:spcPts val="3296"/>
                </a:lnSpc>
              </a:pPr>
              <a:endParaRPr/>
            </a:p>
          </p:txBody>
        </p:sp>
      </p:grpSp>
      <p:sp>
        <p:nvSpPr>
          <p:cNvPr id="8" name="TextBox 8"/>
          <p:cNvSpPr txBox="1"/>
          <p:nvPr/>
        </p:nvSpPr>
        <p:spPr>
          <a:xfrm>
            <a:off x="9912884" y="2672760"/>
            <a:ext cx="6807090" cy="972185"/>
          </a:xfrm>
          <a:prstGeom prst="rect">
            <a:avLst/>
          </a:prstGeom>
        </p:spPr>
        <p:txBody>
          <a:bodyPr lIns="0" tIns="0" rIns="0" bIns="0" rtlCol="0" anchor="t">
            <a:spAutoFit/>
          </a:bodyPr>
          <a:lstStyle/>
          <a:p>
            <a:pPr algn="just">
              <a:lnSpc>
                <a:spcPts val="7839"/>
              </a:lnSpc>
            </a:pPr>
            <a:r>
              <a:rPr lang="en-US" sz="5599" dirty="0" err="1">
                <a:solidFill>
                  <a:srgbClr val="2A3D43"/>
                </a:solidFill>
                <a:latin typeface="Roboto Condensed"/>
              </a:rPr>
              <a:t>Xem</a:t>
            </a:r>
            <a:r>
              <a:rPr lang="en-US" sz="5599" dirty="0">
                <a:solidFill>
                  <a:srgbClr val="2A3D43"/>
                </a:solidFill>
                <a:latin typeface="Roboto Condensed"/>
              </a:rPr>
              <a:t> video </a:t>
            </a:r>
            <a:r>
              <a:rPr lang="en-US" sz="5599" dirty="0" err="1">
                <a:solidFill>
                  <a:srgbClr val="2A3D43"/>
                </a:solidFill>
                <a:latin typeface="Roboto Condensed"/>
              </a:rPr>
              <a:t>sau</a:t>
            </a:r>
            <a:r>
              <a:rPr lang="en-US" sz="5599" dirty="0">
                <a:solidFill>
                  <a:srgbClr val="2A3D43"/>
                </a:solidFill>
                <a:latin typeface="Roboto Condensed"/>
              </a:rPr>
              <a:t> </a:t>
            </a:r>
            <a:r>
              <a:rPr lang="en-US" sz="5599" dirty="0" err="1">
                <a:solidFill>
                  <a:srgbClr val="2A3D43"/>
                </a:solidFill>
                <a:latin typeface="Roboto Condensed"/>
              </a:rPr>
              <a:t>đây</a:t>
            </a:r>
            <a:endParaRPr lang="en-US" sz="5599" dirty="0">
              <a:solidFill>
                <a:srgbClr val="2A3D43"/>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3606" y="30586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13806424" y="5944263"/>
            <a:ext cx="4140679" cy="4114800"/>
          </a:xfrm>
          <a:custGeom>
            <a:avLst/>
            <a:gdLst/>
            <a:ahLst/>
            <a:cxnLst/>
            <a:rect l="l" t="t" r="r" b="b"/>
            <a:pathLst>
              <a:path w="4140679" h="4114800">
                <a:moveTo>
                  <a:pt x="4140679" y="4114800"/>
                </a:moveTo>
                <a:lnTo>
                  <a:pt x="0" y="4114800"/>
                </a:lnTo>
                <a:lnTo>
                  <a:pt x="0" y="0"/>
                </a:lnTo>
                <a:lnTo>
                  <a:pt x="4140679" y="0"/>
                </a:lnTo>
                <a:lnTo>
                  <a:pt x="4140679"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H="1">
            <a:off x="13806424" y="305868"/>
            <a:ext cx="4140679" cy="4114800"/>
          </a:xfrm>
          <a:custGeom>
            <a:avLst/>
            <a:gdLst/>
            <a:ahLst/>
            <a:cxnLst/>
            <a:rect l="l" t="t" r="r" b="b"/>
            <a:pathLst>
              <a:path w="4140679" h="4114800">
                <a:moveTo>
                  <a:pt x="4140679" y="0"/>
                </a:moveTo>
                <a:lnTo>
                  <a:pt x="0" y="0"/>
                </a:lnTo>
                <a:lnTo>
                  <a:pt x="0" y="4114800"/>
                </a:lnTo>
                <a:lnTo>
                  <a:pt x="4140679" y="4114800"/>
                </a:lnTo>
                <a:lnTo>
                  <a:pt x="41406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253606" y="5944263"/>
            <a:ext cx="4140679" cy="4114800"/>
          </a:xfrm>
          <a:custGeom>
            <a:avLst/>
            <a:gdLst/>
            <a:ahLst/>
            <a:cxnLst/>
            <a:rect l="l" t="t" r="r" b="b"/>
            <a:pathLst>
              <a:path w="4140679" h="4114800">
                <a:moveTo>
                  <a:pt x="0" y="4114800"/>
                </a:moveTo>
                <a:lnTo>
                  <a:pt x="4140679" y="4114800"/>
                </a:lnTo>
                <a:lnTo>
                  <a:pt x="4140679"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1028700" y="1229123"/>
            <a:ext cx="9634118" cy="1818480"/>
          </a:xfrm>
          <a:prstGeom prst="rect">
            <a:avLst/>
          </a:prstGeom>
        </p:spPr>
        <p:txBody>
          <a:bodyPr lIns="0" tIns="0" rIns="0" bIns="0" rtlCol="0" anchor="t">
            <a:spAutoFit/>
          </a:bodyPr>
          <a:lstStyle/>
          <a:p>
            <a:pPr algn="just">
              <a:lnSpc>
                <a:spcPts val="5611"/>
              </a:lnSpc>
            </a:pPr>
            <a:r>
              <a:rPr lang="en-US" sz="4599" spc="-22">
                <a:solidFill>
                  <a:srgbClr val="FBF7EE"/>
                </a:solidFill>
                <a:latin typeface="#9Slide05 VL Fadilla"/>
              </a:rPr>
              <a:t>b. Cảm xúc trữ tình </a:t>
            </a:r>
          </a:p>
          <a:p>
            <a:pPr algn="just">
              <a:lnSpc>
                <a:spcPts val="4301"/>
              </a:lnSpc>
            </a:pPr>
            <a:r>
              <a:rPr lang="en-US" sz="3526" spc="-105">
                <a:solidFill>
                  <a:srgbClr val="FBF7EE"/>
                </a:solidFill>
                <a:latin typeface="Roboto Condensed Bold"/>
              </a:rPr>
              <a:t>* Phần 2: Từ dòng 9 đến 20 (Mối quan hệ giữa cảnh vật và tâm trạng)</a:t>
            </a:r>
          </a:p>
        </p:txBody>
      </p:sp>
      <p:sp>
        <p:nvSpPr>
          <p:cNvPr id="7" name="TextBox 7"/>
          <p:cNvSpPr txBox="1"/>
          <p:nvPr/>
        </p:nvSpPr>
        <p:spPr>
          <a:xfrm>
            <a:off x="9708201" y="2632207"/>
            <a:ext cx="8196447" cy="2565136"/>
          </a:xfrm>
          <a:prstGeom prst="rect">
            <a:avLst/>
          </a:prstGeom>
        </p:spPr>
        <p:txBody>
          <a:bodyPr lIns="0" tIns="0" rIns="0" bIns="0" rtlCol="0" anchor="t">
            <a:spAutoFit/>
          </a:bodyPr>
          <a:lstStyle/>
          <a:p>
            <a:pPr algn="ctr">
              <a:lnSpc>
                <a:spcPts val="5038"/>
              </a:lnSpc>
            </a:pPr>
            <a:r>
              <a:rPr lang="en-US" sz="4233" dirty="0">
                <a:solidFill>
                  <a:srgbClr val="FFFFFF"/>
                </a:solidFill>
                <a:latin typeface="#9Slide05 VL Fadilla"/>
              </a:rPr>
              <a:t>Hoa </a:t>
            </a:r>
            <a:r>
              <a:rPr lang="en-US" sz="4233" dirty="0" err="1">
                <a:solidFill>
                  <a:srgbClr val="FFFFFF"/>
                </a:solidFill>
                <a:latin typeface="#9Slide05 VL Fadilla"/>
              </a:rPr>
              <a:t>dãi</a:t>
            </a:r>
            <a:r>
              <a:rPr lang="en-US" sz="4233" dirty="0">
                <a:solidFill>
                  <a:srgbClr val="FFFFFF"/>
                </a:solidFill>
                <a:latin typeface="#9Slide05 VL Fadilla"/>
              </a:rPr>
              <a:t> </a:t>
            </a:r>
            <a:r>
              <a:rPr lang="en-US" sz="4233" dirty="0" err="1">
                <a:solidFill>
                  <a:srgbClr val="FFFFFF"/>
                </a:solidFill>
                <a:latin typeface="#9Slide05 VL Fadilla"/>
              </a:rPr>
              <a:t>nguyệt</a:t>
            </a:r>
            <a:r>
              <a:rPr lang="en-US" sz="4233" dirty="0">
                <a:solidFill>
                  <a:srgbClr val="FFFFFF"/>
                </a:solidFill>
                <a:latin typeface="#9Slide05 VL Fadilla"/>
              </a:rPr>
              <a:t>, </a:t>
            </a:r>
            <a:r>
              <a:rPr lang="en-US" sz="4233" dirty="0" err="1">
                <a:solidFill>
                  <a:srgbClr val="FFFFFF"/>
                </a:solidFill>
                <a:latin typeface="#9Slide05 VL Fadilla"/>
              </a:rPr>
              <a:t>nguyệt</a:t>
            </a:r>
            <a:r>
              <a:rPr lang="en-US" sz="4233" dirty="0">
                <a:solidFill>
                  <a:srgbClr val="FFFFFF"/>
                </a:solidFill>
                <a:latin typeface="#9Slide05 VL Fadilla"/>
              </a:rPr>
              <a:t> in </a:t>
            </a:r>
            <a:r>
              <a:rPr lang="en-US" sz="4233" dirty="0" err="1">
                <a:solidFill>
                  <a:srgbClr val="FFFFFF"/>
                </a:solidFill>
                <a:latin typeface="#9Slide05 VL Fadilla"/>
              </a:rPr>
              <a:t>một</a:t>
            </a:r>
            <a:r>
              <a:rPr lang="en-US" sz="4233" dirty="0">
                <a:solidFill>
                  <a:srgbClr val="FFFFFF"/>
                </a:solidFill>
                <a:latin typeface="#9Slide05 VL Fadilla"/>
              </a:rPr>
              <a:t> </a:t>
            </a:r>
            <a:r>
              <a:rPr lang="en-US" sz="4233" dirty="0" err="1">
                <a:solidFill>
                  <a:srgbClr val="FFFFFF"/>
                </a:solidFill>
                <a:latin typeface="#9Slide05 VL Fadilla"/>
              </a:rPr>
              <a:t>tấm</a:t>
            </a:r>
            <a:r>
              <a:rPr lang="en-US" sz="4233" dirty="0">
                <a:solidFill>
                  <a:srgbClr val="FFFFFF"/>
                </a:solidFill>
                <a:latin typeface="#9Slide05 VL Fadilla"/>
              </a:rPr>
              <a:t>,</a:t>
            </a:r>
          </a:p>
          <a:p>
            <a:pPr algn="ctr">
              <a:lnSpc>
                <a:spcPts val="5038"/>
              </a:lnSpc>
            </a:pPr>
            <a:r>
              <a:rPr lang="en-US" sz="4233" dirty="0" err="1">
                <a:solidFill>
                  <a:srgbClr val="FFFFFF"/>
                </a:solidFill>
                <a:latin typeface="#9Slide05 VL Fadilla"/>
              </a:rPr>
              <a:t>Nguyệt</a:t>
            </a:r>
            <a:r>
              <a:rPr lang="en-US" sz="4233" dirty="0">
                <a:solidFill>
                  <a:srgbClr val="FFFFFF"/>
                </a:solidFill>
                <a:latin typeface="#9Slide05 VL Fadilla"/>
              </a:rPr>
              <a:t> </a:t>
            </a:r>
            <a:r>
              <a:rPr lang="en-US" sz="4233" dirty="0" err="1">
                <a:solidFill>
                  <a:srgbClr val="FFFFFF"/>
                </a:solidFill>
                <a:latin typeface="#9Slide05 VL Fadilla"/>
              </a:rPr>
              <a:t>lồng</a:t>
            </a:r>
            <a:r>
              <a:rPr lang="en-US" sz="4233" dirty="0">
                <a:solidFill>
                  <a:srgbClr val="FFFFFF"/>
                </a:solidFill>
                <a:latin typeface="#9Slide05 VL Fadilla"/>
              </a:rPr>
              <a:t> </a:t>
            </a:r>
            <a:r>
              <a:rPr lang="en-US" sz="4233" dirty="0" err="1">
                <a:solidFill>
                  <a:srgbClr val="FFFFFF"/>
                </a:solidFill>
                <a:latin typeface="#9Slide05 VL Fadilla"/>
              </a:rPr>
              <a:t>hoa</a:t>
            </a:r>
            <a:r>
              <a:rPr lang="en-US" sz="4233" dirty="0">
                <a:solidFill>
                  <a:srgbClr val="FFFFFF"/>
                </a:solidFill>
                <a:latin typeface="#9Slide05 VL Fadilla"/>
              </a:rPr>
              <a:t>, </a:t>
            </a:r>
            <a:r>
              <a:rPr lang="en-US" sz="4233" dirty="0" err="1">
                <a:solidFill>
                  <a:srgbClr val="FFFFFF"/>
                </a:solidFill>
                <a:latin typeface="#9Slide05 VL Fadilla"/>
              </a:rPr>
              <a:t>hoa</a:t>
            </a:r>
            <a:r>
              <a:rPr lang="en-US" sz="4233" dirty="0">
                <a:solidFill>
                  <a:srgbClr val="FFFFFF"/>
                </a:solidFill>
                <a:latin typeface="#9Slide05 VL Fadilla"/>
              </a:rPr>
              <a:t> </a:t>
            </a:r>
            <a:r>
              <a:rPr lang="en-US" sz="4233" dirty="0" err="1">
                <a:solidFill>
                  <a:srgbClr val="FFFFFF"/>
                </a:solidFill>
                <a:latin typeface="#9Slide05 VL Fadilla"/>
              </a:rPr>
              <a:t>thắm</a:t>
            </a:r>
            <a:r>
              <a:rPr lang="en-US" sz="4233" dirty="0">
                <a:solidFill>
                  <a:srgbClr val="FFFFFF"/>
                </a:solidFill>
                <a:latin typeface="#9Slide05 VL Fadilla"/>
              </a:rPr>
              <a:t> </a:t>
            </a:r>
            <a:r>
              <a:rPr lang="en-US" sz="4233" dirty="0" err="1">
                <a:solidFill>
                  <a:srgbClr val="FFFFFF"/>
                </a:solidFill>
                <a:latin typeface="#9Slide05 VL Fadilla"/>
              </a:rPr>
              <a:t>từng</a:t>
            </a:r>
            <a:r>
              <a:rPr lang="en-US" sz="4233" dirty="0">
                <a:solidFill>
                  <a:srgbClr val="FFFFFF"/>
                </a:solidFill>
                <a:latin typeface="#9Slide05 VL Fadilla"/>
              </a:rPr>
              <a:t> </a:t>
            </a:r>
            <a:r>
              <a:rPr lang="en-US" sz="4233" dirty="0" err="1">
                <a:solidFill>
                  <a:srgbClr val="FFFFFF"/>
                </a:solidFill>
                <a:latin typeface="#9Slide05 VL Fadilla"/>
              </a:rPr>
              <a:t>bông</a:t>
            </a:r>
            <a:r>
              <a:rPr lang="en-US" sz="4233" dirty="0">
                <a:solidFill>
                  <a:srgbClr val="FFFFFF"/>
                </a:solidFill>
                <a:latin typeface="#9Slide05 VL Fadilla"/>
              </a:rPr>
              <a:t>.</a:t>
            </a:r>
          </a:p>
          <a:p>
            <a:pPr algn="ctr">
              <a:lnSpc>
                <a:spcPts val="5038"/>
              </a:lnSpc>
            </a:pPr>
            <a:r>
              <a:rPr lang="en-US" sz="4233" dirty="0" err="1">
                <a:solidFill>
                  <a:srgbClr val="FFFFFF"/>
                </a:solidFill>
                <a:latin typeface="#9Slide05 VL Fadilla"/>
              </a:rPr>
              <a:t>Nguyệt</a:t>
            </a:r>
            <a:r>
              <a:rPr lang="en-US" sz="4233" dirty="0">
                <a:solidFill>
                  <a:srgbClr val="FFFFFF"/>
                </a:solidFill>
                <a:latin typeface="#9Slide05 VL Fadilla"/>
              </a:rPr>
              <a:t> </a:t>
            </a:r>
            <a:r>
              <a:rPr lang="en-US" sz="4233" dirty="0" err="1">
                <a:solidFill>
                  <a:srgbClr val="FFFFFF"/>
                </a:solidFill>
                <a:latin typeface="#9Slide05 VL Fadilla"/>
              </a:rPr>
              <a:t>hoa</a:t>
            </a:r>
            <a:r>
              <a:rPr lang="en-US" sz="4233" dirty="0">
                <a:solidFill>
                  <a:srgbClr val="FFFFFF"/>
                </a:solidFill>
                <a:latin typeface="#9Slide05 VL Fadilla"/>
              </a:rPr>
              <a:t>, </a:t>
            </a:r>
            <a:r>
              <a:rPr lang="en-US" sz="4233" dirty="0" err="1">
                <a:solidFill>
                  <a:srgbClr val="FFFFFF"/>
                </a:solidFill>
                <a:latin typeface="#9Slide05 VL Fadilla"/>
              </a:rPr>
              <a:t>hoa</a:t>
            </a:r>
            <a:r>
              <a:rPr lang="en-US" sz="4233" dirty="0">
                <a:solidFill>
                  <a:srgbClr val="FFFFFF"/>
                </a:solidFill>
                <a:latin typeface="#9Slide05 VL Fadilla"/>
              </a:rPr>
              <a:t> </a:t>
            </a:r>
            <a:r>
              <a:rPr lang="en-US" sz="4233" dirty="0" err="1">
                <a:solidFill>
                  <a:srgbClr val="FFFFFF"/>
                </a:solidFill>
                <a:latin typeface="#9Slide05 VL Fadilla"/>
              </a:rPr>
              <a:t>nguyệt</a:t>
            </a:r>
            <a:r>
              <a:rPr lang="en-US" sz="4233" dirty="0">
                <a:solidFill>
                  <a:srgbClr val="FFFFFF"/>
                </a:solidFill>
                <a:latin typeface="#9Slide05 VL Fadilla"/>
              </a:rPr>
              <a:t> </a:t>
            </a:r>
            <a:r>
              <a:rPr lang="en-US" sz="4233" dirty="0" err="1">
                <a:solidFill>
                  <a:srgbClr val="FFFFFF"/>
                </a:solidFill>
                <a:latin typeface="#9Slide05 VL Fadilla"/>
              </a:rPr>
              <a:t>trùng</a:t>
            </a:r>
            <a:r>
              <a:rPr lang="en-US" sz="4233" dirty="0">
                <a:solidFill>
                  <a:srgbClr val="FFFFFF"/>
                </a:solidFill>
                <a:latin typeface="#9Slide05 VL Fadilla"/>
              </a:rPr>
              <a:t> </a:t>
            </a:r>
            <a:r>
              <a:rPr lang="en-US" sz="4233" dirty="0" err="1">
                <a:solidFill>
                  <a:srgbClr val="FFFFFF"/>
                </a:solidFill>
                <a:latin typeface="#9Slide05 VL Fadilla"/>
              </a:rPr>
              <a:t>trùng</a:t>
            </a:r>
            <a:r>
              <a:rPr lang="en-US" sz="4233" dirty="0">
                <a:solidFill>
                  <a:srgbClr val="FFFFFF"/>
                </a:solidFill>
                <a:latin typeface="#9Slide05 VL Fadilla"/>
              </a:rPr>
              <a:t>,</a:t>
            </a:r>
          </a:p>
          <a:p>
            <a:pPr algn="ctr">
              <a:lnSpc>
                <a:spcPts val="5038"/>
              </a:lnSpc>
            </a:pPr>
            <a:r>
              <a:rPr lang="en-US" sz="4233" dirty="0" err="1">
                <a:solidFill>
                  <a:srgbClr val="FFFFFF"/>
                </a:solidFill>
                <a:latin typeface="#9Slide05 VL Fadilla"/>
              </a:rPr>
              <a:t>Trước</a:t>
            </a:r>
            <a:r>
              <a:rPr lang="en-US" sz="4233" dirty="0">
                <a:solidFill>
                  <a:srgbClr val="FFFFFF"/>
                </a:solidFill>
                <a:latin typeface="#9Slide05 VL Fadilla"/>
              </a:rPr>
              <a:t> </a:t>
            </a:r>
            <a:r>
              <a:rPr lang="en-US" sz="4233" dirty="0" err="1">
                <a:solidFill>
                  <a:srgbClr val="FFFFFF"/>
                </a:solidFill>
                <a:latin typeface="#9Slide05 VL Fadilla"/>
              </a:rPr>
              <a:t>hoa</a:t>
            </a:r>
            <a:r>
              <a:rPr lang="en-US" sz="4233" dirty="0">
                <a:solidFill>
                  <a:srgbClr val="FFFFFF"/>
                </a:solidFill>
                <a:latin typeface="#9Slide05 VL Fadilla"/>
              </a:rPr>
              <a:t> </a:t>
            </a:r>
            <a:r>
              <a:rPr lang="en-US" sz="4233" dirty="0" err="1">
                <a:solidFill>
                  <a:srgbClr val="FFFFFF"/>
                </a:solidFill>
                <a:latin typeface="#9Slide05 VL Fadilla"/>
              </a:rPr>
              <a:t>dưới</a:t>
            </a:r>
            <a:r>
              <a:rPr lang="en-US" sz="4233" dirty="0">
                <a:solidFill>
                  <a:srgbClr val="FFFFFF"/>
                </a:solidFill>
                <a:latin typeface="#9Slide05 VL Fadilla"/>
              </a:rPr>
              <a:t> </a:t>
            </a:r>
            <a:r>
              <a:rPr lang="en-US" sz="4233" dirty="0" err="1">
                <a:solidFill>
                  <a:srgbClr val="FFFFFF"/>
                </a:solidFill>
                <a:latin typeface="#9Slide05 VL Fadilla"/>
              </a:rPr>
              <a:t>nguyệt</a:t>
            </a:r>
            <a:r>
              <a:rPr lang="en-US" sz="4233" dirty="0">
                <a:solidFill>
                  <a:srgbClr val="FFFFFF"/>
                </a:solidFill>
                <a:latin typeface="#9Slide05 VL Fadilla"/>
              </a:rPr>
              <a:t>, </a:t>
            </a:r>
            <a:r>
              <a:rPr lang="en-US" sz="4233" dirty="0" err="1">
                <a:solidFill>
                  <a:srgbClr val="FFFFFF"/>
                </a:solidFill>
                <a:latin typeface="#9Slide05 VL Fadilla"/>
              </a:rPr>
              <a:t>trong</a:t>
            </a:r>
            <a:r>
              <a:rPr lang="en-US" sz="4233" dirty="0">
                <a:solidFill>
                  <a:srgbClr val="FFFFFF"/>
                </a:solidFill>
                <a:latin typeface="#9Slide05 VL Fadilla"/>
              </a:rPr>
              <a:t> </a:t>
            </a:r>
            <a:r>
              <a:rPr lang="en-US" sz="4233" dirty="0" err="1">
                <a:solidFill>
                  <a:srgbClr val="FFFFFF"/>
                </a:solidFill>
                <a:latin typeface="#9Slide05 VL Fadilla"/>
              </a:rPr>
              <a:t>lòng</a:t>
            </a:r>
            <a:r>
              <a:rPr lang="en-US" sz="4233" dirty="0">
                <a:solidFill>
                  <a:srgbClr val="FFFFFF"/>
                </a:solidFill>
                <a:latin typeface="#9Slide05 VL Fadilla"/>
              </a:rPr>
              <a:t> </a:t>
            </a:r>
            <a:r>
              <a:rPr lang="en-US" sz="4233" dirty="0" err="1">
                <a:solidFill>
                  <a:srgbClr val="FFFFFF"/>
                </a:solidFill>
                <a:latin typeface="#9Slide05 VL Fadilla"/>
              </a:rPr>
              <a:t>ciết</a:t>
            </a:r>
            <a:r>
              <a:rPr lang="en-US" sz="4233" dirty="0">
                <a:solidFill>
                  <a:srgbClr val="FFFFFF"/>
                </a:solidFill>
                <a:latin typeface="#9Slide05 VL Fadilla"/>
              </a:rPr>
              <a:t> </a:t>
            </a:r>
            <a:r>
              <a:rPr lang="en-US" sz="4233" dirty="0" err="1">
                <a:solidFill>
                  <a:srgbClr val="FFFFFF"/>
                </a:solidFill>
                <a:latin typeface="#9Slide05 VL Fadilla"/>
              </a:rPr>
              <a:t>đâu</a:t>
            </a:r>
            <a:r>
              <a:rPr lang="en-US" sz="4233" dirty="0">
                <a:solidFill>
                  <a:srgbClr val="FFFFFF"/>
                </a:solidFill>
                <a:latin typeface="#9Slide05 VL Fadilla"/>
              </a:rPr>
              <a:t>!</a:t>
            </a:r>
          </a:p>
        </p:txBody>
      </p:sp>
      <p:sp>
        <p:nvSpPr>
          <p:cNvPr id="8" name="TextBox 8"/>
          <p:cNvSpPr txBox="1"/>
          <p:nvPr/>
        </p:nvSpPr>
        <p:spPr>
          <a:xfrm>
            <a:off x="1028700" y="3380740"/>
            <a:ext cx="8679501" cy="543560"/>
          </a:xfrm>
          <a:prstGeom prst="rect">
            <a:avLst/>
          </a:prstGeom>
        </p:spPr>
        <p:txBody>
          <a:bodyPr lIns="0" tIns="0" rIns="0" bIns="0" rtlCol="0" anchor="t">
            <a:spAutoFit/>
          </a:bodyPr>
          <a:lstStyle/>
          <a:p>
            <a:pPr algn="just">
              <a:lnSpc>
                <a:spcPts val="4270"/>
              </a:lnSpc>
            </a:pPr>
            <a:r>
              <a:rPr lang="en-US" sz="3500" b="1" spc="-17">
                <a:solidFill>
                  <a:srgbClr val="FBF7EE"/>
                </a:solidFill>
                <a:latin typeface="Roboto Condensed"/>
              </a:rPr>
              <a:t>- Thiên nhiên gợi tả khát vọng hạnh phúc lứa đôi: </a:t>
            </a:r>
          </a:p>
        </p:txBody>
      </p:sp>
      <p:sp>
        <p:nvSpPr>
          <p:cNvPr id="9" name="Freeform 9"/>
          <p:cNvSpPr/>
          <p:nvPr/>
        </p:nvSpPr>
        <p:spPr>
          <a:xfrm>
            <a:off x="9144000" y="2586861"/>
            <a:ext cx="1245248" cy="661165"/>
          </a:xfrm>
          <a:custGeom>
            <a:avLst/>
            <a:gdLst/>
            <a:ahLst/>
            <a:cxnLst/>
            <a:rect l="l" t="t" r="r" b="b"/>
            <a:pathLst>
              <a:path w="1245248" h="921484">
                <a:moveTo>
                  <a:pt x="0" y="0"/>
                </a:moveTo>
                <a:lnTo>
                  <a:pt x="1245248" y="0"/>
                </a:lnTo>
                <a:lnTo>
                  <a:pt x="1245248" y="921483"/>
                </a:lnTo>
                <a:lnTo>
                  <a:pt x="0" y="9214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b="1"/>
          </a:p>
        </p:txBody>
      </p:sp>
      <p:sp>
        <p:nvSpPr>
          <p:cNvPr id="10" name="Freeform 10"/>
          <p:cNvSpPr/>
          <p:nvPr/>
        </p:nvSpPr>
        <p:spPr>
          <a:xfrm>
            <a:off x="2871230" y="5944263"/>
            <a:ext cx="810573" cy="586652"/>
          </a:xfrm>
          <a:custGeom>
            <a:avLst/>
            <a:gdLst/>
            <a:ahLst/>
            <a:cxnLst/>
            <a:rect l="l" t="t" r="r" b="b"/>
            <a:pathLst>
              <a:path w="810573" h="586652">
                <a:moveTo>
                  <a:pt x="0" y="0"/>
                </a:moveTo>
                <a:lnTo>
                  <a:pt x="810573" y="0"/>
                </a:lnTo>
                <a:lnTo>
                  <a:pt x="810573" y="586652"/>
                </a:lnTo>
                <a:lnTo>
                  <a:pt x="0" y="5866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TextBox 11"/>
          <p:cNvSpPr txBox="1"/>
          <p:nvPr/>
        </p:nvSpPr>
        <p:spPr>
          <a:xfrm>
            <a:off x="388322" y="186576"/>
            <a:ext cx="16870978" cy="842124"/>
          </a:xfrm>
          <a:prstGeom prst="rect">
            <a:avLst/>
          </a:prstGeom>
        </p:spPr>
        <p:txBody>
          <a:bodyPr lIns="0" tIns="0" rIns="0" bIns="0" rtlCol="0" anchor="t">
            <a:spAutoFit/>
          </a:bodyPr>
          <a:lstStyle/>
          <a:p>
            <a:pPr algn="ctr">
              <a:lnSpc>
                <a:spcPts val="6727"/>
              </a:lnSpc>
            </a:pPr>
            <a:r>
              <a:rPr lang="en-US" sz="5382">
                <a:solidFill>
                  <a:srgbClr val="FFCF51"/>
                </a:solidFill>
                <a:latin typeface="Fraunces Bold"/>
              </a:rPr>
              <a:t>3. KHÁM PHÁ VĂN BẢN</a:t>
            </a:r>
          </a:p>
        </p:txBody>
      </p:sp>
      <p:sp>
        <p:nvSpPr>
          <p:cNvPr id="12" name="TextBox 12"/>
          <p:cNvSpPr txBox="1"/>
          <p:nvPr/>
        </p:nvSpPr>
        <p:spPr>
          <a:xfrm>
            <a:off x="1028700" y="4178298"/>
            <a:ext cx="8679501" cy="1076960"/>
          </a:xfrm>
          <a:prstGeom prst="rect">
            <a:avLst/>
          </a:prstGeom>
        </p:spPr>
        <p:txBody>
          <a:bodyPr lIns="0" tIns="0" rIns="0" bIns="0" rtlCol="0" anchor="t">
            <a:spAutoFit/>
          </a:bodyPr>
          <a:lstStyle/>
          <a:p>
            <a:pPr algn="just">
              <a:lnSpc>
                <a:spcPts val="4270"/>
              </a:lnSpc>
            </a:pPr>
            <a:r>
              <a:rPr lang="en-US" sz="3500" spc="-17" dirty="0">
                <a:solidFill>
                  <a:srgbClr val="FBF7EE"/>
                </a:solidFill>
                <a:latin typeface="Roboto Condensed"/>
              </a:rPr>
              <a:t>+ </a:t>
            </a:r>
            <a:r>
              <a:rPr lang="en-US" sz="3500" spc="-17" dirty="0" err="1">
                <a:solidFill>
                  <a:srgbClr val="FBF7EE"/>
                </a:solidFill>
                <a:latin typeface="Roboto Condensed"/>
              </a:rPr>
              <a:t>Điệp</a:t>
            </a:r>
            <a:r>
              <a:rPr lang="en-US" sz="3500" spc="-17" dirty="0">
                <a:solidFill>
                  <a:srgbClr val="FBF7EE"/>
                </a:solidFill>
                <a:latin typeface="Roboto Condensed"/>
              </a:rPr>
              <a:t> </a:t>
            </a:r>
            <a:r>
              <a:rPr lang="en-US" sz="3500" spc="-17" dirty="0" err="1">
                <a:solidFill>
                  <a:srgbClr val="FBF7EE"/>
                </a:solidFill>
                <a:latin typeface="Roboto Condensed"/>
              </a:rPr>
              <a:t>ngữ</a:t>
            </a:r>
            <a:r>
              <a:rPr lang="en-US" sz="3500" spc="-17" dirty="0">
                <a:solidFill>
                  <a:srgbClr val="FBF7EE"/>
                </a:solidFill>
                <a:latin typeface="Roboto Condensed"/>
              </a:rPr>
              <a:t>, </a:t>
            </a:r>
            <a:r>
              <a:rPr lang="en-US" sz="3500" spc="-17" dirty="0" err="1">
                <a:solidFill>
                  <a:srgbClr val="FBF7EE"/>
                </a:solidFill>
                <a:latin typeface="Roboto Condensed"/>
              </a:rPr>
              <a:t>điệp</a:t>
            </a:r>
            <a:r>
              <a:rPr lang="en-US" sz="3500" spc="-17" dirty="0">
                <a:solidFill>
                  <a:srgbClr val="FBF7EE"/>
                </a:solidFill>
                <a:latin typeface="Roboto Condensed"/>
              </a:rPr>
              <a:t> </a:t>
            </a:r>
            <a:r>
              <a:rPr lang="en-US" sz="3500" spc="-17" dirty="0" err="1">
                <a:solidFill>
                  <a:srgbClr val="FBF7EE"/>
                </a:solidFill>
                <a:latin typeface="Roboto Condensed"/>
              </a:rPr>
              <a:t>cấu</a:t>
            </a:r>
            <a:r>
              <a:rPr lang="en-US" sz="3500" spc="-17" dirty="0">
                <a:solidFill>
                  <a:srgbClr val="FBF7EE"/>
                </a:solidFill>
                <a:latin typeface="Roboto Condensed"/>
              </a:rPr>
              <a:t> </a:t>
            </a:r>
            <a:r>
              <a:rPr lang="en-US" sz="3500" spc="-17" dirty="0" err="1">
                <a:solidFill>
                  <a:srgbClr val="FBF7EE"/>
                </a:solidFill>
                <a:latin typeface="Roboto Condensed"/>
              </a:rPr>
              <a:t>trúc</a:t>
            </a:r>
            <a:r>
              <a:rPr lang="en-US" sz="3500" spc="-17" dirty="0">
                <a:solidFill>
                  <a:srgbClr val="FBF7EE"/>
                </a:solidFill>
                <a:latin typeface="Roboto Condensed"/>
              </a:rPr>
              <a:t>: Hoa, </a:t>
            </a:r>
            <a:r>
              <a:rPr lang="en-US" sz="3500" spc="-17" dirty="0" err="1">
                <a:solidFill>
                  <a:srgbClr val="FBF7EE"/>
                </a:solidFill>
                <a:latin typeface="Roboto Condensed"/>
              </a:rPr>
              <a:t>nguyệt</a:t>
            </a:r>
            <a:r>
              <a:rPr lang="en-US" sz="3500" spc="-17" dirty="0">
                <a:solidFill>
                  <a:srgbClr val="FBF7EE"/>
                </a:solidFill>
                <a:latin typeface="Roboto Condensed"/>
              </a:rPr>
              <a:t>; </a:t>
            </a:r>
            <a:r>
              <a:rPr lang="en-US" sz="3500" spc="-17" dirty="0" err="1">
                <a:solidFill>
                  <a:srgbClr val="FBF7EE"/>
                </a:solidFill>
                <a:latin typeface="Roboto Condensed"/>
              </a:rPr>
              <a:t>hình</a:t>
            </a:r>
            <a:r>
              <a:rPr lang="en-US" sz="3500" spc="-17" dirty="0">
                <a:solidFill>
                  <a:srgbClr val="FBF7EE"/>
                </a:solidFill>
                <a:latin typeface="Roboto Condensed"/>
              </a:rPr>
              <a:t> </a:t>
            </a:r>
            <a:r>
              <a:rPr lang="en-US" sz="3500" spc="-17" dirty="0" err="1">
                <a:solidFill>
                  <a:srgbClr val="FBF7EE"/>
                </a:solidFill>
                <a:latin typeface="Roboto Condensed"/>
              </a:rPr>
              <a:t>ảnh</a:t>
            </a:r>
            <a:r>
              <a:rPr lang="en-US" sz="3500" spc="-17" dirty="0">
                <a:solidFill>
                  <a:srgbClr val="FBF7EE"/>
                </a:solidFill>
                <a:latin typeface="Roboto Condensed"/>
              </a:rPr>
              <a:t> </a:t>
            </a:r>
            <a:r>
              <a:rPr lang="en-US" sz="3500" spc="-17" dirty="0" err="1">
                <a:solidFill>
                  <a:srgbClr val="FBF7EE"/>
                </a:solidFill>
                <a:latin typeface="Roboto Condensed"/>
              </a:rPr>
              <a:t>lồng</a:t>
            </a:r>
            <a:r>
              <a:rPr lang="en-US" sz="3500" spc="-17" dirty="0">
                <a:solidFill>
                  <a:srgbClr val="FBF7EE"/>
                </a:solidFill>
                <a:latin typeface="Roboto Condensed"/>
              </a:rPr>
              <a:t> </a:t>
            </a:r>
            <a:r>
              <a:rPr lang="en-US" sz="3500" spc="-17" dirty="0" err="1">
                <a:solidFill>
                  <a:srgbClr val="FBF7EE"/>
                </a:solidFill>
                <a:latin typeface="Roboto Condensed"/>
              </a:rPr>
              <a:t>xoáy</a:t>
            </a:r>
            <a:r>
              <a:rPr lang="en-US" sz="3500" spc="-17" dirty="0">
                <a:solidFill>
                  <a:srgbClr val="FBF7EE"/>
                </a:solidFill>
                <a:latin typeface="Roboto Condensed"/>
              </a:rPr>
              <a:t> </a:t>
            </a:r>
            <a:r>
              <a:rPr lang="en-US" sz="3500" spc="-17" dirty="0" err="1">
                <a:solidFill>
                  <a:srgbClr val="FBF7EE"/>
                </a:solidFill>
                <a:latin typeface="Roboto Condensed"/>
              </a:rPr>
              <a:t>vào</a:t>
            </a:r>
            <a:r>
              <a:rPr lang="en-US" sz="3500" spc="-17" dirty="0">
                <a:solidFill>
                  <a:srgbClr val="FBF7EE"/>
                </a:solidFill>
                <a:latin typeface="Roboto Condensed"/>
              </a:rPr>
              <a:t> </a:t>
            </a:r>
            <a:r>
              <a:rPr lang="en-US" sz="3500" spc="-17" dirty="0" err="1">
                <a:solidFill>
                  <a:srgbClr val="FBF7EE"/>
                </a:solidFill>
                <a:latin typeface="Roboto Condensed"/>
              </a:rPr>
              <a:t>nhau</a:t>
            </a:r>
            <a:r>
              <a:rPr lang="en-US" sz="3500" spc="-17" dirty="0">
                <a:solidFill>
                  <a:srgbClr val="FBF7EE"/>
                </a:solidFill>
                <a:latin typeface="Roboto Condensed"/>
              </a:rPr>
              <a:t>, </a:t>
            </a:r>
            <a:r>
              <a:rPr lang="en-US" sz="3500" spc="-17" dirty="0" err="1">
                <a:solidFill>
                  <a:srgbClr val="FBF7EE"/>
                </a:solidFill>
                <a:latin typeface="Roboto Condensed"/>
              </a:rPr>
              <a:t>những</a:t>
            </a:r>
            <a:r>
              <a:rPr lang="en-US" sz="3500" spc="-17" dirty="0">
                <a:solidFill>
                  <a:srgbClr val="FBF7EE"/>
                </a:solidFill>
                <a:latin typeface="Roboto Condensed"/>
              </a:rPr>
              <a:t> </a:t>
            </a:r>
            <a:r>
              <a:rPr lang="en-US" sz="3500" spc="-17" dirty="0" err="1">
                <a:solidFill>
                  <a:srgbClr val="FBF7EE"/>
                </a:solidFill>
                <a:latin typeface="Roboto Condensed"/>
              </a:rPr>
              <a:t>lớp</a:t>
            </a:r>
            <a:r>
              <a:rPr lang="en-US" sz="3500" spc="-17" dirty="0">
                <a:solidFill>
                  <a:srgbClr val="FBF7EE"/>
                </a:solidFill>
                <a:latin typeface="Roboto Condensed"/>
              </a:rPr>
              <a:t> </a:t>
            </a:r>
            <a:r>
              <a:rPr lang="en-US" sz="3500" spc="-17" dirty="0" err="1">
                <a:solidFill>
                  <a:srgbClr val="FBF7EE"/>
                </a:solidFill>
                <a:latin typeface="Roboto Condensed"/>
              </a:rPr>
              <a:t>hình</a:t>
            </a:r>
            <a:r>
              <a:rPr lang="en-US" sz="3500" spc="-17" dirty="0">
                <a:solidFill>
                  <a:srgbClr val="FBF7EE"/>
                </a:solidFill>
                <a:latin typeface="Roboto Condensed"/>
              </a:rPr>
              <a:t> </a:t>
            </a:r>
            <a:r>
              <a:rPr lang="en-US" sz="3500" spc="-17" dirty="0" err="1">
                <a:solidFill>
                  <a:srgbClr val="FBF7EE"/>
                </a:solidFill>
                <a:latin typeface="Roboto Condensed"/>
              </a:rPr>
              <a:t>ảnh</a:t>
            </a:r>
            <a:r>
              <a:rPr lang="en-US" sz="3500" spc="-17" dirty="0">
                <a:solidFill>
                  <a:srgbClr val="FBF7EE"/>
                </a:solidFill>
                <a:latin typeface="Roboto Condensed"/>
              </a:rPr>
              <a:t> </a:t>
            </a:r>
            <a:r>
              <a:rPr lang="en-US" sz="3500" spc="-17" dirty="0" err="1">
                <a:solidFill>
                  <a:srgbClr val="FBF7EE"/>
                </a:solidFill>
                <a:latin typeface="Roboto Condensed"/>
              </a:rPr>
              <a:t>giao</a:t>
            </a:r>
            <a:r>
              <a:rPr lang="en-US" sz="3500" spc="-17" dirty="0">
                <a:solidFill>
                  <a:srgbClr val="FBF7EE"/>
                </a:solidFill>
                <a:latin typeface="Roboto Condensed"/>
              </a:rPr>
              <a:t> </a:t>
            </a:r>
            <a:r>
              <a:rPr lang="en-US" sz="3500" spc="-17" dirty="0" err="1">
                <a:solidFill>
                  <a:srgbClr val="FBF7EE"/>
                </a:solidFill>
                <a:latin typeface="Roboto Condensed"/>
              </a:rPr>
              <a:t>hòa</a:t>
            </a:r>
            <a:r>
              <a:rPr lang="en-US" sz="3500" spc="-17" dirty="0">
                <a:solidFill>
                  <a:srgbClr val="FBF7EE"/>
                </a:solidFill>
                <a:latin typeface="Roboto Condensed"/>
              </a:rPr>
              <a:t>. </a:t>
            </a:r>
          </a:p>
        </p:txBody>
      </p:sp>
      <p:sp>
        <p:nvSpPr>
          <p:cNvPr id="13" name="TextBox 13"/>
          <p:cNvSpPr txBox="1"/>
          <p:nvPr/>
        </p:nvSpPr>
        <p:spPr>
          <a:xfrm>
            <a:off x="3748478" y="5858538"/>
            <a:ext cx="8679501" cy="2473325"/>
          </a:xfrm>
          <a:prstGeom prst="rect">
            <a:avLst/>
          </a:prstGeom>
        </p:spPr>
        <p:txBody>
          <a:bodyPr lIns="0" tIns="0" rIns="0" bIns="0" rtlCol="0" anchor="t">
            <a:spAutoFit/>
          </a:bodyPr>
          <a:lstStyle/>
          <a:p>
            <a:pPr algn="just">
              <a:lnSpc>
                <a:spcPts val="4900"/>
              </a:lnSpc>
            </a:pPr>
            <a:r>
              <a:rPr lang="en-US" sz="3500" spc="-17">
                <a:solidFill>
                  <a:srgbClr val="FBF7EE"/>
                </a:solidFill>
                <a:latin typeface="Roboto Condensed"/>
              </a:rPr>
              <a:t>Đánh thức niềm khao khát hạnh phúc lứa đôi thầm kín trong lòng chinh phụ</a:t>
            </a:r>
          </a:p>
          <a:p>
            <a:pPr algn="just">
              <a:lnSpc>
                <a:spcPts val="4900"/>
              </a:lnSpc>
            </a:pPr>
            <a:r>
              <a:rPr lang="en-US" sz="3500" spc="-17">
                <a:solidFill>
                  <a:srgbClr val="FBF7EE"/>
                </a:solidFill>
                <a:latin typeface="Roboto Condensed"/>
              </a:rPr>
              <a:t>Nỗi đau về sự lẻ loi lại quay lại với nàng mà còn như khơi sâuthêm hơn nữa</a:t>
            </a:r>
          </a:p>
        </p:txBody>
      </p:sp>
      <p:sp>
        <p:nvSpPr>
          <p:cNvPr id="14" name="Freeform 14"/>
          <p:cNvSpPr/>
          <p:nvPr/>
        </p:nvSpPr>
        <p:spPr>
          <a:xfrm>
            <a:off x="2833130" y="7157113"/>
            <a:ext cx="810573" cy="586652"/>
          </a:xfrm>
          <a:custGeom>
            <a:avLst/>
            <a:gdLst/>
            <a:ahLst/>
            <a:cxnLst/>
            <a:rect l="l" t="t" r="r" b="b"/>
            <a:pathLst>
              <a:path w="810573" h="586652">
                <a:moveTo>
                  <a:pt x="0" y="0"/>
                </a:moveTo>
                <a:lnTo>
                  <a:pt x="810573" y="0"/>
                </a:lnTo>
                <a:lnTo>
                  <a:pt x="810573" y="586652"/>
                </a:lnTo>
                <a:lnTo>
                  <a:pt x="0" y="5866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flipH="1">
            <a:off x="11719664" y="5197343"/>
            <a:ext cx="8340169" cy="11514206"/>
          </a:xfrm>
          <a:custGeom>
            <a:avLst/>
            <a:gdLst/>
            <a:ahLst/>
            <a:cxnLst/>
            <a:rect l="l" t="t" r="r" b="b"/>
            <a:pathLst>
              <a:path w="8340169" h="11514206">
                <a:moveTo>
                  <a:pt x="8340169" y="0"/>
                </a:moveTo>
                <a:lnTo>
                  <a:pt x="0" y="0"/>
                </a:lnTo>
                <a:lnTo>
                  <a:pt x="0" y="11514206"/>
                </a:lnTo>
                <a:lnTo>
                  <a:pt x="8340169" y="11514206"/>
                </a:lnTo>
                <a:lnTo>
                  <a:pt x="8340169" y="0"/>
                </a:lnTo>
                <a:close/>
              </a:path>
            </a:pathLst>
          </a:custGeom>
          <a:blipFill>
            <a:blip r:embed="rId8"/>
            <a:stretch>
              <a:fillRect r="-3197"/>
            </a:stretch>
          </a:blipFill>
        </p:spPr>
        <p:txBody>
          <a:bodyPr/>
          <a:lstStyle/>
          <a:p>
            <a:endParaRPr lang="en-US"/>
          </a:p>
        </p:txBody>
      </p:sp>
      <p:cxnSp>
        <p:nvCxnSpPr>
          <p:cNvPr id="16" name="Straight Connector 15">
            <a:extLst>
              <a:ext uri="{FF2B5EF4-FFF2-40B4-BE49-F238E27FC236}">
                <a16:creationId xmlns:a16="http://schemas.microsoft.com/office/drawing/2014/main" id="{0E40D050-7408-2E01-A6B2-5CC43A3D4F11}"/>
              </a:ext>
            </a:extLst>
          </p:cNvPr>
          <p:cNvCxnSpPr>
            <a:cxnSpLocks/>
          </p:cNvCxnSpPr>
          <p:nvPr/>
        </p:nvCxnSpPr>
        <p:spPr>
          <a:xfrm>
            <a:off x="10668000" y="3209926"/>
            <a:ext cx="87011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DDAF8A3-40C4-A265-439F-B096CC2DE566}"/>
              </a:ext>
            </a:extLst>
          </p:cNvPr>
          <p:cNvCxnSpPr>
            <a:cxnSpLocks/>
          </p:cNvCxnSpPr>
          <p:nvPr/>
        </p:nvCxnSpPr>
        <p:spPr>
          <a:xfrm>
            <a:off x="12427979" y="3209926"/>
            <a:ext cx="87011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2A2EAB9-EB49-AAD9-1522-31353F9A2CF6}"/>
              </a:ext>
            </a:extLst>
          </p:cNvPr>
          <p:cNvCxnSpPr>
            <a:cxnSpLocks/>
          </p:cNvCxnSpPr>
          <p:nvPr/>
        </p:nvCxnSpPr>
        <p:spPr>
          <a:xfrm>
            <a:off x="13806424" y="3209926"/>
            <a:ext cx="87011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189412-7702-87B5-3CE5-11B1B861B0BE}"/>
              </a:ext>
            </a:extLst>
          </p:cNvPr>
          <p:cNvCxnSpPr>
            <a:cxnSpLocks/>
          </p:cNvCxnSpPr>
          <p:nvPr/>
        </p:nvCxnSpPr>
        <p:spPr>
          <a:xfrm>
            <a:off x="12801600" y="3846740"/>
            <a:ext cx="4964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065028-F9B0-DB8E-5A26-1930C0B9F1C3}"/>
              </a:ext>
            </a:extLst>
          </p:cNvPr>
          <p:cNvCxnSpPr>
            <a:cxnSpLocks/>
          </p:cNvCxnSpPr>
          <p:nvPr/>
        </p:nvCxnSpPr>
        <p:spPr>
          <a:xfrm>
            <a:off x="13792200" y="38481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28CF73A-5F9B-39A3-84AA-57EB17EAB0F5}"/>
              </a:ext>
            </a:extLst>
          </p:cNvPr>
          <p:cNvCxnSpPr>
            <a:cxnSpLocks/>
          </p:cNvCxnSpPr>
          <p:nvPr/>
        </p:nvCxnSpPr>
        <p:spPr>
          <a:xfrm>
            <a:off x="10389248" y="4457408"/>
            <a:ext cx="241235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556AF1D-4C33-31FE-5F7C-E1063916CD27}"/>
              </a:ext>
            </a:extLst>
          </p:cNvPr>
          <p:cNvCxnSpPr>
            <a:cxnSpLocks/>
          </p:cNvCxnSpPr>
          <p:nvPr/>
        </p:nvCxnSpPr>
        <p:spPr>
          <a:xfrm>
            <a:off x="13043224" y="4473445"/>
            <a:ext cx="163331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2000"/>
                                        <p:tgtEl>
                                          <p:spTgt spid="25"/>
                                        </p:tgtEl>
                                      </p:cBhvr>
                                    </p:animEffect>
                                  </p:childTnLst>
                                </p:cTn>
                              </p:par>
                              <p:par>
                                <p:cTn id="35" presetID="6"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53606" y="305868"/>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flipV="1">
            <a:off x="13806424" y="5944263"/>
            <a:ext cx="4140679" cy="4114800"/>
          </a:xfrm>
          <a:custGeom>
            <a:avLst/>
            <a:gdLst/>
            <a:ahLst/>
            <a:cxnLst/>
            <a:rect l="l" t="t" r="r" b="b"/>
            <a:pathLst>
              <a:path w="4140679" h="4114800">
                <a:moveTo>
                  <a:pt x="4140679" y="4114800"/>
                </a:moveTo>
                <a:lnTo>
                  <a:pt x="0" y="4114800"/>
                </a:lnTo>
                <a:lnTo>
                  <a:pt x="0" y="0"/>
                </a:lnTo>
                <a:lnTo>
                  <a:pt x="4140679" y="0"/>
                </a:lnTo>
                <a:lnTo>
                  <a:pt x="4140679"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H="1">
            <a:off x="13806424" y="305868"/>
            <a:ext cx="4140679" cy="4114800"/>
          </a:xfrm>
          <a:custGeom>
            <a:avLst/>
            <a:gdLst/>
            <a:ahLst/>
            <a:cxnLst/>
            <a:rect l="l" t="t" r="r" b="b"/>
            <a:pathLst>
              <a:path w="4140679" h="4114800">
                <a:moveTo>
                  <a:pt x="4140679" y="0"/>
                </a:moveTo>
                <a:lnTo>
                  <a:pt x="0" y="0"/>
                </a:lnTo>
                <a:lnTo>
                  <a:pt x="0" y="4114800"/>
                </a:lnTo>
                <a:lnTo>
                  <a:pt x="4140679" y="4114800"/>
                </a:lnTo>
                <a:lnTo>
                  <a:pt x="414067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253606" y="5944263"/>
            <a:ext cx="4140679" cy="4114800"/>
          </a:xfrm>
          <a:custGeom>
            <a:avLst/>
            <a:gdLst/>
            <a:ahLst/>
            <a:cxnLst/>
            <a:rect l="l" t="t" r="r" b="b"/>
            <a:pathLst>
              <a:path w="4140679" h="4114800">
                <a:moveTo>
                  <a:pt x="0" y="4114800"/>
                </a:moveTo>
                <a:lnTo>
                  <a:pt x="4140679" y="4114800"/>
                </a:lnTo>
                <a:lnTo>
                  <a:pt x="4140679" y="0"/>
                </a:lnTo>
                <a:lnTo>
                  <a:pt x="0" y="0"/>
                </a:lnTo>
                <a:lnTo>
                  <a:pt x="0" y="411480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1028700" y="1229123"/>
            <a:ext cx="9634118" cy="1818480"/>
          </a:xfrm>
          <a:prstGeom prst="rect">
            <a:avLst/>
          </a:prstGeom>
        </p:spPr>
        <p:txBody>
          <a:bodyPr lIns="0" tIns="0" rIns="0" bIns="0" rtlCol="0" anchor="t">
            <a:spAutoFit/>
          </a:bodyPr>
          <a:lstStyle/>
          <a:p>
            <a:pPr algn="just">
              <a:lnSpc>
                <a:spcPts val="5611"/>
              </a:lnSpc>
            </a:pPr>
            <a:r>
              <a:rPr lang="en-US" sz="4599" spc="-22">
                <a:solidFill>
                  <a:srgbClr val="FBF7EE"/>
                </a:solidFill>
                <a:latin typeface="#9Slide05 VL Fadilla"/>
              </a:rPr>
              <a:t>b. Cảm xúc trữ tình </a:t>
            </a:r>
          </a:p>
          <a:p>
            <a:pPr algn="just">
              <a:lnSpc>
                <a:spcPts val="4301"/>
              </a:lnSpc>
            </a:pPr>
            <a:r>
              <a:rPr lang="en-US" sz="3526" spc="-105">
                <a:solidFill>
                  <a:srgbClr val="FBF7EE"/>
                </a:solidFill>
                <a:latin typeface="Roboto Condensed Bold"/>
              </a:rPr>
              <a:t>* Phần 2: Từ dòng 9 đến 20 (Mối quan hệ giữa cảnh vật và tâm trạng)</a:t>
            </a:r>
          </a:p>
        </p:txBody>
      </p:sp>
      <p:sp>
        <p:nvSpPr>
          <p:cNvPr id="7" name="TextBox 7"/>
          <p:cNvSpPr txBox="1"/>
          <p:nvPr/>
        </p:nvSpPr>
        <p:spPr>
          <a:xfrm>
            <a:off x="388322" y="186576"/>
            <a:ext cx="16870978" cy="842124"/>
          </a:xfrm>
          <a:prstGeom prst="rect">
            <a:avLst/>
          </a:prstGeom>
        </p:spPr>
        <p:txBody>
          <a:bodyPr lIns="0" tIns="0" rIns="0" bIns="0" rtlCol="0" anchor="t">
            <a:spAutoFit/>
          </a:bodyPr>
          <a:lstStyle/>
          <a:p>
            <a:pPr algn="ctr">
              <a:lnSpc>
                <a:spcPts val="6727"/>
              </a:lnSpc>
            </a:pPr>
            <a:r>
              <a:rPr lang="en-US" sz="5382">
                <a:solidFill>
                  <a:srgbClr val="FFCF51"/>
                </a:solidFill>
                <a:latin typeface="Fraunces Bold"/>
              </a:rPr>
              <a:t>3. KHÁM PHÁ VĂN BẢN</a:t>
            </a:r>
          </a:p>
        </p:txBody>
      </p:sp>
      <p:sp>
        <p:nvSpPr>
          <p:cNvPr id="8" name="TextBox 8"/>
          <p:cNvSpPr txBox="1"/>
          <p:nvPr/>
        </p:nvSpPr>
        <p:spPr>
          <a:xfrm>
            <a:off x="9708201" y="2632207"/>
            <a:ext cx="8196447" cy="2615354"/>
          </a:xfrm>
          <a:prstGeom prst="rect">
            <a:avLst/>
          </a:prstGeom>
        </p:spPr>
        <p:txBody>
          <a:bodyPr lIns="0" tIns="0" rIns="0" bIns="0" rtlCol="0" anchor="t">
            <a:spAutoFit/>
          </a:bodyPr>
          <a:lstStyle/>
          <a:p>
            <a:pPr algn="ctr">
              <a:lnSpc>
                <a:spcPts val="5157"/>
              </a:lnSpc>
            </a:pPr>
            <a:r>
              <a:rPr lang="en-US" sz="4333">
                <a:solidFill>
                  <a:srgbClr val="FFFFFF"/>
                </a:solidFill>
                <a:latin typeface="#9Slide05 VL Fadilla"/>
              </a:rPr>
              <a:t>Hoa dãi nguyệt, nguyệt in một tấm,</a:t>
            </a:r>
          </a:p>
          <a:p>
            <a:pPr algn="ctr">
              <a:lnSpc>
                <a:spcPts val="5157"/>
              </a:lnSpc>
            </a:pPr>
            <a:r>
              <a:rPr lang="en-US" sz="4333">
                <a:solidFill>
                  <a:srgbClr val="FFFFFF"/>
                </a:solidFill>
                <a:latin typeface="#9Slide05 VL Fadilla"/>
              </a:rPr>
              <a:t>Nguyệt lồng hoa, hoa thắm từng bông.</a:t>
            </a:r>
          </a:p>
          <a:p>
            <a:pPr algn="ctr">
              <a:lnSpc>
                <a:spcPts val="5157"/>
              </a:lnSpc>
            </a:pPr>
            <a:r>
              <a:rPr lang="en-US" sz="4333">
                <a:solidFill>
                  <a:srgbClr val="FFFFFF"/>
                </a:solidFill>
                <a:latin typeface="#9Slide05 VL Fadilla"/>
              </a:rPr>
              <a:t>Nguyệt hoa, hoa nguyệt trùng trùng,</a:t>
            </a:r>
          </a:p>
          <a:p>
            <a:pPr algn="ctr">
              <a:lnSpc>
                <a:spcPts val="5157"/>
              </a:lnSpc>
            </a:pPr>
            <a:r>
              <a:rPr lang="en-US" sz="4333">
                <a:solidFill>
                  <a:srgbClr val="FFFFFF"/>
                </a:solidFill>
                <a:latin typeface="#9Slide05 VL Fadilla"/>
              </a:rPr>
              <a:t>Trước hoa dưới nguyệt, trong lòng ciết đâu!</a:t>
            </a:r>
          </a:p>
        </p:txBody>
      </p:sp>
      <p:sp>
        <p:nvSpPr>
          <p:cNvPr id="9" name="TextBox 9"/>
          <p:cNvSpPr txBox="1"/>
          <p:nvPr/>
        </p:nvSpPr>
        <p:spPr>
          <a:xfrm>
            <a:off x="1269535" y="3905250"/>
            <a:ext cx="8679501" cy="543560"/>
          </a:xfrm>
          <a:prstGeom prst="rect">
            <a:avLst/>
          </a:prstGeom>
        </p:spPr>
        <p:txBody>
          <a:bodyPr lIns="0" tIns="0" rIns="0" bIns="0" rtlCol="0" anchor="t">
            <a:spAutoFit/>
          </a:bodyPr>
          <a:lstStyle/>
          <a:p>
            <a:pPr algn="just">
              <a:lnSpc>
                <a:spcPts val="4270"/>
              </a:lnSpc>
            </a:pPr>
            <a:r>
              <a:rPr lang="en-US" sz="3500" b="1" spc="-17" dirty="0">
                <a:solidFill>
                  <a:srgbClr val="FBF7EE"/>
                </a:solidFill>
                <a:latin typeface="Roboto Condensed"/>
              </a:rPr>
              <a:t>- </a:t>
            </a:r>
            <a:r>
              <a:rPr lang="en-US" sz="3500" b="1" spc="-17" dirty="0" err="1">
                <a:solidFill>
                  <a:srgbClr val="FBF7EE"/>
                </a:solidFill>
                <a:latin typeface="Roboto Condensed"/>
              </a:rPr>
              <a:t>Thiên</a:t>
            </a:r>
            <a:r>
              <a:rPr lang="en-US" sz="3500" b="1" spc="-17" dirty="0">
                <a:solidFill>
                  <a:srgbClr val="FBF7EE"/>
                </a:solidFill>
                <a:latin typeface="Roboto Condensed"/>
              </a:rPr>
              <a:t> </a:t>
            </a:r>
            <a:r>
              <a:rPr lang="en-US" sz="3500" b="1" spc="-17" dirty="0" err="1">
                <a:solidFill>
                  <a:srgbClr val="FBF7EE"/>
                </a:solidFill>
                <a:latin typeface="Roboto Condensed"/>
              </a:rPr>
              <a:t>nhiên</a:t>
            </a:r>
            <a:r>
              <a:rPr lang="en-US" sz="3500" b="1" spc="-17" dirty="0">
                <a:solidFill>
                  <a:srgbClr val="FBF7EE"/>
                </a:solidFill>
                <a:latin typeface="Roboto Condensed"/>
              </a:rPr>
              <a:t> </a:t>
            </a:r>
            <a:r>
              <a:rPr lang="en-US" sz="3500" b="1" spc="-17" dirty="0" err="1">
                <a:solidFill>
                  <a:srgbClr val="FBF7EE"/>
                </a:solidFill>
                <a:latin typeface="Roboto Condensed"/>
              </a:rPr>
              <a:t>gợi</a:t>
            </a:r>
            <a:r>
              <a:rPr lang="en-US" sz="3500" b="1" spc="-17" dirty="0">
                <a:solidFill>
                  <a:srgbClr val="FBF7EE"/>
                </a:solidFill>
                <a:latin typeface="Roboto Condensed"/>
              </a:rPr>
              <a:t> </a:t>
            </a:r>
            <a:r>
              <a:rPr lang="en-US" sz="3500" b="1" spc="-17" dirty="0" err="1">
                <a:solidFill>
                  <a:srgbClr val="FBF7EE"/>
                </a:solidFill>
                <a:latin typeface="Roboto Condensed"/>
              </a:rPr>
              <a:t>tả</a:t>
            </a:r>
            <a:r>
              <a:rPr lang="en-US" sz="3500" b="1" spc="-17" dirty="0">
                <a:solidFill>
                  <a:srgbClr val="FBF7EE"/>
                </a:solidFill>
                <a:latin typeface="Roboto Condensed"/>
              </a:rPr>
              <a:t> </a:t>
            </a:r>
            <a:r>
              <a:rPr lang="en-US" sz="3500" b="1" spc="-17" dirty="0" err="1">
                <a:solidFill>
                  <a:srgbClr val="FBF7EE"/>
                </a:solidFill>
                <a:latin typeface="Roboto Condensed"/>
              </a:rPr>
              <a:t>khát</a:t>
            </a:r>
            <a:r>
              <a:rPr lang="en-US" sz="3500" b="1" spc="-17" dirty="0">
                <a:solidFill>
                  <a:srgbClr val="FBF7EE"/>
                </a:solidFill>
                <a:latin typeface="Roboto Condensed"/>
              </a:rPr>
              <a:t> </a:t>
            </a:r>
            <a:r>
              <a:rPr lang="en-US" sz="3500" b="1" spc="-17" dirty="0" err="1">
                <a:solidFill>
                  <a:srgbClr val="FBF7EE"/>
                </a:solidFill>
                <a:latin typeface="Roboto Condensed"/>
              </a:rPr>
              <a:t>vọng</a:t>
            </a:r>
            <a:r>
              <a:rPr lang="en-US" sz="3500" b="1" spc="-17" dirty="0">
                <a:solidFill>
                  <a:srgbClr val="FBF7EE"/>
                </a:solidFill>
                <a:latin typeface="Roboto Condensed"/>
              </a:rPr>
              <a:t> </a:t>
            </a:r>
            <a:r>
              <a:rPr lang="en-US" sz="3500" b="1" spc="-17" dirty="0" err="1">
                <a:solidFill>
                  <a:srgbClr val="FBF7EE"/>
                </a:solidFill>
                <a:latin typeface="Roboto Condensed"/>
              </a:rPr>
              <a:t>hạnh</a:t>
            </a:r>
            <a:r>
              <a:rPr lang="en-US" sz="3500" b="1" spc="-17" dirty="0">
                <a:solidFill>
                  <a:srgbClr val="FBF7EE"/>
                </a:solidFill>
                <a:latin typeface="Roboto Condensed"/>
              </a:rPr>
              <a:t> </a:t>
            </a:r>
            <a:r>
              <a:rPr lang="en-US" sz="3500" b="1" spc="-17" dirty="0" err="1">
                <a:solidFill>
                  <a:srgbClr val="FBF7EE"/>
                </a:solidFill>
                <a:latin typeface="Roboto Condensed"/>
              </a:rPr>
              <a:t>phúc</a:t>
            </a:r>
            <a:r>
              <a:rPr lang="en-US" sz="3500" b="1" spc="-17" dirty="0">
                <a:solidFill>
                  <a:srgbClr val="FBF7EE"/>
                </a:solidFill>
                <a:latin typeface="Roboto Condensed"/>
              </a:rPr>
              <a:t> </a:t>
            </a:r>
            <a:r>
              <a:rPr lang="en-US" sz="3500" b="1" spc="-17" dirty="0" err="1">
                <a:solidFill>
                  <a:srgbClr val="FBF7EE"/>
                </a:solidFill>
                <a:latin typeface="Roboto Condensed"/>
              </a:rPr>
              <a:t>lứa</a:t>
            </a:r>
            <a:r>
              <a:rPr lang="en-US" sz="3500" b="1" spc="-17" dirty="0">
                <a:solidFill>
                  <a:srgbClr val="FBF7EE"/>
                </a:solidFill>
                <a:latin typeface="Roboto Condensed"/>
              </a:rPr>
              <a:t> </a:t>
            </a:r>
            <a:r>
              <a:rPr lang="en-US" sz="3500" b="1" spc="-17" dirty="0" err="1">
                <a:solidFill>
                  <a:srgbClr val="FBF7EE"/>
                </a:solidFill>
                <a:latin typeface="Roboto Condensed"/>
              </a:rPr>
              <a:t>đôi</a:t>
            </a:r>
            <a:r>
              <a:rPr lang="en-US" sz="3500" b="1" spc="-17" dirty="0">
                <a:solidFill>
                  <a:srgbClr val="FBF7EE"/>
                </a:solidFill>
                <a:latin typeface="Roboto Condensed"/>
              </a:rPr>
              <a:t>: </a:t>
            </a:r>
          </a:p>
        </p:txBody>
      </p:sp>
      <p:sp>
        <p:nvSpPr>
          <p:cNvPr id="10" name="Freeform 10"/>
          <p:cNvSpPr/>
          <p:nvPr/>
        </p:nvSpPr>
        <p:spPr>
          <a:xfrm>
            <a:off x="9326412" y="3047602"/>
            <a:ext cx="830328" cy="614443"/>
          </a:xfrm>
          <a:custGeom>
            <a:avLst/>
            <a:gdLst/>
            <a:ahLst/>
            <a:cxnLst/>
            <a:rect l="l" t="t" r="r" b="b"/>
            <a:pathLst>
              <a:path w="830328" h="614443">
                <a:moveTo>
                  <a:pt x="0" y="0"/>
                </a:moveTo>
                <a:lnTo>
                  <a:pt x="830327" y="0"/>
                </a:lnTo>
                <a:lnTo>
                  <a:pt x="830327" y="614443"/>
                </a:lnTo>
                <a:lnTo>
                  <a:pt x="0" y="6144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b="1"/>
          </a:p>
        </p:txBody>
      </p:sp>
      <p:sp>
        <p:nvSpPr>
          <p:cNvPr id="11" name="TextBox 11"/>
          <p:cNvSpPr txBox="1"/>
          <p:nvPr/>
        </p:nvSpPr>
        <p:spPr>
          <a:xfrm>
            <a:off x="1892159" y="5178293"/>
            <a:ext cx="8679501" cy="1610360"/>
          </a:xfrm>
          <a:prstGeom prst="rect">
            <a:avLst/>
          </a:prstGeom>
        </p:spPr>
        <p:txBody>
          <a:bodyPr lIns="0" tIns="0" rIns="0" bIns="0" rtlCol="0" anchor="t">
            <a:spAutoFit/>
          </a:bodyPr>
          <a:lstStyle/>
          <a:p>
            <a:pPr algn="just">
              <a:lnSpc>
                <a:spcPts val="4270"/>
              </a:lnSpc>
            </a:pPr>
            <a:r>
              <a:rPr lang="en-US" sz="3500" spc="-17" dirty="0">
                <a:solidFill>
                  <a:srgbClr val="FBF7EE"/>
                </a:solidFill>
                <a:latin typeface="Roboto Condensed"/>
              </a:rPr>
              <a:t>+ </a:t>
            </a:r>
            <a:r>
              <a:rPr lang="en-US" sz="3500" spc="-17" dirty="0" err="1">
                <a:solidFill>
                  <a:srgbClr val="FBF7EE"/>
                </a:solidFill>
                <a:latin typeface="Roboto Condensed"/>
              </a:rPr>
              <a:t>Âm</a:t>
            </a:r>
            <a:r>
              <a:rPr lang="en-US" sz="3500" spc="-17" dirty="0">
                <a:solidFill>
                  <a:srgbClr val="FBF7EE"/>
                </a:solidFill>
                <a:latin typeface="Roboto Condensed"/>
              </a:rPr>
              <a:t> </a:t>
            </a:r>
            <a:r>
              <a:rPr lang="en-US" sz="3500" spc="-17" dirty="0" err="1">
                <a:solidFill>
                  <a:srgbClr val="FBF7EE"/>
                </a:solidFill>
                <a:latin typeface="Roboto Condensed"/>
              </a:rPr>
              <a:t>điệu</a:t>
            </a:r>
            <a:r>
              <a:rPr lang="en-US" sz="3500" spc="-17" dirty="0">
                <a:solidFill>
                  <a:srgbClr val="FBF7EE"/>
                </a:solidFill>
                <a:latin typeface="Roboto Condensed"/>
              </a:rPr>
              <a:t> </a:t>
            </a:r>
            <a:r>
              <a:rPr lang="en-US" sz="3500" spc="-17" dirty="0" err="1">
                <a:solidFill>
                  <a:srgbClr val="FBF7EE"/>
                </a:solidFill>
                <a:latin typeface="Roboto Condensed"/>
              </a:rPr>
              <a:t>của</a:t>
            </a:r>
            <a:r>
              <a:rPr lang="en-US" sz="3500" spc="-17" dirty="0">
                <a:solidFill>
                  <a:srgbClr val="FBF7EE"/>
                </a:solidFill>
                <a:latin typeface="Roboto Condensed"/>
              </a:rPr>
              <a:t> </a:t>
            </a:r>
            <a:r>
              <a:rPr lang="en-US" sz="3500" spc="-17" dirty="0" err="1">
                <a:solidFill>
                  <a:srgbClr val="FBF7EE"/>
                </a:solidFill>
                <a:latin typeface="Roboto Condensed"/>
              </a:rPr>
              <a:t>lời</a:t>
            </a:r>
            <a:r>
              <a:rPr lang="en-US" sz="3500" spc="-17" dirty="0">
                <a:solidFill>
                  <a:srgbClr val="FBF7EE"/>
                </a:solidFill>
                <a:latin typeface="Roboto Condensed"/>
              </a:rPr>
              <a:t> </a:t>
            </a:r>
            <a:r>
              <a:rPr lang="en-US" sz="3500" spc="-17" dirty="0" err="1">
                <a:solidFill>
                  <a:srgbClr val="FBF7EE"/>
                </a:solidFill>
                <a:latin typeface="Roboto Condensed"/>
              </a:rPr>
              <a:t>thơ</a:t>
            </a:r>
            <a:r>
              <a:rPr lang="en-US" sz="3500" spc="-17" dirty="0">
                <a:solidFill>
                  <a:srgbClr val="FBF7EE"/>
                </a:solidFill>
                <a:latin typeface="Roboto Condensed"/>
              </a:rPr>
              <a:t> </a:t>
            </a:r>
            <a:r>
              <a:rPr lang="en-US" sz="3500" spc="-17" dirty="0" err="1">
                <a:solidFill>
                  <a:srgbClr val="FBF7EE"/>
                </a:solidFill>
                <a:latin typeface="Roboto Condensed"/>
              </a:rPr>
              <a:t>cũng</a:t>
            </a:r>
            <a:r>
              <a:rPr lang="en-US" sz="3500" spc="-17" dirty="0">
                <a:solidFill>
                  <a:srgbClr val="FBF7EE"/>
                </a:solidFill>
                <a:latin typeface="Roboto Condensed"/>
              </a:rPr>
              <a:t> </a:t>
            </a:r>
            <a:r>
              <a:rPr lang="en-US" sz="3500" spc="-17" dirty="0" err="1">
                <a:solidFill>
                  <a:srgbClr val="FBF7EE"/>
                </a:solidFill>
                <a:latin typeface="Roboto Condensed"/>
              </a:rPr>
              <a:t>trở</a:t>
            </a:r>
            <a:r>
              <a:rPr lang="en-US" sz="3500" spc="-17" dirty="0">
                <a:solidFill>
                  <a:srgbClr val="FBF7EE"/>
                </a:solidFill>
                <a:latin typeface="Roboto Condensed"/>
              </a:rPr>
              <a:t> </a:t>
            </a:r>
            <a:r>
              <a:rPr lang="en-US" sz="3500" spc="-17" dirty="0" err="1">
                <a:solidFill>
                  <a:srgbClr val="FBF7EE"/>
                </a:solidFill>
                <a:latin typeface="Roboto Condensed"/>
              </a:rPr>
              <a:t>nên</a:t>
            </a:r>
            <a:r>
              <a:rPr lang="en-US" sz="3500" spc="-17" dirty="0">
                <a:solidFill>
                  <a:srgbClr val="FBF7EE"/>
                </a:solidFill>
                <a:latin typeface="Roboto Condensed"/>
              </a:rPr>
              <a:t> </a:t>
            </a:r>
            <a:r>
              <a:rPr lang="en-US" sz="3500" spc="-17" dirty="0" err="1">
                <a:solidFill>
                  <a:srgbClr val="FBF7EE"/>
                </a:solidFill>
                <a:latin typeface="Roboto Condensed"/>
              </a:rPr>
              <a:t>tha</a:t>
            </a:r>
            <a:r>
              <a:rPr lang="en-US" sz="3500" spc="-17" dirty="0">
                <a:solidFill>
                  <a:srgbClr val="FBF7EE"/>
                </a:solidFill>
                <a:latin typeface="Roboto Condensed"/>
              </a:rPr>
              <a:t> </a:t>
            </a:r>
            <a:r>
              <a:rPr lang="en-US" sz="3500" spc="-17" dirty="0" err="1">
                <a:solidFill>
                  <a:srgbClr val="FBF7EE"/>
                </a:solidFill>
                <a:latin typeface="Roboto Condensed"/>
              </a:rPr>
              <a:t>thiết</a:t>
            </a:r>
            <a:r>
              <a:rPr lang="en-US" sz="3500" spc="-17" dirty="0">
                <a:solidFill>
                  <a:srgbClr val="FBF7EE"/>
                </a:solidFill>
                <a:latin typeface="Roboto Condensed"/>
              </a:rPr>
              <a:t>, </a:t>
            </a:r>
            <a:r>
              <a:rPr lang="en-US" sz="3500" spc="-17" dirty="0" err="1">
                <a:solidFill>
                  <a:srgbClr val="FBF7EE"/>
                </a:solidFill>
                <a:latin typeface="Roboto Condensed"/>
              </a:rPr>
              <a:t>nồng</a:t>
            </a:r>
            <a:r>
              <a:rPr lang="en-US" sz="3500" spc="-17" dirty="0">
                <a:solidFill>
                  <a:srgbClr val="FBF7EE"/>
                </a:solidFill>
                <a:latin typeface="Roboto Condensed"/>
              </a:rPr>
              <a:t> </a:t>
            </a:r>
            <a:r>
              <a:rPr lang="en-US" sz="3500" spc="-17" dirty="0" err="1">
                <a:solidFill>
                  <a:srgbClr val="FBF7EE"/>
                </a:solidFill>
                <a:latin typeface="Roboto Condensed"/>
              </a:rPr>
              <a:t>nàn</a:t>
            </a:r>
            <a:r>
              <a:rPr lang="en-US" sz="3500" spc="-17" dirty="0">
                <a:solidFill>
                  <a:srgbClr val="FBF7EE"/>
                </a:solidFill>
                <a:latin typeface="Roboto Condensed"/>
              </a:rPr>
              <a:t> </a:t>
            </a:r>
            <a:r>
              <a:rPr lang="en-US" sz="3500" spc="-17" dirty="0" err="1">
                <a:solidFill>
                  <a:srgbClr val="FBF7EE"/>
                </a:solidFill>
                <a:latin typeface="Roboto Condensed"/>
              </a:rPr>
              <a:t>như</a:t>
            </a:r>
            <a:r>
              <a:rPr lang="en-US" sz="3500" spc="-17" dirty="0">
                <a:solidFill>
                  <a:srgbClr val="FBF7EE"/>
                </a:solidFill>
                <a:latin typeface="Roboto Condensed"/>
              </a:rPr>
              <a:t> </a:t>
            </a:r>
            <a:r>
              <a:rPr lang="en-US" sz="3500" spc="-17" dirty="0" err="1">
                <a:solidFill>
                  <a:srgbClr val="FBF7EE"/>
                </a:solidFill>
                <a:latin typeface="Roboto Condensed"/>
              </a:rPr>
              <a:t>những</a:t>
            </a:r>
            <a:r>
              <a:rPr lang="en-US" sz="3500" spc="-17" dirty="0">
                <a:solidFill>
                  <a:srgbClr val="FBF7EE"/>
                </a:solidFill>
                <a:latin typeface="Roboto Condensed"/>
              </a:rPr>
              <a:t> con </a:t>
            </a:r>
            <a:r>
              <a:rPr lang="en-US" sz="3500" spc="-17" dirty="0" err="1">
                <a:solidFill>
                  <a:srgbClr val="FBF7EE"/>
                </a:solidFill>
                <a:latin typeface="Roboto Condensed"/>
              </a:rPr>
              <a:t>sóng</a:t>
            </a:r>
            <a:r>
              <a:rPr lang="en-US" sz="3500" spc="-17" dirty="0">
                <a:solidFill>
                  <a:srgbClr val="FBF7EE"/>
                </a:solidFill>
                <a:latin typeface="Roboto Condensed"/>
              </a:rPr>
              <a:t> </a:t>
            </a:r>
            <a:r>
              <a:rPr lang="en-US" sz="3500" spc="-17" dirty="0" err="1">
                <a:solidFill>
                  <a:srgbClr val="FBF7EE"/>
                </a:solidFill>
                <a:latin typeface="Roboto Condensed"/>
              </a:rPr>
              <a:t>của</a:t>
            </a:r>
            <a:r>
              <a:rPr lang="en-US" sz="3500" spc="-17" dirty="0">
                <a:solidFill>
                  <a:srgbClr val="FBF7EE"/>
                </a:solidFill>
                <a:latin typeface="Roboto Condensed"/>
              </a:rPr>
              <a:t> </a:t>
            </a:r>
            <a:r>
              <a:rPr lang="en-US" sz="3500" spc="-17" dirty="0" err="1">
                <a:solidFill>
                  <a:srgbClr val="FBF7EE"/>
                </a:solidFill>
                <a:latin typeface="Roboto Condensed"/>
              </a:rPr>
              <a:t>niềm</a:t>
            </a:r>
            <a:r>
              <a:rPr lang="en-US" sz="3500" spc="-17" dirty="0">
                <a:solidFill>
                  <a:srgbClr val="FBF7EE"/>
                </a:solidFill>
                <a:latin typeface="Roboto Condensed"/>
              </a:rPr>
              <a:t> khao </a:t>
            </a:r>
            <a:r>
              <a:rPr lang="en-US" sz="3500" spc="-17" dirty="0" err="1">
                <a:solidFill>
                  <a:srgbClr val="FBF7EE"/>
                </a:solidFill>
                <a:latin typeface="Roboto Condensed"/>
              </a:rPr>
              <a:t>khát</a:t>
            </a:r>
            <a:r>
              <a:rPr lang="en-US" sz="3500" spc="-17" dirty="0">
                <a:solidFill>
                  <a:srgbClr val="FBF7EE"/>
                </a:solidFill>
                <a:latin typeface="Roboto Condensed"/>
              </a:rPr>
              <a:t> </a:t>
            </a:r>
            <a:r>
              <a:rPr lang="en-US" sz="3500" spc="-17" dirty="0" err="1">
                <a:solidFill>
                  <a:srgbClr val="FBF7EE"/>
                </a:solidFill>
                <a:latin typeface="Roboto Condensed"/>
              </a:rPr>
              <a:t>đang</a:t>
            </a:r>
            <a:r>
              <a:rPr lang="en-US" sz="3500" spc="-17" dirty="0">
                <a:solidFill>
                  <a:srgbClr val="FBF7EE"/>
                </a:solidFill>
                <a:latin typeface="Roboto Condensed"/>
              </a:rPr>
              <a:t> </a:t>
            </a:r>
            <a:r>
              <a:rPr lang="en-US" sz="3500" spc="-17" dirty="0" err="1">
                <a:solidFill>
                  <a:srgbClr val="FBF7EE"/>
                </a:solidFill>
                <a:latin typeface="Roboto Condensed"/>
              </a:rPr>
              <a:t>dâng</a:t>
            </a:r>
            <a:r>
              <a:rPr lang="en-US" sz="3500" spc="-17" dirty="0">
                <a:solidFill>
                  <a:srgbClr val="FBF7EE"/>
                </a:solidFill>
                <a:latin typeface="Roboto Condensed"/>
              </a:rPr>
              <a:t> </a:t>
            </a:r>
            <a:r>
              <a:rPr lang="en-US" sz="3500" spc="-17" dirty="0" err="1">
                <a:solidFill>
                  <a:srgbClr val="FBF7EE"/>
                </a:solidFill>
                <a:latin typeface="Roboto Condensed"/>
              </a:rPr>
              <a:t>lên</a:t>
            </a:r>
            <a:r>
              <a:rPr lang="en-US" sz="3500" spc="-17" dirty="0">
                <a:solidFill>
                  <a:srgbClr val="FBF7EE"/>
                </a:solidFill>
                <a:latin typeface="Roboto Condensed"/>
              </a:rPr>
              <a:t> </a:t>
            </a:r>
            <a:r>
              <a:rPr lang="en-US" sz="3500" spc="-17" dirty="0" err="1">
                <a:solidFill>
                  <a:srgbClr val="FBF7EE"/>
                </a:solidFill>
                <a:latin typeface="Roboto Condensed"/>
              </a:rPr>
              <a:t>trong</a:t>
            </a:r>
            <a:r>
              <a:rPr lang="en-US" sz="3500" spc="-17" dirty="0">
                <a:solidFill>
                  <a:srgbClr val="FBF7EE"/>
                </a:solidFill>
                <a:latin typeface="Roboto Condensed"/>
              </a:rPr>
              <a:t> </a:t>
            </a:r>
            <a:r>
              <a:rPr lang="en-US" sz="3500" spc="-17" dirty="0" err="1">
                <a:solidFill>
                  <a:srgbClr val="FBF7EE"/>
                </a:solidFill>
                <a:latin typeface="Roboto Condensed"/>
              </a:rPr>
              <a:t>lòng</a:t>
            </a:r>
            <a:r>
              <a:rPr lang="en-US" sz="3500" spc="-17" dirty="0">
                <a:solidFill>
                  <a:srgbClr val="FBF7EE"/>
                </a:solidFill>
                <a:latin typeface="Roboto Condensed"/>
              </a:rPr>
              <a:t> </a:t>
            </a:r>
            <a:r>
              <a:rPr lang="en-US" sz="3500" spc="-17" dirty="0" err="1">
                <a:solidFill>
                  <a:srgbClr val="FBF7EE"/>
                </a:solidFill>
                <a:latin typeface="Roboto Condensed"/>
              </a:rPr>
              <a:t>người</a:t>
            </a:r>
            <a:r>
              <a:rPr lang="en-US" sz="3500" spc="-17" dirty="0">
                <a:solidFill>
                  <a:srgbClr val="FBF7EE"/>
                </a:solidFill>
                <a:latin typeface="Roboto Condensed"/>
              </a:rPr>
              <a:t> </a:t>
            </a:r>
            <a:r>
              <a:rPr lang="en-US" sz="3500" spc="-17" dirty="0" err="1">
                <a:solidFill>
                  <a:srgbClr val="FBF7EE"/>
                </a:solidFill>
                <a:latin typeface="Roboto Condensed"/>
              </a:rPr>
              <a:t>chinh</a:t>
            </a:r>
            <a:r>
              <a:rPr lang="en-US" sz="3500" spc="-17" dirty="0">
                <a:solidFill>
                  <a:srgbClr val="FBF7EE"/>
                </a:solidFill>
                <a:latin typeface="Roboto Condensed"/>
              </a:rPr>
              <a:t> </a:t>
            </a:r>
            <a:r>
              <a:rPr lang="en-US" sz="3500" spc="-17" dirty="0" err="1">
                <a:solidFill>
                  <a:srgbClr val="FBF7EE"/>
                </a:solidFill>
                <a:latin typeface="Roboto Condensed"/>
              </a:rPr>
              <a:t>phụ</a:t>
            </a:r>
            <a:r>
              <a:rPr lang="en-US" sz="3500" spc="-17" dirty="0">
                <a:solidFill>
                  <a:srgbClr val="FBF7EE"/>
                </a:solidFill>
                <a:latin typeface="Roboto Condensed"/>
              </a:rPr>
              <a:t>.</a:t>
            </a:r>
          </a:p>
        </p:txBody>
      </p:sp>
      <p:sp>
        <p:nvSpPr>
          <p:cNvPr id="12" name="TextBox 12"/>
          <p:cNvSpPr txBox="1"/>
          <p:nvPr/>
        </p:nvSpPr>
        <p:spPr>
          <a:xfrm>
            <a:off x="3040164" y="7458103"/>
            <a:ext cx="8679501" cy="543560"/>
          </a:xfrm>
          <a:prstGeom prst="rect">
            <a:avLst/>
          </a:prstGeom>
        </p:spPr>
        <p:txBody>
          <a:bodyPr lIns="0" tIns="0" rIns="0" bIns="0" rtlCol="0" anchor="t">
            <a:spAutoFit/>
          </a:bodyPr>
          <a:lstStyle/>
          <a:p>
            <a:pPr algn="just">
              <a:lnSpc>
                <a:spcPts val="4270"/>
              </a:lnSpc>
            </a:pPr>
            <a:r>
              <a:rPr lang="en-US" sz="3500" spc="-17">
                <a:solidFill>
                  <a:srgbClr val="FBF7EE"/>
                </a:solidFill>
                <a:latin typeface="Roboto Condensed"/>
              </a:rPr>
              <a:t>Tả cảnh ngụ tình.</a:t>
            </a:r>
          </a:p>
        </p:txBody>
      </p:sp>
      <p:sp>
        <p:nvSpPr>
          <p:cNvPr id="13" name="Freeform 13"/>
          <p:cNvSpPr/>
          <p:nvPr/>
        </p:nvSpPr>
        <p:spPr>
          <a:xfrm>
            <a:off x="1892159" y="7384038"/>
            <a:ext cx="810573" cy="586652"/>
          </a:xfrm>
          <a:custGeom>
            <a:avLst/>
            <a:gdLst/>
            <a:ahLst/>
            <a:cxnLst/>
            <a:rect l="l" t="t" r="r" b="b"/>
            <a:pathLst>
              <a:path w="810573" h="586652">
                <a:moveTo>
                  <a:pt x="0" y="0"/>
                </a:moveTo>
                <a:lnTo>
                  <a:pt x="810573" y="0"/>
                </a:lnTo>
                <a:lnTo>
                  <a:pt x="810573" y="586652"/>
                </a:lnTo>
                <a:lnTo>
                  <a:pt x="0" y="5866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flipH="1">
            <a:off x="11719664" y="5197343"/>
            <a:ext cx="8340169" cy="11514206"/>
          </a:xfrm>
          <a:custGeom>
            <a:avLst/>
            <a:gdLst/>
            <a:ahLst/>
            <a:cxnLst/>
            <a:rect l="l" t="t" r="r" b="b"/>
            <a:pathLst>
              <a:path w="8340169" h="11514206">
                <a:moveTo>
                  <a:pt x="8340169" y="0"/>
                </a:moveTo>
                <a:lnTo>
                  <a:pt x="0" y="0"/>
                </a:lnTo>
                <a:lnTo>
                  <a:pt x="0" y="11514206"/>
                </a:lnTo>
                <a:lnTo>
                  <a:pt x="8340169" y="11514206"/>
                </a:lnTo>
                <a:lnTo>
                  <a:pt x="8340169" y="0"/>
                </a:lnTo>
                <a:close/>
              </a:path>
            </a:pathLst>
          </a:custGeom>
          <a:blipFill>
            <a:blip r:embed="rId8"/>
            <a:stretch>
              <a:fillRect r="-3197"/>
            </a:stretch>
          </a:blipFill>
        </p:spPr>
        <p:txBody>
          <a:bodyPr/>
          <a:lstStyle/>
          <a:p>
            <a:endParaRPr lang="en-US"/>
          </a:p>
        </p:txBody>
      </p:sp>
      <p:sp>
        <p:nvSpPr>
          <p:cNvPr id="15" name="Freeform 15"/>
          <p:cNvSpPr/>
          <p:nvPr/>
        </p:nvSpPr>
        <p:spPr>
          <a:xfrm>
            <a:off x="8823811" y="7183411"/>
            <a:ext cx="3078317" cy="2946206"/>
          </a:xfrm>
          <a:custGeom>
            <a:avLst/>
            <a:gdLst/>
            <a:ahLst/>
            <a:cxnLst/>
            <a:rect l="l" t="t" r="r" b="b"/>
            <a:pathLst>
              <a:path w="3078317" h="2946206">
                <a:moveTo>
                  <a:pt x="0" y="0"/>
                </a:moveTo>
                <a:lnTo>
                  <a:pt x="3078317" y="0"/>
                </a:lnTo>
                <a:lnTo>
                  <a:pt x="3078317" y="2946206"/>
                </a:lnTo>
                <a:lnTo>
                  <a:pt x="0" y="2946206"/>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2865983" y="271488"/>
            <a:ext cx="3257550" cy="1543050"/>
          </a:xfrm>
          <a:prstGeom prst="rect">
            <a:avLst/>
          </a:prstGeom>
        </p:spPr>
        <p:txBody>
          <a:bodyPr lIns="0" tIns="0" rIns="0" bIns="0" rtlCol="0" anchor="t">
            <a:spAutoFit/>
          </a:bodyPr>
          <a:lstStyle/>
          <a:p>
            <a:pPr algn="ctr">
              <a:lnSpc>
                <a:spcPts val="12599"/>
              </a:lnSpc>
            </a:pPr>
            <a:r>
              <a:rPr lang="en-US" sz="9000">
                <a:solidFill>
                  <a:srgbClr val="FFCF51"/>
                </a:solidFill>
                <a:latin typeface="Bahianita"/>
              </a:rPr>
              <a:t>NHIỆM VỤ 2:</a:t>
            </a:r>
          </a:p>
        </p:txBody>
      </p:sp>
      <p:grpSp>
        <p:nvGrpSpPr>
          <p:cNvPr id="3" name="Group 3"/>
          <p:cNvGrpSpPr/>
          <p:nvPr/>
        </p:nvGrpSpPr>
        <p:grpSpPr>
          <a:xfrm>
            <a:off x="4447133" y="3542302"/>
            <a:ext cx="8642082" cy="3302928"/>
            <a:chOff x="0" y="0"/>
            <a:chExt cx="2276104" cy="869907"/>
          </a:xfrm>
        </p:grpSpPr>
        <p:sp>
          <p:nvSpPr>
            <p:cNvPr id="4" name="Freeform 4"/>
            <p:cNvSpPr/>
            <p:nvPr/>
          </p:nvSpPr>
          <p:spPr>
            <a:xfrm>
              <a:off x="0" y="0"/>
              <a:ext cx="2276104" cy="869907"/>
            </a:xfrm>
            <a:custGeom>
              <a:avLst/>
              <a:gdLst/>
              <a:ahLst/>
              <a:cxnLst/>
              <a:rect l="l" t="t" r="r" b="b"/>
              <a:pathLst>
                <a:path w="2276104" h="869907">
                  <a:moveTo>
                    <a:pt x="45688" y="0"/>
                  </a:moveTo>
                  <a:lnTo>
                    <a:pt x="2230416" y="0"/>
                  </a:lnTo>
                  <a:cubicBezTo>
                    <a:pt x="2242533" y="0"/>
                    <a:pt x="2254154" y="4814"/>
                    <a:pt x="2262722" y="13382"/>
                  </a:cubicBezTo>
                  <a:cubicBezTo>
                    <a:pt x="2271290" y="21950"/>
                    <a:pt x="2276104" y="33571"/>
                    <a:pt x="2276104" y="45688"/>
                  </a:cubicBezTo>
                  <a:lnTo>
                    <a:pt x="2276104" y="824219"/>
                  </a:lnTo>
                  <a:cubicBezTo>
                    <a:pt x="2276104" y="836336"/>
                    <a:pt x="2271290" y="847957"/>
                    <a:pt x="2262722" y="856525"/>
                  </a:cubicBezTo>
                  <a:cubicBezTo>
                    <a:pt x="2254154" y="865093"/>
                    <a:pt x="2242533" y="869907"/>
                    <a:pt x="2230416" y="869907"/>
                  </a:cubicBezTo>
                  <a:lnTo>
                    <a:pt x="45688" y="869907"/>
                  </a:lnTo>
                  <a:cubicBezTo>
                    <a:pt x="33571" y="869907"/>
                    <a:pt x="21950" y="865093"/>
                    <a:pt x="13382" y="856525"/>
                  </a:cubicBezTo>
                  <a:cubicBezTo>
                    <a:pt x="4814" y="847957"/>
                    <a:pt x="0" y="836336"/>
                    <a:pt x="0" y="824219"/>
                  </a:cubicBezTo>
                  <a:lnTo>
                    <a:pt x="0" y="45688"/>
                  </a:lnTo>
                  <a:cubicBezTo>
                    <a:pt x="0" y="33571"/>
                    <a:pt x="4814" y="21950"/>
                    <a:pt x="13382" y="13382"/>
                  </a:cubicBezTo>
                  <a:cubicBezTo>
                    <a:pt x="21950" y="4814"/>
                    <a:pt x="33571" y="0"/>
                    <a:pt x="45688" y="0"/>
                  </a:cubicBezTo>
                  <a:close/>
                </a:path>
              </a:pathLst>
            </a:custGeom>
            <a:solidFill>
              <a:srgbClr val="FBF7EE"/>
            </a:solidFill>
          </p:spPr>
          <p:txBody>
            <a:bodyPr/>
            <a:lstStyle/>
            <a:p>
              <a:endParaRPr lang="en-US"/>
            </a:p>
          </p:txBody>
        </p:sp>
        <p:sp>
          <p:nvSpPr>
            <p:cNvPr id="5" name="TextBox 5"/>
            <p:cNvSpPr txBox="1"/>
            <p:nvPr/>
          </p:nvSpPr>
          <p:spPr>
            <a:xfrm>
              <a:off x="0" y="-57150"/>
              <a:ext cx="2276104" cy="927057"/>
            </a:xfrm>
            <a:prstGeom prst="rect">
              <a:avLst/>
            </a:prstGeom>
          </p:spPr>
          <p:txBody>
            <a:bodyPr lIns="50800" tIns="50800" rIns="50800" bIns="50800" rtlCol="0" anchor="ctr"/>
            <a:lstStyle/>
            <a:p>
              <a:pPr algn="ctr">
                <a:lnSpc>
                  <a:spcPts val="3296"/>
                </a:lnSpc>
              </a:pPr>
              <a:endParaRPr/>
            </a:p>
          </p:txBody>
        </p:sp>
      </p:grpSp>
      <p:sp>
        <p:nvSpPr>
          <p:cNvPr id="6" name="TextBox 6"/>
          <p:cNvSpPr txBox="1"/>
          <p:nvPr/>
        </p:nvSpPr>
        <p:spPr>
          <a:xfrm>
            <a:off x="4494758" y="3708400"/>
            <a:ext cx="8264919" cy="279400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a:solidFill>
                  <a:srgbClr val="2A3D43"/>
                </a:solidFill>
                <a:latin typeface="Roboto Condensed"/>
              </a:rPr>
              <a:t> </a:t>
            </a:r>
            <a:r>
              <a:rPr lang="en-US" sz="3999" dirty="0" err="1">
                <a:solidFill>
                  <a:srgbClr val="2A3D43"/>
                </a:solidFill>
                <a:latin typeface="Roboto Condensed"/>
              </a:rPr>
              <a:t>Đoạn</a:t>
            </a:r>
            <a:r>
              <a:rPr lang="en-US" sz="3999" dirty="0">
                <a:solidFill>
                  <a:srgbClr val="2A3D43"/>
                </a:solidFill>
                <a:latin typeface="Roboto Condensed"/>
              </a:rPr>
              <a:t> </a:t>
            </a:r>
            <a:r>
              <a:rPr lang="en-US" sz="3999" dirty="0" err="1">
                <a:solidFill>
                  <a:srgbClr val="2A3D43"/>
                </a:solidFill>
                <a:latin typeface="Roboto Condensed"/>
              </a:rPr>
              <a:t>trích</a:t>
            </a:r>
            <a:r>
              <a:rPr lang="en-US" sz="3999" dirty="0">
                <a:solidFill>
                  <a:srgbClr val="2A3D43"/>
                </a:solidFill>
                <a:latin typeface="Roboto Condensed"/>
              </a:rPr>
              <a:t> </a:t>
            </a:r>
            <a:r>
              <a:rPr lang="en-US" sz="3999" dirty="0" err="1">
                <a:solidFill>
                  <a:srgbClr val="2A3D43"/>
                </a:solidFill>
                <a:latin typeface="Roboto Condensed"/>
              </a:rPr>
              <a:t>gợi</a:t>
            </a:r>
            <a:r>
              <a:rPr lang="en-US" sz="3999" dirty="0">
                <a:solidFill>
                  <a:srgbClr val="2A3D43"/>
                </a:solidFill>
                <a:latin typeface="Roboto Condensed"/>
              </a:rPr>
              <a:t> </a:t>
            </a:r>
            <a:r>
              <a:rPr lang="en-US" sz="3999" dirty="0" err="1">
                <a:solidFill>
                  <a:srgbClr val="2A3D43"/>
                </a:solidFill>
                <a:latin typeface="Roboto Condensed"/>
              </a:rPr>
              <a:t>cho</a:t>
            </a:r>
            <a:r>
              <a:rPr lang="en-US" sz="3999" dirty="0">
                <a:solidFill>
                  <a:srgbClr val="2A3D43"/>
                </a:solidFill>
                <a:latin typeface="Roboto Condensed"/>
              </a:rPr>
              <a:t> </a:t>
            </a:r>
            <a:r>
              <a:rPr lang="en-US" sz="3999" dirty="0" err="1">
                <a:solidFill>
                  <a:srgbClr val="2A3D43"/>
                </a:solidFill>
                <a:latin typeface="Roboto Condensed"/>
              </a:rPr>
              <a:t>em</a:t>
            </a:r>
            <a:r>
              <a:rPr lang="en-US" sz="3999" dirty="0">
                <a:solidFill>
                  <a:srgbClr val="2A3D43"/>
                </a:solidFill>
                <a:latin typeface="Roboto Condensed"/>
              </a:rPr>
              <a:t> </a:t>
            </a:r>
            <a:r>
              <a:rPr lang="en-US" sz="3999" dirty="0" err="1">
                <a:solidFill>
                  <a:srgbClr val="2A3D43"/>
                </a:solidFill>
                <a:latin typeface="Roboto Condensed"/>
              </a:rPr>
              <a:t>suy</a:t>
            </a:r>
            <a:r>
              <a:rPr lang="en-US" sz="3999" dirty="0">
                <a:solidFill>
                  <a:srgbClr val="2A3D43"/>
                </a:solidFill>
                <a:latin typeface="Roboto Condensed"/>
              </a:rPr>
              <a:t> </a:t>
            </a:r>
            <a:r>
              <a:rPr lang="en-US" sz="3999" dirty="0" err="1">
                <a:solidFill>
                  <a:srgbClr val="2A3D43"/>
                </a:solidFill>
                <a:latin typeface="Roboto Condensed"/>
              </a:rPr>
              <a:t>nghĩ</a:t>
            </a:r>
            <a:r>
              <a:rPr lang="en-US" sz="3999" dirty="0">
                <a:solidFill>
                  <a:srgbClr val="2A3D43"/>
                </a:solidFill>
                <a:latin typeface="Roboto Condensed"/>
              </a:rPr>
              <a:t> </a:t>
            </a:r>
            <a:r>
              <a:rPr lang="en-US" sz="3999" dirty="0" err="1">
                <a:solidFill>
                  <a:srgbClr val="2A3D43"/>
                </a:solidFill>
                <a:latin typeface="Roboto Condensed"/>
              </a:rPr>
              <a:t>như</a:t>
            </a:r>
            <a:r>
              <a:rPr lang="en-US" sz="3999" dirty="0">
                <a:solidFill>
                  <a:srgbClr val="2A3D43"/>
                </a:solidFill>
                <a:latin typeface="Roboto Condensed"/>
              </a:rPr>
              <a:t> </a:t>
            </a:r>
            <a:r>
              <a:rPr lang="en-US" sz="3999" dirty="0" err="1">
                <a:solidFill>
                  <a:srgbClr val="2A3D43"/>
                </a:solidFill>
                <a:latin typeface="Roboto Condensed"/>
              </a:rPr>
              <a:t>thế</a:t>
            </a:r>
            <a:r>
              <a:rPr lang="en-US" sz="3999" dirty="0">
                <a:solidFill>
                  <a:srgbClr val="2A3D43"/>
                </a:solidFill>
                <a:latin typeface="Roboto Condensed"/>
              </a:rPr>
              <a:t> </a:t>
            </a:r>
            <a:r>
              <a:rPr lang="en-US" sz="3999" dirty="0" err="1">
                <a:solidFill>
                  <a:srgbClr val="2A3D43"/>
                </a:solidFill>
                <a:latin typeface="Roboto Condensed"/>
              </a:rPr>
              <a:t>nào</a:t>
            </a:r>
            <a:r>
              <a:rPr lang="en-US" sz="3999" dirty="0">
                <a:solidFill>
                  <a:srgbClr val="2A3D43"/>
                </a:solidFill>
                <a:latin typeface="Roboto Condensed"/>
              </a:rPr>
              <a:t> </a:t>
            </a:r>
            <a:r>
              <a:rPr lang="en-US" sz="3999" dirty="0" err="1">
                <a:solidFill>
                  <a:srgbClr val="2A3D43"/>
                </a:solidFill>
                <a:latin typeface="Roboto Condensed"/>
              </a:rPr>
              <a:t>về</a:t>
            </a:r>
            <a:r>
              <a:rPr lang="en-US" sz="3999" dirty="0">
                <a:solidFill>
                  <a:srgbClr val="2A3D43"/>
                </a:solidFill>
                <a:latin typeface="Roboto Condensed"/>
              </a:rPr>
              <a:t> </a:t>
            </a:r>
            <a:r>
              <a:rPr lang="en-US" sz="3999" dirty="0" err="1">
                <a:solidFill>
                  <a:srgbClr val="2A3D43"/>
                </a:solidFill>
                <a:latin typeface="Roboto Condensed"/>
              </a:rPr>
              <a:t>số</a:t>
            </a:r>
            <a:r>
              <a:rPr lang="en-US" sz="3999" dirty="0">
                <a:solidFill>
                  <a:srgbClr val="2A3D43"/>
                </a:solidFill>
                <a:latin typeface="Roboto Condensed"/>
              </a:rPr>
              <a:t> phận </a:t>
            </a:r>
            <a:r>
              <a:rPr lang="en-US" sz="3999" dirty="0" err="1">
                <a:solidFill>
                  <a:srgbClr val="2A3D43"/>
                </a:solidFill>
                <a:latin typeface="Roboto Condensed"/>
              </a:rPr>
              <a:t>của</a:t>
            </a:r>
            <a:r>
              <a:rPr lang="en-US" sz="3999" dirty="0">
                <a:solidFill>
                  <a:srgbClr val="2A3D43"/>
                </a:solidFill>
                <a:latin typeface="Roboto Condensed"/>
              </a:rPr>
              <a:t> </a:t>
            </a:r>
            <a:r>
              <a:rPr lang="en-US" sz="3999" dirty="0" err="1">
                <a:solidFill>
                  <a:srgbClr val="2A3D43"/>
                </a:solidFill>
                <a:latin typeface="Roboto Condensed"/>
              </a:rPr>
              <a:t>những</a:t>
            </a:r>
            <a:r>
              <a:rPr lang="en-US" sz="3999" dirty="0">
                <a:solidFill>
                  <a:srgbClr val="2A3D43"/>
                </a:solidFill>
                <a:latin typeface="Roboto Condensed"/>
              </a:rPr>
              <a:t> </a:t>
            </a:r>
            <a:r>
              <a:rPr lang="en-US" sz="3999" dirty="0" err="1">
                <a:solidFill>
                  <a:srgbClr val="2A3D43"/>
                </a:solidFill>
                <a:latin typeface="Roboto Condensed"/>
              </a:rPr>
              <a:t>người</a:t>
            </a:r>
            <a:r>
              <a:rPr lang="en-US" sz="3999" dirty="0">
                <a:solidFill>
                  <a:srgbClr val="2A3D43"/>
                </a:solidFill>
                <a:latin typeface="Roboto Condensed"/>
              </a:rPr>
              <a:t> </a:t>
            </a:r>
            <a:r>
              <a:rPr lang="en-US" sz="3999" dirty="0" err="1">
                <a:solidFill>
                  <a:srgbClr val="2A3D43"/>
                </a:solidFill>
                <a:latin typeface="Roboto Condensed"/>
              </a:rPr>
              <a:t>phụ</a:t>
            </a:r>
            <a:r>
              <a:rPr lang="en-US" sz="3999" dirty="0">
                <a:solidFill>
                  <a:srgbClr val="2A3D43"/>
                </a:solidFill>
                <a:latin typeface="Roboto Condensed"/>
              </a:rPr>
              <a:t> </a:t>
            </a:r>
            <a:r>
              <a:rPr lang="en-US" sz="3999" dirty="0" err="1">
                <a:solidFill>
                  <a:srgbClr val="2A3D43"/>
                </a:solidFill>
                <a:latin typeface="Roboto Condensed"/>
              </a:rPr>
              <a:t>nữ</a:t>
            </a:r>
            <a:r>
              <a:rPr lang="en-US" sz="3999" dirty="0">
                <a:solidFill>
                  <a:srgbClr val="2A3D43"/>
                </a:solidFill>
                <a:latin typeface="Roboto Condensed"/>
              </a:rPr>
              <a:t> </a:t>
            </a:r>
            <a:r>
              <a:rPr lang="en-US" sz="3999" dirty="0" err="1">
                <a:solidFill>
                  <a:srgbClr val="2A3D43"/>
                </a:solidFill>
                <a:latin typeface="Roboto Condensed"/>
              </a:rPr>
              <a:t>trong</a:t>
            </a:r>
            <a:r>
              <a:rPr lang="en-US" sz="3999" dirty="0">
                <a:solidFill>
                  <a:srgbClr val="2A3D43"/>
                </a:solidFill>
                <a:latin typeface="Roboto Condensed"/>
              </a:rPr>
              <a:t> </a:t>
            </a:r>
            <a:r>
              <a:rPr lang="en-US" sz="3999" dirty="0" err="1">
                <a:solidFill>
                  <a:srgbClr val="2A3D43"/>
                </a:solidFill>
                <a:latin typeface="Roboto Condensed"/>
              </a:rPr>
              <a:t>cuộc</a:t>
            </a:r>
            <a:r>
              <a:rPr lang="en-US" sz="3999" dirty="0">
                <a:solidFill>
                  <a:srgbClr val="2A3D43"/>
                </a:solidFill>
                <a:latin typeface="Roboto Condensed"/>
              </a:rPr>
              <a:t> </a:t>
            </a:r>
            <a:r>
              <a:rPr lang="en-US" sz="3999" dirty="0" err="1">
                <a:solidFill>
                  <a:srgbClr val="2A3D43"/>
                </a:solidFill>
                <a:latin typeface="Roboto Condensed"/>
              </a:rPr>
              <a:t>chiến</a:t>
            </a:r>
            <a:r>
              <a:rPr lang="en-US" sz="3999" dirty="0">
                <a:solidFill>
                  <a:srgbClr val="2A3D43"/>
                </a:solidFill>
                <a:latin typeface="Roboto Condensed"/>
              </a:rPr>
              <a:t> </a:t>
            </a:r>
            <a:r>
              <a:rPr lang="en-US" sz="3999" dirty="0" err="1">
                <a:solidFill>
                  <a:srgbClr val="2A3D43"/>
                </a:solidFill>
                <a:latin typeface="Roboto Condensed"/>
              </a:rPr>
              <a:t>tranh</a:t>
            </a:r>
            <a:r>
              <a:rPr lang="en-US" sz="3999" dirty="0">
                <a:solidFill>
                  <a:srgbClr val="2A3D43"/>
                </a:solidFill>
                <a:latin typeface="Roboto Condensed"/>
              </a:rPr>
              <a:t> phi </a:t>
            </a:r>
            <a:r>
              <a:rPr lang="en-US" sz="3999" dirty="0" err="1">
                <a:solidFill>
                  <a:srgbClr val="2A3D43"/>
                </a:solidFill>
                <a:latin typeface="Roboto Condensed"/>
              </a:rPr>
              <a:t>nghĩa</a:t>
            </a:r>
            <a:r>
              <a:rPr lang="en-US" sz="3999" dirty="0">
                <a:solidFill>
                  <a:srgbClr val="2A3D43"/>
                </a:solidFill>
                <a:latin typeface="Roboto Condensed"/>
              </a:rPr>
              <a:t>? </a:t>
            </a:r>
          </a:p>
        </p:txBody>
      </p:sp>
      <p:sp>
        <p:nvSpPr>
          <p:cNvPr id="7" name="TextBox 7"/>
          <p:cNvSpPr txBox="1"/>
          <p:nvPr/>
        </p:nvSpPr>
        <p:spPr>
          <a:xfrm>
            <a:off x="5311079" y="2052663"/>
            <a:ext cx="8906524" cy="1104950"/>
          </a:xfrm>
          <a:prstGeom prst="rect">
            <a:avLst/>
          </a:prstGeom>
        </p:spPr>
        <p:txBody>
          <a:bodyPr lIns="0" tIns="0" rIns="0" bIns="0" rtlCol="0" anchor="t">
            <a:spAutoFit/>
          </a:bodyPr>
          <a:lstStyle/>
          <a:p>
            <a:pPr algn="l">
              <a:lnSpc>
                <a:spcPts val="8922"/>
              </a:lnSpc>
              <a:spcBef>
                <a:spcPct val="0"/>
              </a:spcBef>
            </a:pPr>
            <a:r>
              <a:rPr lang="en-US" sz="6373">
                <a:solidFill>
                  <a:srgbClr val="FFD251"/>
                </a:solidFill>
                <a:latin typeface="#9Slide05 Dear Saturday 2"/>
              </a:rPr>
              <a:t>Câu hỏi cá nhân</a:t>
            </a:r>
          </a:p>
        </p:txBody>
      </p:sp>
      <p:sp>
        <p:nvSpPr>
          <p:cNvPr id="8" name="Freeform 8"/>
          <p:cNvSpPr/>
          <p:nvPr/>
        </p:nvSpPr>
        <p:spPr>
          <a:xfrm flipH="1">
            <a:off x="13089216" y="-1331055"/>
            <a:ext cx="8340169" cy="11514206"/>
          </a:xfrm>
          <a:custGeom>
            <a:avLst/>
            <a:gdLst/>
            <a:ahLst/>
            <a:cxnLst/>
            <a:rect l="l" t="t" r="r" b="b"/>
            <a:pathLst>
              <a:path w="8340169" h="11514206">
                <a:moveTo>
                  <a:pt x="8340168" y="0"/>
                </a:moveTo>
                <a:lnTo>
                  <a:pt x="0" y="0"/>
                </a:lnTo>
                <a:lnTo>
                  <a:pt x="0" y="11514206"/>
                </a:lnTo>
                <a:lnTo>
                  <a:pt x="8340168" y="11514206"/>
                </a:lnTo>
                <a:lnTo>
                  <a:pt x="8340168" y="0"/>
                </a:lnTo>
                <a:close/>
              </a:path>
            </a:pathLst>
          </a:custGeom>
          <a:blipFill>
            <a:blip r:embed="rId2"/>
            <a:stretch>
              <a:fillRect r="-3197"/>
            </a:stretch>
          </a:blipFill>
        </p:spPr>
        <p:txBody>
          <a:bodyPr/>
          <a:lstStyle/>
          <a:p>
            <a:endParaRPr lang="en-US"/>
          </a:p>
        </p:txBody>
      </p:sp>
      <p:sp>
        <p:nvSpPr>
          <p:cNvPr id="9" name="Freeform 9"/>
          <p:cNvSpPr/>
          <p:nvPr/>
        </p:nvSpPr>
        <p:spPr>
          <a:xfrm>
            <a:off x="746302" y="4850402"/>
            <a:ext cx="5571875" cy="5332749"/>
          </a:xfrm>
          <a:custGeom>
            <a:avLst/>
            <a:gdLst/>
            <a:ahLst/>
            <a:cxnLst/>
            <a:rect l="l" t="t" r="r" b="b"/>
            <a:pathLst>
              <a:path w="5571875" h="5332749">
                <a:moveTo>
                  <a:pt x="0" y="0"/>
                </a:moveTo>
                <a:lnTo>
                  <a:pt x="5571876" y="0"/>
                </a:lnTo>
                <a:lnTo>
                  <a:pt x="5571876" y="5332749"/>
                </a:lnTo>
                <a:lnTo>
                  <a:pt x="0" y="5332749"/>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3441628" y="447725"/>
            <a:ext cx="3257550" cy="1543050"/>
          </a:xfrm>
          <a:prstGeom prst="rect">
            <a:avLst/>
          </a:prstGeom>
        </p:spPr>
        <p:txBody>
          <a:bodyPr lIns="0" tIns="0" rIns="0" bIns="0" rtlCol="0" anchor="t">
            <a:spAutoFit/>
          </a:bodyPr>
          <a:lstStyle/>
          <a:p>
            <a:pPr algn="ctr">
              <a:lnSpc>
                <a:spcPts val="12599"/>
              </a:lnSpc>
            </a:pPr>
            <a:r>
              <a:rPr lang="en-US" sz="9000">
                <a:solidFill>
                  <a:srgbClr val="FFCF51"/>
                </a:solidFill>
                <a:latin typeface="Bahianita"/>
              </a:rPr>
              <a:t>NHIỆM VỤ 2:</a:t>
            </a:r>
          </a:p>
        </p:txBody>
      </p:sp>
      <p:grpSp>
        <p:nvGrpSpPr>
          <p:cNvPr id="3" name="Group 3"/>
          <p:cNvGrpSpPr/>
          <p:nvPr/>
        </p:nvGrpSpPr>
        <p:grpSpPr>
          <a:xfrm>
            <a:off x="2655184" y="2776107"/>
            <a:ext cx="12977632" cy="3302928"/>
            <a:chOff x="0" y="0"/>
            <a:chExt cx="3417977" cy="869907"/>
          </a:xfrm>
        </p:grpSpPr>
        <p:sp>
          <p:nvSpPr>
            <p:cNvPr id="4" name="Freeform 4"/>
            <p:cNvSpPr/>
            <p:nvPr/>
          </p:nvSpPr>
          <p:spPr>
            <a:xfrm>
              <a:off x="0" y="0"/>
              <a:ext cx="3417977" cy="869907"/>
            </a:xfrm>
            <a:custGeom>
              <a:avLst/>
              <a:gdLst/>
              <a:ahLst/>
              <a:cxnLst/>
              <a:rect l="l" t="t" r="r" b="b"/>
              <a:pathLst>
                <a:path w="3417977" h="869907">
                  <a:moveTo>
                    <a:pt x="30424" y="0"/>
                  </a:moveTo>
                  <a:lnTo>
                    <a:pt x="3387553" y="0"/>
                  </a:lnTo>
                  <a:cubicBezTo>
                    <a:pt x="3395622" y="0"/>
                    <a:pt x="3403360" y="3205"/>
                    <a:pt x="3409066" y="8911"/>
                  </a:cubicBezTo>
                  <a:cubicBezTo>
                    <a:pt x="3414772" y="14617"/>
                    <a:pt x="3417977" y="22355"/>
                    <a:pt x="3417977" y="30424"/>
                  </a:cubicBezTo>
                  <a:lnTo>
                    <a:pt x="3417977" y="839482"/>
                  </a:lnTo>
                  <a:cubicBezTo>
                    <a:pt x="3417977" y="847551"/>
                    <a:pt x="3414772" y="855290"/>
                    <a:pt x="3409066" y="860996"/>
                  </a:cubicBezTo>
                  <a:cubicBezTo>
                    <a:pt x="3403360" y="866701"/>
                    <a:pt x="3395622" y="869907"/>
                    <a:pt x="3387553" y="869907"/>
                  </a:cubicBezTo>
                  <a:lnTo>
                    <a:pt x="30424" y="869907"/>
                  </a:lnTo>
                  <a:cubicBezTo>
                    <a:pt x="22355" y="869907"/>
                    <a:pt x="14617" y="866701"/>
                    <a:pt x="8911" y="860996"/>
                  </a:cubicBezTo>
                  <a:cubicBezTo>
                    <a:pt x="3205" y="855290"/>
                    <a:pt x="0" y="847551"/>
                    <a:pt x="0" y="839482"/>
                  </a:cubicBezTo>
                  <a:lnTo>
                    <a:pt x="0" y="30424"/>
                  </a:lnTo>
                  <a:cubicBezTo>
                    <a:pt x="0" y="22355"/>
                    <a:pt x="3205" y="14617"/>
                    <a:pt x="8911" y="8911"/>
                  </a:cubicBezTo>
                  <a:cubicBezTo>
                    <a:pt x="14617" y="3205"/>
                    <a:pt x="22355" y="0"/>
                    <a:pt x="30424" y="0"/>
                  </a:cubicBezTo>
                  <a:close/>
                </a:path>
              </a:pathLst>
            </a:custGeom>
            <a:solidFill>
              <a:srgbClr val="FBF7EE"/>
            </a:solidFill>
          </p:spPr>
          <p:txBody>
            <a:bodyPr/>
            <a:lstStyle/>
            <a:p>
              <a:endParaRPr lang="en-US"/>
            </a:p>
          </p:txBody>
        </p:sp>
        <p:sp>
          <p:nvSpPr>
            <p:cNvPr id="5" name="TextBox 5"/>
            <p:cNvSpPr txBox="1"/>
            <p:nvPr/>
          </p:nvSpPr>
          <p:spPr>
            <a:xfrm>
              <a:off x="0" y="-57150"/>
              <a:ext cx="3417977" cy="927057"/>
            </a:xfrm>
            <a:prstGeom prst="rect">
              <a:avLst/>
            </a:prstGeom>
          </p:spPr>
          <p:txBody>
            <a:bodyPr lIns="50800" tIns="50800" rIns="50800" bIns="50800" rtlCol="0" anchor="ctr"/>
            <a:lstStyle/>
            <a:p>
              <a:pPr algn="ctr">
                <a:lnSpc>
                  <a:spcPts val="3296"/>
                </a:lnSpc>
              </a:pPr>
              <a:endParaRPr/>
            </a:p>
          </p:txBody>
        </p:sp>
      </p:grpSp>
      <p:sp>
        <p:nvSpPr>
          <p:cNvPr id="6" name="TextBox 6"/>
          <p:cNvSpPr txBox="1"/>
          <p:nvPr/>
        </p:nvSpPr>
        <p:spPr>
          <a:xfrm>
            <a:off x="2858311" y="2699907"/>
            <a:ext cx="12166745" cy="2794000"/>
          </a:xfrm>
          <a:prstGeom prst="rect">
            <a:avLst/>
          </a:prstGeom>
        </p:spPr>
        <p:txBody>
          <a:bodyPr lIns="0" tIns="0" rIns="0" bIns="0" rtlCol="0" anchor="t">
            <a:spAutoFit/>
          </a:bodyPr>
          <a:lstStyle/>
          <a:p>
            <a:pPr algn="just">
              <a:lnSpc>
                <a:spcPts val="5599"/>
              </a:lnSpc>
            </a:pPr>
            <a:endParaRPr dirty="0"/>
          </a:p>
          <a:p>
            <a:pPr marL="863599" lvl="1" indent="-431800" algn="just">
              <a:lnSpc>
                <a:spcPts val="5599"/>
              </a:lnSpc>
              <a:buFont typeface="Arial"/>
              <a:buChar char="•"/>
            </a:pPr>
            <a:r>
              <a:rPr lang="en-US" sz="3999" dirty="0" err="1">
                <a:solidFill>
                  <a:srgbClr val="2A3D43"/>
                </a:solidFill>
                <a:latin typeface="Roboto Condensed"/>
              </a:rPr>
              <a:t>Kể</a:t>
            </a:r>
            <a:r>
              <a:rPr lang="en-US" sz="3999" dirty="0">
                <a:solidFill>
                  <a:srgbClr val="2A3D43"/>
                </a:solidFill>
                <a:latin typeface="Roboto Condensed"/>
              </a:rPr>
              <a:t> </a:t>
            </a:r>
            <a:r>
              <a:rPr lang="en-US" sz="3999" dirty="0" err="1">
                <a:solidFill>
                  <a:srgbClr val="2A3D43"/>
                </a:solidFill>
                <a:latin typeface="Roboto Condensed"/>
              </a:rPr>
              <a:t>tên</a:t>
            </a:r>
            <a:r>
              <a:rPr lang="en-US" sz="3999" dirty="0">
                <a:solidFill>
                  <a:srgbClr val="2A3D43"/>
                </a:solidFill>
                <a:latin typeface="Roboto Condensed"/>
              </a:rPr>
              <a:t> </a:t>
            </a:r>
            <a:r>
              <a:rPr lang="en-US" sz="3999" dirty="0" err="1">
                <a:solidFill>
                  <a:srgbClr val="2A3D43"/>
                </a:solidFill>
                <a:latin typeface="Roboto Condensed"/>
              </a:rPr>
              <a:t>một</a:t>
            </a:r>
            <a:r>
              <a:rPr lang="en-US" sz="3999" dirty="0">
                <a:solidFill>
                  <a:srgbClr val="2A3D43"/>
                </a:solidFill>
                <a:latin typeface="Roboto Condensed"/>
              </a:rPr>
              <a:t> </a:t>
            </a:r>
            <a:r>
              <a:rPr lang="en-US" sz="3999" dirty="0" err="1">
                <a:solidFill>
                  <a:srgbClr val="2A3D43"/>
                </a:solidFill>
                <a:latin typeface="Roboto Condensed"/>
              </a:rPr>
              <a:t>số</a:t>
            </a:r>
            <a:r>
              <a:rPr lang="en-US" sz="3999" dirty="0">
                <a:solidFill>
                  <a:srgbClr val="2A3D43"/>
                </a:solidFill>
                <a:latin typeface="Roboto Condensed"/>
              </a:rPr>
              <a:t> </a:t>
            </a:r>
            <a:r>
              <a:rPr lang="en-US" sz="3999" dirty="0" err="1">
                <a:solidFill>
                  <a:srgbClr val="2A3D43"/>
                </a:solidFill>
                <a:latin typeface="Roboto Condensed"/>
              </a:rPr>
              <a:t>văn</a:t>
            </a:r>
            <a:r>
              <a:rPr lang="en-US" sz="3999" dirty="0">
                <a:solidFill>
                  <a:srgbClr val="2A3D43"/>
                </a:solidFill>
                <a:latin typeface="Roboto Condensed"/>
              </a:rPr>
              <a:t> </a:t>
            </a:r>
            <a:r>
              <a:rPr lang="en-US" sz="3999" dirty="0" err="1">
                <a:solidFill>
                  <a:srgbClr val="2A3D43"/>
                </a:solidFill>
                <a:latin typeface="Roboto Condensed"/>
              </a:rPr>
              <a:t>bản</a:t>
            </a:r>
            <a:r>
              <a:rPr lang="en-US" sz="3999" dirty="0">
                <a:solidFill>
                  <a:srgbClr val="2A3D43"/>
                </a:solidFill>
                <a:latin typeface="Roboto Condensed"/>
              </a:rPr>
              <a:t> </a:t>
            </a:r>
            <a:r>
              <a:rPr lang="en-US" sz="3999" dirty="0" err="1">
                <a:solidFill>
                  <a:srgbClr val="2A3D43"/>
                </a:solidFill>
                <a:latin typeface="Roboto Condensed"/>
              </a:rPr>
              <a:t>cũng</a:t>
            </a:r>
            <a:r>
              <a:rPr lang="en-US" sz="3999" dirty="0">
                <a:solidFill>
                  <a:srgbClr val="2A3D43"/>
                </a:solidFill>
                <a:latin typeface="Roboto Condensed"/>
              </a:rPr>
              <a:t> </a:t>
            </a:r>
            <a:r>
              <a:rPr lang="en-US" sz="3999" dirty="0" err="1">
                <a:solidFill>
                  <a:srgbClr val="2A3D43"/>
                </a:solidFill>
                <a:latin typeface="Roboto Condensed"/>
              </a:rPr>
              <a:t>viết</a:t>
            </a:r>
            <a:r>
              <a:rPr lang="en-US" sz="3999" dirty="0">
                <a:solidFill>
                  <a:srgbClr val="2A3D43"/>
                </a:solidFill>
                <a:latin typeface="Roboto Condensed"/>
              </a:rPr>
              <a:t> </a:t>
            </a:r>
            <a:r>
              <a:rPr lang="en-US" sz="3999" dirty="0" err="1">
                <a:solidFill>
                  <a:srgbClr val="2A3D43"/>
                </a:solidFill>
                <a:latin typeface="Roboto Condensed"/>
              </a:rPr>
              <a:t>về</a:t>
            </a:r>
            <a:r>
              <a:rPr lang="en-US" sz="3999" dirty="0">
                <a:solidFill>
                  <a:srgbClr val="2A3D43"/>
                </a:solidFill>
                <a:latin typeface="Roboto Condensed"/>
              </a:rPr>
              <a:t> </a:t>
            </a:r>
            <a:r>
              <a:rPr lang="en-US" sz="3999" dirty="0" err="1">
                <a:solidFill>
                  <a:srgbClr val="2A3D43"/>
                </a:solidFill>
                <a:latin typeface="Roboto Condensed"/>
              </a:rPr>
              <a:t>hình</a:t>
            </a:r>
            <a:r>
              <a:rPr lang="en-US" sz="3999" dirty="0">
                <a:solidFill>
                  <a:srgbClr val="2A3D43"/>
                </a:solidFill>
                <a:latin typeface="Roboto Condensed"/>
              </a:rPr>
              <a:t> </a:t>
            </a:r>
            <a:r>
              <a:rPr lang="en-US" sz="3999" dirty="0" err="1">
                <a:solidFill>
                  <a:srgbClr val="2A3D43"/>
                </a:solidFill>
                <a:latin typeface="Roboto Condensed"/>
              </a:rPr>
              <a:t>ảnh</a:t>
            </a:r>
            <a:r>
              <a:rPr lang="en-US" sz="3999" dirty="0">
                <a:solidFill>
                  <a:srgbClr val="2A3D43"/>
                </a:solidFill>
                <a:latin typeface="Roboto Condensed"/>
              </a:rPr>
              <a:t> </a:t>
            </a:r>
            <a:r>
              <a:rPr lang="en-US" sz="3999" dirty="0" err="1">
                <a:solidFill>
                  <a:srgbClr val="2A3D43"/>
                </a:solidFill>
                <a:latin typeface="Roboto Condensed"/>
              </a:rPr>
              <a:t>người</a:t>
            </a:r>
            <a:r>
              <a:rPr lang="en-US" sz="3999" dirty="0">
                <a:solidFill>
                  <a:srgbClr val="2A3D43"/>
                </a:solidFill>
                <a:latin typeface="Roboto Condensed"/>
              </a:rPr>
              <a:t> </a:t>
            </a:r>
            <a:r>
              <a:rPr lang="en-US" sz="3999" dirty="0" err="1">
                <a:solidFill>
                  <a:srgbClr val="2A3D43"/>
                </a:solidFill>
                <a:latin typeface="Roboto Condensed"/>
              </a:rPr>
              <a:t>phụ</a:t>
            </a:r>
            <a:r>
              <a:rPr lang="en-US" sz="3999" dirty="0">
                <a:solidFill>
                  <a:srgbClr val="2A3D43"/>
                </a:solidFill>
                <a:latin typeface="Roboto Condensed"/>
              </a:rPr>
              <a:t> </a:t>
            </a:r>
            <a:r>
              <a:rPr lang="en-US" sz="3999" dirty="0" err="1">
                <a:solidFill>
                  <a:srgbClr val="2A3D43"/>
                </a:solidFill>
                <a:latin typeface="Roboto Condensed"/>
              </a:rPr>
              <a:t>nữ</a:t>
            </a:r>
            <a:r>
              <a:rPr lang="en-US" sz="3999" dirty="0">
                <a:solidFill>
                  <a:srgbClr val="2A3D43"/>
                </a:solidFill>
                <a:latin typeface="Roboto Condensed"/>
              </a:rPr>
              <a:t> </a:t>
            </a:r>
            <a:r>
              <a:rPr lang="en-US" sz="3999" dirty="0" err="1">
                <a:solidFill>
                  <a:srgbClr val="2A3D43"/>
                </a:solidFill>
                <a:latin typeface="Roboto Condensed"/>
              </a:rPr>
              <a:t>trong</a:t>
            </a:r>
            <a:r>
              <a:rPr lang="en-US" sz="3999" dirty="0">
                <a:solidFill>
                  <a:srgbClr val="2A3D43"/>
                </a:solidFill>
                <a:latin typeface="Roboto Condensed"/>
              </a:rPr>
              <a:t> </a:t>
            </a:r>
            <a:r>
              <a:rPr lang="en-US" sz="3999" dirty="0" err="1">
                <a:solidFill>
                  <a:srgbClr val="2A3D43"/>
                </a:solidFill>
                <a:latin typeface="Roboto Condensed"/>
              </a:rPr>
              <a:t>xã</a:t>
            </a:r>
            <a:r>
              <a:rPr lang="en-US" sz="3999" dirty="0">
                <a:solidFill>
                  <a:srgbClr val="2A3D43"/>
                </a:solidFill>
                <a:latin typeface="Roboto Condensed"/>
              </a:rPr>
              <a:t> </a:t>
            </a:r>
            <a:r>
              <a:rPr lang="en-US" sz="3999" dirty="0" err="1">
                <a:solidFill>
                  <a:srgbClr val="2A3D43"/>
                </a:solidFill>
                <a:latin typeface="Roboto Condensed"/>
              </a:rPr>
              <a:t>hội</a:t>
            </a:r>
            <a:r>
              <a:rPr lang="en-US" sz="3999" dirty="0">
                <a:solidFill>
                  <a:srgbClr val="2A3D43"/>
                </a:solidFill>
                <a:latin typeface="Roboto Condensed"/>
              </a:rPr>
              <a:t> </a:t>
            </a:r>
            <a:r>
              <a:rPr lang="en-US" sz="3999" dirty="0" err="1">
                <a:solidFill>
                  <a:srgbClr val="2A3D43"/>
                </a:solidFill>
                <a:latin typeface="Roboto Condensed"/>
              </a:rPr>
              <a:t>phong</a:t>
            </a:r>
            <a:r>
              <a:rPr lang="en-US" sz="3999" dirty="0">
                <a:solidFill>
                  <a:srgbClr val="2A3D43"/>
                </a:solidFill>
                <a:latin typeface="Roboto Condensed"/>
              </a:rPr>
              <a:t> </a:t>
            </a:r>
            <a:r>
              <a:rPr lang="en-US" sz="3999" dirty="0" err="1">
                <a:solidFill>
                  <a:srgbClr val="2A3D43"/>
                </a:solidFill>
                <a:latin typeface="Roboto Condensed"/>
              </a:rPr>
              <a:t>kiến</a:t>
            </a:r>
            <a:r>
              <a:rPr lang="en-US" sz="3999" dirty="0">
                <a:solidFill>
                  <a:srgbClr val="2A3D43"/>
                </a:solidFill>
                <a:latin typeface="Roboto Condensed"/>
              </a:rPr>
              <a:t> </a:t>
            </a:r>
            <a:r>
              <a:rPr lang="en-US" sz="3999" dirty="0" err="1">
                <a:solidFill>
                  <a:srgbClr val="2A3D43"/>
                </a:solidFill>
                <a:latin typeface="Roboto Condensed"/>
              </a:rPr>
              <a:t>mà</a:t>
            </a:r>
            <a:r>
              <a:rPr lang="en-US" sz="3999" dirty="0">
                <a:solidFill>
                  <a:srgbClr val="2A3D43"/>
                </a:solidFill>
                <a:latin typeface="Roboto Condensed"/>
              </a:rPr>
              <a:t> </a:t>
            </a:r>
            <a:r>
              <a:rPr lang="en-US" sz="3999" dirty="0" err="1">
                <a:solidFill>
                  <a:srgbClr val="2A3D43"/>
                </a:solidFill>
                <a:latin typeface="Roboto Condensed"/>
              </a:rPr>
              <a:t>em</a:t>
            </a:r>
            <a:r>
              <a:rPr lang="en-US" sz="3999" dirty="0">
                <a:solidFill>
                  <a:srgbClr val="2A3D43"/>
                </a:solidFill>
                <a:latin typeface="Roboto Condensed"/>
              </a:rPr>
              <a:t> </a:t>
            </a:r>
            <a:r>
              <a:rPr lang="en-US" sz="3999" dirty="0" err="1">
                <a:solidFill>
                  <a:srgbClr val="2A3D43"/>
                </a:solidFill>
                <a:latin typeface="Roboto Condensed"/>
              </a:rPr>
              <a:t>đã</a:t>
            </a:r>
            <a:r>
              <a:rPr lang="en-US" sz="3999" dirty="0">
                <a:solidFill>
                  <a:srgbClr val="2A3D43"/>
                </a:solidFill>
                <a:latin typeface="Roboto Condensed"/>
              </a:rPr>
              <a:t> </a:t>
            </a:r>
            <a:r>
              <a:rPr lang="en-US" sz="3999" dirty="0" err="1">
                <a:solidFill>
                  <a:srgbClr val="2A3D43"/>
                </a:solidFill>
                <a:latin typeface="Roboto Condensed"/>
              </a:rPr>
              <a:t>được</a:t>
            </a:r>
            <a:r>
              <a:rPr lang="en-US" sz="3999" dirty="0">
                <a:solidFill>
                  <a:srgbClr val="2A3D43"/>
                </a:solidFill>
                <a:latin typeface="Roboto Condensed"/>
              </a:rPr>
              <a:t> </a:t>
            </a:r>
            <a:r>
              <a:rPr lang="en-US" sz="3999" dirty="0" err="1">
                <a:solidFill>
                  <a:srgbClr val="2A3D43"/>
                </a:solidFill>
                <a:latin typeface="Roboto Condensed"/>
              </a:rPr>
              <a:t>học</a:t>
            </a:r>
            <a:r>
              <a:rPr lang="en-US" sz="3999" dirty="0">
                <a:solidFill>
                  <a:srgbClr val="2A3D43"/>
                </a:solidFill>
                <a:latin typeface="Roboto Condensed"/>
              </a:rPr>
              <a:t>. </a:t>
            </a:r>
            <a:r>
              <a:rPr lang="en-US" sz="3999" dirty="0" err="1">
                <a:solidFill>
                  <a:srgbClr val="2A3D43"/>
                </a:solidFill>
                <a:latin typeface="Roboto Condensed"/>
              </a:rPr>
              <a:t>Nêu</a:t>
            </a:r>
            <a:r>
              <a:rPr lang="en-US" sz="3999" dirty="0">
                <a:solidFill>
                  <a:srgbClr val="2A3D43"/>
                </a:solidFill>
                <a:latin typeface="Roboto Condensed"/>
              </a:rPr>
              <a:t> </a:t>
            </a:r>
            <a:r>
              <a:rPr lang="en-US" sz="3999" dirty="0" err="1">
                <a:solidFill>
                  <a:srgbClr val="2A3D43"/>
                </a:solidFill>
                <a:latin typeface="Roboto Condensed"/>
              </a:rPr>
              <a:t>rõ</a:t>
            </a:r>
            <a:r>
              <a:rPr lang="en-US" sz="3999" dirty="0">
                <a:solidFill>
                  <a:srgbClr val="2A3D43"/>
                </a:solidFill>
                <a:latin typeface="Roboto Condensed"/>
              </a:rPr>
              <a:t> </a:t>
            </a:r>
            <a:r>
              <a:rPr lang="en-US" sz="3999" dirty="0" err="1">
                <a:solidFill>
                  <a:srgbClr val="2A3D43"/>
                </a:solidFill>
                <a:latin typeface="Roboto Condensed"/>
              </a:rPr>
              <a:t>tên</a:t>
            </a:r>
            <a:r>
              <a:rPr lang="en-US" sz="3999" dirty="0">
                <a:solidFill>
                  <a:srgbClr val="2A3D43"/>
                </a:solidFill>
                <a:latin typeface="Roboto Condensed"/>
              </a:rPr>
              <a:t> </a:t>
            </a:r>
            <a:r>
              <a:rPr lang="en-US" sz="3999" dirty="0" err="1">
                <a:solidFill>
                  <a:srgbClr val="2A3D43"/>
                </a:solidFill>
                <a:latin typeface="Roboto Condensed"/>
              </a:rPr>
              <a:t>tác</a:t>
            </a:r>
            <a:r>
              <a:rPr lang="en-US" sz="3999" dirty="0">
                <a:solidFill>
                  <a:srgbClr val="2A3D43"/>
                </a:solidFill>
                <a:latin typeface="Roboto Condensed"/>
              </a:rPr>
              <a:t> </a:t>
            </a:r>
            <a:r>
              <a:rPr lang="en-US" sz="3999" dirty="0" err="1">
                <a:solidFill>
                  <a:srgbClr val="2A3D43"/>
                </a:solidFill>
                <a:latin typeface="Roboto Condensed"/>
              </a:rPr>
              <a:t>giả</a:t>
            </a:r>
            <a:r>
              <a:rPr lang="en-US" sz="3999" dirty="0">
                <a:solidFill>
                  <a:srgbClr val="2A3D43"/>
                </a:solidFill>
                <a:latin typeface="Roboto Condensed"/>
              </a:rPr>
              <a:t>. </a:t>
            </a:r>
          </a:p>
        </p:txBody>
      </p:sp>
      <p:sp>
        <p:nvSpPr>
          <p:cNvPr id="7" name="TextBox 7"/>
          <p:cNvSpPr txBox="1"/>
          <p:nvPr/>
        </p:nvSpPr>
        <p:spPr>
          <a:xfrm>
            <a:off x="7363150" y="885825"/>
            <a:ext cx="8906524" cy="1104950"/>
          </a:xfrm>
          <a:prstGeom prst="rect">
            <a:avLst/>
          </a:prstGeom>
        </p:spPr>
        <p:txBody>
          <a:bodyPr lIns="0" tIns="0" rIns="0" bIns="0" rtlCol="0" anchor="t">
            <a:spAutoFit/>
          </a:bodyPr>
          <a:lstStyle/>
          <a:p>
            <a:pPr algn="l">
              <a:lnSpc>
                <a:spcPts val="8922"/>
              </a:lnSpc>
              <a:spcBef>
                <a:spcPct val="0"/>
              </a:spcBef>
            </a:pPr>
            <a:r>
              <a:rPr lang="en-US" sz="6373">
                <a:solidFill>
                  <a:srgbClr val="FFD251"/>
                </a:solidFill>
                <a:latin typeface="#9Slide05 Dear Saturday 2"/>
              </a:rPr>
              <a:t>Câu hỏi cá nhân</a:t>
            </a:r>
          </a:p>
        </p:txBody>
      </p:sp>
      <p:sp>
        <p:nvSpPr>
          <p:cNvPr id="8" name="Freeform 8"/>
          <p:cNvSpPr/>
          <p:nvPr/>
        </p:nvSpPr>
        <p:spPr>
          <a:xfrm flipH="1">
            <a:off x="13089216" y="-2543412"/>
            <a:ext cx="8340169" cy="11514206"/>
          </a:xfrm>
          <a:custGeom>
            <a:avLst/>
            <a:gdLst/>
            <a:ahLst/>
            <a:cxnLst/>
            <a:rect l="l" t="t" r="r" b="b"/>
            <a:pathLst>
              <a:path w="8340169" h="11514206">
                <a:moveTo>
                  <a:pt x="8340168" y="0"/>
                </a:moveTo>
                <a:lnTo>
                  <a:pt x="0" y="0"/>
                </a:lnTo>
                <a:lnTo>
                  <a:pt x="0" y="11514206"/>
                </a:lnTo>
                <a:lnTo>
                  <a:pt x="8340168" y="11514206"/>
                </a:lnTo>
                <a:lnTo>
                  <a:pt x="8340168" y="0"/>
                </a:lnTo>
                <a:close/>
              </a:path>
            </a:pathLst>
          </a:custGeom>
          <a:blipFill>
            <a:blip r:embed="rId2"/>
            <a:stretch>
              <a:fillRect r="-3197"/>
            </a:stretch>
          </a:blipFill>
        </p:spPr>
        <p:txBody>
          <a:bodyPr/>
          <a:lstStyle/>
          <a:p>
            <a:endParaRPr lang="en-US"/>
          </a:p>
        </p:txBody>
      </p:sp>
      <p:sp>
        <p:nvSpPr>
          <p:cNvPr id="9" name="Freeform 9"/>
          <p:cNvSpPr/>
          <p:nvPr/>
        </p:nvSpPr>
        <p:spPr>
          <a:xfrm>
            <a:off x="746302" y="4850402"/>
            <a:ext cx="5571875" cy="5332749"/>
          </a:xfrm>
          <a:custGeom>
            <a:avLst/>
            <a:gdLst/>
            <a:ahLst/>
            <a:cxnLst/>
            <a:rect l="l" t="t" r="r" b="b"/>
            <a:pathLst>
              <a:path w="5571875" h="5332749">
                <a:moveTo>
                  <a:pt x="0" y="0"/>
                </a:moveTo>
                <a:lnTo>
                  <a:pt x="5571876" y="0"/>
                </a:lnTo>
                <a:lnTo>
                  <a:pt x="5571876" y="5332749"/>
                </a:lnTo>
                <a:lnTo>
                  <a:pt x="0" y="5332749"/>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3060628" y="447725"/>
            <a:ext cx="3257550" cy="1543050"/>
          </a:xfrm>
          <a:prstGeom prst="rect">
            <a:avLst/>
          </a:prstGeom>
        </p:spPr>
        <p:txBody>
          <a:bodyPr lIns="0" tIns="0" rIns="0" bIns="0" rtlCol="0" anchor="t">
            <a:spAutoFit/>
          </a:bodyPr>
          <a:lstStyle/>
          <a:p>
            <a:pPr algn="ctr">
              <a:lnSpc>
                <a:spcPts val="12599"/>
              </a:lnSpc>
            </a:pPr>
            <a:r>
              <a:rPr lang="en-US" sz="9000">
                <a:solidFill>
                  <a:srgbClr val="FFCF51"/>
                </a:solidFill>
                <a:latin typeface="Bahianita"/>
              </a:rPr>
              <a:t>NHIỆM VỤ 2:</a:t>
            </a:r>
          </a:p>
        </p:txBody>
      </p:sp>
      <p:grpSp>
        <p:nvGrpSpPr>
          <p:cNvPr id="3" name="Group 3"/>
          <p:cNvGrpSpPr/>
          <p:nvPr/>
        </p:nvGrpSpPr>
        <p:grpSpPr>
          <a:xfrm>
            <a:off x="2655184" y="2776107"/>
            <a:ext cx="12515193" cy="5412803"/>
            <a:chOff x="0" y="0"/>
            <a:chExt cx="3296183" cy="1425594"/>
          </a:xfrm>
        </p:grpSpPr>
        <p:sp>
          <p:nvSpPr>
            <p:cNvPr id="4" name="Freeform 4"/>
            <p:cNvSpPr/>
            <p:nvPr/>
          </p:nvSpPr>
          <p:spPr>
            <a:xfrm>
              <a:off x="0" y="0"/>
              <a:ext cx="3296183" cy="1425594"/>
            </a:xfrm>
            <a:custGeom>
              <a:avLst/>
              <a:gdLst/>
              <a:ahLst/>
              <a:cxnLst/>
              <a:rect l="l" t="t" r="r" b="b"/>
              <a:pathLst>
                <a:path w="3296183" h="1425594">
                  <a:moveTo>
                    <a:pt x="31549" y="0"/>
                  </a:moveTo>
                  <a:lnTo>
                    <a:pt x="3264634" y="0"/>
                  </a:lnTo>
                  <a:cubicBezTo>
                    <a:pt x="3282058" y="0"/>
                    <a:pt x="3296183" y="14125"/>
                    <a:pt x="3296183" y="31549"/>
                  </a:cubicBezTo>
                  <a:lnTo>
                    <a:pt x="3296183" y="1394046"/>
                  </a:lnTo>
                  <a:cubicBezTo>
                    <a:pt x="3296183" y="1411469"/>
                    <a:pt x="3282058" y="1425594"/>
                    <a:pt x="3264634" y="1425594"/>
                  </a:cubicBezTo>
                  <a:lnTo>
                    <a:pt x="31549" y="1425594"/>
                  </a:lnTo>
                  <a:cubicBezTo>
                    <a:pt x="14125" y="1425594"/>
                    <a:pt x="0" y="1411469"/>
                    <a:pt x="0" y="1394046"/>
                  </a:cubicBezTo>
                  <a:lnTo>
                    <a:pt x="0" y="31549"/>
                  </a:lnTo>
                  <a:cubicBezTo>
                    <a:pt x="0" y="14125"/>
                    <a:pt x="14125" y="0"/>
                    <a:pt x="31549" y="0"/>
                  </a:cubicBezTo>
                  <a:close/>
                </a:path>
              </a:pathLst>
            </a:custGeom>
            <a:solidFill>
              <a:srgbClr val="FBF7EE"/>
            </a:solidFill>
          </p:spPr>
          <p:txBody>
            <a:bodyPr/>
            <a:lstStyle/>
            <a:p>
              <a:endParaRPr lang="en-US"/>
            </a:p>
          </p:txBody>
        </p:sp>
        <p:sp>
          <p:nvSpPr>
            <p:cNvPr id="5" name="TextBox 5"/>
            <p:cNvSpPr txBox="1"/>
            <p:nvPr/>
          </p:nvSpPr>
          <p:spPr>
            <a:xfrm>
              <a:off x="0" y="-57150"/>
              <a:ext cx="3296183" cy="1482744"/>
            </a:xfrm>
            <a:prstGeom prst="rect">
              <a:avLst/>
            </a:prstGeom>
          </p:spPr>
          <p:txBody>
            <a:bodyPr lIns="50800" tIns="50800" rIns="50800" bIns="50800" rtlCol="0" anchor="ctr"/>
            <a:lstStyle/>
            <a:p>
              <a:pPr algn="ctr">
                <a:lnSpc>
                  <a:spcPts val="3296"/>
                </a:lnSpc>
              </a:pPr>
              <a:endParaRPr/>
            </a:p>
          </p:txBody>
        </p:sp>
      </p:grpSp>
      <p:sp>
        <p:nvSpPr>
          <p:cNvPr id="6" name="TextBox 6"/>
          <p:cNvSpPr txBox="1"/>
          <p:nvPr/>
        </p:nvSpPr>
        <p:spPr>
          <a:xfrm>
            <a:off x="2655184" y="2298700"/>
            <a:ext cx="12166745" cy="5613400"/>
          </a:xfrm>
          <a:prstGeom prst="rect">
            <a:avLst/>
          </a:prstGeom>
        </p:spPr>
        <p:txBody>
          <a:bodyPr lIns="0" tIns="0" rIns="0" bIns="0" rtlCol="0" anchor="t">
            <a:spAutoFit/>
          </a:bodyPr>
          <a:lstStyle/>
          <a:p>
            <a:pPr algn="just">
              <a:lnSpc>
                <a:spcPts val="5599"/>
              </a:lnSpc>
            </a:pPr>
            <a:r>
              <a:rPr lang="en-US" sz="3999" dirty="0">
                <a:solidFill>
                  <a:srgbClr val="2A3D43"/>
                </a:solidFill>
                <a:latin typeface="Roboto Condensed"/>
              </a:rPr>
              <a:t> </a:t>
            </a:r>
          </a:p>
          <a:p>
            <a:pPr marL="863599" lvl="1" indent="-431800" algn="just">
              <a:lnSpc>
                <a:spcPts val="5599"/>
              </a:lnSpc>
              <a:buFont typeface="Arial"/>
              <a:buChar char="•"/>
            </a:pPr>
            <a:r>
              <a:rPr lang="en-US" sz="3999" dirty="0">
                <a:solidFill>
                  <a:srgbClr val="2A3D43"/>
                </a:solidFill>
                <a:latin typeface="Roboto Condensed"/>
              </a:rPr>
              <a:t> Từ </a:t>
            </a:r>
            <a:r>
              <a:rPr lang="en-US" sz="3999" dirty="0" err="1">
                <a:solidFill>
                  <a:srgbClr val="2A3D43"/>
                </a:solidFill>
                <a:latin typeface="Roboto Condensed"/>
              </a:rPr>
              <a:t>tác</a:t>
            </a:r>
            <a:r>
              <a:rPr lang="en-US" sz="3999" dirty="0">
                <a:solidFill>
                  <a:srgbClr val="2A3D43"/>
                </a:solidFill>
                <a:latin typeface="Roboto Condensed"/>
              </a:rPr>
              <a:t> </a:t>
            </a:r>
            <a:r>
              <a:rPr lang="en-US" sz="3999" dirty="0" err="1">
                <a:solidFill>
                  <a:srgbClr val="2A3D43"/>
                </a:solidFill>
                <a:latin typeface="Roboto Condensed"/>
              </a:rPr>
              <a:t>hình</a:t>
            </a:r>
            <a:r>
              <a:rPr lang="en-US" sz="3999" dirty="0">
                <a:solidFill>
                  <a:srgbClr val="2A3D43"/>
                </a:solidFill>
                <a:latin typeface="Roboto Condensed"/>
              </a:rPr>
              <a:t> </a:t>
            </a:r>
            <a:r>
              <a:rPr lang="en-US" sz="3999" dirty="0" err="1">
                <a:solidFill>
                  <a:srgbClr val="2A3D43"/>
                </a:solidFill>
                <a:latin typeface="Roboto Condensed"/>
              </a:rPr>
              <a:t>ảnh</a:t>
            </a:r>
            <a:r>
              <a:rPr lang="en-US" sz="3999" dirty="0">
                <a:solidFill>
                  <a:srgbClr val="2A3D43"/>
                </a:solidFill>
                <a:latin typeface="Roboto Condensed"/>
              </a:rPr>
              <a:t> </a:t>
            </a:r>
            <a:r>
              <a:rPr lang="en-US" sz="3999" dirty="0" err="1">
                <a:solidFill>
                  <a:srgbClr val="2A3D43"/>
                </a:solidFill>
                <a:latin typeface="Roboto Condensed"/>
              </a:rPr>
              <a:t>của</a:t>
            </a:r>
            <a:r>
              <a:rPr lang="en-US" sz="3999" dirty="0">
                <a:solidFill>
                  <a:srgbClr val="2A3D43"/>
                </a:solidFill>
                <a:latin typeface="Roboto Condensed"/>
              </a:rPr>
              <a:t> </a:t>
            </a:r>
            <a:r>
              <a:rPr lang="en-US" sz="3999" dirty="0" err="1">
                <a:solidFill>
                  <a:srgbClr val="2A3D43"/>
                </a:solidFill>
                <a:latin typeface="Roboto Condensed"/>
              </a:rPr>
              <a:t>người</a:t>
            </a:r>
            <a:r>
              <a:rPr lang="en-US" sz="3999" dirty="0">
                <a:solidFill>
                  <a:srgbClr val="2A3D43"/>
                </a:solidFill>
                <a:latin typeface="Roboto Condensed"/>
              </a:rPr>
              <a:t> </a:t>
            </a:r>
            <a:r>
              <a:rPr lang="en-US" sz="3999" dirty="0" err="1">
                <a:solidFill>
                  <a:srgbClr val="2A3D43"/>
                </a:solidFill>
                <a:latin typeface="Roboto Condensed"/>
              </a:rPr>
              <a:t>phụ</a:t>
            </a:r>
            <a:r>
              <a:rPr lang="en-US" sz="3999" dirty="0">
                <a:solidFill>
                  <a:srgbClr val="2A3D43"/>
                </a:solidFill>
                <a:latin typeface="Roboto Condensed"/>
              </a:rPr>
              <a:t> </a:t>
            </a:r>
            <a:r>
              <a:rPr lang="en-US" sz="3999" dirty="0" err="1">
                <a:solidFill>
                  <a:srgbClr val="2A3D43"/>
                </a:solidFill>
                <a:latin typeface="Roboto Condensed"/>
              </a:rPr>
              <a:t>nữ</a:t>
            </a:r>
            <a:r>
              <a:rPr lang="en-US" sz="3999" dirty="0">
                <a:solidFill>
                  <a:srgbClr val="2A3D43"/>
                </a:solidFill>
                <a:latin typeface="Roboto Condensed"/>
              </a:rPr>
              <a:t> </a:t>
            </a:r>
            <a:r>
              <a:rPr lang="en-US" sz="3999" dirty="0" err="1">
                <a:solidFill>
                  <a:srgbClr val="2A3D43"/>
                </a:solidFill>
                <a:latin typeface="Roboto Condensed"/>
              </a:rPr>
              <a:t>trong</a:t>
            </a:r>
            <a:r>
              <a:rPr lang="en-US" sz="3999" dirty="0">
                <a:solidFill>
                  <a:srgbClr val="2A3D43"/>
                </a:solidFill>
                <a:latin typeface="Roboto Condensed"/>
              </a:rPr>
              <a:t> </a:t>
            </a:r>
            <a:r>
              <a:rPr lang="en-US" sz="3999" dirty="0" err="1">
                <a:solidFill>
                  <a:srgbClr val="2A3D43"/>
                </a:solidFill>
                <a:latin typeface="Roboto Condensed"/>
              </a:rPr>
              <a:t>xã</a:t>
            </a:r>
            <a:r>
              <a:rPr lang="en-US" sz="3999" dirty="0">
                <a:solidFill>
                  <a:srgbClr val="2A3D43"/>
                </a:solidFill>
                <a:latin typeface="Roboto Condensed"/>
              </a:rPr>
              <a:t> </a:t>
            </a:r>
            <a:r>
              <a:rPr lang="en-US" sz="3999" dirty="0" err="1">
                <a:solidFill>
                  <a:srgbClr val="2A3D43"/>
                </a:solidFill>
                <a:latin typeface="Roboto Condensed"/>
              </a:rPr>
              <a:t>hội</a:t>
            </a:r>
            <a:r>
              <a:rPr lang="en-US" sz="3999" dirty="0">
                <a:solidFill>
                  <a:srgbClr val="2A3D43"/>
                </a:solidFill>
                <a:latin typeface="Roboto Condensed"/>
              </a:rPr>
              <a:t> </a:t>
            </a:r>
            <a:r>
              <a:rPr lang="en-US" sz="3999" dirty="0" err="1">
                <a:solidFill>
                  <a:srgbClr val="2A3D43"/>
                </a:solidFill>
                <a:latin typeface="Roboto Condensed"/>
              </a:rPr>
              <a:t>xưa</a:t>
            </a:r>
            <a:r>
              <a:rPr lang="en-US" sz="3999" dirty="0">
                <a:solidFill>
                  <a:srgbClr val="2A3D43"/>
                </a:solidFill>
                <a:latin typeface="Roboto Condensed"/>
              </a:rPr>
              <a:t> qua </a:t>
            </a:r>
            <a:r>
              <a:rPr lang="en-US" sz="3999" dirty="0" err="1">
                <a:solidFill>
                  <a:srgbClr val="2A3D43"/>
                </a:solidFill>
                <a:latin typeface="Roboto Condensed"/>
              </a:rPr>
              <a:t>tác</a:t>
            </a:r>
            <a:r>
              <a:rPr lang="en-US" sz="3999" dirty="0">
                <a:solidFill>
                  <a:srgbClr val="2A3D43"/>
                </a:solidFill>
                <a:latin typeface="Roboto Condensed"/>
              </a:rPr>
              <a:t> </a:t>
            </a:r>
            <a:r>
              <a:rPr lang="en-US" sz="3999" dirty="0" err="1">
                <a:solidFill>
                  <a:srgbClr val="2A3D43"/>
                </a:solidFill>
                <a:latin typeface="Roboto Condensed"/>
              </a:rPr>
              <a:t>phẩm</a:t>
            </a:r>
            <a:r>
              <a:rPr lang="en-US" sz="3999" dirty="0">
                <a:solidFill>
                  <a:srgbClr val="2A3D43"/>
                </a:solidFill>
                <a:latin typeface="Roboto Condensed"/>
              </a:rPr>
              <a:t> </a:t>
            </a:r>
            <a:r>
              <a:rPr lang="en-US" sz="3999" dirty="0" err="1">
                <a:solidFill>
                  <a:srgbClr val="2A3D43"/>
                </a:solidFill>
                <a:latin typeface="Roboto Condensed"/>
              </a:rPr>
              <a:t>Chuyện</a:t>
            </a:r>
            <a:r>
              <a:rPr lang="en-US" sz="3999" dirty="0">
                <a:solidFill>
                  <a:srgbClr val="2A3D43"/>
                </a:solidFill>
                <a:latin typeface="Roboto Condensed"/>
              </a:rPr>
              <a:t> </a:t>
            </a:r>
            <a:r>
              <a:rPr lang="en-US" sz="3999" dirty="0" err="1">
                <a:solidFill>
                  <a:srgbClr val="2A3D43"/>
                </a:solidFill>
                <a:latin typeface="Roboto Condensed"/>
              </a:rPr>
              <a:t>người</a:t>
            </a:r>
            <a:r>
              <a:rPr lang="en-US" sz="3999" dirty="0">
                <a:solidFill>
                  <a:srgbClr val="2A3D43"/>
                </a:solidFill>
                <a:latin typeface="Roboto Condensed"/>
              </a:rPr>
              <a:t> con </a:t>
            </a:r>
            <a:r>
              <a:rPr lang="en-US" sz="3999" dirty="0" err="1">
                <a:solidFill>
                  <a:srgbClr val="2A3D43"/>
                </a:solidFill>
                <a:latin typeface="Roboto Condensed"/>
              </a:rPr>
              <a:t>gái</a:t>
            </a:r>
            <a:r>
              <a:rPr lang="en-US" sz="3999" dirty="0">
                <a:solidFill>
                  <a:srgbClr val="2A3D43"/>
                </a:solidFill>
                <a:latin typeface="Roboto Condensed"/>
              </a:rPr>
              <a:t> Nam </a:t>
            </a:r>
            <a:r>
              <a:rPr lang="en-US" sz="3999" dirty="0" err="1">
                <a:solidFill>
                  <a:srgbClr val="2A3D43"/>
                </a:solidFill>
                <a:latin typeface="Roboto Condensed"/>
              </a:rPr>
              <a:t>Xương</a:t>
            </a:r>
            <a:r>
              <a:rPr lang="en-US" sz="3999" dirty="0">
                <a:solidFill>
                  <a:srgbClr val="2A3D43"/>
                </a:solidFill>
                <a:latin typeface="Roboto Condensed"/>
              </a:rPr>
              <a:t> và </a:t>
            </a:r>
            <a:r>
              <a:rPr lang="en-US" sz="3999" dirty="0" err="1">
                <a:solidFill>
                  <a:srgbClr val="2A3D43"/>
                </a:solidFill>
                <a:latin typeface="Roboto Condensed"/>
              </a:rPr>
              <a:t>các</a:t>
            </a:r>
            <a:r>
              <a:rPr lang="en-US" sz="3999" dirty="0">
                <a:solidFill>
                  <a:srgbClr val="2A3D43"/>
                </a:solidFill>
                <a:latin typeface="Roboto Condensed"/>
              </a:rPr>
              <a:t> </a:t>
            </a:r>
            <a:r>
              <a:rPr lang="en-US" sz="3999" dirty="0" err="1">
                <a:solidFill>
                  <a:srgbClr val="2A3D43"/>
                </a:solidFill>
                <a:latin typeface="Roboto Condensed"/>
              </a:rPr>
              <a:t>tác</a:t>
            </a:r>
            <a:r>
              <a:rPr lang="en-US" sz="3999" dirty="0">
                <a:solidFill>
                  <a:srgbClr val="2A3D43"/>
                </a:solidFill>
                <a:latin typeface="Roboto Condensed"/>
              </a:rPr>
              <a:t> </a:t>
            </a:r>
            <a:r>
              <a:rPr lang="en-US" sz="3999" dirty="0" err="1">
                <a:solidFill>
                  <a:srgbClr val="2A3D43"/>
                </a:solidFill>
                <a:latin typeface="Roboto Condensed"/>
              </a:rPr>
              <a:t>phẩm</a:t>
            </a:r>
            <a:r>
              <a:rPr lang="en-US" sz="3999" dirty="0">
                <a:solidFill>
                  <a:srgbClr val="2A3D43"/>
                </a:solidFill>
                <a:latin typeface="Roboto Condensed"/>
              </a:rPr>
              <a:t> </a:t>
            </a:r>
            <a:r>
              <a:rPr lang="en-US" sz="3999" dirty="0" err="1">
                <a:solidFill>
                  <a:srgbClr val="2A3D43"/>
                </a:solidFill>
                <a:latin typeface="Roboto Condensed"/>
              </a:rPr>
              <a:t>khác</a:t>
            </a:r>
            <a:r>
              <a:rPr lang="en-US" sz="3999" dirty="0">
                <a:solidFill>
                  <a:srgbClr val="2A3D43"/>
                </a:solidFill>
                <a:latin typeface="Roboto Condensed"/>
              </a:rPr>
              <a:t> </a:t>
            </a:r>
            <a:r>
              <a:rPr lang="en-US" sz="3999" dirty="0" err="1">
                <a:solidFill>
                  <a:srgbClr val="2A3D43"/>
                </a:solidFill>
                <a:latin typeface="Roboto Condensed"/>
              </a:rPr>
              <a:t>mà</a:t>
            </a:r>
            <a:r>
              <a:rPr lang="en-US" sz="3999" dirty="0">
                <a:solidFill>
                  <a:srgbClr val="2A3D43"/>
                </a:solidFill>
                <a:latin typeface="Roboto Condensed"/>
              </a:rPr>
              <a:t> </a:t>
            </a:r>
            <a:r>
              <a:rPr lang="en-US" sz="3999" dirty="0" err="1">
                <a:solidFill>
                  <a:srgbClr val="2A3D43"/>
                </a:solidFill>
                <a:latin typeface="Roboto Condensed"/>
              </a:rPr>
              <a:t>em</a:t>
            </a:r>
            <a:r>
              <a:rPr lang="en-US" sz="3999" dirty="0">
                <a:solidFill>
                  <a:srgbClr val="2A3D43"/>
                </a:solidFill>
                <a:latin typeface="Roboto Condensed"/>
              </a:rPr>
              <a:t> </a:t>
            </a:r>
            <a:r>
              <a:rPr lang="en-US" sz="3999" dirty="0" err="1">
                <a:solidFill>
                  <a:srgbClr val="2A3D43"/>
                </a:solidFill>
                <a:latin typeface="Roboto Condensed"/>
              </a:rPr>
              <a:t>biết</a:t>
            </a:r>
            <a:r>
              <a:rPr lang="en-US" sz="3999" dirty="0">
                <a:solidFill>
                  <a:srgbClr val="2A3D43"/>
                </a:solidFill>
                <a:latin typeface="Roboto Condensed"/>
              </a:rPr>
              <a:t> </a:t>
            </a:r>
            <a:r>
              <a:rPr lang="en-US" sz="3999" dirty="0" err="1">
                <a:solidFill>
                  <a:srgbClr val="2A3D43"/>
                </a:solidFill>
                <a:latin typeface="Roboto Condensed"/>
              </a:rPr>
              <a:t>cũng</a:t>
            </a:r>
            <a:r>
              <a:rPr lang="en-US" sz="3999" dirty="0">
                <a:solidFill>
                  <a:srgbClr val="2A3D43"/>
                </a:solidFill>
                <a:latin typeface="Roboto Condensed"/>
              </a:rPr>
              <a:t> </a:t>
            </a:r>
            <a:r>
              <a:rPr lang="en-US" sz="3999" dirty="0" err="1">
                <a:solidFill>
                  <a:srgbClr val="2A3D43"/>
                </a:solidFill>
                <a:latin typeface="Roboto Condensed"/>
              </a:rPr>
              <a:t>viết</a:t>
            </a:r>
            <a:r>
              <a:rPr lang="en-US" sz="3999" dirty="0">
                <a:solidFill>
                  <a:srgbClr val="2A3D43"/>
                </a:solidFill>
                <a:latin typeface="Roboto Condensed"/>
              </a:rPr>
              <a:t> </a:t>
            </a:r>
            <a:r>
              <a:rPr lang="en-US" sz="3999" dirty="0" err="1">
                <a:solidFill>
                  <a:srgbClr val="2A3D43"/>
                </a:solidFill>
                <a:latin typeface="Roboto Condensed"/>
              </a:rPr>
              <a:t>về</a:t>
            </a:r>
            <a:r>
              <a:rPr lang="en-US" sz="3999" dirty="0">
                <a:solidFill>
                  <a:srgbClr val="2A3D43"/>
                </a:solidFill>
                <a:latin typeface="Roboto Condensed"/>
              </a:rPr>
              <a:t> </a:t>
            </a:r>
            <a:r>
              <a:rPr lang="en-US" sz="3999" dirty="0" err="1">
                <a:solidFill>
                  <a:srgbClr val="2A3D43"/>
                </a:solidFill>
                <a:latin typeface="Roboto Condensed"/>
              </a:rPr>
              <a:t>hình</a:t>
            </a:r>
            <a:r>
              <a:rPr lang="en-US" sz="3999" dirty="0">
                <a:solidFill>
                  <a:srgbClr val="2A3D43"/>
                </a:solidFill>
                <a:latin typeface="Roboto Condensed"/>
              </a:rPr>
              <a:t> </a:t>
            </a:r>
            <a:r>
              <a:rPr lang="en-US" sz="3999" dirty="0" err="1">
                <a:solidFill>
                  <a:srgbClr val="2A3D43"/>
                </a:solidFill>
                <a:latin typeface="Roboto Condensed"/>
              </a:rPr>
              <a:t>ảnh</a:t>
            </a:r>
            <a:r>
              <a:rPr lang="en-US" sz="3999" dirty="0">
                <a:solidFill>
                  <a:srgbClr val="2A3D43"/>
                </a:solidFill>
                <a:latin typeface="Roboto Condensed"/>
              </a:rPr>
              <a:t> </a:t>
            </a:r>
            <a:r>
              <a:rPr lang="en-US" sz="3999" dirty="0" err="1">
                <a:solidFill>
                  <a:srgbClr val="2A3D43"/>
                </a:solidFill>
                <a:latin typeface="Roboto Condensed"/>
              </a:rPr>
              <a:t>người</a:t>
            </a:r>
            <a:r>
              <a:rPr lang="en-US" sz="3999" dirty="0">
                <a:solidFill>
                  <a:srgbClr val="2A3D43"/>
                </a:solidFill>
                <a:latin typeface="Roboto Condensed"/>
              </a:rPr>
              <a:t> </a:t>
            </a:r>
            <a:r>
              <a:rPr lang="en-US" sz="3999" dirty="0" err="1">
                <a:solidFill>
                  <a:srgbClr val="2A3D43"/>
                </a:solidFill>
                <a:latin typeface="Roboto Condensed"/>
              </a:rPr>
              <a:t>phụ</a:t>
            </a:r>
            <a:r>
              <a:rPr lang="en-US" sz="3999" dirty="0">
                <a:solidFill>
                  <a:srgbClr val="2A3D43"/>
                </a:solidFill>
                <a:latin typeface="Roboto Condensed"/>
              </a:rPr>
              <a:t> </a:t>
            </a:r>
            <a:r>
              <a:rPr lang="en-US" sz="3999" dirty="0" err="1">
                <a:solidFill>
                  <a:srgbClr val="2A3D43"/>
                </a:solidFill>
                <a:latin typeface="Roboto Condensed"/>
              </a:rPr>
              <a:t>nữ</a:t>
            </a:r>
            <a:r>
              <a:rPr lang="en-US" sz="3999" dirty="0">
                <a:solidFill>
                  <a:srgbClr val="2A3D43"/>
                </a:solidFill>
                <a:latin typeface="Roboto Condensed"/>
              </a:rPr>
              <a:t> </a:t>
            </a:r>
            <a:r>
              <a:rPr lang="en-US" sz="3999" dirty="0" err="1">
                <a:solidFill>
                  <a:srgbClr val="2A3D43"/>
                </a:solidFill>
                <a:latin typeface="Roboto Condensed"/>
              </a:rPr>
              <a:t>trong</a:t>
            </a:r>
            <a:r>
              <a:rPr lang="en-US" sz="3999" dirty="0">
                <a:solidFill>
                  <a:srgbClr val="2A3D43"/>
                </a:solidFill>
                <a:latin typeface="Roboto Condensed"/>
              </a:rPr>
              <a:t> XHPK, </a:t>
            </a:r>
            <a:r>
              <a:rPr lang="en-US" sz="3999" dirty="0" err="1">
                <a:solidFill>
                  <a:srgbClr val="2A3D43"/>
                </a:solidFill>
                <a:latin typeface="Roboto Condensed"/>
              </a:rPr>
              <a:t>em</a:t>
            </a:r>
            <a:r>
              <a:rPr lang="en-US" sz="3999" dirty="0">
                <a:solidFill>
                  <a:srgbClr val="2A3D43"/>
                </a:solidFill>
                <a:latin typeface="Roboto Condensed"/>
              </a:rPr>
              <a:t> </a:t>
            </a:r>
            <a:r>
              <a:rPr lang="en-US" sz="3999" dirty="0" err="1">
                <a:solidFill>
                  <a:srgbClr val="2A3D43"/>
                </a:solidFill>
                <a:latin typeface="Roboto Condensed"/>
              </a:rPr>
              <a:t>có</a:t>
            </a:r>
            <a:r>
              <a:rPr lang="en-US" sz="3999" dirty="0">
                <a:solidFill>
                  <a:srgbClr val="2A3D43"/>
                </a:solidFill>
                <a:latin typeface="Roboto Condensed"/>
              </a:rPr>
              <a:t> </a:t>
            </a:r>
            <a:r>
              <a:rPr lang="en-US" sz="3999" dirty="0" err="1">
                <a:solidFill>
                  <a:srgbClr val="2A3D43"/>
                </a:solidFill>
                <a:latin typeface="Roboto Condensed"/>
              </a:rPr>
              <a:t>cảm</a:t>
            </a:r>
            <a:r>
              <a:rPr lang="en-US" sz="3999" dirty="0">
                <a:solidFill>
                  <a:srgbClr val="2A3D43"/>
                </a:solidFill>
                <a:latin typeface="Roboto Condensed"/>
              </a:rPr>
              <a:t> </a:t>
            </a:r>
            <a:r>
              <a:rPr lang="en-US" sz="3999" dirty="0" err="1">
                <a:solidFill>
                  <a:srgbClr val="2A3D43"/>
                </a:solidFill>
                <a:latin typeface="Roboto Condensed"/>
              </a:rPr>
              <a:t>nhận</a:t>
            </a:r>
            <a:r>
              <a:rPr lang="en-US" sz="3999" dirty="0">
                <a:solidFill>
                  <a:srgbClr val="2A3D43"/>
                </a:solidFill>
                <a:latin typeface="Roboto Condensed"/>
              </a:rPr>
              <a:t> </a:t>
            </a:r>
            <a:r>
              <a:rPr lang="en-US" sz="3999" dirty="0" err="1">
                <a:solidFill>
                  <a:srgbClr val="2A3D43"/>
                </a:solidFill>
                <a:latin typeface="Roboto Condensed"/>
              </a:rPr>
              <a:t>như</a:t>
            </a:r>
            <a:r>
              <a:rPr lang="en-US" sz="3999" dirty="0">
                <a:solidFill>
                  <a:srgbClr val="2A3D43"/>
                </a:solidFill>
                <a:latin typeface="Roboto Condensed"/>
              </a:rPr>
              <a:t> </a:t>
            </a:r>
            <a:r>
              <a:rPr lang="en-US" sz="3999" dirty="0" err="1">
                <a:solidFill>
                  <a:srgbClr val="2A3D43"/>
                </a:solidFill>
                <a:latin typeface="Roboto Condensed"/>
              </a:rPr>
              <a:t>thế</a:t>
            </a:r>
            <a:r>
              <a:rPr lang="en-US" sz="3999" dirty="0">
                <a:solidFill>
                  <a:srgbClr val="2A3D43"/>
                </a:solidFill>
                <a:latin typeface="Roboto Condensed"/>
              </a:rPr>
              <a:t> </a:t>
            </a:r>
            <a:r>
              <a:rPr lang="en-US" sz="3999" dirty="0" err="1">
                <a:solidFill>
                  <a:srgbClr val="2A3D43"/>
                </a:solidFill>
                <a:latin typeface="Roboto Condensed"/>
              </a:rPr>
              <a:t>nào</a:t>
            </a:r>
            <a:r>
              <a:rPr lang="en-US" sz="3999" dirty="0">
                <a:solidFill>
                  <a:srgbClr val="2A3D43"/>
                </a:solidFill>
                <a:latin typeface="Roboto Condensed"/>
              </a:rPr>
              <a:t> </a:t>
            </a:r>
            <a:r>
              <a:rPr lang="en-US" sz="3999" dirty="0" err="1">
                <a:solidFill>
                  <a:srgbClr val="2A3D43"/>
                </a:solidFill>
                <a:latin typeface="Roboto Condensed"/>
              </a:rPr>
              <a:t>về</a:t>
            </a:r>
            <a:r>
              <a:rPr lang="en-US" sz="3999" dirty="0">
                <a:solidFill>
                  <a:srgbClr val="2A3D43"/>
                </a:solidFill>
                <a:latin typeface="Roboto Condensed"/>
              </a:rPr>
              <a:t> </a:t>
            </a:r>
            <a:r>
              <a:rPr lang="en-US" sz="3999" dirty="0" err="1">
                <a:solidFill>
                  <a:srgbClr val="2A3D43"/>
                </a:solidFill>
                <a:latin typeface="Roboto Condensed"/>
              </a:rPr>
              <a:t>hình</a:t>
            </a:r>
            <a:r>
              <a:rPr lang="en-US" sz="3999" dirty="0">
                <a:solidFill>
                  <a:srgbClr val="2A3D43"/>
                </a:solidFill>
                <a:latin typeface="Roboto Condensed"/>
              </a:rPr>
              <a:t> </a:t>
            </a:r>
            <a:r>
              <a:rPr lang="en-US" sz="3999" dirty="0" err="1">
                <a:solidFill>
                  <a:srgbClr val="2A3D43"/>
                </a:solidFill>
                <a:latin typeface="Roboto Condensed"/>
              </a:rPr>
              <a:t>ảnh</a:t>
            </a:r>
            <a:r>
              <a:rPr lang="en-US" sz="3999" dirty="0">
                <a:solidFill>
                  <a:srgbClr val="2A3D43"/>
                </a:solidFill>
                <a:latin typeface="Roboto Condensed"/>
              </a:rPr>
              <a:t> </a:t>
            </a:r>
            <a:r>
              <a:rPr lang="en-US" sz="3999" dirty="0" err="1">
                <a:solidFill>
                  <a:srgbClr val="2A3D43"/>
                </a:solidFill>
                <a:latin typeface="Roboto Condensed"/>
              </a:rPr>
              <a:t>của</a:t>
            </a:r>
            <a:r>
              <a:rPr lang="en-US" sz="3999" dirty="0">
                <a:solidFill>
                  <a:srgbClr val="2A3D43"/>
                </a:solidFill>
                <a:latin typeface="Roboto Condensed"/>
              </a:rPr>
              <a:t> </a:t>
            </a:r>
            <a:r>
              <a:rPr lang="en-US" sz="3999" dirty="0" err="1">
                <a:solidFill>
                  <a:srgbClr val="2A3D43"/>
                </a:solidFill>
                <a:latin typeface="Roboto Condensed"/>
              </a:rPr>
              <a:t>người</a:t>
            </a:r>
            <a:r>
              <a:rPr lang="en-US" sz="3999" dirty="0">
                <a:solidFill>
                  <a:srgbClr val="2A3D43"/>
                </a:solidFill>
                <a:latin typeface="Roboto Condensed"/>
              </a:rPr>
              <a:t> </a:t>
            </a:r>
            <a:r>
              <a:rPr lang="en-US" sz="3999" dirty="0" err="1">
                <a:solidFill>
                  <a:srgbClr val="2A3D43"/>
                </a:solidFill>
                <a:latin typeface="Roboto Condensed"/>
              </a:rPr>
              <a:t>phụ</a:t>
            </a:r>
            <a:r>
              <a:rPr lang="en-US" sz="3999" dirty="0">
                <a:solidFill>
                  <a:srgbClr val="2A3D43"/>
                </a:solidFill>
                <a:latin typeface="Roboto Condensed"/>
              </a:rPr>
              <a:t> </a:t>
            </a:r>
            <a:r>
              <a:rPr lang="en-US" sz="3999" dirty="0" err="1">
                <a:solidFill>
                  <a:srgbClr val="2A3D43"/>
                </a:solidFill>
                <a:latin typeface="Roboto Condensed"/>
              </a:rPr>
              <a:t>nữ</a:t>
            </a:r>
            <a:r>
              <a:rPr lang="en-US" sz="3999" dirty="0">
                <a:solidFill>
                  <a:srgbClr val="2A3D43"/>
                </a:solidFill>
                <a:latin typeface="Roboto Condensed"/>
              </a:rPr>
              <a:t> </a:t>
            </a:r>
            <a:r>
              <a:rPr lang="en-US" sz="3999" dirty="0" err="1">
                <a:solidFill>
                  <a:srgbClr val="2A3D43"/>
                </a:solidFill>
                <a:latin typeface="Roboto Condensed"/>
              </a:rPr>
              <a:t>thế</a:t>
            </a:r>
            <a:r>
              <a:rPr lang="en-US" sz="3999" dirty="0">
                <a:solidFill>
                  <a:srgbClr val="2A3D43"/>
                </a:solidFill>
                <a:latin typeface="Roboto Condensed"/>
              </a:rPr>
              <a:t> </a:t>
            </a:r>
            <a:r>
              <a:rPr lang="en-US" sz="3999" dirty="0" err="1">
                <a:solidFill>
                  <a:srgbClr val="2A3D43"/>
                </a:solidFill>
                <a:latin typeface="Roboto Condensed"/>
              </a:rPr>
              <a:t>kỉ</a:t>
            </a:r>
            <a:r>
              <a:rPr lang="en-US" sz="3999" dirty="0">
                <a:solidFill>
                  <a:srgbClr val="2A3D43"/>
                </a:solidFill>
                <a:latin typeface="Roboto Condensed"/>
              </a:rPr>
              <a:t> XXI? </a:t>
            </a:r>
          </a:p>
          <a:p>
            <a:pPr marL="863599" lvl="1" indent="-431800" algn="just">
              <a:lnSpc>
                <a:spcPts val="5599"/>
              </a:lnSpc>
              <a:buFont typeface="Arial"/>
              <a:buChar char="•"/>
            </a:pPr>
            <a:r>
              <a:rPr lang="en-US" sz="3999" dirty="0">
                <a:solidFill>
                  <a:srgbClr val="2A3D43"/>
                </a:solidFill>
                <a:latin typeface="Roboto Condensed"/>
              </a:rPr>
              <a:t>Qua </a:t>
            </a:r>
            <a:r>
              <a:rPr lang="en-US" sz="3999" dirty="0" err="1">
                <a:solidFill>
                  <a:srgbClr val="2A3D43"/>
                </a:solidFill>
                <a:latin typeface="Roboto Condensed"/>
              </a:rPr>
              <a:t>đó</a:t>
            </a:r>
            <a:r>
              <a:rPr lang="en-US" sz="3999" dirty="0">
                <a:solidFill>
                  <a:srgbClr val="2A3D43"/>
                </a:solidFill>
                <a:latin typeface="Roboto Condensed"/>
              </a:rPr>
              <a:t>, </a:t>
            </a:r>
            <a:r>
              <a:rPr lang="en-US" sz="3999" dirty="0" err="1">
                <a:solidFill>
                  <a:srgbClr val="2A3D43"/>
                </a:solidFill>
                <a:latin typeface="Roboto Condensed"/>
              </a:rPr>
              <a:t>em</a:t>
            </a:r>
            <a:r>
              <a:rPr lang="en-US" sz="3999" dirty="0">
                <a:solidFill>
                  <a:srgbClr val="2A3D43"/>
                </a:solidFill>
                <a:latin typeface="Roboto Condensed"/>
              </a:rPr>
              <a:t> </a:t>
            </a:r>
            <a:r>
              <a:rPr lang="en-US" sz="3999" dirty="0" err="1">
                <a:solidFill>
                  <a:srgbClr val="2A3D43"/>
                </a:solidFill>
                <a:latin typeface="Roboto Condensed"/>
              </a:rPr>
              <a:t>hãy</a:t>
            </a:r>
            <a:r>
              <a:rPr lang="en-US" sz="3999" dirty="0">
                <a:solidFill>
                  <a:srgbClr val="2A3D43"/>
                </a:solidFill>
                <a:latin typeface="Roboto Condensed"/>
              </a:rPr>
              <a:t> </a:t>
            </a:r>
            <a:r>
              <a:rPr lang="en-US" sz="3999" dirty="0" err="1">
                <a:solidFill>
                  <a:srgbClr val="2A3D43"/>
                </a:solidFill>
                <a:latin typeface="Roboto Condensed"/>
              </a:rPr>
              <a:t>rút</a:t>
            </a:r>
            <a:r>
              <a:rPr lang="en-US" sz="3999" dirty="0">
                <a:solidFill>
                  <a:srgbClr val="2A3D43"/>
                </a:solidFill>
                <a:latin typeface="Roboto Condensed"/>
              </a:rPr>
              <a:t> </a:t>
            </a:r>
            <a:r>
              <a:rPr lang="en-US" sz="3999" dirty="0" err="1">
                <a:solidFill>
                  <a:srgbClr val="2A3D43"/>
                </a:solidFill>
                <a:latin typeface="Roboto Condensed"/>
              </a:rPr>
              <a:t>ra</a:t>
            </a:r>
            <a:r>
              <a:rPr lang="en-US" sz="3999" dirty="0">
                <a:solidFill>
                  <a:srgbClr val="2A3D43"/>
                </a:solidFill>
                <a:latin typeface="Roboto Condensed"/>
              </a:rPr>
              <a:t> </a:t>
            </a:r>
            <a:r>
              <a:rPr lang="en-US" sz="3999" dirty="0" err="1">
                <a:solidFill>
                  <a:srgbClr val="2A3D43"/>
                </a:solidFill>
                <a:latin typeface="Roboto Condensed"/>
              </a:rPr>
              <a:t>đề</a:t>
            </a:r>
            <a:r>
              <a:rPr lang="en-US" sz="3999" dirty="0">
                <a:solidFill>
                  <a:srgbClr val="2A3D43"/>
                </a:solidFill>
                <a:latin typeface="Roboto Condensed"/>
              </a:rPr>
              <a:t> </a:t>
            </a:r>
            <a:r>
              <a:rPr lang="en-US" sz="3999" dirty="0" err="1">
                <a:solidFill>
                  <a:srgbClr val="2A3D43"/>
                </a:solidFill>
                <a:latin typeface="Roboto Condensed"/>
              </a:rPr>
              <a:t>tài</a:t>
            </a:r>
            <a:r>
              <a:rPr lang="en-US" sz="3999" dirty="0">
                <a:solidFill>
                  <a:srgbClr val="2A3D43"/>
                </a:solidFill>
                <a:latin typeface="Roboto Condensed"/>
              </a:rPr>
              <a:t>, </a:t>
            </a:r>
            <a:r>
              <a:rPr lang="en-US" sz="3999" dirty="0" err="1">
                <a:solidFill>
                  <a:srgbClr val="2A3D43"/>
                </a:solidFill>
                <a:latin typeface="Roboto Condensed"/>
              </a:rPr>
              <a:t>chủ</a:t>
            </a:r>
            <a:r>
              <a:rPr lang="en-US" sz="3999" dirty="0">
                <a:solidFill>
                  <a:srgbClr val="2A3D43"/>
                </a:solidFill>
                <a:latin typeface="Roboto Condensed"/>
              </a:rPr>
              <a:t> </a:t>
            </a:r>
            <a:r>
              <a:rPr lang="en-US" sz="3999" dirty="0" err="1">
                <a:solidFill>
                  <a:srgbClr val="2A3D43"/>
                </a:solidFill>
                <a:latin typeface="Roboto Condensed"/>
              </a:rPr>
              <a:t>đề</a:t>
            </a:r>
            <a:r>
              <a:rPr lang="en-US" sz="3999" dirty="0">
                <a:solidFill>
                  <a:srgbClr val="2A3D43"/>
                </a:solidFill>
                <a:latin typeface="Roboto Condensed"/>
              </a:rPr>
              <a:t>, </a:t>
            </a:r>
            <a:r>
              <a:rPr lang="en-US" sz="3999" dirty="0" err="1">
                <a:solidFill>
                  <a:srgbClr val="2A3D43"/>
                </a:solidFill>
                <a:latin typeface="Roboto Condensed"/>
              </a:rPr>
              <a:t>thông</a:t>
            </a:r>
            <a:r>
              <a:rPr lang="en-US" sz="3999" dirty="0">
                <a:solidFill>
                  <a:srgbClr val="2A3D43"/>
                </a:solidFill>
                <a:latin typeface="Roboto Condensed"/>
              </a:rPr>
              <a:t> </a:t>
            </a:r>
            <a:r>
              <a:rPr lang="en-US" sz="3999" dirty="0" err="1">
                <a:solidFill>
                  <a:srgbClr val="2A3D43"/>
                </a:solidFill>
                <a:latin typeface="Roboto Condensed"/>
              </a:rPr>
              <a:t>điệp</a:t>
            </a:r>
            <a:r>
              <a:rPr lang="en-US" sz="3999" dirty="0">
                <a:solidFill>
                  <a:srgbClr val="2A3D43"/>
                </a:solidFill>
                <a:latin typeface="Roboto Condensed"/>
              </a:rPr>
              <a:t> </a:t>
            </a:r>
            <a:r>
              <a:rPr lang="en-US" sz="3999" dirty="0" err="1">
                <a:solidFill>
                  <a:srgbClr val="2A3D43"/>
                </a:solidFill>
                <a:latin typeface="Roboto Condensed"/>
              </a:rPr>
              <a:t>được</a:t>
            </a:r>
            <a:r>
              <a:rPr lang="en-US" sz="3999" dirty="0">
                <a:solidFill>
                  <a:srgbClr val="2A3D43"/>
                </a:solidFill>
                <a:latin typeface="Roboto Condensed"/>
              </a:rPr>
              <a:t> </a:t>
            </a:r>
            <a:r>
              <a:rPr lang="en-US" sz="3999" dirty="0" err="1">
                <a:solidFill>
                  <a:srgbClr val="2A3D43"/>
                </a:solidFill>
                <a:latin typeface="Roboto Condensed"/>
              </a:rPr>
              <a:t>gợi</a:t>
            </a:r>
            <a:r>
              <a:rPr lang="en-US" sz="3999" dirty="0">
                <a:solidFill>
                  <a:srgbClr val="2A3D43"/>
                </a:solidFill>
                <a:latin typeface="Roboto Condensed"/>
              </a:rPr>
              <a:t> </a:t>
            </a:r>
            <a:r>
              <a:rPr lang="en-US" sz="3999" dirty="0" err="1">
                <a:solidFill>
                  <a:srgbClr val="2A3D43"/>
                </a:solidFill>
                <a:latin typeface="Roboto Condensed"/>
              </a:rPr>
              <a:t>ra</a:t>
            </a:r>
            <a:r>
              <a:rPr lang="en-US" sz="3999" dirty="0">
                <a:solidFill>
                  <a:srgbClr val="2A3D43"/>
                </a:solidFill>
                <a:latin typeface="Roboto Condensed"/>
              </a:rPr>
              <a:t> </a:t>
            </a:r>
            <a:r>
              <a:rPr lang="en-US" sz="3999" dirty="0" err="1">
                <a:solidFill>
                  <a:srgbClr val="2A3D43"/>
                </a:solidFill>
                <a:latin typeface="Roboto Condensed"/>
              </a:rPr>
              <a:t>từ</a:t>
            </a:r>
            <a:r>
              <a:rPr lang="en-US" sz="3999" dirty="0">
                <a:solidFill>
                  <a:srgbClr val="2A3D43"/>
                </a:solidFill>
                <a:latin typeface="Roboto Condensed"/>
              </a:rPr>
              <a:t> </a:t>
            </a:r>
            <a:r>
              <a:rPr lang="en-US" sz="3999" dirty="0" err="1">
                <a:solidFill>
                  <a:srgbClr val="2A3D43"/>
                </a:solidFill>
                <a:latin typeface="Roboto Condensed"/>
              </a:rPr>
              <a:t>văn</a:t>
            </a:r>
            <a:r>
              <a:rPr lang="en-US" sz="3999" dirty="0">
                <a:solidFill>
                  <a:srgbClr val="2A3D43"/>
                </a:solidFill>
                <a:latin typeface="Roboto Condensed"/>
              </a:rPr>
              <a:t> </a:t>
            </a:r>
            <a:r>
              <a:rPr lang="en-US" sz="3999" dirty="0" err="1">
                <a:solidFill>
                  <a:srgbClr val="2A3D43"/>
                </a:solidFill>
                <a:latin typeface="Roboto Condensed"/>
              </a:rPr>
              <a:t>bản</a:t>
            </a:r>
            <a:r>
              <a:rPr lang="en-US" sz="3999" dirty="0">
                <a:solidFill>
                  <a:srgbClr val="2A3D43"/>
                </a:solidFill>
                <a:latin typeface="Roboto Condensed"/>
              </a:rPr>
              <a:t>.</a:t>
            </a:r>
          </a:p>
        </p:txBody>
      </p:sp>
      <p:sp>
        <p:nvSpPr>
          <p:cNvPr id="7" name="TextBox 7"/>
          <p:cNvSpPr txBox="1"/>
          <p:nvPr/>
        </p:nvSpPr>
        <p:spPr>
          <a:xfrm>
            <a:off x="7363150" y="885825"/>
            <a:ext cx="8906524" cy="1104950"/>
          </a:xfrm>
          <a:prstGeom prst="rect">
            <a:avLst/>
          </a:prstGeom>
        </p:spPr>
        <p:txBody>
          <a:bodyPr lIns="0" tIns="0" rIns="0" bIns="0" rtlCol="0" anchor="t">
            <a:spAutoFit/>
          </a:bodyPr>
          <a:lstStyle/>
          <a:p>
            <a:pPr algn="l">
              <a:lnSpc>
                <a:spcPts val="8922"/>
              </a:lnSpc>
              <a:spcBef>
                <a:spcPct val="0"/>
              </a:spcBef>
            </a:pPr>
            <a:r>
              <a:rPr lang="en-US" sz="6373">
                <a:solidFill>
                  <a:srgbClr val="FFD251"/>
                </a:solidFill>
                <a:latin typeface="#9Slide05 Dear Saturday 2"/>
              </a:rPr>
              <a:t>Câu hỏi cá nhân</a:t>
            </a:r>
          </a:p>
        </p:txBody>
      </p:sp>
      <p:sp>
        <p:nvSpPr>
          <p:cNvPr id="8" name="Freeform 8"/>
          <p:cNvSpPr/>
          <p:nvPr/>
        </p:nvSpPr>
        <p:spPr>
          <a:xfrm flipH="1">
            <a:off x="13089216" y="-2716827"/>
            <a:ext cx="8340169" cy="11514206"/>
          </a:xfrm>
          <a:custGeom>
            <a:avLst/>
            <a:gdLst/>
            <a:ahLst/>
            <a:cxnLst/>
            <a:rect l="l" t="t" r="r" b="b"/>
            <a:pathLst>
              <a:path w="8340169" h="11514206">
                <a:moveTo>
                  <a:pt x="8340168" y="0"/>
                </a:moveTo>
                <a:lnTo>
                  <a:pt x="0" y="0"/>
                </a:lnTo>
                <a:lnTo>
                  <a:pt x="0" y="11514206"/>
                </a:lnTo>
                <a:lnTo>
                  <a:pt x="8340168" y="11514206"/>
                </a:lnTo>
                <a:lnTo>
                  <a:pt x="8340168" y="0"/>
                </a:lnTo>
                <a:close/>
              </a:path>
            </a:pathLst>
          </a:custGeom>
          <a:blipFill>
            <a:blip r:embed="rId2"/>
            <a:stretch>
              <a:fillRect r="-3197"/>
            </a:stretch>
          </a:blipFill>
        </p:spPr>
        <p:txBody>
          <a:bodyPr/>
          <a:lstStyle/>
          <a:p>
            <a:endParaRPr lang="en-US"/>
          </a:p>
        </p:txBody>
      </p:sp>
      <p:sp>
        <p:nvSpPr>
          <p:cNvPr id="9" name="Freeform 9"/>
          <p:cNvSpPr/>
          <p:nvPr/>
        </p:nvSpPr>
        <p:spPr>
          <a:xfrm>
            <a:off x="-268752" y="6885616"/>
            <a:ext cx="4958155" cy="4745367"/>
          </a:xfrm>
          <a:custGeom>
            <a:avLst/>
            <a:gdLst/>
            <a:ahLst/>
            <a:cxnLst/>
            <a:rect l="l" t="t" r="r" b="b"/>
            <a:pathLst>
              <a:path w="4958155" h="4745367">
                <a:moveTo>
                  <a:pt x="0" y="0"/>
                </a:moveTo>
                <a:lnTo>
                  <a:pt x="4958155" y="0"/>
                </a:lnTo>
                <a:lnTo>
                  <a:pt x="4958155" y="4745368"/>
                </a:lnTo>
                <a:lnTo>
                  <a:pt x="0" y="4745368"/>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283181" y="-175303"/>
            <a:ext cx="10462181" cy="10462303"/>
            <a:chOff x="0" y="0"/>
            <a:chExt cx="2755472" cy="2755504"/>
          </a:xfrm>
        </p:grpSpPr>
        <p:sp>
          <p:nvSpPr>
            <p:cNvPr id="3" name="Freeform 3"/>
            <p:cNvSpPr/>
            <p:nvPr/>
          </p:nvSpPr>
          <p:spPr>
            <a:xfrm>
              <a:off x="0" y="0"/>
              <a:ext cx="2755472" cy="2755504"/>
            </a:xfrm>
            <a:custGeom>
              <a:avLst/>
              <a:gdLst/>
              <a:ahLst/>
              <a:cxnLst/>
              <a:rect l="l" t="t" r="r" b="b"/>
              <a:pathLst>
                <a:path w="2755472" h="2755504">
                  <a:moveTo>
                    <a:pt x="0" y="0"/>
                  </a:moveTo>
                  <a:lnTo>
                    <a:pt x="2755472" y="0"/>
                  </a:lnTo>
                  <a:lnTo>
                    <a:pt x="2755472" y="2755504"/>
                  </a:lnTo>
                  <a:lnTo>
                    <a:pt x="0" y="2755504"/>
                  </a:lnTo>
                  <a:close/>
                </a:path>
              </a:pathLst>
            </a:custGeom>
            <a:solidFill>
              <a:srgbClr val="FBF7EE"/>
            </a:solidFill>
          </p:spPr>
          <p:txBody>
            <a:bodyPr/>
            <a:lstStyle/>
            <a:p>
              <a:endParaRPr lang="en-US"/>
            </a:p>
          </p:txBody>
        </p:sp>
        <p:sp>
          <p:nvSpPr>
            <p:cNvPr id="4" name="TextBox 4"/>
            <p:cNvSpPr txBox="1"/>
            <p:nvPr/>
          </p:nvSpPr>
          <p:spPr>
            <a:xfrm>
              <a:off x="0" y="-57150"/>
              <a:ext cx="2755472" cy="2812654"/>
            </a:xfrm>
            <a:prstGeom prst="rect">
              <a:avLst/>
            </a:prstGeom>
          </p:spPr>
          <p:txBody>
            <a:bodyPr lIns="50800" tIns="50800" rIns="50800" bIns="50800" rtlCol="0" anchor="ctr"/>
            <a:lstStyle/>
            <a:p>
              <a:pPr algn="ctr">
                <a:lnSpc>
                  <a:spcPts val="3296"/>
                </a:lnSpc>
              </a:pPr>
              <a:endParaRPr/>
            </a:p>
          </p:txBody>
        </p:sp>
      </p:grpSp>
      <p:grpSp>
        <p:nvGrpSpPr>
          <p:cNvPr id="5" name="Group 5"/>
          <p:cNvGrpSpPr/>
          <p:nvPr/>
        </p:nvGrpSpPr>
        <p:grpSpPr>
          <a:xfrm rot="5400000">
            <a:off x="-962964" y="3267242"/>
            <a:ext cx="21945600" cy="338328"/>
            <a:chOff x="0" y="0"/>
            <a:chExt cx="29260800" cy="451104"/>
          </a:xfrm>
        </p:grpSpPr>
        <p:sp>
          <p:nvSpPr>
            <p:cNvPr id="6" name="Freeform 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9" name="Group 9"/>
          <p:cNvGrpSpPr/>
          <p:nvPr/>
        </p:nvGrpSpPr>
        <p:grpSpPr>
          <a:xfrm rot="5400000">
            <a:off x="-10803636" y="2695742"/>
            <a:ext cx="21945600" cy="338328"/>
            <a:chOff x="0" y="0"/>
            <a:chExt cx="29260800" cy="451104"/>
          </a:xfrm>
        </p:grpSpPr>
        <p:sp>
          <p:nvSpPr>
            <p:cNvPr id="10" name="Freeform 1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3" name="Freeform 13"/>
          <p:cNvSpPr/>
          <p:nvPr/>
        </p:nvSpPr>
        <p:spPr>
          <a:xfrm flipH="1">
            <a:off x="10179000" y="0"/>
            <a:ext cx="8340169" cy="11514206"/>
          </a:xfrm>
          <a:custGeom>
            <a:avLst/>
            <a:gdLst/>
            <a:ahLst/>
            <a:cxnLst/>
            <a:rect l="l" t="t" r="r" b="b"/>
            <a:pathLst>
              <a:path w="8340169" h="11514206">
                <a:moveTo>
                  <a:pt x="8340169" y="0"/>
                </a:moveTo>
                <a:lnTo>
                  <a:pt x="0" y="0"/>
                </a:lnTo>
                <a:lnTo>
                  <a:pt x="0" y="11514206"/>
                </a:lnTo>
                <a:lnTo>
                  <a:pt x="8340169" y="11514206"/>
                </a:lnTo>
                <a:lnTo>
                  <a:pt x="8340169" y="0"/>
                </a:lnTo>
                <a:close/>
              </a:path>
            </a:pathLst>
          </a:custGeom>
          <a:blipFill>
            <a:blip r:embed="rId4"/>
            <a:stretch>
              <a:fillRect r="-3197"/>
            </a:stretch>
          </a:blipFill>
        </p:spPr>
        <p:txBody>
          <a:bodyPr/>
          <a:lstStyle/>
          <a:p>
            <a:endParaRPr lang="en-US"/>
          </a:p>
        </p:txBody>
      </p:sp>
      <p:sp>
        <p:nvSpPr>
          <p:cNvPr id="14" name="TextBox 14"/>
          <p:cNvSpPr txBox="1"/>
          <p:nvPr/>
        </p:nvSpPr>
        <p:spPr>
          <a:xfrm>
            <a:off x="624254" y="1348980"/>
            <a:ext cx="8797318" cy="8271003"/>
          </a:xfrm>
          <a:prstGeom prst="rect">
            <a:avLst/>
          </a:prstGeom>
        </p:spPr>
        <p:txBody>
          <a:bodyPr lIns="0" tIns="0" rIns="0" bIns="0" rtlCol="0" anchor="t">
            <a:spAutoFit/>
          </a:bodyPr>
          <a:lstStyle/>
          <a:p>
            <a:pPr algn="just">
              <a:lnSpc>
                <a:spcPts val="5067"/>
              </a:lnSpc>
              <a:spcBef>
                <a:spcPct val="0"/>
              </a:spcBef>
            </a:pPr>
            <a:r>
              <a:rPr lang="en-US" sz="3619" dirty="0">
                <a:solidFill>
                  <a:srgbClr val="000000"/>
                </a:solidFill>
                <a:latin typeface="#9Slide05 Dear Saturday 2"/>
              </a:rPr>
              <a:t>3.4. </a:t>
            </a:r>
            <a:r>
              <a:rPr lang="en-US" sz="3619" dirty="0" err="1">
                <a:solidFill>
                  <a:srgbClr val="000000"/>
                </a:solidFill>
                <a:latin typeface="#9Slide05 Dear Saturday 2"/>
              </a:rPr>
              <a:t>Đề</a:t>
            </a:r>
            <a:r>
              <a:rPr lang="en-US" sz="3619" dirty="0">
                <a:solidFill>
                  <a:srgbClr val="000000"/>
                </a:solidFill>
                <a:latin typeface="#9Slide05 Dear Saturday 2"/>
              </a:rPr>
              <a:t> </a:t>
            </a:r>
            <a:r>
              <a:rPr lang="en-US" sz="3619" dirty="0" err="1">
                <a:solidFill>
                  <a:srgbClr val="000000"/>
                </a:solidFill>
                <a:latin typeface="#9Slide05 Dear Saturday 2"/>
              </a:rPr>
              <a:t>tài</a:t>
            </a:r>
            <a:r>
              <a:rPr lang="en-US" sz="3619" dirty="0">
                <a:solidFill>
                  <a:srgbClr val="000000"/>
                </a:solidFill>
                <a:latin typeface="#9Slide05 Dear Saturday 2"/>
              </a:rPr>
              <a:t>, </a:t>
            </a:r>
            <a:r>
              <a:rPr lang="en-US" sz="3619" dirty="0" err="1">
                <a:solidFill>
                  <a:srgbClr val="000000"/>
                </a:solidFill>
                <a:latin typeface="#9Slide05 Dear Saturday 2"/>
              </a:rPr>
              <a:t>chủ</a:t>
            </a:r>
            <a:r>
              <a:rPr lang="en-US" sz="3619" dirty="0">
                <a:solidFill>
                  <a:srgbClr val="000000"/>
                </a:solidFill>
                <a:latin typeface="#9Slide05 Dear Saturday 2"/>
              </a:rPr>
              <a:t> </a:t>
            </a:r>
            <a:r>
              <a:rPr lang="en-US" sz="3619" dirty="0" err="1">
                <a:solidFill>
                  <a:srgbClr val="000000"/>
                </a:solidFill>
                <a:latin typeface="#9Slide05 Dear Saturday 2"/>
              </a:rPr>
              <a:t>đề</a:t>
            </a:r>
            <a:r>
              <a:rPr lang="en-US" sz="3619" dirty="0">
                <a:solidFill>
                  <a:srgbClr val="000000"/>
                </a:solidFill>
                <a:latin typeface="#9Slide05 Dear Saturday 2"/>
              </a:rPr>
              <a:t>, </a:t>
            </a:r>
            <a:r>
              <a:rPr lang="en-US" sz="3619" dirty="0" err="1">
                <a:solidFill>
                  <a:srgbClr val="000000"/>
                </a:solidFill>
                <a:latin typeface="#9Slide05 Dear Saturday 2"/>
              </a:rPr>
              <a:t>cảm</a:t>
            </a:r>
            <a:r>
              <a:rPr lang="en-US" sz="3619" dirty="0">
                <a:solidFill>
                  <a:srgbClr val="000000"/>
                </a:solidFill>
                <a:latin typeface="#9Slide05 Dear Saturday 2"/>
              </a:rPr>
              <a:t> </a:t>
            </a:r>
            <a:r>
              <a:rPr lang="en-US" sz="3619" dirty="0" err="1">
                <a:solidFill>
                  <a:srgbClr val="000000"/>
                </a:solidFill>
                <a:latin typeface="#9Slide05 Dear Saturday 2"/>
              </a:rPr>
              <a:t>hứng</a:t>
            </a:r>
            <a:r>
              <a:rPr lang="en-US" sz="3619" dirty="0">
                <a:solidFill>
                  <a:srgbClr val="000000"/>
                </a:solidFill>
                <a:latin typeface="#9Slide05 Dear Saturday 2"/>
              </a:rPr>
              <a:t> </a:t>
            </a:r>
            <a:r>
              <a:rPr lang="en-US" sz="3619" dirty="0" err="1">
                <a:solidFill>
                  <a:srgbClr val="000000"/>
                </a:solidFill>
                <a:latin typeface="#9Slide05 Dear Saturday 2"/>
              </a:rPr>
              <a:t>chủ</a:t>
            </a:r>
            <a:r>
              <a:rPr lang="en-US" sz="3619" dirty="0">
                <a:solidFill>
                  <a:srgbClr val="000000"/>
                </a:solidFill>
                <a:latin typeface="#9Slide05 Dear Saturday 2"/>
              </a:rPr>
              <a:t> </a:t>
            </a:r>
            <a:r>
              <a:rPr lang="en-US" sz="3619" dirty="0" err="1">
                <a:solidFill>
                  <a:srgbClr val="000000"/>
                </a:solidFill>
                <a:latin typeface="#9Slide05 Dear Saturday 2"/>
              </a:rPr>
              <a:t>đạo</a:t>
            </a:r>
            <a:r>
              <a:rPr lang="en-US" sz="3619" dirty="0">
                <a:solidFill>
                  <a:srgbClr val="000000"/>
                </a:solidFill>
                <a:latin typeface="#9Slide05 Dear Saturday 2"/>
              </a:rPr>
              <a:t>, </a:t>
            </a:r>
            <a:r>
              <a:rPr lang="en-US" sz="3619" dirty="0" err="1">
                <a:solidFill>
                  <a:srgbClr val="000000"/>
                </a:solidFill>
                <a:latin typeface="#9Slide05 Dear Saturday 2"/>
              </a:rPr>
              <a:t>thông</a:t>
            </a:r>
            <a:r>
              <a:rPr lang="en-US" sz="3619" dirty="0">
                <a:solidFill>
                  <a:srgbClr val="000000"/>
                </a:solidFill>
                <a:latin typeface="#9Slide05 Dear Saturday 2"/>
              </a:rPr>
              <a:t> </a:t>
            </a:r>
            <a:r>
              <a:rPr lang="en-US" sz="3619" dirty="0" err="1">
                <a:solidFill>
                  <a:srgbClr val="000000"/>
                </a:solidFill>
                <a:latin typeface="#9Slide05 Dear Saturday 2"/>
              </a:rPr>
              <a:t>điệp</a:t>
            </a:r>
            <a:endParaRPr lang="en-US" sz="3619" dirty="0">
              <a:solidFill>
                <a:srgbClr val="000000"/>
              </a:solidFill>
              <a:latin typeface="#9Slide05 Dear Saturday 2"/>
            </a:endParaRPr>
          </a:p>
          <a:p>
            <a:pPr marL="781550" lvl="1" indent="-390775" algn="just">
              <a:lnSpc>
                <a:spcPts val="5067"/>
              </a:lnSpc>
              <a:buFont typeface="Arial"/>
              <a:buChar char="•"/>
            </a:pPr>
            <a:r>
              <a:rPr lang="en-US" sz="3619" dirty="0">
                <a:solidFill>
                  <a:srgbClr val="000000"/>
                </a:solidFill>
                <a:latin typeface="Roboto Condensed"/>
              </a:rPr>
              <a:t> </a:t>
            </a:r>
            <a:r>
              <a:rPr lang="en-US" sz="3619" dirty="0" err="1">
                <a:solidFill>
                  <a:srgbClr val="000000"/>
                </a:solidFill>
                <a:latin typeface="Roboto Condensed"/>
              </a:rPr>
              <a:t>Đề</a:t>
            </a:r>
            <a:r>
              <a:rPr lang="en-US" sz="3619" dirty="0">
                <a:solidFill>
                  <a:srgbClr val="000000"/>
                </a:solidFill>
                <a:latin typeface="Roboto Condensed"/>
              </a:rPr>
              <a:t> </a:t>
            </a:r>
            <a:r>
              <a:rPr lang="en-US" sz="3619" dirty="0" err="1">
                <a:solidFill>
                  <a:srgbClr val="000000"/>
                </a:solidFill>
                <a:latin typeface="Roboto Condensed"/>
              </a:rPr>
              <a:t>tài</a:t>
            </a:r>
            <a:r>
              <a:rPr lang="en-US" sz="3619" dirty="0">
                <a:solidFill>
                  <a:srgbClr val="000000"/>
                </a:solidFill>
                <a:latin typeface="Roboto Condensed"/>
              </a:rPr>
              <a:t>: </a:t>
            </a:r>
            <a:r>
              <a:rPr lang="en-US" sz="3619" dirty="0" err="1">
                <a:solidFill>
                  <a:srgbClr val="000000"/>
                </a:solidFill>
                <a:latin typeface="Roboto Condensed"/>
              </a:rPr>
              <a:t>Người</a:t>
            </a:r>
            <a:r>
              <a:rPr lang="en-US" sz="3619" dirty="0">
                <a:solidFill>
                  <a:srgbClr val="000000"/>
                </a:solidFill>
                <a:latin typeface="Roboto Condensed"/>
              </a:rPr>
              <a:t> </a:t>
            </a:r>
            <a:r>
              <a:rPr lang="en-US" sz="3619" dirty="0" err="1">
                <a:solidFill>
                  <a:srgbClr val="000000"/>
                </a:solidFill>
                <a:latin typeface="Roboto Condensed"/>
              </a:rPr>
              <a:t>phụ</a:t>
            </a:r>
            <a:r>
              <a:rPr lang="en-US" sz="3619" dirty="0">
                <a:solidFill>
                  <a:srgbClr val="000000"/>
                </a:solidFill>
                <a:latin typeface="Roboto Condensed"/>
              </a:rPr>
              <a:t> </a:t>
            </a:r>
            <a:r>
              <a:rPr lang="en-US" sz="3619" dirty="0" err="1">
                <a:solidFill>
                  <a:srgbClr val="000000"/>
                </a:solidFill>
                <a:latin typeface="Roboto Condensed"/>
              </a:rPr>
              <a:t>nữ</a:t>
            </a:r>
            <a:endParaRPr lang="en-US" sz="3619" dirty="0">
              <a:solidFill>
                <a:srgbClr val="000000"/>
              </a:solidFill>
              <a:latin typeface="Roboto Condensed"/>
            </a:endParaRPr>
          </a:p>
          <a:p>
            <a:pPr marL="781550" lvl="1" indent="-390775" algn="just">
              <a:lnSpc>
                <a:spcPts val="5067"/>
              </a:lnSpc>
              <a:spcBef>
                <a:spcPct val="0"/>
              </a:spcBef>
              <a:buFont typeface="Arial"/>
              <a:buChar char="•"/>
            </a:pPr>
            <a:r>
              <a:rPr lang="en-US" sz="3619" dirty="0" err="1">
                <a:solidFill>
                  <a:srgbClr val="000000"/>
                </a:solidFill>
                <a:latin typeface="Roboto Condensed"/>
              </a:rPr>
              <a:t>Chủ</a:t>
            </a:r>
            <a:r>
              <a:rPr lang="en-US" sz="3619" dirty="0">
                <a:solidFill>
                  <a:srgbClr val="000000"/>
                </a:solidFill>
                <a:latin typeface="Roboto Condensed"/>
              </a:rPr>
              <a:t> </a:t>
            </a:r>
            <a:r>
              <a:rPr lang="en-US" sz="3619" dirty="0" err="1">
                <a:solidFill>
                  <a:srgbClr val="000000"/>
                </a:solidFill>
                <a:latin typeface="Roboto Condensed"/>
              </a:rPr>
              <a:t>đề</a:t>
            </a:r>
            <a:r>
              <a:rPr lang="en-US" sz="3619" dirty="0">
                <a:solidFill>
                  <a:srgbClr val="000000"/>
                </a:solidFill>
                <a:latin typeface="Roboto Condensed"/>
              </a:rPr>
              <a:t>: </a:t>
            </a:r>
            <a:r>
              <a:rPr lang="en-US" sz="3619" dirty="0" err="1">
                <a:solidFill>
                  <a:srgbClr val="000000"/>
                </a:solidFill>
                <a:latin typeface="Roboto Condensed"/>
              </a:rPr>
              <a:t>Nỗi</a:t>
            </a:r>
            <a:r>
              <a:rPr lang="en-US" sz="3619" dirty="0">
                <a:solidFill>
                  <a:srgbClr val="000000"/>
                </a:solidFill>
                <a:latin typeface="Roboto Condensed"/>
              </a:rPr>
              <a:t> </a:t>
            </a:r>
            <a:r>
              <a:rPr lang="en-US" sz="3619" dirty="0" err="1">
                <a:solidFill>
                  <a:srgbClr val="000000"/>
                </a:solidFill>
                <a:latin typeface="Roboto Condensed"/>
              </a:rPr>
              <a:t>niềm</a:t>
            </a:r>
            <a:r>
              <a:rPr lang="en-US" sz="3619" dirty="0">
                <a:solidFill>
                  <a:srgbClr val="000000"/>
                </a:solidFill>
                <a:latin typeface="Roboto Condensed"/>
              </a:rPr>
              <a:t> </a:t>
            </a:r>
            <a:r>
              <a:rPr lang="en-US" sz="3619" dirty="0" err="1">
                <a:solidFill>
                  <a:srgbClr val="000000"/>
                </a:solidFill>
                <a:latin typeface="Roboto Condensed"/>
              </a:rPr>
              <a:t>của</a:t>
            </a:r>
            <a:r>
              <a:rPr lang="en-US" sz="3619" dirty="0">
                <a:solidFill>
                  <a:srgbClr val="000000"/>
                </a:solidFill>
                <a:latin typeface="Roboto Condensed"/>
              </a:rPr>
              <a:t> </a:t>
            </a:r>
            <a:r>
              <a:rPr lang="en-US" sz="3619" dirty="0" err="1">
                <a:solidFill>
                  <a:srgbClr val="000000"/>
                </a:solidFill>
                <a:latin typeface="Roboto Condensed"/>
              </a:rPr>
              <a:t>người</a:t>
            </a:r>
            <a:r>
              <a:rPr lang="en-US" sz="3619" dirty="0">
                <a:solidFill>
                  <a:srgbClr val="000000"/>
                </a:solidFill>
                <a:latin typeface="Roboto Condensed"/>
              </a:rPr>
              <a:t> </a:t>
            </a:r>
            <a:r>
              <a:rPr lang="en-US" sz="3619" dirty="0" err="1">
                <a:solidFill>
                  <a:srgbClr val="000000"/>
                </a:solidFill>
                <a:latin typeface="Roboto Condensed"/>
              </a:rPr>
              <a:t>vợ</a:t>
            </a:r>
            <a:r>
              <a:rPr lang="en-US" sz="3619" dirty="0">
                <a:solidFill>
                  <a:srgbClr val="000000"/>
                </a:solidFill>
                <a:latin typeface="Roboto Condensed"/>
              </a:rPr>
              <a:t> </a:t>
            </a:r>
            <a:r>
              <a:rPr lang="en-US" sz="3619" dirty="0" err="1">
                <a:solidFill>
                  <a:srgbClr val="000000"/>
                </a:solidFill>
                <a:latin typeface="Roboto Condensed"/>
              </a:rPr>
              <a:t>khi</a:t>
            </a:r>
            <a:r>
              <a:rPr lang="en-US" sz="3619" dirty="0">
                <a:solidFill>
                  <a:srgbClr val="000000"/>
                </a:solidFill>
                <a:latin typeface="Roboto Condensed"/>
              </a:rPr>
              <a:t> </a:t>
            </a:r>
            <a:r>
              <a:rPr lang="en-US" sz="3619" dirty="0" err="1">
                <a:solidFill>
                  <a:srgbClr val="000000"/>
                </a:solidFill>
                <a:latin typeface="Roboto Condensed"/>
              </a:rPr>
              <a:t>chồng</a:t>
            </a:r>
            <a:r>
              <a:rPr lang="en-US" sz="3619" dirty="0">
                <a:solidFill>
                  <a:srgbClr val="000000"/>
                </a:solidFill>
                <a:latin typeface="Roboto Condensed"/>
              </a:rPr>
              <a:t> </a:t>
            </a:r>
            <a:r>
              <a:rPr lang="en-US" sz="3619" dirty="0" err="1">
                <a:solidFill>
                  <a:srgbClr val="000000"/>
                </a:solidFill>
                <a:latin typeface="Roboto Condensed"/>
              </a:rPr>
              <a:t>đi</a:t>
            </a:r>
            <a:r>
              <a:rPr lang="en-US" sz="3619" dirty="0">
                <a:solidFill>
                  <a:srgbClr val="000000"/>
                </a:solidFill>
                <a:latin typeface="Roboto Condensed"/>
              </a:rPr>
              <a:t> </a:t>
            </a:r>
            <a:r>
              <a:rPr lang="en-US" sz="3619" dirty="0" err="1">
                <a:solidFill>
                  <a:srgbClr val="000000"/>
                </a:solidFill>
                <a:latin typeface="Roboto Condensed"/>
              </a:rPr>
              <a:t>chiến</a:t>
            </a:r>
            <a:r>
              <a:rPr lang="en-US" sz="3619" dirty="0">
                <a:solidFill>
                  <a:srgbClr val="000000"/>
                </a:solidFill>
                <a:latin typeface="Roboto Condensed"/>
              </a:rPr>
              <a:t> </a:t>
            </a:r>
            <a:r>
              <a:rPr lang="en-US" sz="3619" dirty="0" err="1">
                <a:solidFill>
                  <a:srgbClr val="000000"/>
                </a:solidFill>
                <a:latin typeface="Roboto Condensed"/>
              </a:rPr>
              <a:t>trận</a:t>
            </a:r>
            <a:r>
              <a:rPr lang="en-US" sz="3619" dirty="0">
                <a:solidFill>
                  <a:srgbClr val="000000"/>
                </a:solidFill>
                <a:latin typeface="Roboto Condensed"/>
              </a:rPr>
              <a:t> (</a:t>
            </a:r>
            <a:r>
              <a:rPr lang="en-US" sz="3619" dirty="0" err="1">
                <a:solidFill>
                  <a:srgbClr val="000000"/>
                </a:solidFill>
                <a:latin typeface="Roboto Condensed"/>
              </a:rPr>
              <a:t>trong</a:t>
            </a:r>
            <a:r>
              <a:rPr lang="en-US" sz="3619" dirty="0">
                <a:solidFill>
                  <a:srgbClr val="000000"/>
                </a:solidFill>
                <a:latin typeface="Roboto Condensed"/>
              </a:rPr>
              <a:t> </a:t>
            </a:r>
            <a:r>
              <a:rPr lang="en-US" sz="3619" dirty="0" err="1">
                <a:solidFill>
                  <a:srgbClr val="000000"/>
                </a:solidFill>
                <a:latin typeface="Roboto Condensed"/>
              </a:rPr>
              <a:t>chiến</a:t>
            </a:r>
            <a:r>
              <a:rPr lang="en-US" sz="3619" dirty="0">
                <a:solidFill>
                  <a:srgbClr val="000000"/>
                </a:solidFill>
                <a:latin typeface="Roboto Condensed"/>
              </a:rPr>
              <a:t> </a:t>
            </a:r>
            <a:r>
              <a:rPr lang="en-US" sz="3619" dirty="0" err="1">
                <a:solidFill>
                  <a:srgbClr val="000000"/>
                </a:solidFill>
                <a:latin typeface="Roboto Condensed"/>
              </a:rPr>
              <a:t>tranh</a:t>
            </a:r>
            <a:r>
              <a:rPr lang="en-US" sz="3619" dirty="0">
                <a:solidFill>
                  <a:srgbClr val="000000"/>
                </a:solidFill>
                <a:latin typeface="Roboto Condensed"/>
              </a:rPr>
              <a:t> phi </a:t>
            </a:r>
            <a:r>
              <a:rPr lang="en-US" sz="3619" dirty="0" err="1">
                <a:solidFill>
                  <a:srgbClr val="000000"/>
                </a:solidFill>
                <a:latin typeface="Roboto Condensed"/>
              </a:rPr>
              <a:t>nghĩa</a:t>
            </a:r>
            <a:r>
              <a:rPr lang="en-US" sz="3619" dirty="0">
                <a:solidFill>
                  <a:srgbClr val="000000"/>
                </a:solidFill>
                <a:latin typeface="Roboto Condensed"/>
              </a:rPr>
              <a:t>, </a:t>
            </a:r>
            <a:r>
              <a:rPr lang="en-US" sz="3619" dirty="0" err="1">
                <a:solidFill>
                  <a:srgbClr val="000000"/>
                </a:solidFill>
                <a:latin typeface="Roboto Condensed"/>
              </a:rPr>
              <a:t>nội</a:t>
            </a:r>
            <a:r>
              <a:rPr lang="en-US" sz="3619" dirty="0">
                <a:solidFill>
                  <a:srgbClr val="000000"/>
                </a:solidFill>
                <a:latin typeface="Roboto Condensed"/>
              </a:rPr>
              <a:t> </a:t>
            </a:r>
            <a:r>
              <a:rPr lang="en-US" sz="3619" dirty="0" err="1">
                <a:solidFill>
                  <a:srgbClr val="000000"/>
                </a:solidFill>
                <a:latin typeface="Roboto Condensed"/>
              </a:rPr>
              <a:t>chiến</a:t>
            </a:r>
            <a:r>
              <a:rPr lang="en-US" sz="3619" dirty="0">
                <a:solidFill>
                  <a:srgbClr val="000000"/>
                </a:solidFill>
                <a:latin typeface="Roboto Condensed"/>
              </a:rPr>
              <a:t> </a:t>
            </a:r>
            <a:r>
              <a:rPr lang="en-US" sz="3619" dirty="0" err="1">
                <a:solidFill>
                  <a:srgbClr val="000000"/>
                </a:solidFill>
                <a:latin typeface="Roboto Condensed"/>
              </a:rPr>
              <a:t>tranh</a:t>
            </a:r>
            <a:r>
              <a:rPr lang="en-US" sz="3619" dirty="0">
                <a:solidFill>
                  <a:srgbClr val="000000"/>
                </a:solidFill>
                <a:latin typeface="Roboto Condensed"/>
              </a:rPr>
              <a:t> </a:t>
            </a:r>
            <a:r>
              <a:rPr lang="en-US" sz="3619" dirty="0" err="1">
                <a:solidFill>
                  <a:srgbClr val="000000"/>
                </a:solidFill>
                <a:latin typeface="Roboto Condensed"/>
              </a:rPr>
              <a:t>giành</a:t>
            </a:r>
            <a:r>
              <a:rPr lang="en-US" sz="3619" dirty="0">
                <a:solidFill>
                  <a:srgbClr val="000000"/>
                </a:solidFill>
                <a:latin typeface="Roboto Condensed"/>
              </a:rPr>
              <a:t> </a:t>
            </a:r>
            <a:r>
              <a:rPr lang="en-US" sz="3619" dirty="0" err="1">
                <a:solidFill>
                  <a:srgbClr val="000000"/>
                </a:solidFill>
                <a:latin typeface="Roboto Condensed"/>
              </a:rPr>
              <a:t>quyền</a:t>
            </a:r>
            <a:r>
              <a:rPr lang="en-US" sz="3619" dirty="0">
                <a:solidFill>
                  <a:srgbClr val="000000"/>
                </a:solidFill>
                <a:latin typeface="Roboto Condensed"/>
              </a:rPr>
              <a:t> </a:t>
            </a:r>
            <a:r>
              <a:rPr lang="en-US" sz="3619" dirty="0" err="1">
                <a:solidFill>
                  <a:srgbClr val="000000"/>
                </a:solidFill>
                <a:latin typeface="Roboto Condensed"/>
              </a:rPr>
              <a:t>lực</a:t>
            </a:r>
            <a:r>
              <a:rPr lang="en-US" sz="3619" dirty="0">
                <a:solidFill>
                  <a:srgbClr val="000000"/>
                </a:solidFill>
                <a:latin typeface="Roboto Condensed"/>
              </a:rPr>
              <a:t>)</a:t>
            </a:r>
          </a:p>
          <a:p>
            <a:pPr marL="781550" lvl="1" indent="-390775" algn="just">
              <a:lnSpc>
                <a:spcPts val="5067"/>
              </a:lnSpc>
              <a:spcBef>
                <a:spcPct val="0"/>
              </a:spcBef>
              <a:buFont typeface="Arial"/>
              <a:buChar char="•"/>
            </a:pPr>
            <a:r>
              <a:rPr lang="en-US" sz="3619" dirty="0" err="1">
                <a:solidFill>
                  <a:srgbClr val="000000"/>
                </a:solidFill>
                <a:latin typeface="Roboto Condensed"/>
              </a:rPr>
              <a:t>Cảm</a:t>
            </a:r>
            <a:r>
              <a:rPr lang="en-US" sz="3619" dirty="0">
                <a:solidFill>
                  <a:srgbClr val="000000"/>
                </a:solidFill>
                <a:latin typeface="Roboto Condensed"/>
              </a:rPr>
              <a:t> </a:t>
            </a:r>
            <a:r>
              <a:rPr lang="en-US" sz="3619" dirty="0" err="1">
                <a:solidFill>
                  <a:srgbClr val="000000"/>
                </a:solidFill>
                <a:latin typeface="Roboto Condensed"/>
              </a:rPr>
              <a:t>hứng</a:t>
            </a:r>
            <a:r>
              <a:rPr lang="en-US" sz="3619" dirty="0">
                <a:solidFill>
                  <a:srgbClr val="000000"/>
                </a:solidFill>
                <a:latin typeface="Roboto Condensed"/>
              </a:rPr>
              <a:t> </a:t>
            </a:r>
            <a:r>
              <a:rPr lang="en-US" sz="3619" dirty="0" err="1">
                <a:solidFill>
                  <a:srgbClr val="000000"/>
                </a:solidFill>
                <a:latin typeface="Roboto Condensed"/>
              </a:rPr>
              <a:t>chủ</a:t>
            </a:r>
            <a:r>
              <a:rPr lang="en-US" sz="3619" dirty="0">
                <a:solidFill>
                  <a:srgbClr val="000000"/>
                </a:solidFill>
                <a:latin typeface="Roboto Condensed"/>
              </a:rPr>
              <a:t> </a:t>
            </a:r>
            <a:r>
              <a:rPr lang="en-US" sz="3619" dirty="0" err="1">
                <a:solidFill>
                  <a:srgbClr val="000000"/>
                </a:solidFill>
                <a:latin typeface="Roboto Condensed"/>
              </a:rPr>
              <a:t>đạo</a:t>
            </a:r>
            <a:r>
              <a:rPr lang="en-US" sz="3619" dirty="0">
                <a:solidFill>
                  <a:srgbClr val="000000"/>
                </a:solidFill>
                <a:latin typeface="Roboto Condensed"/>
              </a:rPr>
              <a:t>: </a:t>
            </a:r>
            <a:r>
              <a:rPr lang="en-US" sz="3619" dirty="0" err="1">
                <a:solidFill>
                  <a:srgbClr val="000000"/>
                </a:solidFill>
                <a:latin typeface="Roboto Condensed"/>
              </a:rPr>
              <a:t>Tình</a:t>
            </a:r>
            <a:r>
              <a:rPr lang="en-US" sz="3619" dirty="0">
                <a:solidFill>
                  <a:srgbClr val="000000"/>
                </a:solidFill>
                <a:latin typeface="Roboto Condensed"/>
              </a:rPr>
              <a:t> </a:t>
            </a:r>
            <a:r>
              <a:rPr lang="en-US" sz="3619" dirty="0" err="1">
                <a:solidFill>
                  <a:srgbClr val="000000"/>
                </a:solidFill>
                <a:latin typeface="Roboto Condensed"/>
              </a:rPr>
              <a:t>cảm</a:t>
            </a:r>
            <a:r>
              <a:rPr lang="en-US" sz="3619" dirty="0">
                <a:solidFill>
                  <a:srgbClr val="000000"/>
                </a:solidFill>
                <a:latin typeface="Roboto Condensed"/>
              </a:rPr>
              <a:t> </a:t>
            </a:r>
            <a:r>
              <a:rPr lang="en-US" sz="3619" dirty="0" err="1">
                <a:solidFill>
                  <a:srgbClr val="000000"/>
                </a:solidFill>
                <a:latin typeface="Roboto Condensed"/>
              </a:rPr>
              <a:t>nhớ</a:t>
            </a:r>
            <a:r>
              <a:rPr lang="en-US" sz="3619" dirty="0">
                <a:solidFill>
                  <a:srgbClr val="000000"/>
                </a:solidFill>
                <a:latin typeface="Roboto Condensed"/>
              </a:rPr>
              <a:t> </a:t>
            </a:r>
            <a:r>
              <a:rPr lang="en-US" sz="3619" dirty="0" err="1">
                <a:solidFill>
                  <a:srgbClr val="000000"/>
                </a:solidFill>
                <a:latin typeface="Roboto Condensed"/>
              </a:rPr>
              <a:t>nhung</a:t>
            </a:r>
            <a:r>
              <a:rPr lang="en-US" sz="3619" dirty="0">
                <a:solidFill>
                  <a:srgbClr val="000000"/>
                </a:solidFill>
                <a:latin typeface="Roboto Condensed"/>
              </a:rPr>
              <a:t>, </a:t>
            </a:r>
            <a:r>
              <a:rPr lang="en-US" sz="3619" dirty="0" err="1">
                <a:solidFill>
                  <a:srgbClr val="000000"/>
                </a:solidFill>
                <a:latin typeface="Roboto Condensed"/>
              </a:rPr>
              <a:t>đau</a:t>
            </a:r>
            <a:r>
              <a:rPr lang="en-US" sz="3619" dirty="0">
                <a:solidFill>
                  <a:srgbClr val="000000"/>
                </a:solidFill>
                <a:latin typeface="Roboto Condensed"/>
              </a:rPr>
              <a:t> </a:t>
            </a:r>
            <a:r>
              <a:rPr lang="en-US" sz="3619" dirty="0" err="1">
                <a:solidFill>
                  <a:srgbClr val="000000"/>
                </a:solidFill>
                <a:latin typeface="Roboto Condensed"/>
              </a:rPr>
              <a:t>xót</a:t>
            </a:r>
            <a:r>
              <a:rPr lang="en-US" sz="3619" dirty="0">
                <a:solidFill>
                  <a:srgbClr val="000000"/>
                </a:solidFill>
                <a:latin typeface="Roboto Condensed"/>
              </a:rPr>
              <a:t>, cay </a:t>
            </a:r>
            <a:r>
              <a:rPr lang="en-US" sz="3619" dirty="0" err="1">
                <a:solidFill>
                  <a:srgbClr val="000000"/>
                </a:solidFill>
                <a:latin typeface="Roboto Condensed"/>
              </a:rPr>
              <a:t>đắng</a:t>
            </a:r>
            <a:r>
              <a:rPr lang="en-US" sz="3619" dirty="0">
                <a:solidFill>
                  <a:srgbClr val="000000"/>
                </a:solidFill>
                <a:latin typeface="Roboto Condensed"/>
              </a:rPr>
              <a:t>, </a:t>
            </a:r>
            <a:r>
              <a:rPr lang="en-US" sz="3619" dirty="0" err="1">
                <a:solidFill>
                  <a:srgbClr val="000000"/>
                </a:solidFill>
                <a:latin typeface="Roboto Condensed"/>
              </a:rPr>
              <a:t>tuyệt</a:t>
            </a:r>
            <a:r>
              <a:rPr lang="en-US" sz="3619" dirty="0">
                <a:solidFill>
                  <a:srgbClr val="000000"/>
                </a:solidFill>
                <a:latin typeface="Roboto Condensed"/>
              </a:rPr>
              <a:t> </a:t>
            </a:r>
            <a:r>
              <a:rPr lang="en-US" sz="3619" dirty="0" err="1">
                <a:solidFill>
                  <a:srgbClr val="000000"/>
                </a:solidFill>
                <a:latin typeface="Roboto Condensed"/>
              </a:rPr>
              <a:t>vọng</a:t>
            </a:r>
            <a:r>
              <a:rPr lang="en-US" sz="3619" dirty="0">
                <a:solidFill>
                  <a:srgbClr val="000000"/>
                </a:solidFill>
                <a:latin typeface="Roboto Condensed"/>
              </a:rPr>
              <a:t> </a:t>
            </a:r>
            <a:r>
              <a:rPr lang="en-US" sz="3619" dirty="0" err="1">
                <a:solidFill>
                  <a:srgbClr val="000000"/>
                </a:solidFill>
                <a:latin typeface="Roboto Condensed"/>
              </a:rPr>
              <a:t>của</a:t>
            </a:r>
            <a:r>
              <a:rPr lang="en-US" sz="3619" dirty="0">
                <a:solidFill>
                  <a:srgbClr val="000000"/>
                </a:solidFill>
                <a:latin typeface="Roboto Condensed"/>
              </a:rPr>
              <a:t> </a:t>
            </a:r>
            <a:r>
              <a:rPr lang="en-US" sz="3619" dirty="0" err="1">
                <a:solidFill>
                  <a:srgbClr val="000000"/>
                </a:solidFill>
                <a:latin typeface="Roboto Condensed"/>
              </a:rPr>
              <a:t>người</a:t>
            </a:r>
            <a:r>
              <a:rPr lang="en-US" sz="3619" dirty="0">
                <a:solidFill>
                  <a:srgbClr val="000000"/>
                </a:solidFill>
                <a:latin typeface="Roboto Condensed"/>
              </a:rPr>
              <a:t> </a:t>
            </a:r>
            <a:r>
              <a:rPr lang="en-US" sz="3619" dirty="0" err="1">
                <a:solidFill>
                  <a:srgbClr val="000000"/>
                </a:solidFill>
                <a:latin typeface="Roboto Condensed"/>
              </a:rPr>
              <a:t>phụ</a:t>
            </a:r>
            <a:r>
              <a:rPr lang="en-US" sz="3619" dirty="0">
                <a:solidFill>
                  <a:srgbClr val="000000"/>
                </a:solidFill>
                <a:latin typeface="Roboto Condensed"/>
              </a:rPr>
              <a:t> </a:t>
            </a:r>
            <a:r>
              <a:rPr lang="en-US" sz="3619" dirty="0" err="1">
                <a:solidFill>
                  <a:srgbClr val="000000"/>
                </a:solidFill>
                <a:latin typeface="Roboto Condensed"/>
              </a:rPr>
              <a:t>nữ</a:t>
            </a:r>
            <a:endParaRPr lang="en-US" sz="3619" dirty="0">
              <a:solidFill>
                <a:srgbClr val="000000"/>
              </a:solidFill>
              <a:latin typeface="Roboto Condensed"/>
            </a:endParaRPr>
          </a:p>
          <a:p>
            <a:pPr marL="781550" lvl="1" indent="-390775" algn="just">
              <a:lnSpc>
                <a:spcPts val="5067"/>
              </a:lnSpc>
              <a:spcBef>
                <a:spcPct val="0"/>
              </a:spcBef>
              <a:buFont typeface="Arial"/>
              <a:buChar char="•"/>
            </a:pPr>
            <a:r>
              <a:rPr lang="en-US" sz="3619" dirty="0">
                <a:solidFill>
                  <a:srgbClr val="000000"/>
                </a:solidFill>
                <a:latin typeface="Roboto Condensed"/>
              </a:rPr>
              <a:t>Thông </a:t>
            </a:r>
            <a:r>
              <a:rPr lang="en-US" sz="3619" dirty="0" err="1">
                <a:solidFill>
                  <a:srgbClr val="000000"/>
                </a:solidFill>
                <a:latin typeface="Roboto Condensed"/>
              </a:rPr>
              <a:t>điệp</a:t>
            </a:r>
            <a:r>
              <a:rPr lang="en-US" sz="3619" dirty="0">
                <a:solidFill>
                  <a:srgbClr val="000000"/>
                </a:solidFill>
                <a:latin typeface="Roboto Condensed"/>
              </a:rPr>
              <a:t>:</a:t>
            </a:r>
          </a:p>
          <a:p>
            <a:pPr algn="just">
              <a:lnSpc>
                <a:spcPts val="5067"/>
              </a:lnSpc>
              <a:spcBef>
                <a:spcPct val="0"/>
              </a:spcBef>
            </a:pPr>
            <a:r>
              <a:rPr lang="en-US" sz="3619" dirty="0">
                <a:solidFill>
                  <a:srgbClr val="000000"/>
                </a:solidFill>
                <a:latin typeface="Roboto Condensed"/>
              </a:rPr>
              <a:t>          + Hạnh </a:t>
            </a:r>
            <a:r>
              <a:rPr lang="en-US" sz="3619" dirty="0" err="1">
                <a:solidFill>
                  <a:srgbClr val="000000"/>
                </a:solidFill>
                <a:latin typeface="Roboto Condensed"/>
              </a:rPr>
              <a:t>phúc</a:t>
            </a:r>
            <a:r>
              <a:rPr lang="en-US" sz="3619" dirty="0">
                <a:solidFill>
                  <a:srgbClr val="000000"/>
                </a:solidFill>
                <a:latin typeface="Roboto Condensed"/>
              </a:rPr>
              <a:t> </a:t>
            </a:r>
            <a:r>
              <a:rPr lang="en-US" sz="3619" dirty="0" err="1">
                <a:solidFill>
                  <a:srgbClr val="000000"/>
                </a:solidFill>
                <a:latin typeface="Roboto Condensed"/>
              </a:rPr>
              <a:t>mong</a:t>
            </a:r>
            <a:r>
              <a:rPr lang="en-US" sz="3619" dirty="0">
                <a:solidFill>
                  <a:srgbClr val="000000"/>
                </a:solidFill>
                <a:latin typeface="Roboto Condensed"/>
              </a:rPr>
              <a:t> </a:t>
            </a:r>
            <a:r>
              <a:rPr lang="en-US" sz="3619" dirty="0" err="1">
                <a:solidFill>
                  <a:srgbClr val="000000"/>
                </a:solidFill>
                <a:latin typeface="Roboto Condensed"/>
              </a:rPr>
              <a:t>manh</a:t>
            </a:r>
            <a:r>
              <a:rPr lang="en-US" sz="3619" dirty="0">
                <a:solidFill>
                  <a:srgbClr val="000000"/>
                </a:solidFill>
                <a:latin typeface="Roboto Condensed"/>
              </a:rPr>
              <a:t>, </a:t>
            </a:r>
            <a:r>
              <a:rPr lang="en-US" sz="3619" dirty="0" err="1">
                <a:solidFill>
                  <a:srgbClr val="000000"/>
                </a:solidFill>
                <a:latin typeface="Roboto Condensed"/>
              </a:rPr>
              <a:t>cần</a:t>
            </a:r>
            <a:r>
              <a:rPr lang="en-US" sz="3619" dirty="0">
                <a:solidFill>
                  <a:srgbClr val="000000"/>
                </a:solidFill>
                <a:latin typeface="Roboto Condensed"/>
              </a:rPr>
              <a:t> </a:t>
            </a:r>
            <a:r>
              <a:rPr lang="en-US" sz="3619" dirty="0" err="1">
                <a:solidFill>
                  <a:srgbClr val="000000"/>
                </a:solidFill>
                <a:latin typeface="Roboto Condensed"/>
              </a:rPr>
              <a:t>trân</a:t>
            </a:r>
            <a:r>
              <a:rPr lang="en-US" sz="3619" dirty="0">
                <a:solidFill>
                  <a:srgbClr val="000000"/>
                </a:solidFill>
                <a:latin typeface="Roboto Condensed"/>
              </a:rPr>
              <a:t> </a:t>
            </a:r>
            <a:r>
              <a:rPr lang="en-US" sz="3619" dirty="0" err="1">
                <a:solidFill>
                  <a:srgbClr val="000000"/>
                </a:solidFill>
                <a:latin typeface="Roboto Condensed"/>
              </a:rPr>
              <a:t>trọng</a:t>
            </a:r>
            <a:endParaRPr lang="en-US" sz="3619" dirty="0">
              <a:solidFill>
                <a:srgbClr val="000000"/>
              </a:solidFill>
              <a:latin typeface="Roboto Condensed"/>
            </a:endParaRPr>
          </a:p>
          <a:p>
            <a:pPr algn="just">
              <a:lnSpc>
                <a:spcPts val="5067"/>
              </a:lnSpc>
              <a:spcBef>
                <a:spcPct val="0"/>
              </a:spcBef>
            </a:pPr>
            <a:r>
              <a:rPr lang="en-US" sz="3619" dirty="0">
                <a:solidFill>
                  <a:srgbClr val="000000"/>
                </a:solidFill>
                <a:latin typeface="Roboto Condensed"/>
              </a:rPr>
              <a:t>         + </a:t>
            </a:r>
            <a:r>
              <a:rPr lang="en-US" sz="3619" dirty="0" err="1">
                <a:solidFill>
                  <a:srgbClr val="000000"/>
                </a:solidFill>
                <a:latin typeface="Roboto Condensed"/>
              </a:rPr>
              <a:t>Vun</a:t>
            </a:r>
            <a:r>
              <a:rPr lang="en-US" sz="3619" dirty="0">
                <a:solidFill>
                  <a:srgbClr val="000000"/>
                </a:solidFill>
                <a:latin typeface="Roboto Condensed"/>
              </a:rPr>
              <a:t> </a:t>
            </a:r>
            <a:r>
              <a:rPr lang="en-US" sz="3619" dirty="0" err="1">
                <a:solidFill>
                  <a:srgbClr val="000000"/>
                </a:solidFill>
                <a:latin typeface="Roboto Condensed"/>
              </a:rPr>
              <a:t>đắp</a:t>
            </a:r>
            <a:r>
              <a:rPr lang="en-US" sz="3619" dirty="0">
                <a:solidFill>
                  <a:srgbClr val="000000"/>
                </a:solidFill>
                <a:latin typeface="Roboto Condensed"/>
              </a:rPr>
              <a:t> và </a:t>
            </a:r>
            <a:r>
              <a:rPr lang="en-US" sz="3619" dirty="0" err="1">
                <a:solidFill>
                  <a:srgbClr val="000000"/>
                </a:solidFill>
                <a:latin typeface="Roboto Condensed"/>
              </a:rPr>
              <a:t>gìn</a:t>
            </a:r>
            <a:r>
              <a:rPr lang="en-US" sz="3619" dirty="0">
                <a:solidFill>
                  <a:srgbClr val="000000"/>
                </a:solidFill>
                <a:latin typeface="Roboto Condensed"/>
              </a:rPr>
              <a:t> </a:t>
            </a:r>
            <a:r>
              <a:rPr lang="en-US" sz="3619" dirty="0" err="1">
                <a:solidFill>
                  <a:srgbClr val="000000"/>
                </a:solidFill>
                <a:latin typeface="Roboto Condensed"/>
              </a:rPr>
              <a:t>giữ</a:t>
            </a:r>
            <a:r>
              <a:rPr lang="en-US" sz="3619" dirty="0">
                <a:solidFill>
                  <a:srgbClr val="000000"/>
                </a:solidFill>
                <a:latin typeface="Roboto Condensed"/>
              </a:rPr>
              <a:t> </a:t>
            </a:r>
            <a:r>
              <a:rPr lang="en-US" sz="3619" dirty="0" err="1">
                <a:solidFill>
                  <a:srgbClr val="000000"/>
                </a:solidFill>
                <a:latin typeface="Roboto Condensed"/>
              </a:rPr>
              <a:t>hạnh</a:t>
            </a:r>
            <a:r>
              <a:rPr lang="en-US" sz="3619" dirty="0">
                <a:solidFill>
                  <a:srgbClr val="000000"/>
                </a:solidFill>
                <a:latin typeface="Roboto Condensed"/>
              </a:rPr>
              <a:t> </a:t>
            </a:r>
            <a:r>
              <a:rPr lang="en-US" sz="3619" dirty="0" err="1">
                <a:solidFill>
                  <a:srgbClr val="000000"/>
                </a:solidFill>
                <a:latin typeface="Roboto Condensed"/>
              </a:rPr>
              <a:t>phúc</a:t>
            </a:r>
            <a:r>
              <a:rPr lang="en-US" sz="3619" dirty="0">
                <a:solidFill>
                  <a:srgbClr val="000000"/>
                </a:solidFill>
                <a:latin typeface="Roboto Condensed"/>
              </a:rPr>
              <a:t> </a:t>
            </a:r>
            <a:r>
              <a:rPr lang="en-US" sz="3619" dirty="0" err="1">
                <a:solidFill>
                  <a:srgbClr val="000000"/>
                </a:solidFill>
                <a:latin typeface="Roboto Condensed"/>
              </a:rPr>
              <a:t>chính</a:t>
            </a:r>
            <a:r>
              <a:rPr lang="en-US" sz="3619" dirty="0">
                <a:solidFill>
                  <a:srgbClr val="000000"/>
                </a:solidFill>
                <a:latin typeface="Roboto Condensed"/>
              </a:rPr>
              <a:t> </a:t>
            </a:r>
            <a:r>
              <a:rPr lang="en-US" sz="3619" dirty="0" err="1">
                <a:solidFill>
                  <a:srgbClr val="000000"/>
                </a:solidFill>
                <a:latin typeface="Roboto Condensed"/>
              </a:rPr>
              <a:t>đáng</a:t>
            </a:r>
            <a:r>
              <a:rPr lang="en-US" sz="3619" dirty="0">
                <a:solidFill>
                  <a:srgbClr val="000000"/>
                </a:solidFill>
                <a:latin typeface="Roboto Condensed"/>
              </a:rPr>
              <a:t> </a:t>
            </a:r>
            <a:r>
              <a:rPr lang="en-US" sz="3619" dirty="0" err="1">
                <a:solidFill>
                  <a:srgbClr val="000000"/>
                </a:solidFill>
                <a:latin typeface="Roboto Condensed"/>
              </a:rPr>
              <a:t>của</a:t>
            </a:r>
            <a:r>
              <a:rPr lang="en-US" sz="3619" dirty="0">
                <a:solidFill>
                  <a:srgbClr val="000000"/>
                </a:solidFill>
                <a:latin typeface="Roboto Condensed"/>
              </a:rPr>
              <a:t> </a:t>
            </a:r>
            <a:r>
              <a:rPr lang="en-US" sz="3619" dirty="0" err="1">
                <a:solidFill>
                  <a:srgbClr val="000000"/>
                </a:solidFill>
                <a:latin typeface="Roboto Condensed"/>
              </a:rPr>
              <a:t>mình</a:t>
            </a:r>
            <a:endParaRPr lang="en-US" sz="3619" dirty="0">
              <a:solidFill>
                <a:srgbClr val="000000"/>
              </a:solidFill>
              <a:latin typeface="Roboto Condensed"/>
            </a:endParaRPr>
          </a:p>
        </p:txBody>
      </p:sp>
      <p:sp>
        <p:nvSpPr>
          <p:cNvPr id="15" name="TextBox 15"/>
          <p:cNvSpPr txBox="1"/>
          <p:nvPr/>
        </p:nvSpPr>
        <p:spPr>
          <a:xfrm>
            <a:off x="-1994724" y="186576"/>
            <a:ext cx="13327678" cy="842124"/>
          </a:xfrm>
          <a:prstGeom prst="rect">
            <a:avLst/>
          </a:prstGeom>
        </p:spPr>
        <p:txBody>
          <a:bodyPr lIns="0" tIns="0" rIns="0" bIns="0" rtlCol="0" anchor="t">
            <a:spAutoFit/>
          </a:bodyPr>
          <a:lstStyle/>
          <a:p>
            <a:pPr algn="ctr">
              <a:lnSpc>
                <a:spcPts val="6727"/>
              </a:lnSpc>
            </a:pPr>
            <a:r>
              <a:rPr lang="en-US" sz="5382">
                <a:solidFill>
                  <a:srgbClr val="FFCF51"/>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arn(inVertic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arn(inVertic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arn(inVertic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fade">
                                      <p:cBhvr>
                                        <p:cTn id="32" dur="1000"/>
                                        <p:tgtEl>
                                          <p:spTgt spid="14">
                                            <p:txEl>
                                              <p:pRg st="6" end="6"/>
                                            </p:txEl>
                                          </p:spTgt>
                                        </p:tgtEl>
                                      </p:cBhvr>
                                    </p:animEffect>
                                    <p:anim calcmode="lin" valueType="num">
                                      <p:cBhvr>
                                        <p:cTn id="33"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591646" y="2776107"/>
            <a:ext cx="11041170" cy="6482193"/>
            <a:chOff x="0" y="0"/>
            <a:chExt cx="2907963" cy="1707244"/>
          </a:xfrm>
        </p:grpSpPr>
        <p:sp>
          <p:nvSpPr>
            <p:cNvPr id="3" name="Freeform 3"/>
            <p:cNvSpPr/>
            <p:nvPr/>
          </p:nvSpPr>
          <p:spPr>
            <a:xfrm>
              <a:off x="0" y="0"/>
              <a:ext cx="2907963" cy="1707244"/>
            </a:xfrm>
            <a:custGeom>
              <a:avLst/>
              <a:gdLst/>
              <a:ahLst/>
              <a:cxnLst/>
              <a:rect l="l" t="t" r="r" b="b"/>
              <a:pathLst>
                <a:path w="2907963" h="1707244">
                  <a:moveTo>
                    <a:pt x="35761" y="0"/>
                  </a:moveTo>
                  <a:lnTo>
                    <a:pt x="2872202" y="0"/>
                  </a:lnTo>
                  <a:cubicBezTo>
                    <a:pt x="2881686" y="0"/>
                    <a:pt x="2890782" y="3768"/>
                    <a:pt x="2897489" y="10474"/>
                  </a:cubicBezTo>
                  <a:cubicBezTo>
                    <a:pt x="2904195" y="17180"/>
                    <a:pt x="2907963" y="26276"/>
                    <a:pt x="2907963" y="35761"/>
                  </a:cubicBezTo>
                  <a:lnTo>
                    <a:pt x="2907963" y="1671484"/>
                  </a:lnTo>
                  <a:cubicBezTo>
                    <a:pt x="2907963" y="1680968"/>
                    <a:pt x="2904195" y="1690064"/>
                    <a:pt x="2897489" y="1696770"/>
                  </a:cubicBezTo>
                  <a:cubicBezTo>
                    <a:pt x="2890782" y="1703477"/>
                    <a:pt x="2881686" y="1707244"/>
                    <a:pt x="2872202" y="1707244"/>
                  </a:cubicBezTo>
                  <a:lnTo>
                    <a:pt x="35761" y="1707244"/>
                  </a:lnTo>
                  <a:cubicBezTo>
                    <a:pt x="26276" y="1707244"/>
                    <a:pt x="17180" y="1703477"/>
                    <a:pt x="10474" y="1696770"/>
                  </a:cubicBezTo>
                  <a:cubicBezTo>
                    <a:pt x="3768" y="1690064"/>
                    <a:pt x="0" y="1680968"/>
                    <a:pt x="0" y="1671484"/>
                  </a:cubicBezTo>
                  <a:lnTo>
                    <a:pt x="0" y="35761"/>
                  </a:lnTo>
                  <a:cubicBezTo>
                    <a:pt x="0" y="26276"/>
                    <a:pt x="3768" y="17180"/>
                    <a:pt x="10474" y="10474"/>
                  </a:cubicBezTo>
                  <a:cubicBezTo>
                    <a:pt x="17180" y="3768"/>
                    <a:pt x="26276" y="0"/>
                    <a:pt x="35761" y="0"/>
                  </a:cubicBezTo>
                  <a:close/>
                </a:path>
              </a:pathLst>
            </a:custGeom>
            <a:solidFill>
              <a:srgbClr val="FBF7EE"/>
            </a:solidFill>
          </p:spPr>
          <p:txBody>
            <a:bodyPr/>
            <a:lstStyle/>
            <a:p>
              <a:endParaRPr lang="en-US"/>
            </a:p>
          </p:txBody>
        </p:sp>
        <p:sp>
          <p:nvSpPr>
            <p:cNvPr id="4" name="TextBox 4"/>
            <p:cNvSpPr txBox="1"/>
            <p:nvPr/>
          </p:nvSpPr>
          <p:spPr>
            <a:xfrm>
              <a:off x="0" y="-57150"/>
              <a:ext cx="2907963" cy="1764394"/>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4591646" y="3058675"/>
            <a:ext cx="10635727" cy="5568950"/>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2A3D43"/>
                </a:solidFill>
                <a:latin typeface="Roboto Condensed"/>
              </a:rPr>
              <a:t>Mỗi</a:t>
            </a:r>
            <a:r>
              <a:rPr lang="en-US" sz="3500" dirty="0">
                <a:solidFill>
                  <a:srgbClr val="2A3D43"/>
                </a:solidFill>
                <a:latin typeface="Roboto Condensed"/>
              </a:rPr>
              <a:t> </a:t>
            </a:r>
            <a:r>
              <a:rPr lang="en-US" sz="3500" dirty="0" err="1">
                <a:solidFill>
                  <a:srgbClr val="2A3D43"/>
                </a:solidFill>
                <a:latin typeface="Roboto Condensed"/>
              </a:rPr>
              <a:t>nhóm</a:t>
            </a:r>
            <a:r>
              <a:rPr lang="en-US" sz="3500" dirty="0">
                <a:solidFill>
                  <a:srgbClr val="2A3D43"/>
                </a:solidFill>
                <a:latin typeface="Roboto Condensed"/>
              </a:rPr>
              <a:t> </a:t>
            </a:r>
            <a:r>
              <a:rPr lang="en-US" sz="3500" dirty="0" err="1">
                <a:solidFill>
                  <a:srgbClr val="2A3D43"/>
                </a:solidFill>
                <a:latin typeface="Roboto Condensed"/>
              </a:rPr>
              <a:t>chọn</a:t>
            </a:r>
            <a:r>
              <a:rPr lang="en-US" sz="3500" dirty="0">
                <a:solidFill>
                  <a:srgbClr val="2A3D43"/>
                </a:solidFill>
                <a:latin typeface="Roboto Condensed"/>
              </a:rPr>
              <a:t> </a:t>
            </a:r>
            <a:r>
              <a:rPr lang="en-US" sz="3500" dirty="0" err="1">
                <a:solidFill>
                  <a:srgbClr val="2A3D43"/>
                </a:solidFill>
                <a:latin typeface="Roboto Condensed"/>
              </a:rPr>
              <a:t>câu</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 </a:t>
            </a:r>
            <a:r>
              <a:rPr lang="en-US" sz="3500" dirty="0" err="1">
                <a:solidFill>
                  <a:srgbClr val="2A3D43"/>
                </a:solidFill>
                <a:latin typeface="Roboto Condensed"/>
              </a:rPr>
              <a:t>khổ</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a:t>
            </a:r>
            <a:r>
              <a:rPr lang="en-US" sz="3500" dirty="0" err="1">
                <a:solidFill>
                  <a:srgbClr val="2A3D43"/>
                </a:solidFill>
                <a:latin typeface="Roboto Condensed"/>
              </a:rPr>
              <a:t>mà</a:t>
            </a:r>
            <a:r>
              <a:rPr lang="en-US" sz="3500" dirty="0">
                <a:solidFill>
                  <a:srgbClr val="2A3D43"/>
                </a:solidFill>
                <a:latin typeface="Roboto Condensed"/>
              </a:rPr>
              <a:t> </a:t>
            </a:r>
            <a:r>
              <a:rPr lang="en-US" sz="3500" dirty="0" err="1">
                <a:solidFill>
                  <a:srgbClr val="2A3D43"/>
                </a:solidFill>
                <a:latin typeface="Roboto Condensed"/>
              </a:rPr>
              <a:t>nhóm</a:t>
            </a:r>
            <a:r>
              <a:rPr lang="en-US" sz="3500" dirty="0">
                <a:solidFill>
                  <a:srgbClr val="2A3D43"/>
                </a:solidFill>
                <a:latin typeface="Roboto Condensed"/>
              </a:rPr>
              <a:t> </a:t>
            </a:r>
            <a:r>
              <a:rPr lang="en-US" sz="3500" dirty="0" err="1">
                <a:solidFill>
                  <a:srgbClr val="2A3D43"/>
                </a:solidFill>
                <a:latin typeface="Roboto Condensed"/>
              </a:rPr>
              <a:t>thích</a:t>
            </a:r>
            <a:r>
              <a:rPr lang="en-US" sz="3500" dirty="0">
                <a:solidFill>
                  <a:srgbClr val="2A3D43"/>
                </a:solidFill>
                <a:latin typeface="Roboto Condensed"/>
              </a:rPr>
              <a:t> </a:t>
            </a:r>
            <a:r>
              <a:rPr lang="en-US" sz="3500" dirty="0" err="1">
                <a:solidFill>
                  <a:srgbClr val="2A3D43"/>
                </a:solidFill>
                <a:latin typeface="Roboto Condensed"/>
              </a:rPr>
              <a:t>nhất</a:t>
            </a:r>
            <a:r>
              <a:rPr lang="en-US" sz="3500" dirty="0">
                <a:solidFill>
                  <a:srgbClr val="2A3D43"/>
                </a:solidFill>
                <a:latin typeface="Roboto Condensed"/>
              </a:rPr>
              <a:t> và </a:t>
            </a:r>
            <a:r>
              <a:rPr lang="en-US" sz="3500" dirty="0" err="1">
                <a:solidFill>
                  <a:srgbClr val="2A3D43"/>
                </a:solidFill>
                <a:latin typeface="Roboto Condensed"/>
              </a:rPr>
              <a:t>phát</a:t>
            </a:r>
            <a:r>
              <a:rPr lang="en-US" sz="3500" dirty="0">
                <a:solidFill>
                  <a:srgbClr val="2A3D43"/>
                </a:solidFill>
                <a:latin typeface="Roboto Condensed"/>
              </a:rPr>
              <a:t> </a:t>
            </a:r>
            <a:r>
              <a:rPr lang="en-US" sz="3500" dirty="0" err="1">
                <a:solidFill>
                  <a:srgbClr val="2A3D43"/>
                </a:solidFill>
                <a:latin typeface="Roboto Condensed"/>
              </a:rPr>
              <a:t>biểu</a:t>
            </a:r>
            <a:r>
              <a:rPr lang="en-US" sz="3500" dirty="0">
                <a:solidFill>
                  <a:srgbClr val="2A3D43"/>
                </a:solidFill>
                <a:latin typeface="Roboto Condensed"/>
              </a:rPr>
              <a:t> </a:t>
            </a:r>
            <a:r>
              <a:rPr lang="en-US" sz="3500" dirty="0" err="1">
                <a:solidFill>
                  <a:srgbClr val="2A3D43"/>
                </a:solidFill>
                <a:latin typeface="Roboto Condensed"/>
              </a:rPr>
              <a:t>cảm</a:t>
            </a:r>
            <a:r>
              <a:rPr lang="en-US" sz="3500" dirty="0">
                <a:solidFill>
                  <a:srgbClr val="2A3D43"/>
                </a:solidFill>
                <a:latin typeface="Roboto Condensed"/>
              </a:rPr>
              <a:t> </a:t>
            </a:r>
            <a:r>
              <a:rPr lang="en-US" sz="3500" dirty="0" err="1">
                <a:solidFill>
                  <a:srgbClr val="2A3D43"/>
                </a:solidFill>
                <a:latin typeface="Roboto Condensed"/>
              </a:rPr>
              <a:t>nghĩ</a:t>
            </a:r>
            <a:r>
              <a:rPr lang="en-US" sz="3500" dirty="0">
                <a:solidFill>
                  <a:srgbClr val="2A3D43"/>
                </a:solidFill>
                <a:latin typeface="Roboto Condensed"/>
              </a:rPr>
              <a:t> </a:t>
            </a:r>
            <a:r>
              <a:rPr lang="en-US" sz="3500" dirty="0" err="1">
                <a:solidFill>
                  <a:srgbClr val="2A3D43"/>
                </a:solidFill>
                <a:latin typeface="Roboto Condensed"/>
              </a:rPr>
              <a:t>về</a:t>
            </a:r>
            <a:r>
              <a:rPr lang="en-US" sz="3500" dirty="0">
                <a:solidFill>
                  <a:srgbClr val="2A3D43"/>
                </a:solidFill>
                <a:latin typeface="Roboto Condensed"/>
              </a:rPr>
              <a:t> </a:t>
            </a:r>
            <a:r>
              <a:rPr lang="en-US" sz="3500" dirty="0" err="1">
                <a:solidFill>
                  <a:srgbClr val="2A3D43"/>
                </a:solidFill>
                <a:latin typeface="Roboto Condensed"/>
              </a:rPr>
              <a:t>câu</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 </a:t>
            </a:r>
            <a:r>
              <a:rPr lang="en-US" sz="3500" dirty="0" err="1">
                <a:solidFill>
                  <a:srgbClr val="2A3D43"/>
                </a:solidFill>
                <a:latin typeface="Roboto Condensed"/>
              </a:rPr>
              <a:t>khổ</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a:t>
            </a:r>
            <a:r>
              <a:rPr lang="en-US" sz="3500" dirty="0" err="1">
                <a:solidFill>
                  <a:srgbClr val="2A3D43"/>
                </a:solidFill>
                <a:latin typeface="Roboto Condensed"/>
              </a:rPr>
              <a:t>đó</a:t>
            </a:r>
            <a:r>
              <a:rPr lang="en-US" sz="3500" dirty="0">
                <a:solidFill>
                  <a:srgbClr val="2A3D43"/>
                </a:solidFill>
                <a:latin typeface="Roboto Condensed"/>
              </a:rPr>
              <a:t>. (</a:t>
            </a:r>
            <a:r>
              <a:rPr lang="en-US" sz="3500" dirty="0" err="1">
                <a:solidFill>
                  <a:srgbClr val="2A3D43"/>
                </a:solidFill>
                <a:latin typeface="Roboto Condensed"/>
              </a:rPr>
              <a:t>Gợi</a:t>
            </a:r>
            <a:r>
              <a:rPr lang="en-US" sz="3500" dirty="0">
                <a:solidFill>
                  <a:srgbClr val="2A3D43"/>
                </a:solidFill>
                <a:latin typeface="Roboto Condensed"/>
              </a:rPr>
              <a:t> ý: </a:t>
            </a:r>
            <a:r>
              <a:rPr lang="en-US" sz="3500" dirty="0" err="1">
                <a:solidFill>
                  <a:srgbClr val="2A3D43"/>
                </a:solidFill>
                <a:latin typeface="Roboto Condensed"/>
              </a:rPr>
              <a:t>Câu</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 </a:t>
            </a:r>
            <a:r>
              <a:rPr lang="en-US" sz="3500" dirty="0" err="1">
                <a:solidFill>
                  <a:srgbClr val="2A3D43"/>
                </a:solidFill>
                <a:latin typeface="Roboto Condensed"/>
              </a:rPr>
              <a:t>khổ</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a:t>
            </a:r>
            <a:r>
              <a:rPr lang="en-US" sz="3500" dirty="0" err="1">
                <a:solidFill>
                  <a:srgbClr val="2A3D43"/>
                </a:solidFill>
                <a:latin typeface="Roboto Condensed"/>
              </a:rPr>
              <a:t>đó</a:t>
            </a:r>
            <a:r>
              <a:rPr lang="en-US" sz="3500" dirty="0">
                <a:solidFill>
                  <a:srgbClr val="2A3D43"/>
                </a:solidFill>
                <a:latin typeface="Roboto Condensed"/>
              </a:rPr>
              <a:t> </a:t>
            </a:r>
            <a:r>
              <a:rPr lang="en-US" sz="3500" dirty="0" err="1">
                <a:solidFill>
                  <a:srgbClr val="2A3D43"/>
                </a:solidFill>
                <a:latin typeface="Roboto Condensed"/>
              </a:rPr>
              <a:t>có</a:t>
            </a:r>
            <a:r>
              <a:rPr lang="en-US" sz="3500" dirty="0">
                <a:solidFill>
                  <a:srgbClr val="2A3D43"/>
                </a:solidFill>
                <a:latin typeface="Roboto Condensed"/>
              </a:rPr>
              <a:t> </a:t>
            </a:r>
            <a:r>
              <a:rPr lang="en-US" sz="3500" dirty="0" err="1">
                <a:solidFill>
                  <a:srgbClr val="2A3D43"/>
                </a:solidFill>
                <a:latin typeface="Roboto Condensed"/>
              </a:rPr>
              <a:t>giọng</a:t>
            </a:r>
            <a:r>
              <a:rPr lang="en-US" sz="3500" dirty="0">
                <a:solidFill>
                  <a:srgbClr val="2A3D43"/>
                </a:solidFill>
                <a:latin typeface="Roboto Condensed"/>
              </a:rPr>
              <a:t> </a:t>
            </a:r>
            <a:r>
              <a:rPr lang="en-US" sz="3500" dirty="0" err="1">
                <a:solidFill>
                  <a:srgbClr val="2A3D43"/>
                </a:solidFill>
                <a:latin typeface="Roboto Condensed"/>
              </a:rPr>
              <a:t>điệu</a:t>
            </a:r>
            <a:r>
              <a:rPr lang="en-US" sz="3500" dirty="0">
                <a:solidFill>
                  <a:srgbClr val="2A3D43"/>
                </a:solidFill>
                <a:latin typeface="Roboto Condensed"/>
              </a:rPr>
              <a:t> </a:t>
            </a:r>
            <a:r>
              <a:rPr lang="en-US" sz="3500" dirty="0" err="1">
                <a:solidFill>
                  <a:srgbClr val="2A3D43"/>
                </a:solidFill>
                <a:latin typeface="Roboto Condensed"/>
              </a:rPr>
              <a:t>như</a:t>
            </a:r>
            <a:r>
              <a:rPr lang="en-US" sz="3500" dirty="0">
                <a:solidFill>
                  <a:srgbClr val="2A3D43"/>
                </a:solidFill>
                <a:latin typeface="Roboto Condensed"/>
              </a:rPr>
              <a:t> </a:t>
            </a:r>
            <a:r>
              <a:rPr lang="en-US" sz="3500" dirty="0" err="1">
                <a:solidFill>
                  <a:srgbClr val="2A3D43"/>
                </a:solidFill>
                <a:latin typeface="Roboto Condensed"/>
              </a:rPr>
              <a:t>thế</a:t>
            </a:r>
            <a:r>
              <a:rPr lang="en-US" sz="3500" dirty="0">
                <a:solidFill>
                  <a:srgbClr val="2A3D43"/>
                </a:solidFill>
                <a:latin typeface="Roboto Condensed"/>
              </a:rPr>
              <a:t> </a:t>
            </a:r>
            <a:r>
              <a:rPr lang="en-US" sz="3500" dirty="0" err="1">
                <a:solidFill>
                  <a:srgbClr val="2A3D43"/>
                </a:solidFill>
                <a:latin typeface="Roboto Condensed"/>
              </a:rPr>
              <a:t>nào</a:t>
            </a:r>
            <a:r>
              <a:rPr lang="en-US" sz="3500" dirty="0">
                <a:solidFill>
                  <a:srgbClr val="2A3D43"/>
                </a:solidFill>
                <a:latin typeface="Roboto Condensed"/>
              </a:rPr>
              <a:t>? </a:t>
            </a:r>
            <a:r>
              <a:rPr lang="en-US" sz="3500" dirty="0" err="1">
                <a:solidFill>
                  <a:srgbClr val="2A3D43"/>
                </a:solidFill>
                <a:latin typeface="Roboto Condensed"/>
              </a:rPr>
              <a:t>Câu</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 </a:t>
            </a:r>
            <a:r>
              <a:rPr lang="en-US" sz="3500" dirty="0" err="1">
                <a:solidFill>
                  <a:srgbClr val="2A3D43"/>
                </a:solidFill>
                <a:latin typeface="Roboto Condensed"/>
              </a:rPr>
              <a:t>khổ</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a:t>
            </a:r>
            <a:r>
              <a:rPr lang="en-US" sz="3500" dirty="0" err="1">
                <a:solidFill>
                  <a:srgbClr val="2A3D43"/>
                </a:solidFill>
                <a:latin typeface="Roboto Condensed"/>
              </a:rPr>
              <a:t>đó</a:t>
            </a:r>
            <a:r>
              <a:rPr lang="en-US" sz="3500" dirty="0">
                <a:solidFill>
                  <a:srgbClr val="2A3D43"/>
                </a:solidFill>
                <a:latin typeface="Roboto Condensed"/>
              </a:rPr>
              <a:t> </a:t>
            </a:r>
            <a:r>
              <a:rPr lang="en-US" sz="3500" dirty="0" err="1">
                <a:solidFill>
                  <a:srgbClr val="2A3D43"/>
                </a:solidFill>
                <a:latin typeface="Roboto Condensed"/>
              </a:rPr>
              <a:t>có</a:t>
            </a:r>
            <a:r>
              <a:rPr lang="en-US" sz="3500" dirty="0">
                <a:solidFill>
                  <a:srgbClr val="2A3D43"/>
                </a:solidFill>
                <a:latin typeface="Roboto Condensed"/>
              </a:rPr>
              <a:t> </a:t>
            </a:r>
            <a:r>
              <a:rPr lang="en-US" sz="3500" dirty="0" err="1">
                <a:solidFill>
                  <a:srgbClr val="2A3D43"/>
                </a:solidFill>
                <a:latin typeface="Roboto Condensed"/>
              </a:rPr>
              <a:t>hình</a:t>
            </a:r>
            <a:r>
              <a:rPr lang="en-US" sz="3500" dirty="0">
                <a:solidFill>
                  <a:srgbClr val="2A3D43"/>
                </a:solidFill>
                <a:latin typeface="Roboto Condensed"/>
              </a:rPr>
              <a:t> </a:t>
            </a:r>
            <a:r>
              <a:rPr lang="en-US" sz="3500" dirty="0" err="1">
                <a:solidFill>
                  <a:srgbClr val="2A3D43"/>
                </a:solidFill>
                <a:latin typeface="Roboto Condensed"/>
              </a:rPr>
              <a:t>ảnh</a:t>
            </a:r>
            <a:r>
              <a:rPr lang="en-US" sz="3500" dirty="0">
                <a:solidFill>
                  <a:srgbClr val="2A3D43"/>
                </a:solidFill>
                <a:latin typeface="Roboto Condensed"/>
              </a:rPr>
              <a:t>, </a:t>
            </a:r>
            <a:r>
              <a:rPr lang="en-US" sz="3500" dirty="0" err="1">
                <a:solidFill>
                  <a:srgbClr val="2A3D43"/>
                </a:solidFill>
                <a:latin typeface="Roboto Condensed"/>
              </a:rPr>
              <a:t>từ</a:t>
            </a:r>
            <a:r>
              <a:rPr lang="en-US" sz="3500" dirty="0">
                <a:solidFill>
                  <a:srgbClr val="2A3D43"/>
                </a:solidFill>
                <a:latin typeface="Roboto Condensed"/>
              </a:rPr>
              <a:t> </a:t>
            </a:r>
            <a:r>
              <a:rPr lang="en-US" sz="3500" dirty="0" err="1">
                <a:solidFill>
                  <a:srgbClr val="2A3D43"/>
                </a:solidFill>
                <a:latin typeface="Roboto Condensed"/>
              </a:rPr>
              <a:t>ngữ</a:t>
            </a:r>
            <a:r>
              <a:rPr lang="en-US" sz="3500" dirty="0">
                <a:solidFill>
                  <a:srgbClr val="2A3D43"/>
                </a:solidFill>
                <a:latin typeface="Roboto Condensed"/>
              </a:rPr>
              <a:t> hay </a:t>
            </a:r>
            <a:r>
              <a:rPr lang="en-US" sz="3500" dirty="0" err="1">
                <a:solidFill>
                  <a:srgbClr val="2A3D43"/>
                </a:solidFill>
                <a:latin typeface="Roboto Condensed"/>
              </a:rPr>
              <a:t>biện</a:t>
            </a:r>
            <a:r>
              <a:rPr lang="en-US" sz="3500" dirty="0">
                <a:solidFill>
                  <a:srgbClr val="2A3D43"/>
                </a:solidFill>
                <a:latin typeface="Roboto Condensed"/>
              </a:rPr>
              <a:t> </a:t>
            </a:r>
            <a:r>
              <a:rPr lang="en-US" sz="3500" dirty="0" err="1">
                <a:solidFill>
                  <a:srgbClr val="2A3D43"/>
                </a:solidFill>
                <a:latin typeface="Roboto Condensed"/>
              </a:rPr>
              <a:t>pháp</a:t>
            </a:r>
            <a:r>
              <a:rPr lang="en-US" sz="3500" dirty="0">
                <a:solidFill>
                  <a:srgbClr val="2A3D43"/>
                </a:solidFill>
                <a:latin typeface="Roboto Condensed"/>
              </a:rPr>
              <a:t> </a:t>
            </a:r>
            <a:r>
              <a:rPr lang="en-US" sz="3500" dirty="0" err="1">
                <a:solidFill>
                  <a:srgbClr val="2A3D43"/>
                </a:solidFill>
                <a:latin typeface="Roboto Condensed"/>
              </a:rPr>
              <a:t>tu</a:t>
            </a:r>
            <a:r>
              <a:rPr lang="en-US" sz="3500" dirty="0">
                <a:solidFill>
                  <a:srgbClr val="2A3D43"/>
                </a:solidFill>
                <a:latin typeface="Roboto Condensed"/>
              </a:rPr>
              <a:t> </a:t>
            </a:r>
            <a:r>
              <a:rPr lang="en-US" sz="3500" dirty="0" err="1">
                <a:solidFill>
                  <a:srgbClr val="2A3D43"/>
                </a:solidFill>
                <a:latin typeface="Roboto Condensed"/>
              </a:rPr>
              <a:t>từ</a:t>
            </a:r>
            <a:r>
              <a:rPr lang="en-US" sz="3500" dirty="0">
                <a:solidFill>
                  <a:srgbClr val="2A3D43"/>
                </a:solidFill>
                <a:latin typeface="Roboto Condensed"/>
              </a:rPr>
              <a:t> </a:t>
            </a:r>
            <a:r>
              <a:rPr lang="en-US" sz="3500" dirty="0" err="1">
                <a:solidFill>
                  <a:srgbClr val="2A3D43"/>
                </a:solidFill>
                <a:latin typeface="Roboto Condensed"/>
              </a:rPr>
              <a:t>nào</a:t>
            </a:r>
            <a:r>
              <a:rPr lang="en-US" sz="3500" dirty="0">
                <a:solidFill>
                  <a:srgbClr val="2A3D43"/>
                </a:solidFill>
                <a:latin typeface="Roboto Condensed"/>
              </a:rPr>
              <a:t> </a:t>
            </a:r>
            <a:r>
              <a:rPr lang="en-US" sz="3500" dirty="0" err="1">
                <a:solidFill>
                  <a:srgbClr val="2A3D43"/>
                </a:solidFill>
                <a:latin typeface="Roboto Condensed"/>
              </a:rPr>
              <a:t>đặc</a:t>
            </a:r>
            <a:r>
              <a:rPr lang="en-US" sz="3500" dirty="0">
                <a:solidFill>
                  <a:srgbClr val="2A3D43"/>
                </a:solidFill>
                <a:latin typeface="Roboto Condensed"/>
              </a:rPr>
              <a:t> </a:t>
            </a:r>
            <a:r>
              <a:rPr lang="en-US" sz="3500" dirty="0" err="1">
                <a:solidFill>
                  <a:srgbClr val="2A3D43"/>
                </a:solidFill>
                <a:latin typeface="Roboto Condensed"/>
              </a:rPr>
              <a:t>sắc</a:t>
            </a:r>
            <a:r>
              <a:rPr lang="en-US" sz="3500" dirty="0">
                <a:solidFill>
                  <a:srgbClr val="2A3D43"/>
                </a:solidFill>
                <a:latin typeface="Roboto Condensed"/>
              </a:rPr>
              <a:t>? </a:t>
            </a:r>
            <a:r>
              <a:rPr lang="en-US" sz="3500" dirty="0" err="1">
                <a:solidFill>
                  <a:srgbClr val="2A3D43"/>
                </a:solidFill>
                <a:latin typeface="Roboto Condensed"/>
              </a:rPr>
              <a:t>Câu</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 </a:t>
            </a:r>
            <a:r>
              <a:rPr lang="en-US" sz="3500" dirty="0" err="1">
                <a:solidFill>
                  <a:srgbClr val="2A3D43"/>
                </a:solidFill>
                <a:latin typeface="Roboto Condensed"/>
              </a:rPr>
              <a:t>khổ</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a:t>
            </a:r>
            <a:r>
              <a:rPr lang="en-US" sz="3500" dirty="0" err="1">
                <a:solidFill>
                  <a:srgbClr val="2A3D43"/>
                </a:solidFill>
                <a:latin typeface="Roboto Condensed"/>
              </a:rPr>
              <a:t>đó</a:t>
            </a:r>
            <a:r>
              <a:rPr lang="en-US" sz="3500" dirty="0">
                <a:solidFill>
                  <a:srgbClr val="2A3D43"/>
                </a:solidFill>
                <a:latin typeface="Roboto Condensed"/>
              </a:rPr>
              <a:t> </a:t>
            </a:r>
            <a:r>
              <a:rPr lang="en-US" sz="3500" dirty="0" err="1">
                <a:solidFill>
                  <a:srgbClr val="2A3D43"/>
                </a:solidFill>
                <a:latin typeface="Roboto Condensed"/>
              </a:rPr>
              <a:t>giãi</a:t>
            </a:r>
            <a:r>
              <a:rPr lang="en-US" sz="3500" dirty="0">
                <a:solidFill>
                  <a:srgbClr val="2A3D43"/>
                </a:solidFill>
                <a:latin typeface="Roboto Condensed"/>
              </a:rPr>
              <a:t> </a:t>
            </a:r>
            <a:r>
              <a:rPr lang="en-US" sz="3500" dirty="0" err="1">
                <a:solidFill>
                  <a:srgbClr val="2A3D43"/>
                </a:solidFill>
                <a:latin typeface="Roboto Condensed"/>
              </a:rPr>
              <a:t>bày</a:t>
            </a:r>
            <a:r>
              <a:rPr lang="en-US" sz="3500" dirty="0">
                <a:solidFill>
                  <a:srgbClr val="2A3D43"/>
                </a:solidFill>
                <a:latin typeface="Roboto Condensed"/>
              </a:rPr>
              <a:t> </a:t>
            </a:r>
            <a:r>
              <a:rPr lang="en-US" sz="3500" dirty="0" err="1">
                <a:solidFill>
                  <a:srgbClr val="2A3D43"/>
                </a:solidFill>
                <a:latin typeface="Roboto Condensed"/>
              </a:rPr>
              <a:t>cảm</a:t>
            </a:r>
            <a:r>
              <a:rPr lang="en-US" sz="3500" dirty="0">
                <a:solidFill>
                  <a:srgbClr val="2A3D43"/>
                </a:solidFill>
                <a:latin typeface="Roboto Condensed"/>
              </a:rPr>
              <a:t> </a:t>
            </a:r>
            <a:r>
              <a:rPr lang="en-US" sz="3500" dirty="0" err="1">
                <a:solidFill>
                  <a:srgbClr val="2A3D43"/>
                </a:solidFill>
                <a:latin typeface="Roboto Condensed"/>
              </a:rPr>
              <a:t>xúc</a:t>
            </a:r>
            <a:r>
              <a:rPr lang="en-US" sz="3500" dirty="0">
                <a:solidFill>
                  <a:srgbClr val="2A3D43"/>
                </a:solidFill>
                <a:latin typeface="Roboto Condensed"/>
              </a:rPr>
              <a:t> </a:t>
            </a:r>
            <a:r>
              <a:rPr lang="en-US" sz="3500" dirty="0" err="1">
                <a:solidFill>
                  <a:srgbClr val="2A3D43"/>
                </a:solidFill>
                <a:latin typeface="Roboto Condensed"/>
              </a:rPr>
              <a:t>gì</a:t>
            </a:r>
            <a:r>
              <a:rPr lang="en-US" sz="3500" dirty="0">
                <a:solidFill>
                  <a:srgbClr val="2A3D43"/>
                </a:solidFill>
                <a:latin typeface="Roboto Condensed"/>
              </a:rPr>
              <a:t>? </a:t>
            </a:r>
            <a:r>
              <a:rPr lang="en-US" sz="3500" dirty="0" err="1">
                <a:solidFill>
                  <a:srgbClr val="2A3D43"/>
                </a:solidFill>
                <a:latin typeface="Roboto Condensed"/>
              </a:rPr>
              <a:t>Câu</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 </a:t>
            </a:r>
            <a:r>
              <a:rPr lang="en-US" sz="3500" dirty="0" err="1">
                <a:solidFill>
                  <a:srgbClr val="2A3D43"/>
                </a:solidFill>
                <a:latin typeface="Roboto Condensed"/>
              </a:rPr>
              <a:t>khổ</a:t>
            </a:r>
            <a:r>
              <a:rPr lang="en-US" sz="3500" dirty="0">
                <a:solidFill>
                  <a:srgbClr val="2A3D43"/>
                </a:solidFill>
                <a:latin typeface="Roboto Condensed"/>
              </a:rPr>
              <a:t> </a:t>
            </a:r>
            <a:r>
              <a:rPr lang="en-US" sz="3500" dirty="0" err="1">
                <a:solidFill>
                  <a:srgbClr val="2A3D43"/>
                </a:solidFill>
                <a:latin typeface="Roboto Condensed"/>
              </a:rPr>
              <a:t>thơ</a:t>
            </a:r>
            <a:r>
              <a:rPr lang="en-US" sz="3500" dirty="0">
                <a:solidFill>
                  <a:srgbClr val="2A3D43"/>
                </a:solidFill>
                <a:latin typeface="Roboto Condensed"/>
              </a:rPr>
              <a:t> </a:t>
            </a:r>
            <a:r>
              <a:rPr lang="en-US" sz="3500" dirty="0" err="1">
                <a:solidFill>
                  <a:srgbClr val="2A3D43"/>
                </a:solidFill>
                <a:latin typeface="Roboto Condensed"/>
              </a:rPr>
              <a:t>đó</a:t>
            </a:r>
            <a:r>
              <a:rPr lang="en-US" sz="3500" dirty="0">
                <a:solidFill>
                  <a:srgbClr val="2A3D43"/>
                </a:solidFill>
                <a:latin typeface="Roboto Condensed"/>
              </a:rPr>
              <a:t> </a:t>
            </a:r>
            <a:r>
              <a:rPr lang="en-US" sz="3500" dirty="0" err="1">
                <a:solidFill>
                  <a:srgbClr val="2A3D43"/>
                </a:solidFill>
                <a:latin typeface="Roboto Condensed"/>
              </a:rPr>
              <a:t>gợi</a:t>
            </a:r>
            <a:r>
              <a:rPr lang="en-US" sz="3500" dirty="0">
                <a:solidFill>
                  <a:srgbClr val="2A3D43"/>
                </a:solidFill>
                <a:latin typeface="Roboto Condensed"/>
              </a:rPr>
              <a:t> </a:t>
            </a:r>
            <a:r>
              <a:rPr lang="en-US" sz="3500" dirty="0" err="1">
                <a:solidFill>
                  <a:srgbClr val="2A3D43"/>
                </a:solidFill>
                <a:latin typeface="Roboto Condensed"/>
              </a:rPr>
              <a:t>cho</a:t>
            </a:r>
            <a:r>
              <a:rPr lang="en-US" sz="3500" dirty="0">
                <a:solidFill>
                  <a:srgbClr val="2A3D43"/>
                </a:solidFill>
                <a:latin typeface="Roboto Condensed"/>
              </a:rPr>
              <a:t> </a:t>
            </a:r>
            <a:r>
              <a:rPr lang="en-US" sz="3500" dirty="0" err="1">
                <a:solidFill>
                  <a:srgbClr val="2A3D43"/>
                </a:solidFill>
                <a:latin typeface="Roboto Condensed"/>
              </a:rPr>
              <a:t>em</a:t>
            </a:r>
            <a:r>
              <a:rPr lang="en-US" sz="3500" dirty="0">
                <a:solidFill>
                  <a:srgbClr val="2A3D43"/>
                </a:solidFill>
                <a:latin typeface="Roboto Condensed"/>
              </a:rPr>
              <a:t> </a:t>
            </a:r>
            <a:r>
              <a:rPr lang="en-US" sz="3500" dirty="0" err="1">
                <a:solidFill>
                  <a:srgbClr val="2A3D43"/>
                </a:solidFill>
                <a:latin typeface="Roboto Condensed"/>
              </a:rPr>
              <a:t>cảm</a:t>
            </a:r>
            <a:r>
              <a:rPr lang="en-US" sz="3500" dirty="0">
                <a:solidFill>
                  <a:srgbClr val="2A3D43"/>
                </a:solidFill>
                <a:latin typeface="Roboto Condensed"/>
              </a:rPr>
              <a:t> </a:t>
            </a:r>
            <a:r>
              <a:rPr lang="en-US" sz="3500" dirty="0" err="1">
                <a:solidFill>
                  <a:srgbClr val="2A3D43"/>
                </a:solidFill>
                <a:latin typeface="Roboto Condensed"/>
              </a:rPr>
              <a:t>xúc</a:t>
            </a:r>
            <a:r>
              <a:rPr lang="en-US" sz="3500" dirty="0">
                <a:solidFill>
                  <a:srgbClr val="2A3D43"/>
                </a:solidFill>
                <a:latin typeface="Roboto Condensed"/>
              </a:rPr>
              <a:t>, </a:t>
            </a:r>
            <a:r>
              <a:rPr lang="en-US" sz="3500" dirty="0" err="1">
                <a:solidFill>
                  <a:srgbClr val="2A3D43"/>
                </a:solidFill>
                <a:latin typeface="Roboto Condensed"/>
              </a:rPr>
              <a:t>suy</a:t>
            </a:r>
            <a:r>
              <a:rPr lang="en-US" sz="3500" dirty="0">
                <a:solidFill>
                  <a:srgbClr val="2A3D43"/>
                </a:solidFill>
                <a:latin typeface="Roboto Condensed"/>
              </a:rPr>
              <a:t> tư </a:t>
            </a:r>
            <a:r>
              <a:rPr lang="en-US" sz="3500" dirty="0" err="1">
                <a:solidFill>
                  <a:srgbClr val="2A3D43"/>
                </a:solidFill>
                <a:latin typeface="Roboto Condensed"/>
              </a:rPr>
              <a:t>gì</a:t>
            </a:r>
            <a:r>
              <a:rPr lang="en-US" sz="3500" dirty="0">
                <a:solidFill>
                  <a:srgbClr val="2A3D43"/>
                </a:solidFill>
                <a:latin typeface="Roboto Condensed"/>
              </a:rPr>
              <a:t>?) </a:t>
            </a:r>
          </a:p>
          <a:p>
            <a:pPr marL="755651" lvl="1" indent="-377825" algn="just">
              <a:lnSpc>
                <a:spcPts val="4900"/>
              </a:lnSpc>
              <a:buFont typeface="Arial"/>
              <a:buChar char="•"/>
            </a:pPr>
            <a:r>
              <a:rPr lang="en-US" sz="3500" dirty="0" err="1">
                <a:solidFill>
                  <a:srgbClr val="2A3D43"/>
                </a:solidFill>
                <a:latin typeface="Roboto Condensed"/>
              </a:rPr>
              <a:t>Thời</a:t>
            </a:r>
            <a:r>
              <a:rPr lang="en-US" sz="3500" dirty="0">
                <a:solidFill>
                  <a:srgbClr val="2A3D43"/>
                </a:solidFill>
                <a:latin typeface="Roboto Condensed"/>
              </a:rPr>
              <a:t> </a:t>
            </a:r>
            <a:r>
              <a:rPr lang="en-US" sz="3500" dirty="0" err="1">
                <a:solidFill>
                  <a:srgbClr val="2A3D43"/>
                </a:solidFill>
                <a:latin typeface="Roboto Condensed"/>
              </a:rPr>
              <a:t>gian</a:t>
            </a:r>
            <a:r>
              <a:rPr lang="en-US" sz="3500" dirty="0">
                <a:solidFill>
                  <a:srgbClr val="2A3D43"/>
                </a:solidFill>
                <a:latin typeface="Roboto Condensed"/>
              </a:rPr>
              <a:t> </a:t>
            </a:r>
            <a:r>
              <a:rPr lang="en-US" sz="3500" dirty="0" err="1">
                <a:solidFill>
                  <a:srgbClr val="2A3D43"/>
                </a:solidFill>
                <a:latin typeface="Roboto Condensed"/>
              </a:rPr>
              <a:t>thảo</a:t>
            </a:r>
            <a:r>
              <a:rPr lang="en-US" sz="3500" dirty="0">
                <a:solidFill>
                  <a:srgbClr val="2A3D43"/>
                </a:solidFill>
                <a:latin typeface="Roboto Condensed"/>
              </a:rPr>
              <a:t> </a:t>
            </a:r>
            <a:r>
              <a:rPr lang="en-US" sz="3500" dirty="0" err="1">
                <a:solidFill>
                  <a:srgbClr val="2A3D43"/>
                </a:solidFill>
                <a:latin typeface="Roboto Condensed"/>
              </a:rPr>
              <a:t>luận</a:t>
            </a:r>
            <a:r>
              <a:rPr lang="en-US" sz="3500" dirty="0">
                <a:solidFill>
                  <a:srgbClr val="2A3D43"/>
                </a:solidFill>
                <a:latin typeface="Roboto Condensed"/>
              </a:rPr>
              <a:t>: 3 </a:t>
            </a:r>
            <a:r>
              <a:rPr lang="en-US" sz="3500" dirty="0" err="1">
                <a:solidFill>
                  <a:srgbClr val="2A3D43"/>
                </a:solidFill>
                <a:latin typeface="Roboto Condensed"/>
              </a:rPr>
              <a:t>phút</a:t>
            </a:r>
            <a:r>
              <a:rPr lang="en-US" sz="3500" dirty="0">
                <a:solidFill>
                  <a:srgbClr val="2A3D43"/>
                </a:solidFill>
                <a:latin typeface="Roboto Condensed"/>
              </a:rPr>
              <a:t> </a:t>
            </a:r>
          </a:p>
          <a:p>
            <a:pPr marL="755651" lvl="1" indent="-377825" algn="just">
              <a:lnSpc>
                <a:spcPts val="4900"/>
              </a:lnSpc>
              <a:buFont typeface="Arial"/>
              <a:buChar char="•"/>
            </a:pPr>
            <a:r>
              <a:rPr lang="en-US" sz="3500" dirty="0" err="1">
                <a:solidFill>
                  <a:srgbClr val="2A3D43"/>
                </a:solidFill>
                <a:latin typeface="Roboto Condensed"/>
              </a:rPr>
              <a:t>Thời</a:t>
            </a:r>
            <a:r>
              <a:rPr lang="en-US" sz="3500" dirty="0">
                <a:solidFill>
                  <a:srgbClr val="2A3D43"/>
                </a:solidFill>
                <a:latin typeface="Roboto Condensed"/>
              </a:rPr>
              <a:t> </a:t>
            </a:r>
            <a:r>
              <a:rPr lang="en-US" sz="3500" dirty="0" err="1">
                <a:solidFill>
                  <a:srgbClr val="2A3D43"/>
                </a:solidFill>
                <a:latin typeface="Roboto Condensed"/>
              </a:rPr>
              <a:t>gian</a:t>
            </a:r>
            <a:r>
              <a:rPr lang="en-US" sz="3500" dirty="0">
                <a:solidFill>
                  <a:srgbClr val="2A3D43"/>
                </a:solidFill>
                <a:latin typeface="Roboto Condensed"/>
              </a:rPr>
              <a:t> </a:t>
            </a:r>
            <a:r>
              <a:rPr lang="en-US" sz="3500" dirty="0" err="1">
                <a:solidFill>
                  <a:srgbClr val="2A3D43"/>
                </a:solidFill>
                <a:latin typeface="Roboto Condensed"/>
              </a:rPr>
              <a:t>trình</a:t>
            </a:r>
            <a:r>
              <a:rPr lang="en-US" sz="3500" dirty="0">
                <a:solidFill>
                  <a:srgbClr val="2A3D43"/>
                </a:solidFill>
                <a:latin typeface="Roboto Condensed"/>
              </a:rPr>
              <a:t> </a:t>
            </a:r>
            <a:r>
              <a:rPr lang="en-US" sz="3500" dirty="0" err="1">
                <a:solidFill>
                  <a:srgbClr val="2A3D43"/>
                </a:solidFill>
                <a:latin typeface="Roboto Condensed"/>
              </a:rPr>
              <a:t>bày</a:t>
            </a:r>
            <a:r>
              <a:rPr lang="en-US" sz="3500" dirty="0">
                <a:solidFill>
                  <a:srgbClr val="2A3D43"/>
                </a:solidFill>
                <a:latin typeface="Roboto Condensed"/>
              </a:rPr>
              <a:t>: </a:t>
            </a:r>
            <a:r>
              <a:rPr lang="en-US" sz="3500" dirty="0" err="1">
                <a:solidFill>
                  <a:srgbClr val="2A3D43"/>
                </a:solidFill>
                <a:latin typeface="Roboto Condensed"/>
              </a:rPr>
              <a:t>mỗi</a:t>
            </a:r>
            <a:r>
              <a:rPr lang="en-US" sz="3500" dirty="0">
                <a:solidFill>
                  <a:srgbClr val="2A3D43"/>
                </a:solidFill>
                <a:latin typeface="Roboto Condensed"/>
              </a:rPr>
              <a:t> </a:t>
            </a:r>
            <a:r>
              <a:rPr lang="en-US" sz="3500" dirty="0" err="1">
                <a:solidFill>
                  <a:srgbClr val="2A3D43"/>
                </a:solidFill>
                <a:latin typeface="Roboto Condensed"/>
              </a:rPr>
              <a:t>nhóm</a:t>
            </a:r>
            <a:r>
              <a:rPr lang="en-US" sz="3500" dirty="0">
                <a:solidFill>
                  <a:srgbClr val="2A3D43"/>
                </a:solidFill>
                <a:latin typeface="Roboto Condensed"/>
              </a:rPr>
              <a:t> </a:t>
            </a:r>
            <a:r>
              <a:rPr lang="en-US" sz="3500" dirty="0" err="1">
                <a:solidFill>
                  <a:srgbClr val="2A3D43"/>
                </a:solidFill>
                <a:latin typeface="Roboto Condensed"/>
              </a:rPr>
              <a:t>tối</a:t>
            </a:r>
            <a:r>
              <a:rPr lang="en-US" sz="3500" dirty="0">
                <a:solidFill>
                  <a:srgbClr val="2A3D43"/>
                </a:solidFill>
                <a:latin typeface="Roboto Condensed"/>
              </a:rPr>
              <a:t> </a:t>
            </a:r>
            <a:r>
              <a:rPr lang="en-US" sz="3500" dirty="0" err="1">
                <a:solidFill>
                  <a:srgbClr val="2A3D43"/>
                </a:solidFill>
                <a:latin typeface="Roboto Condensed"/>
              </a:rPr>
              <a:t>đa</a:t>
            </a:r>
            <a:r>
              <a:rPr lang="en-US" sz="3500" dirty="0">
                <a:solidFill>
                  <a:srgbClr val="2A3D43"/>
                </a:solidFill>
                <a:latin typeface="Roboto Condensed"/>
              </a:rPr>
              <a:t> 2 </a:t>
            </a:r>
            <a:r>
              <a:rPr lang="en-US" sz="3500" dirty="0" err="1">
                <a:solidFill>
                  <a:srgbClr val="2A3D43"/>
                </a:solidFill>
                <a:latin typeface="Roboto Condensed"/>
              </a:rPr>
              <a:t>phút</a:t>
            </a:r>
            <a:r>
              <a:rPr lang="en-US" sz="3500" dirty="0">
                <a:solidFill>
                  <a:srgbClr val="2A3D43"/>
                </a:solidFill>
                <a:latin typeface="Roboto Condensed"/>
              </a:rPr>
              <a:t>, </a:t>
            </a:r>
            <a:r>
              <a:rPr lang="en-US" sz="3500" dirty="0" err="1">
                <a:solidFill>
                  <a:srgbClr val="2A3D43"/>
                </a:solidFill>
                <a:latin typeface="Roboto Condensed"/>
              </a:rPr>
              <a:t>chọn</a:t>
            </a:r>
            <a:r>
              <a:rPr lang="en-US" sz="3500" dirty="0">
                <a:solidFill>
                  <a:srgbClr val="2A3D43"/>
                </a:solidFill>
                <a:latin typeface="Roboto Condensed"/>
              </a:rPr>
              <a:t> </a:t>
            </a:r>
            <a:r>
              <a:rPr lang="en-US" sz="3500" dirty="0" err="1">
                <a:solidFill>
                  <a:srgbClr val="2A3D43"/>
                </a:solidFill>
                <a:latin typeface="Roboto Condensed"/>
              </a:rPr>
              <a:t>ngẫu</a:t>
            </a:r>
            <a:r>
              <a:rPr lang="en-US" sz="3500" dirty="0">
                <a:solidFill>
                  <a:srgbClr val="2A3D43"/>
                </a:solidFill>
                <a:latin typeface="Roboto Condensed"/>
              </a:rPr>
              <a:t> </a:t>
            </a:r>
            <a:r>
              <a:rPr lang="en-US" sz="3500" dirty="0" err="1">
                <a:solidFill>
                  <a:srgbClr val="2A3D43"/>
                </a:solidFill>
                <a:latin typeface="Roboto Condensed"/>
              </a:rPr>
              <a:t>nhiên</a:t>
            </a:r>
            <a:r>
              <a:rPr lang="en-US" sz="3500" dirty="0">
                <a:solidFill>
                  <a:srgbClr val="2A3D43"/>
                </a:solidFill>
                <a:latin typeface="Roboto Condensed"/>
              </a:rPr>
              <a:t> 1-2 </a:t>
            </a:r>
            <a:r>
              <a:rPr lang="en-US" sz="3500" dirty="0" err="1">
                <a:solidFill>
                  <a:srgbClr val="2A3D43"/>
                </a:solidFill>
                <a:latin typeface="Roboto Condensed"/>
              </a:rPr>
              <a:t>nhóm</a:t>
            </a:r>
            <a:r>
              <a:rPr lang="en-US" sz="3500" dirty="0">
                <a:solidFill>
                  <a:srgbClr val="2A3D43"/>
                </a:solidFill>
                <a:latin typeface="Roboto Condensed"/>
              </a:rPr>
              <a:t>. </a:t>
            </a:r>
          </a:p>
        </p:txBody>
      </p:sp>
      <p:sp>
        <p:nvSpPr>
          <p:cNvPr id="6" name="TextBox 6"/>
          <p:cNvSpPr txBox="1"/>
          <p:nvPr/>
        </p:nvSpPr>
        <p:spPr>
          <a:xfrm>
            <a:off x="1899694" y="990600"/>
            <a:ext cx="13327678" cy="1043940"/>
          </a:xfrm>
          <a:prstGeom prst="rect">
            <a:avLst/>
          </a:prstGeom>
        </p:spPr>
        <p:txBody>
          <a:bodyPr lIns="0" tIns="0" rIns="0" bIns="0" rtlCol="0" anchor="t">
            <a:spAutoFit/>
          </a:bodyPr>
          <a:lstStyle/>
          <a:p>
            <a:pPr algn="ctr">
              <a:lnSpc>
                <a:spcPts val="8250"/>
              </a:lnSpc>
            </a:pPr>
            <a:r>
              <a:rPr lang="en-US" sz="6600">
                <a:solidFill>
                  <a:srgbClr val="FFCF51"/>
                </a:solidFill>
                <a:latin typeface="Fraunces Bold"/>
              </a:rPr>
              <a:t>4. LUYỆN TẬP</a:t>
            </a:r>
          </a:p>
        </p:txBody>
      </p:sp>
      <p:sp>
        <p:nvSpPr>
          <p:cNvPr id="7" name="Freeform 7"/>
          <p:cNvSpPr/>
          <p:nvPr/>
        </p:nvSpPr>
        <p:spPr>
          <a:xfrm flipH="1">
            <a:off x="12106534" y="-2886581"/>
            <a:ext cx="8340169" cy="11514206"/>
          </a:xfrm>
          <a:custGeom>
            <a:avLst/>
            <a:gdLst/>
            <a:ahLst/>
            <a:cxnLst/>
            <a:rect l="l" t="t" r="r" b="b"/>
            <a:pathLst>
              <a:path w="8340169" h="11514206">
                <a:moveTo>
                  <a:pt x="8340168" y="0"/>
                </a:moveTo>
                <a:lnTo>
                  <a:pt x="0" y="0"/>
                </a:lnTo>
                <a:lnTo>
                  <a:pt x="0" y="11514205"/>
                </a:lnTo>
                <a:lnTo>
                  <a:pt x="8340168" y="11514205"/>
                </a:lnTo>
                <a:lnTo>
                  <a:pt x="8340168" y="0"/>
                </a:lnTo>
                <a:close/>
              </a:path>
            </a:pathLst>
          </a:custGeom>
          <a:blipFill>
            <a:blip r:embed="rId2"/>
            <a:stretch>
              <a:fillRect r="-3197"/>
            </a:stretch>
          </a:blipFill>
        </p:spPr>
        <p:txBody>
          <a:bodyPr/>
          <a:lstStyle/>
          <a:p>
            <a:endParaRPr lang="en-US"/>
          </a:p>
        </p:txBody>
      </p:sp>
      <p:sp>
        <p:nvSpPr>
          <p:cNvPr id="8" name="Freeform 8"/>
          <p:cNvSpPr/>
          <p:nvPr/>
        </p:nvSpPr>
        <p:spPr>
          <a:xfrm>
            <a:off x="-130754" y="0"/>
            <a:ext cx="5571875" cy="5332749"/>
          </a:xfrm>
          <a:custGeom>
            <a:avLst/>
            <a:gdLst/>
            <a:ahLst/>
            <a:cxnLst/>
            <a:rect l="l" t="t" r="r" b="b"/>
            <a:pathLst>
              <a:path w="5571875" h="5332749">
                <a:moveTo>
                  <a:pt x="0" y="0"/>
                </a:moveTo>
                <a:lnTo>
                  <a:pt x="5571876" y="0"/>
                </a:lnTo>
                <a:lnTo>
                  <a:pt x="5571876" y="5332749"/>
                </a:lnTo>
                <a:lnTo>
                  <a:pt x="0" y="5332749"/>
                </a:lnTo>
                <a:lnTo>
                  <a:pt x="0" y="0"/>
                </a:lnTo>
                <a:close/>
              </a:path>
            </a:pathLst>
          </a:custGeom>
          <a:blipFill>
            <a:blip r:embed="rId3"/>
            <a:stretch>
              <a:fillRect/>
            </a:stretch>
          </a:blipFill>
        </p:spPr>
        <p:txBody>
          <a:bodyPr/>
          <a:lstStyle/>
          <a:p>
            <a:endParaRPr lang="en-US"/>
          </a:p>
        </p:txBody>
      </p:sp>
      <p:sp>
        <p:nvSpPr>
          <p:cNvPr id="9" name="Freeform 9"/>
          <p:cNvSpPr/>
          <p:nvPr/>
        </p:nvSpPr>
        <p:spPr>
          <a:xfrm flipH="1">
            <a:off x="109637" y="7577934"/>
            <a:ext cx="5091093" cy="7028622"/>
          </a:xfrm>
          <a:custGeom>
            <a:avLst/>
            <a:gdLst/>
            <a:ahLst/>
            <a:cxnLst/>
            <a:rect l="l" t="t" r="r" b="b"/>
            <a:pathLst>
              <a:path w="5091093" h="7028622">
                <a:moveTo>
                  <a:pt x="5091094" y="0"/>
                </a:moveTo>
                <a:lnTo>
                  <a:pt x="0" y="0"/>
                </a:lnTo>
                <a:lnTo>
                  <a:pt x="0" y="7028622"/>
                </a:lnTo>
                <a:lnTo>
                  <a:pt x="5091094" y="7028622"/>
                </a:lnTo>
                <a:lnTo>
                  <a:pt x="5091094" y="0"/>
                </a:lnTo>
                <a:close/>
              </a:path>
            </a:pathLst>
          </a:custGeom>
          <a:blipFill>
            <a:blip r:embed="rId2"/>
            <a:stretch>
              <a:fillRect r="-3197"/>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7688069" y="572726"/>
            <a:ext cx="2059363" cy="2745817"/>
          </a:xfrm>
          <a:custGeom>
            <a:avLst/>
            <a:gdLst/>
            <a:ahLst/>
            <a:cxnLst/>
            <a:rect l="l" t="t" r="r" b="b"/>
            <a:pathLst>
              <a:path w="2059363" h="2745817">
                <a:moveTo>
                  <a:pt x="0" y="0"/>
                </a:moveTo>
                <a:lnTo>
                  <a:pt x="2059363" y="0"/>
                </a:lnTo>
                <a:lnTo>
                  <a:pt x="2059363" y="2745817"/>
                </a:lnTo>
                <a:lnTo>
                  <a:pt x="0" y="2745817"/>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8108496" y="-71172"/>
            <a:ext cx="10179504" cy="10462303"/>
            <a:chOff x="0" y="0"/>
            <a:chExt cx="2681022" cy="2755504"/>
          </a:xfrm>
        </p:grpSpPr>
        <p:sp>
          <p:nvSpPr>
            <p:cNvPr id="4" name="Freeform 4"/>
            <p:cNvSpPr/>
            <p:nvPr/>
          </p:nvSpPr>
          <p:spPr>
            <a:xfrm>
              <a:off x="0" y="0"/>
              <a:ext cx="2681022" cy="2755504"/>
            </a:xfrm>
            <a:custGeom>
              <a:avLst/>
              <a:gdLst/>
              <a:ahLst/>
              <a:cxnLst/>
              <a:rect l="l" t="t" r="r" b="b"/>
              <a:pathLst>
                <a:path w="2681022" h="2755504">
                  <a:moveTo>
                    <a:pt x="0" y="0"/>
                  </a:moveTo>
                  <a:lnTo>
                    <a:pt x="2681022" y="0"/>
                  </a:lnTo>
                  <a:lnTo>
                    <a:pt x="2681022" y="2755504"/>
                  </a:lnTo>
                  <a:lnTo>
                    <a:pt x="0" y="2755504"/>
                  </a:lnTo>
                  <a:close/>
                </a:path>
              </a:pathLst>
            </a:custGeom>
            <a:solidFill>
              <a:srgbClr val="FBF7EE"/>
            </a:solidFill>
          </p:spPr>
          <p:txBody>
            <a:bodyPr/>
            <a:lstStyle/>
            <a:p>
              <a:endParaRPr lang="en-US"/>
            </a:p>
          </p:txBody>
        </p:sp>
        <p:sp>
          <p:nvSpPr>
            <p:cNvPr id="5" name="TextBox 5"/>
            <p:cNvSpPr txBox="1"/>
            <p:nvPr/>
          </p:nvSpPr>
          <p:spPr>
            <a:xfrm>
              <a:off x="0" y="-57150"/>
              <a:ext cx="2681022" cy="2812654"/>
            </a:xfrm>
            <a:prstGeom prst="rect">
              <a:avLst/>
            </a:prstGeom>
          </p:spPr>
          <p:txBody>
            <a:bodyPr lIns="50800" tIns="50800" rIns="50800" bIns="50800" rtlCol="0" anchor="ctr"/>
            <a:lstStyle/>
            <a:p>
              <a:pPr algn="ctr">
                <a:lnSpc>
                  <a:spcPts val="3296"/>
                </a:lnSpc>
              </a:pPr>
              <a:endParaRPr/>
            </a:p>
          </p:txBody>
        </p:sp>
      </p:grpSp>
      <p:grpSp>
        <p:nvGrpSpPr>
          <p:cNvPr id="6" name="Group 6"/>
          <p:cNvGrpSpPr/>
          <p:nvPr/>
        </p:nvGrpSpPr>
        <p:grpSpPr>
          <a:xfrm rot="5400000">
            <a:off x="7146036" y="3149379"/>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10" name="Group 10"/>
          <p:cNvGrpSpPr/>
          <p:nvPr/>
        </p:nvGrpSpPr>
        <p:grpSpPr>
          <a:xfrm rot="5400000">
            <a:off x="-2695140" y="3470255"/>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4" name="Freeform 14"/>
          <p:cNvSpPr/>
          <p:nvPr/>
        </p:nvSpPr>
        <p:spPr>
          <a:xfrm>
            <a:off x="802059" y="572726"/>
            <a:ext cx="5580666" cy="7440889"/>
          </a:xfrm>
          <a:custGeom>
            <a:avLst/>
            <a:gdLst/>
            <a:ahLst/>
            <a:cxnLst/>
            <a:rect l="l" t="t" r="r" b="b"/>
            <a:pathLst>
              <a:path w="5580666" h="7440889">
                <a:moveTo>
                  <a:pt x="0" y="0"/>
                </a:moveTo>
                <a:lnTo>
                  <a:pt x="5580666" y="0"/>
                </a:lnTo>
                <a:lnTo>
                  <a:pt x="5580666" y="7440888"/>
                </a:lnTo>
                <a:lnTo>
                  <a:pt x="0" y="7440888"/>
                </a:lnTo>
                <a:lnTo>
                  <a:pt x="0" y="0"/>
                </a:lnTo>
                <a:close/>
              </a:path>
            </a:pathLst>
          </a:custGeom>
          <a:blipFill>
            <a:blip r:embed="rId2"/>
            <a:stretch>
              <a:fillRect/>
            </a:stretch>
          </a:blipFill>
        </p:spPr>
        <p:txBody>
          <a:bodyPr/>
          <a:lstStyle/>
          <a:p>
            <a:endParaRPr lang="en-US"/>
          </a:p>
        </p:txBody>
      </p:sp>
      <p:sp>
        <p:nvSpPr>
          <p:cNvPr id="15" name="TextBox 15"/>
          <p:cNvSpPr txBox="1"/>
          <p:nvPr/>
        </p:nvSpPr>
        <p:spPr>
          <a:xfrm>
            <a:off x="8446824" y="467951"/>
            <a:ext cx="8541550" cy="9334559"/>
          </a:xfrm>
          <a:prstGeom prst="rect">
            <a:avLst/>
          </a:prstGeom>
        </p:spPr>
        <p:txBody>
          <a:bodyPr lIns="0" tIns="0" rIns="0" bIns="0" rtlCol="0" anchor="t">
            <a:spAutoFit/>
          </a:bodyPr>
          <a:lstStyle/>
          <a:p>
            <a:pPr algn="just">
              <a:lnSpc>
                <a:spcPts val="6156"/>
              </a:lnSpc>
            </a:pPr>
            <a:endParaRPr dirty="0"/>
          </a:p>
          <a:p>
            <a:pPr algn="just">
              <a:lnSpc>
                <a:spcPts val="5316"/>
              </a:lnSpc>
            </a:pPr>
            <a:r>
              <a:rPr lang="en-US" sz="3797" spc="151" dirty="0">
                <a:solidFill>
                  <a:srgbClr val="000000"/>
                </a:solidFill>
                <a:latin typeface="#9Slide05 Dear Saturday 2"/>
              </a:rPr>
              <a:t> </a:t>
            </a:r>
            <a:r>
              <a:rPr lang="en-US" sz="3797" spc="151" dirty="0" err="1">
                <a:solidFill>
                  <a:srgbClr val="000000"/>
                </a:solidFill>
                <a:latin typeface="#9Slide05 Dear Saturday 2"/>
              </a:rPr>
              <a:t>Cách</a:t>
            </a:r>
            <a:r>
              <a:rPr lang="en-US" sz="3797" spc="151" dirty="0">
                <a:solidFill>
                  <a:srgbClr val="000000"/>
                </a:solidFill>
                <a:latin typeface="#9Slide05 Dear Saturday 2"/>
              </a:rPr>
              <a:t> </a:t>
            </a:r>
            <a:r>
              <a:rPr lang="en-US" sz="3797" spc="151" dirty="0" err="1">
                <a:solidFill>
                  <a:srgbClr val="000000"/>
                </a:solidFill>
                <a:latin typeface="#9Slide05 Dear Saturday 2"/>
              </a:rPr>
              <a:t>đọc</a:t>
            </a:r>
            <a:r>
              <a:rPr lang="en-US" sz="3797" spc="151" dirty="0">
                <a:solidFill>
                  <a:srgbClr val="000000"/>
                </a:solidFill>
                <a:latin typeface="#9Slide05 Dear Saturday 2"/>
              </a:rPr>
              <a:t> </a:t>
            </a:r>
            <a:r>
              <a:rPr lang="en-US" sz="3797" spc="151" dirty="0" err="1">
                <a:solidFill>
                  <a:srgbClr val="000000"/>
                </a:solidFill>
                <a:latin typeface="#9Slide05 Dear Saturday 2"/>
              </a:rPr>
              <a:t>thơ</a:t>
            </a:r>
            <a:r>
              <a:rPr lang="en-US" sz="3797" spc="151" dirty="0">
                <a:solidFill>
                  <a:srgbClr val="000000"/>
                </a:solidFill>
                <a:latin typeface="#9Slide05 Dear Saturday 2"/>
              </a:rPr>
              <a:t> song </a:t>
            </a:r>
            <a:r>
              <a:rPr lang="en-US" sz="3797" spc="151" dirty="0" err="1">
                <a:solidFill>
                  <a:srgbClr val="000000"/>
                </a:solidFill>
                <a:latin typeface="#9Slide05 Dear Saturday 2"/>
              </a:rPr>
              <a:t>thất</a:t>
            </a:r>
            <a:r>
              <a:rPr lang="en-US" sz="3797" spc="151" dirty="0">
                <a:solidFill>
                  <a:srgbClr val="000000"/>
                </a:solidFill>
                <a:latin typeface="#9Slide05 Dear Saturday 2"/>
              </a:rPr>
              <a:t> </a:t>
            </a:r>
            <a:r>
              <a:rPr lang="en-US" sz="3797" spc="151" dirty="0" err="1">
                <a:solidFill>
                  <a:srgbClr val="000000"/>
                </a:solidFill>
                <a:latin typeface="#9Slide05 Dear Saturday 2"/>
              </a:rPr>
              <a:t>lục</a:t>
            </a:r>
            <a:r>
              <a:rPr lang="en-US" sz="3797" spc="151" dirty="0">
                <a:solidFill>
                  <a:srgbClr val="000000"/>
                </a:solidFill>
                <a:latin typeface="#9Slide05 Dear Saturday 2"/>
              </a:rPr>
              <a:t> </a:t>
            </a:r>
            <a:r>
              <a:rPr lang="en-US" sz="3797" spc="151" dirty="0" err="1">
                <a:solidFill>
                  <a:srgbClr val="000000"/>
                </a:solidFill>
                <a:latin typeface="#9Slide05 Dear Saturday 2"/>
              </a:rPr>
              <a:t>bát</a:t>
            </a:r>
            <a:r>
              <a:rPr lang="en-US" sz="3797" spc="151" dirty="0">
                <a:solidFill>
                  <a:srgbClr val="000000"/>
                </a:solidFill>
                <a:latin typeface="#9Slide05 Dear Saturday 2"/>
              </a:rPr>
              <a:t>:</a:t>
            </a:r>
          </a:p>
          <a:p>
            <a:pPr marL="819919" lvl="1" indent="-409959" algn="just">
              <a:lnSpc>
                <a:spcPts val="5316"/>
              </a:lnSpc>
              <a:buFont typeface="Arial"/>
              <a:buChar char="•"/>
            </a:pPr>
            <a:r>
              <a:rPr lang="en-US" sz="3797" spc="3" dirty="0" err="1">
                <a:solidFill>
                  <a:srgbClr val="000000"/>
                </a:solidFill>
                <a:latin typeface="Roboto Condensed"/>
              </a:rPr>
              <a:t>Xác</a:t>
            </a:r>
            <a:r>
              <a:rPr lang="en-US" sz="3797" spc="3" dirty="0">
                <a:solidFill>
                  <a:srgbClr val="000000"/>
                </a:solidFill>
                <a:latin typeface="Roboto Condensed"/>
              </a:rPr>
              <a:t> </a:t>
            </a:r>
            <a:r>
              <a:rPr lang="en-US" sz="3797" spc="3" dirty="0" err="1">
                <a:solidFill>
                  <a:srgbClr val="000000"/>
                </a:solidFill>
                <a:latin typeface="Roboto Condensed"/>
              </a:rPr>
              <a:t>định</a:t>
            </a:r>
            <a:r>
              <a:rPr lang="en-US" sz="3797" spc="3" dirty="0">
                <a:solidFill>
                  <a:srgbClr val="000000"/>
                </a:solidFill>
                <a:latin typeface="Roboto Condensed"/>
              </a:rPr>
              <a:t> </a:t>
            </a:r>
            <a:r>
              <a:rPr lang="en-US" sz="3797" spc="3" dirty="0" err="1">
                <a:solidFill>
                  <a:srgbClr val="000000"/>
                </a:solidFill>
                <a:latin typeface="Roboto Condensed"/>
              </a:rPr>
              <a:t>những</a:t>
            </a:r>
            <a:r>
              <a:rPr lang="en-US" sz="3797" spc="3" dirty="0">
                <a:solidFill>
                  <a:srgbClr val="000000"/>
                </a:solidFill>
                <a:latin typeface="Roboto Condensed"/>
              </a:rPr>
              <a:t> </a:t>
            </a:r>
            <a:r>
              <a:rPr lang="en-US" sz="3797" spc="3" dirty="0" err="1">
                <a:solidFill>
                  <a:srgbClr val="000000"/>
                </a:solidFill>
                <a:latin typeface="Roboto Condensed"/>
              </a:rPr>
              <a:t>đặc</a:t>
            </a:r>
            <a:r>
              <a:rPr lang="en-US" sz="3797" spc="3" dirty="0">
                <a:solidFill>
                  <a:srgbClr val="000000"/>
                </a:solidFill>
                <a:latin typeface="Roboto Condensed"/>
              </a:rPr>
              <a:t> </a:t>
            </a:r>
            <a:r>
              <a:rPr lang="en-US" sz="3797" spc="3" dirty="0" err="1">
                <a:solidFill>
                  <a:srgbClr val="000000"/>
                </a:solidFill>
                <a:latin typeface="Roboto Condensed"/>
              </a:rPr>
              <a:t>điểm</a:t>
            </a:r>
            <a:r>
              <a:rPr lang="en-US" sz="3797" spc="3" dirty="0">
                <a:solidFill>
                  <a:srgbClr val="000000"/>
                </a:solidFill>
                <a:latin typeface="Roboto Condensed"/>
              </a:rPr>
              <a:t> </a:t>
            </a:r>
            <a:r>
              <a:rPr lang="en-US" sz="3797" spc="3" dirty="0" err="1">
                <a:solidFill>
                  <a:srgbClr val="000000"/>
                </a:solidFill>
                <a:latin typeface="Roboto Condensed"/>
              </a:rPr>
              <a:t>của</a:t>
            </a:r>
            <a:r>
              <a:rPr lang="en-US" sz="3797" spc="3" dirty="0">
                <a:solidFill>
                  <a:srgbClr val="000000"/>
                </a:solidFill>
                <a:latin typeface="Roboto Condensed"/>
              </a:rPr>
              <a:t> </a:t>
            </a:r>
            <a:r>
              <a:rPr lang="en-US" sz="3797" spc="3" dirty="0" err="1">
                <a:solidFill>
                  <a:srgbClr val="000000"/>
                </a:solidFill>
                <a:latin typeface="Roboto Condensed"/>
              </a:rPr>
              <a:t>thể</a:t>
            </a:r>
            <a:r>
              <a:rPr lang="en-US" sz="3797" spc="3" dirty="0">
                <a:solidFill>
                  <a:srgbClr val="000000"/>
                </a:solidFill>
                <a:latin typeface="Roboto Condensed"/>
              </a:rPr>
              <a:t> </a:t>
            </a:r>
            <a:r>
              <a:rPr lang="en-US" sz="3797" spc="3" dirty="0" err="1">
                <a:solidFill>
                  <a:srgbClr val="000000"/>
                </a:solidFill>
                <a:latin typeface="Roboto Condensed"/>
              </a:rPr>
              <a:t>thơ</a:t>
            </a:r>
            <a:r>
              <a:rPr lang="en-US" sz="3797" spc="3" dirty="0">
                <a:solidFill>
                  <a:srgbClr val="000000"/>
                </a:solidFill>
                <a:latin typeface="Roboto Condensed"/>
              </a:rPr>
              <a:t> song </a:t>
            </a:r>
            <a:r>
              <a:rPr lang="en-US" sz="3797" spc="3" dirty="0" err="1">
                <a:solidFill>
                  <a:srgbClr val="000000"/>
                </a:solidFill>
                <a:latin typeface="Roboto Condensed"/>
              </a:rPr>
              <a:t>thất</a:t>
            </a:r>
            <a:r>
              <a:rPr lang="en-US" sz="3797" spc="3" dirty="0">
                <a:solidFill>
                  <a:srgbClr val="000000"/>
                </a:solidFill>
                <a:latin typeface="Roboto Condensed"/>
              </a:rPr>
              <a:t> </a:t>
            </a:r>
            <a:r>
              <a:rPr lang="en-US" sz="3797" spc="3" dirty="0" err="1">
                <a:solidFill>
                  <a:srgbClr val="000000"/>
                </a:solidFill>
                <a:latin typeface="Roboto Condensed"/>
              </a:rPr>
              <a:t>lục</a:t>
            </a:r>
            <a:r>
              <a:rPr lang="en-US" sz="3797" spc="3" dirty="0">
                <a:solidFill>
                  <a:srgbClr val="000000"/>
                </a:solidFill>
                <a:latin typeface="Roboto Condensed"/>
              </a:rPr>
              <a:t> </a:t>
            </a:r>
            <a:r>
              <a:rPr lang="en-US" sz="3797" spc="3" dirty="0" err="1">
                <a:solidFill>
                  <a:srgbClr val="000000"/>
                </a:solidFill>
                <a:latin typeface="Roboto Condensed"/>
              </a:rPr>
              <a:t>bát</a:t>
            </a:r>
            <a:r>
              <a:rPr lang="en-US" sz="3797" spc="3" dirty="0">
                <a:solidFill>
                  <a:srgbClr val="000000"/>
                </a:solidFill>
                <a:latin typeface="Roboto Condensed"/>
              </a:rPr>
              <a:t> </a:t>
            </a:r>
            <a:r>
              <a:rPr lang="en-US" sz="3797" spc="3" dirty="0" err="1">
                <a:solidFill>
                  <a:srgbClr val="000000"/>
                </a:solidFill>
                <a:latin typeface="Roboto Condensed"/>
              </a:rPr>
              <a:t>được</a:t>
            </a:r>
            <a:r>
              <a:rPr lang="en-US" sz="3797" spc="3" dirty="0">
                <a:solidFill>
                  <a:srgbClr val="000000"/>
                </a:solidFill>
                <a:latin typeface="Roboto Condensed"/>
              </a:rPr>
              <a:t> </a:t>
            </a:r>
            <a:r>
              <a:rPr lang="en-US" sz="3797" spc="3" dirty="0" err="1">
                <a:solidFill>
                  <a:srgbClr val="000000"/>
                </a:solidFill>
                <a:latin typeface="Roboto Condensed"/>
              </a:rPr>
              <a:t>thể</a:t>
            </a:r>
            <a:r>
              <a:rPr lang="en-US" sz="3797" spc="3" dirty="0">
                <a:solidFill>
                  <a:srgbClr val="000000"/>
                </a:solidFill>
                <a:latin typeface="Roboto Condensed"/>
              </a:rPr>
              <a:t> </a:t>
            </a:r>
            <a:r>
              <a:rPr lang="en-US" sz="3797" spc="3" dirty="0" err="1">
                <a:solidFill>
                  <a:srgbClr val="000000"/>
                </a:solidFill>
                <a:latin typeface="Roboto Condensed"/>
              </a:rPr>
              <a:t>hiện</a:t>
            </a:r>
            <a:r>
              <a:rPr lang="en-US" sz="3797" spc="3" dirty="0">
                <a:solidFill>
                  <a:srgbClr val="000000"/>
                </a:solidFill>
                <a:latin typeface="Roboto Condensed"/>
              </a:rPr>
              <a:t> qua </a:t>
            </a:r>
            <a:r>
              <a:rPr lang="en-US" sz="3797" spc="3" dirty="0" err="1">
                <a:solidFill>
                  <a:srgbClr val="000000"/>
                </a:solidFill>
                <a:latin typeface="Roboto Condensed"/>
              </a:rPr>
              <a:t>văn</a:t>
            </a:r>
            <a:r>
              <a:rPr lang="en-US" sz="3797" spc="3" dirty="0">
                <a:solidFill>
                  <a:srgbClr val="000000"/>
                </a:solidFill>
                <a:latin typeface="Roboto Condensed"/>
              </a:rPr>
              <a:t> </a:t>
            </a:r>
            <a:r>
              <a:rPr lang="en-US" sz="3797" spc="3" dirty="0" err="1">
                <a:solidFill>
                  <a:srgbClr val="000000"/>
                </a:solidFill>
                <a:latin typeface="Roboto Condensed"/>
              </a:rPr>
              <a:t>bản</a:t>
            </a:r>
            <a:endParaRPr lang="en-US" sz="3797" spc="3" dirty="0">
              <a:solidFill>
                <a:srgbClr val="000000"/>
              </a:solidFill>
              <a:latin typeface="Roboto Condensed"/>
            </a:endParaRPr>
          </a:p>
          <a:p>
            <a:pPr marL="819919" lvl="1" indent="-409959" algn="just">
              <a:lnSpc>
                <a:spcPts val="5316"/>
              </a:lnSpc>
              <a:buFont typeface="Arial"/>
              <a:buChar char="•"/>
            </a:pPr>
            <a:r>
              <a:rPr lang="en-US" sz="3797" spc="3" dirty="0" err="1">
                <a:solidFill>
                  <a:srgbClr val="000000"/>
                </a:solidFill>
                <a:latin typeface="Roboto Condensed"/>
              </a:rPr>
              <a:t>Xác</a:t>
            </a:r>
            <a:r>
              <a:rPr lang="en-US" sz="3797" spc="3" dirty="0">
                <a:solidFill>
                  <a:srgbClr val="000000"/>
                </a:solidFill>
                <a:latin typeface="Roboto Condensed"/>
              </a:rPr>
              <a:t> </a:t>
            </a:r>
            <a:r>
              <a:rPr lang="en-US" sz="3797" spc="3" dirty="0" err="1">
                <a:solidFill>
                  <a:srgbClr val="000000"/>
                </a:solidFill>
                <a:latin typeface="Roboto Condensed"/>
              </a:rPr>
              <a:t>định</a:t>
            </a:r>
            <a:r>
              <a:rPr lang="en-US" sz="3797" spc="3" dirty="0">
                <a:solidFill>
                  <a:srgbClr val="000000"/>
                </a:solidFill>
                <a:latin typeface="Roboto Condensed"/>
              </a:rPr>
              <a:t> </a:t>
            </a:r>
            <a:r>
              <a:rPr lang="en-US" sz="3797" spc="3" dirty="0" err="1">
                <a:solidFill>
                  <a:srgbClr val="000000"/>
                </a:solidFill>
                <a:latin typeface="Roboto Condensed"/>
              </a:rPr>
              <a:t>nhân</a:t>
            </a:r>
            <a:r>
              <a:rPr lang="en-US" sz="3797" spc="3" dirty="0">
                <a:solidFill>
                  <a:srgbClr val="000000"/>
                </a:solidFill>
                <a:latin typeface="Roboto Condensed"/>
              </a:rPr>
              <a:t> </a:t>
            </a:r>
            <a:r>
              <a:rPr lang="en-US" sz="3797" spc="3" dirty="0" err="1">
                <a:solidFill>
                  <a:srgbClr val="000000"/>
                </a:solidFill>
                <a:latin typeface="Roboto Condensed"/>
              </a:rPr>
              <a:t>vật</a:t>
            </a:r>
            <a:r>
              <a:rPr lang="en-US" sz="3797" spc="3" dirty="0">
                <a:solidFill>
                  <a:srgbClr val="000000"/>
                </a:solidFill>
                <a:latin typeface="Roboto Condensed"/>
              </a:rPr>
              <a:t> </a:t>
            </a:r>
            <a:r>
              <a:rPr lang="en-US" sz="3797" spc="3" dirty="0" err="1">
                <a:solidFill>
                  <a:srgbClr val="000000"/>
                </a:solidFill>
                <a:latin typeface="Roboto Condensed"/>
              </a:rPr>
              <a:t>trữ</a:t>
            </a:r>
            <a:r>
              <a:rPr lang="en-US" sz="3797" spc="3" dirty="0">
                <a:solidFill>
                  <a:srgbClr val="000000"/>
                </a:solidFill>
                <a:latin typeface="Roboto Condensed"/>
              </a:rPr>
              <a:t> </a:t>
            </a:r>
            <a:r>
              <a:rPr lang="en-US" sz="3797" spc="3" dirty="0" err="1">
                <a:solidFill>
                  <a:srgbClr val="000000"/>
                </a:solidFill>
                <a:latin typeface="Roboto Condensed"/>
              </a:rPr>
              <a:t>tình</a:t>
            </a:r>
            <a:r>
              <a:rPr lang="en-US" sz="3797" spc="3" dirty="0">
                <a:solidFill>
                  <a:srgbClr val="000000"/>
                </a:solidFill>
                <a:latin typeface="Roboto Condensed"/>
              </a:rPr>
              <a:t>, </a:t>
            </a:r>
            <a:r>
              <a:rPr lang="en-US" sz="3797" spc="3" dirty="0" err="1">
                <a:solidFill>
                  <a:srgbClr val="000000"/>
                </a:solidFill>
                <a:latin typeface="Roboto Condensed"/>
              </a:rPr>
              <a:t>đối</a:t>
            </a:r>
            <a:r>
              <a:rPr lang="en-US" sz="3797" spc="3" dirty="0">
                <a:solidFill>
                  <a:srgbClr val="000000"/>
                </a:solidFill>
                <a:latin typeface="Roboto Condensed"/>
              </a:rPr>
              <a:t> </a:t>
            </a:r>
            <a:r>
              <a:rPr lang="en-US" sz="3797" spc="3" dirty="0" err="1">
                <a:solidFill>
                  <a:srgbClr val="000000"/>
                </a:solidFill>
                <a:latin typeface="Roboto Condensed"/>
              </a:rPr>
              <a:t>tượng</a:t>
            </a:r>
            <a:r>
              <a:rPr lang="en-US" sz="3797" spc="3" dirty="0">
                <a:solidFill>
                  <a:srgbClr val="000000"/>
                </a:solidFill>
                <a:latin typeface="Roboto Condensed"/>
              </a:rPr>
              <a:t> </a:t>
            </a:r>
            <a:r>
              <a:rPr lang="en-US" sz="3797" spc="3" dirty="0" err="1">
                <a:solidFill>
                  <a:srgbClr val="000000"/>
                </a:solidFill>
                <a:latin typeface="Roboto Condensed"/>
              </a:rPr>
              <a:t>trữ</a:t>
            </a:r>
            <a:r>
              <a:rPr lang="en-US" sz="3797" spc="3" dirty="0">
                <a:solidFill>
                  <a:srgbClr val="000000"/>
                </a:solidFill>
                <a:latin typeface="Roboto Condensed"/>
              </a:rPr>
              <a:t> </a:t>
            </a:r>
            <a:r>
              <a:rPr lang="en-US" sz="3797" spc="3" dirty="0" err="1">
                <a:solidFill>
                  <a:srgbClr val="000000"/>
                </a:solidFill>
                <a:latin typeface="Roboto Condensed"/>
              </a:rPr>
              <a:t>tình</a:t>
            </a:r>
            <a:endParaRPr lang="en-US" sz="3797" spc="3" dirty="0">
              <a:solidFill>
                <a:srgbClr val="000000"/>
              </a:solidFill>
              <a:latin typeface="Roboto Condensed"/>
            </a:endParaRPr>
          </a:p>
          <a:p>
            <a:pPr marL="819919" lvl="1" indent="-409959" algn="just">
              <a:lnSpc>
                <a:spcPts val="5316"/>
              </a:lnSpc>
              <a:buFont typeface="Arial"/>
              <a:buChar char="•"/>
            </a:pPr>
            <a:r>
              <a:rPr lang="en-US" sz="3797" spc="3" dirty="0" err="1">
                <a:solidFill>
                  <a:srgbClr val="000000"/>
                </a:solidFill>
                <a:latin typeface="Roboto Condensed"/>
              </a:rPr>
              <a:t>Nêu</a:t>
            </a:r>
            <a:r>
              <a:rPr lang="en-US" sz="3797" spc="3" dirty="0">
                <a:solidFill>
                  <a:srgbClr val="000000"/>
                </a:solidFill>
                <a:latin typeface="Roboto Condensed"/>
              </a:rPr>
              <a:t> và </a:t>
            </a:r>
            <a:r>
              <a:rPr lang="en-US" sz="3797" spc="3" dirty="0" err="1">
                <a:solidFill>
                  <a:srgbClr val="000000"/>
                </a:solidFill>
                <a:latin typeface="Roboto Condensed"/>
              </a:rPr>
              <a:t>phân</a:t>
            </a:r>
            <a:r>
              <a:rPr lang="en-US" sz="3797" spc="3" dirty="0">
                <a:solidFill>
                  <a:srgbClr val="000000"/>
                </a:solidFill>
                <a:latin typeface="Roboto Condensed"/>
              </a:rPr>
              <a:t> </a:t>
            </a:r>
            <a:r>
              <a:rPr lang="en-US" sz="3797" spc="3" dirty="0" err="1">
                <a:solidFill>
                  <a:srgbClr val="000000"/>
                </a:solidFill>
                <a:latin typeface="Roboto Condensed"/>
              </a:rPr>
              <a:t>tích</a:t>
            </a:r>
            <a:r>
              <a:rPr lang="en-US" sz="3797" spc="3" dirty="0">
                <a:solidFill>
                  <a:srgbClr val="000000"/>
                </a:solidFill>
                <a:latin typeface="Roboto Condensed"/>
              </a:rPr>
              <a:t> </a:t>
            </a:r>
            <a:r>
              <a:rPr lang="en-US" sz="3797" spc="3" dirty="0" err="1">
                <a:solidFill>
                  <a:srgbClr val="000000"/>
                </a:solidFill>
                <a:latin typeface="Roboto Condensed"/>
              </a:rPr>
              <a:t>cảm</a:t>
            </a:r>
            <a:r>
              <a:rPr lang="en-US" sz="3797" spc="3" dirty="0">
                <a:solidFill>
                  <a:srgbClr val="000000"/>
                </a:solidFill>
                <a:latin typeface="Roboto Condensed"/>
              </a:rPr>
              <a:t> </a:t>
            </a:r>
            <a:r>
              <a:rPr lang="en-US" sz="3797" spc="3" dirty="0" err="1">
                <a:solidFill>
                  <a:srgbClr val="000000"/>
                </a:solidFill>
                <a:latin typeface="Roboto Condensed"/>
              </a:rPr>
              <a:t>xúc</a:t>
            </a:r>
            <a:r>
              <a:rPr lang="en-US" sz="3797" spc="3" dirty="0">
                <a:solidFill>
                  <a:srgbClr val="000000"/>
                </a:solidFill>
                <a:latin typeface="Roboto Condensed"/>
              </a:rPr>
              <a:t> </a:t>
            </a:r>
            <a:r>
              <a:rPr lang="en-US" sz="3797" spc="3" dirty="0" err="1">
                <a:solidFill>
                  <a:srgbClr val="000000"/>
                </a:solidFill>
                <a:latin typeface="Roboto Condensed"/>
              </a:rPr>
              <a:t>trữ</a:t>
            </a:r>
            <a:r>
              <a:rPr lang="en-US" sz="3797" spc="3" dirty="0">
                <a:solidFill>
                  <a:srgbClr val="000000"/>
                </a:solidFill>
                <a:latin typeface="Roboto Condensed"/>
              </a:rPr>
              <a:t> </a:t>
            </a:r>
            <a:r>
              <a:rPr lang="en-US" sz="3797" spc="3" dirty="0" err="1">
                <a:solidFill>
                  <a:srgbClr val="000000"/>
                </a:solidFill>
                <a:latin typeface="Roboto Condensed"/>
              </a:rPr>
              <a:t>tình</a:t>
            </a:r>
            <a:r>
              <a:rPr lang="en-US" sz="3797" spc="3" dirty="0">
                <a:solidFill>
                  <a:srgbClr val="000000"/>
                </a:solidFill>
                <a:latin typeface="Roboto Condensed"/>
              </a:rPr>
              <a:t> (qua </a:t>
            </a:r>
            <a:r>
              <a:rPr lang="en-US" sz="3797" spc="3" dirty="0" err="1">
                <a:solidFill>
                  <a:srgbClr val="000000"/>
                </a:solidFill>
                <a:latin typeface="Roboto Condensed"/>
              </a:rPr>
              <a:t>các</a:t>
            </a:r>
            <a:r>
              <a:rPr lang="en-US" sz="3797" spc="3" dirty="0">
                <a:solidFill>
                  <a:srgbClr val="000000"/>
                </a:solidFill>
                <a:latin typeface="Roboto Condensed"/>
              </a:rPr>
              <a:t> </a:t>
            </a:r>
            <a:r>
              <a:rPr lang="en-US" sz="3797" spc="3" dirty="0" err="1">
                <a:solidFill>
                  <a:srgbClr val="000000"/>
                </a:solidFill>
                <a:latin typeface="Roboto Condensed"/>
              </a:rPr>
              <a:t>dấu</a:t>
            </a:r>
            <a:r>
              <a:rPr lang="en-US" sz="3797" spc="3" dirty="0">
                <a:solidFill>
                  <a:srgbClr val="000000"/>
                </a:solidFill>
                <a:latin typeface="Roboto Condensed"/>
              </a:rPr>
              <a:t> </a:t>
            </a:r>
            <a:r>
              <a:rPr lang="en-US" sz="3797" spc="3" dirty="0" err="1">
                <a:solidFill>
                  <a:srgbClr val="000000"/>
                </a:solidFill>
                <a:latin typeface="Roboto Condensed"/>
              </a:rPr>
              <a:t>hiệu</a:t>
            </a:r>
            <a:r>
              <a:rPr lang="en-US" sz="3797" spc="3" dirty="0">
                <a:solidFill>
                  <a:srgbClr val="000000"/>
                </a:solidFill>
                <a:latin typeface="Roboto Condensed"/>
              </a:rPr>
              <a:t> nghệ thuật; </a:t>
            </a:r>
            <a:r>
              <a:rPr lang="en-US" sz="3797" spc="3" dirty="0" err="1">
                <a:solidFill>
                  <a:srgbClr val="000000"/>
                </a:solidFill>
                <a:latin typeface="Roboto Condensed"/>
              </a:rPr>
              <a:t>từ</a:t>
            </a:r>
            <a:r>
              <a:rPr lang="en-US" sz="3797" spc="3" dirty="0">
                <a:solidFill>
                  <a:srgbClr val="000000"/>
                </a:solidFill>
                <a:latin typeface="Roboto Condensed"/>
              </a:rPr>
              <a:t> </a:t>
            </a:r>
            <a:r>
              <a:rPr lang="en-US" sz="3797" spc="3" dirty="0" err="1">
                <a:solidFill>
                  <a:srgbClr val="000000"/>
                </a:solidFill>
                <a:latin typeface="Roboto Condensed"/>
              </a:rPr>
              <a:t>đó</a:t>
            </a:r>
            <a:r>
              <a:rPr lang="en-US" sz="3797" spc="3" dirty="0">
                <a:solidFill>
                  <a:srgbClr val="000000"/>
                </a:solidFill>
                <a:latin typeface="Roboto Condensed"/>
              </a:rPr>
              <a:t> </a:t>
            </a:r>
            <a:r>
              <a:rPr lang="en-US" sz="3797" spc="3" dirty="0" err="1">
                <a:solidFill>
                  <a:srgbClr val="000000"/>
                </a:solidFill>
                <a:latin typeface="Roboto Condensed"/>
              </a:rPr>
              <a:t>cho</a:t>
            </a:r>
            <a:r>
              <a:rPr lang="en-US" sz="3797" spc="3" dirty="0">
                <a:solidFill>
                  <a:srgbClr val="000000"/>
                </a:solidFill>
                <a:latin typeface="Roboto Condensed"/>
              </a:rPr>
              <a:t> </a:t>
            </a:r>
            <a:r>
              <a:rPr lang="en-US" sz="3797" spc="3" dirty="0" err="1">
                <a:solidFill>
                  <a:srgbClr val="000000"/>
                </a:solidFill>
                <a:latin typeface="Roboto Condensed"/>
              </a:rPr>
              <a:t>biết</a:t>
            </a:r>
            <a:r>
              <a:rPr lang="en-US" sz="3797" spc="3" dirty="0">
                <a:solidFill>
                  <a:srgbClr val="000000"/>
                </a:solidFill>
                <a:latin typeface="Roboto Condensed"/>
              </a:rPr>
              <a:t> </a:t>
            </a:r>
            <a:r>
              <a:rPr lang="en-US" sz="3797" spc="3" dirty="0" err="1">
                <a:solidFill>
                  <a:srgbClr val="000000"/>
                </a:solidFill>
                <a:latin typeface="Roboto Condensed"/>
              </a:rPr>
              <a:t>tính</a:t>
            </a:r>
            <a:r>
              <a:rPr lang="en-US" sz="3797" spc="3" dirty="0">
                <a:solidFill>
                  <a:srgbClr val="000000"/>
                </a:solidFill>
                <a:latin typeface="Roboto Condensed"/>
              </a:rPr>
              <a:t> </a:t>
            </a:r>
            <a:r>
              <a:rPr lang="en-US" sz="3797" spc="3" dirty="0" err="1">
                <a:solidFill>
                  <a:srgbClr val="000000"/>
                </a:solidFill>
                <a:latin typeface="Roboto Condensed"/>
              </a:rPr>
              <a:t>phù</a:t>
            </a:r>
            <a:r>
              <a:rPr lang="en-US" sz="3797" spc="3" dirty="0">
                <a:solidFill>
                  <a:srgbClr val="000000"/>
                </a:solidFill>
                <a:latin typeface="Roboto Condensed"/>
              </a:rPr>
              <a:t> </a:t>
            </a:r>
            <a:r>
              <a:rPr lang="en-US" sz="3797" spc="3" dirty="0" err="1">
                <a:solidFill>
                  <a:srgbClr val="000000"/>
                </a:solidFill>
                <a:latin typeface="Roboto Condensed"/>
              </a:rPr>
              <a:t>hợp</a:t>
            </a:r>
            <a:r>
              <a:rPr lang="en-US" sz="3797" spc="3" dirty="0">
                <a:solidFill>
                  <a:srgbClr val="000000"/>
                </a:solidFill>
                <a:latin typeface="Roboto Condensed"/>
              </a:rPr>
              <a:t> </a:t>
            </a:r>
            <a:r>
              <a:rPr lang="en-US" sz="3797" spc="3" dirty="0" err="1">
                <a:solidFill>
                  <a:srgbClr val="000000"/>
                </a:solidFill>
                <a:latin typeface="Roboto Condensed"/>
              </a:rPr>
              <a:t>của</a:t>
            </a:r>
            <a:r>
              <a:rPr lang="en-US" sz="3797" spc="3" dirty="0">
                <a:solidFill>
                  <a:srgbClr val="000000"/>
                </a:solidFill>
                <a:latin typeface="Roboto Condensed"/>
              </a:rPr>
              <a:t> </a:t>
            </a:r>
            <a:r>
              <a:rPr lang="en-US" sz="3797" spc="3" dirty="0" err="1">
                <a:solidFill>
                  <a:srgbClr val="000000"/>
                </a:solidFill>
                <a:latin typeface="Roboto Condensed"/>
              </a:rPr>
              <a:t>thể</a:t>
            </a:r>
            <a:r>
              <a:rPr lang="en-US" sz="3797" spc="3" dirty="0">
                <a:solidFill>
                  <a:srgbClr val="000000"/>
                </a:solidFill>
                <a:latin typeface="Roboto Condensed"/>
              </a:rPr>
              <a:t> </a:t>
            </a:r>
            <a:r>
              <a:rPr lang="en-US" sz="3797" spc="3" dirty="0" err="1">
                <a:solidFill>
                  <a:srgbClr val="000000"/>
                </a:solidFill>
                <a:latin typeface="Roboto Condensed"/>
              </a:rPr>
              <a:t>thơ</a:t>
            </a:r>
            <a:r>
              <a:rPr lang="en-US" sz="3797" spc="3" dirty="0">
                <a:solidFill>
                  <a:srgbClr val="000000"/>
                </a:solidFill>
                <a:latin typeface="Roboto Condensed"/>
              </a:rPr>
              <a:t> </a:t>
            </a:r>
            <a:r>
              <a:rPr lang="en-US" sz="3797" spc="3" dirty="0" err="1">
                <a:solidFill>
                  <a:srgbClr val="000000"/>
                </a:solidFill>
                <a:latin typeface="Roboto Condensed"/>
              </a:rPr>
              <a:t>với</a:t>
            </a:r>
            <a:r>
              <a:rPr lang="en-US" sz="3797" spc="3" dirty="0">
                <a:solidFill>
                  <a:srgbClr val="000000"/>
                </a:solidFill>
                <a:latin typeface="Roboto Condensed"/>
              </a:rPr>
              <a:t> </a:t>
            </a:r>
            <a:r>
              <a:rPr lang="en-US" sz="3797" spc="3" dirty="0" err="1">
                <a:solidFill>
                  <a:srgbClr val="000000"/>
                </a:solidFill>
                <a:latin typeface="Roboto Condensed"/>
              </a:rPr>
              <a:t>việc</a:t>
            </a:r>
            <a:r>
              <a:rPr lang="en-US" sz="3797" spc="3" dirty="0">
                <a:solidFill>
                  <a:srgbClr val="000000"/>
                </a:solidFill>
                <a:latin typeface="Roboto Condensed"/>
              </a:rPr>
              <a:t> </a:t>
            </a:r>
            <a:r>
              <a:rPr lang="en-US" sz="3797" spc="3" dirty="0" err="1">
                <a:solidFill>
                  <a:srgbClr val="000000"/>
                </a:solidFill>
                <a:latin typeface="Roboto Condensed"/>
              </a:rPr>
              <a:t>thể</a:t>
            </a:r>
            <a:r>
              <a:rPr lang="en-US" sz="3797" spc="3" dirty="0">
                <a:solidFill>
                  <a:srgbClr val="000000"/>
                </a:solidFill>
                <a:latin typeface="Roboto Condensed"/>
              </a:rPr>
              <a:t> </a:t>
            </a:r>
            <a:r>
              <a:rPr lang="en-US" sz="3797" spc="3" dirty="0" err="1">
                <a:solidFill>
                  <a:srgbClr val="000000"/>
                </a:solidFill>
                <a:latin typeface="Roboto Condensed"/>
              </a:rPr>
              <a:t>hiện</a:t>
            </a:r>
            <a:r>
              <a:rPr lang="en-US" sz="3797" spc="3" dirty="0">
                <a:solidFill>
                  <a:srgbClr val="000000"/>
                </a:solidFill>
                <a:latin typeface="Roboto Condensed"/>
              </a:rPr>
              <a:t> </a:t>
            </a:r>
            <a:r>
              <a:rPr lang="en-US" sz="3797" spc="3" dirty="0" err="1">
                <a:solidFill>
                  <a:srgbClr val="000000"/>
                </a:solidFill>
                <a:latin typeface="Roboto Condensed"/>
              </a:rPr>
              <a:t>nội</a:t>
            </a:r>
            <a:r>
              <a:rPr lang="en-US" sz="3797" spc="3" dirty="0">
                <a:solidFill>
                  <a:srgbClr val="000000"/>
                </a:solidFill>
                <a:latin typeface="Roboto Condensed"/>
              </a:rPr>
              <a:t> dung </a:t>
            </a:r>
            <a:r>
              <a:rPr lang="en-US" sz="3797" spc="3" dirty="0" err="1">
                <a:solidFill>
                  <a:srgbClr val="000000"/>
                </a:solidFill>
                <a:latin typeface="Roboto Condensed"/>
              </a:rPr>
              <a:t>văn</a:t>
            </a:r>
            <a:r>
              <a:rPr lang="en-US" sz="3797" spc="3" dirty="0">
                <a:solidFill>
                  <a:srgbClr val="000000"/>
                </a:solidFill>
                <a:latin typeface="Roboto Condensed"/>
              </a:rPr>
              <a:t> </a:t>
            </a:r>
            <a:r>
              <a:rPr lang="en-US" sz="3797" spc="3" dirty="0" err="1">
                <a:solidFill>
                  <a:srgbClr val="000000"/>
                </a:solidFill>
                <a:latin typeface="Roboto Condensed"/>
              </a:rPr>
              <a:t>bản</a:t>
            </a:r>
            <a:r>
              <a:rPr lang="en-US" sz="3797" spc="3" dirty="0">
                <a:solidFill>
                  <a:srgbClr val="000000"/>
                </a:solidFill>
                <a:latin typeface="Roboto Condensed"/>
              </a:rPr>
              <a:t>)</a:t>
            </a:r>
          </a:p>
          <a:p>
            <a:pPr marL="819919" lvl="1" indent="-409959" algn="just">
              <a:lnSpc>
                <a:spcPts val="5316"/>
              </a:lnSpc>
              <a:buFont typeface="Arial"/>
              <a:buChar char="•"/>
            </a:pPr>
            <a:r>
              <a:rPr lang="en-US" sz="3797" spc="3" dirty="0" err="1">
                <a:solidFill>
                  <a:srgbClr val="000000"/>
                </a:solidFill>
                <a:latin typeface="Roboto Condensed"/>
              </a:rPr>
              <a:t>Trình</a:t>
            </a:r>
            <a:r>
              <a:rPr lang="en-US" sz="3797" spc="3" dirty="0">
                <a:solidFill>
                  <a:srgbClr val="000000"/>
                </a:solidFill>
                <a:latin typeface="Roboto Condensed"/>
              </a:rPr>
              <a:t> </a:t>
            </a:r>
            <a:r>
              <a:rPr lang="en-US" sz="3797" spc="3" dirty="0" err="1">
                <a:solidFill>
                  <a:srgbClr val="000000"/>
                </a:solidFill>
                <a:latin typeface="Roboto Condensed"/>
              </a:rPr>
              <a:t>bày</a:t>
            </a:r>
            <a:r>
              <a:rPr lang="en-US" sz="3797" spc="3" dirty="0">
                <a:solidFill>
                  <a:srgbClr val="000000"/>
                </a:solidFill>
                <a:latin typeface="Roboto Condensed"/>
              </a:rPr>
              <a:t> </a:t>
            </a:r>
            <a:r>
              <a:rPr lang="en-US" sz="3797" spc="3" dirty="0" err="1">
                <a:solidFill>
                  <a:srgbClr val="000000"/>
                </a:solidFill>
                <a:latin typeface="Roboto Condensed"/>
              </a:rPr>
              <a:t>thông</a:t>
            </a:r>
            <a:r>
              <a:rPr lang="en-US" sz="3797" spc="3" dirty="0">
                <a:solidFill>
                  <a:srgbClr val="000000"/>
                </a:solidFill>
                <a:latin typeface="Roboto Condensed"/>
              </a:rPr>
              <a:t> </a:t>
            </a:r>
            <a:r>
              <a:rPr lang="en-US" sz="3797" spc="3" dirty="0" err="1">
                <a:solidFill>
                  <a:srgbClr val="000000"/>
                </a:solidFill>
                <a:latin typeface="Roboto Condensed"/>
              </a:rPr>
              <a:t>điệp</a:t>
            </a:r>
            <a:r>
              <a:rPr lang="en-US" sz="3797" spc="3" dirty="0">
                <a:solidFill>
                  <a:srgbClr val="000000"/>
                </a:solidFill>
                <a:latin typeface="Roboto Condensed"/>
              </a:rPr>
              <a:t>, </a:t>
            </a:r>
            <a:r>
              <a:rPr lang="en-US" sz="3797" spc="3" dirty="0" err="1">
                <a:solidFill>
                  <a:srgbClr val="000000"/>
                </a:solidFill>
                <a:latin typeface="Roboto Condensed"/>
              </a:rPr>
              <a:t>bài</a:t>
            </a:r>
            <a:r>
              <a:rPr lang="en-US" sz="3797" spc="3" dirty="0">
                <a:solidFill>
                  <a:srgbClr val="000000"/>
                </a:solidFill>
                <a:latin typeface="Roboto Condensed"/>
              </a:rPr>
              <a:t> </a:t>
            </a:r>
            <a:r>
              <a:rPr lang="en-US" sz="3797" spc="3" dirty="0" err="1">
                <a:solidFill>
                  <a:srgbClr val="000000"/>
                </a:solidFill>
                <a:latin typeface="Roboto Condensed"/>
              </a:rPr>
              <a:t>học</a:t>
            </a:r>
            <a:r>
              <a:rPr lang="en-US" sz="3797" spc="3" dirty="0">
                <a:solidFill>
                  <a:srgbClr val="000000"/>
                </a:solidFill>
                <a:latin typeface="Roboto Condensed"/>
              </a:rPr>
              <a:t> </a:t>
            </a:r>
            <a:r>
              <a:rPr lang="en-US" sz="3797" spc="3" dirty="0" err="1">
                <a:solidFill>
                  <a:srgbClr val="000000"/>
                </a:solidFill>
                <a:latin typeface="Roboto Condensed"/>
              </a:rPr>
              <a:t>được</a:t>
            </a:r>
            <a:r>
              <a:rPr lang="en-US" sz="3797" spc="3" dirty="0">
                <a:solidFill>
                  <a:srgbClr val="000000"/>
                </a:solidFill>
                <a:latin typeface="Roboto Condensed"/>
              </a:rPr>
              <a:t> </a:t>
            </a:r>
            <a:r>
              <a:rPr lang="en-US" sz="3797" spc="3" dirty="0" err="1">
                <a:solidFill>
                  <a:srgbClr val="000000"/>
                </a:solidFill>
                <a:latin typeface="Roboto Condensed"/>
              </a:rPr>
              <a:t>gợi</a:t>
            </a:r>
            <a:r>
              <a:rPr lang="en-US" sz="3797" spc="3" dirty="0">
                <a:solidFill>
                  <a:srgbClr val="000000"/>
                </a:solidFill>
                <a:latin typeface="Roboto Condensed"/>
              </a:rPr>
              <a:t> </a:t>
            </a:r>
            <a:r>
              <a:rPr lang="en-US" sz="3797" spc="3" dirty="0" err="1">
                <a:solidFill>
                  <a:srgbClr val="000000"/>
                </a:solidFill>
                <a:latin typeface="Roboto Condensed"/>
              </a:rPr>
              <a:t>ra</a:t>
            </a:r>
            <a:r>
              <a:rPr lang="en-US" sz="3797" spc="3" dirty="0">
                <a:solidFill>
                  <a:srgbClr val="000000"/>
                </a:solidFill>
                <a:latin typeface="Roboto Condensed"/>
              </a:rPr>
              <a:t> </a:t>
            </a:r>
            <a:r>
              <a:rPr lang="en-US" sz="3797" spc="3" dirty="0" err="1">
                <a:solidFill>
                  <a:srgbClr val="000000"/>
                </a:solidFill>
                <a:latin typeface="Roboto Condensed"/>
              </a:rPr>
              <a:t>từ</a:t>
            </a:r>
            <a:r>
              <a:rPr lang="en-US" sz="3797" spc="3" dirty="0">
                <a:solidFill>
                  <a:srgbClr val="000000"/>
                </a:solidFill>
                <a:latin typeface="Roboto Condensed"/>
              </a:rPr>
              <a:t> </a:t>
            </a:r>
            <a:r>
              <a:rPr lang="en-US" sz="3797" spc="3" dirty="0" err="1">
                <a:solidFill>
                  <a:srgbClr val="000000"/>
                </a:solidFill>
                <a:latin typeface="Roboto Condensed"/>
              </a:rPr>
              <a:t>văn</a:t>
            </a:r>
            <a:r>
              <a:rPr lang="en-US" sz="3797" spc="3" dirty="0">
                <a:solidFill>
                  <a:srgbClr val="000000"/>
                </a:solidFill>
                <a:latin typeface="Roboto Condensed"/>
              </a:rPr>
              <a:t> </a:t>
            </a:r>
            <a:r>
              <a:rPr lang="en-US" sz="3797" spc="3" dirty="0" err="1">
                <a:solidFill>
                  <a:srgbClr val="000000"/>
                </a:solidFill>
                <a:latin typeface="Roboto Condensed"/>
              </a:rPr>
              <a:t>bản</a:t>
            </a:r>
            <a:endParaRPr lang="en-US" sz="3797" spc="3" dirty="0">
              <a:solidFill>
                <a:srgbClr val="000000"/>
              </a:solidFill>
              <a:latin typeface="Roboto Condensed"/>
            </a:endParaRPr>
          </a:p>
          <a:p>
            <a:pPr algn="just">
              <a:lnSpc>
                <a:spcPts val="4336"/>
              </a:lnSpc>
            </a:pPr>
            <a:endParaRPr lang="en-US" sz="3797" spc="3" dirty="0">
              <a:solidFill>
                <a:srgbClr val="000000"/>
              </a:solidFill>
              <a:latin typeface="Roboto Condensed"/>
            </a:endParaRPr>
          </a:p>
        </p:txBody>
      </p:sp>
      <p:grpSp>
        <p:nvGrpSpPr>
          <p:cNvPr id="16" name="Group 16"/>
          <p:cNvGrpSpPr/>
          <p:nvPr/>
        </p:nvGrpSpPr>
        <p:grpSpPr>
          <a:xfrm>
            <a:off x="1322302" y="1028700"/>
            <a:ext cx="18983349" cy="10805285"/>
            <a:chOff x="0" y="0"/>
            <a:chExt cx="25311132" cy="14407047"/>
          </a:xfrm>
        </p:grpSpPr>
        <p:sp>
          <p:nvSpPr>
            <p:cNvPr id="17" name="Freeform 17"/>
            <p:cNvSpPr/>
            <p:nvPr/>
          </p:nvSpPr>
          <p:spPr>
            <a:xfrm>
              <a:off x="7894171" y="4488462"/>
              <a:ext cx="1534618" cy="2046157"/>
            </a:xfrm>
            <a:custGeom>
              <a:avLst/>
              <a:gdLst/>
              <a:ahLst/>
              <a:cxnLst/>
              <a:rect l="l" t="t" r="r" b="b"/>
              <a:pathLst>
                <a:path w="1534618" h="2046157">
                  <a:moveTo>
                    <a:pt x="0" y="0"/>
                  </a:moveTo>
                  <a:lnTo>
                    <a:pt x="1534618" y="0"/>
                  </a:lnTo>
                  <a:lnTo>
                    <a:pt x="1534618" y="2046157"/>
                  </a:lnTo>
                  <a:lnTo>
                    <a:pt x="0" y="2046157"/>
                  </a:lnTo>
                  <a:lnTo>
                    <a:pt x="0" y="0"/>
                  </a:lnTo>
                  <a:close/>
                </a:path>
              </a:pathLst>
            </a:custGeom>
            <a:blipFill>
              <a:blip r:embed="rId2"/>
              <a:stretch>
                <a:fillRect/>
              </a:stretch>
            </a:blipFill>
          </p:spPr>
          <p:txBody>
            <a:bodyPr/>
            <a:lstStyle/>
            <a:p>
              <a:endParaRPr lang="en-US"/>
            </a:p>
          </p:txBody>
        </p:sp>
        <p:sp>
          <p:nvSpPr>
            <p:cNvPr id="18" name="Freeform 18"/>
            <p:cNvSpPr/>
            <p:nvPr/>
          </p:nvSpPr>
          <p:spPr>
            <a:xfrm>
              <a:off x="0" y="8972775"/>
              <a:ext cx="1261933" cy="1682578"/>
            </a:xfrm>
            <a:custGeom>
              <a:avLst/>
              <a:gdLst/>
              <a:ahLst/>
              <a:cxnLst/>
              <a:rect l="l" t="t" r="r" b="b"/>
              <a:pathLst>
                <a:path w="1261933" h="1682578">
                  <a:moveTo>
                    <a:pt x="0" y="0"/>
                  </a:moveTo>
                  <a:lnTo>
                    <a:pt x="1261933" y="0"/>
                  </a:lnTo>
                  <a:lnTo>
                    <a:pt x="1261933" y="1682578"/>
                  </a:lnTo>
                  <a:lnTo>
                    <a:pt x="0" y="1682578"/>
                  </a:lnTo>
                  <a:lnTo>
                    <a:pt x="0" y="0"/>
                  </a:lnTo>
                  <a:close/>
                </a:path>
              </a:pathLst>
            </a:custGeom>
            <a:blipFill>
              <a:blip r:embed="rId2"/>
              <a:stretch>
                <a:fillRect/>
              </a:stretch>
            </a:blipFill>
          </p:spPr>
          <p:txBody>
            <a:bodyPr/>
            <a:lstStyle/>
            <a:p>
              <a:endParaRPr lang="en-US"/>
            </a:p>
          </p:txBody>
        </p:sp>
        <p:sp>
          <p:nvSpPr>
            <p:cNvPr id="19" name="Freeform 19"/>
            <p:cNvSpPr/>
            <p:nvPr/>
          </p:nvSpPr>
          <p:spPr>
            <a:xfrm>
              <a:off x="7215322" y="2441189"/>
              <a:ext cx="678849" cy="905132"/>
            </a:xfrm>
            <a:custGeom>
              <a:avLst/>
              <a:gdLst/>
              <a:ahLst/>
              <a:cxnLst/>
              <a:rect l="l" t="t" r="r" b="b"/>
              <a:pathLst>
                <a:path w="678849" h="905132">
                  <a:moveTo>
                    <a:pt x="0" y="0"/>
                  </a:moveTo>
                  <a:lnTo>
                    <a:pt x="678849" y="0"/>
                  </a:lnTo>
                  <a:lnTo>
                    <a:pt x="678849" y="905133"/>
                  </a:lnTo>
                  <a:lnTo>
                    <a:pt x="0" y="905133"/>
                  </a:lnTo>
                  <a:lnTo>
                    <a:pt x="0" y="0"/>
                  </a:lnTo>
                  <a:close/>
                </a:path>
              </a:pathLst>
            </a:custGeom>
            <a:blipFill>
              <a:blip r:embed="rId2"/>
              <a:stretch>
                <a:fillRect/>
              </a:stretch>
            </a:blipFill>
          </p:spPr>
          <p:txBody>
            <a:bodyPr/>
            <a:lstStyle/>
            <a:p>
              <a:endParaRPr lang="en-US"/>
            </a:p>
          </p:txBody>
        </p:sp>
        <p:sp>
          <p:nvSpPr>
            <p:cNvPr id="20" name="Freeform 20"/>
            <p:cNvSpPr/>
            <p:nvPr/>
          </p:nvSpPr>
          <p:spPr>
            <a:xfrm>
              <a:off x="0" y="6758955"/>
              <a:ext cx="678849" cy="905132"/>
            </a:xfrm>
            <a:custGeom>
              <a:avLst/>
              <a:gdLst/>
              <a:ahLst/>
              <a:cxnLst/>
              <a:rect l="l" t="t" r="r" b="b"/>
              <a:pathLst>
                <a:path w="678849" h="905132">
                  <a:moveTo>
                    <a:pt x="0" y="0"/>
                  </a:moveTo>
                  <a:lnTo>
                    <a:pt x="678849" y="0"/>
                  </a:lnTo>
                  <a:lnTo>
                    <a:pt x="678849" y="905132"/>
                  </a:lnTo>
                  <a:lnTo>
                    <a:pt x="0" y="905132"/>
                  </a:lnTo>
                  <a:lnTo>
                    <a:pt x="0" y="0"/>
                  </a:lnTo>
                  <a:close/>
                </a:path>
              </a:pathLst>
            </a:custGeom>
            <a:blipFill>
              <a:blip r:embed="rId2"/>
              <a:stretch>
                <a:fillRect/>
              </a:stretch>
            </a:blipFill>
          </p:spPr>
          <p:txBody>
            <a:bodyPr/>
            <a:lstStyle/>
            <a:p>
              <a:endParaRPr lang="en-US"/>
            </a:p>
          </p:txBody>
        </p:sp>
        <p:sp>
          <p:nvSpPr>
            <p:cNvPr id="21" name="Freeform 21"/>
            <p:cNvSpPr/>
            <p:nvPr/>
          </p:nvSpPr>
          <p:spPr>
            <a:xfrm>
              <a:off x="9597041" y="10644825"/>
              <a:ext cx="678849" cy="905132"/>
            </a:xfrm>
            <a:custGeom>
              <a:avLst/>
              <a:gdLst/>
              <a:ahLst/>
              <a:cxnLst/>
              <a:rect l="l" t="t" r="r" b="b"/>
              <a:pathLst>
                <a:path w="678849" h="905132">
                  <a:moveTo>
                    <a:pt x="0" y="0"/>
                  </a:moveTo>
                  <a:lnTo>
                    <a:pt x="678849" y="0"/>
                  </a:lnTo>
                  <a:lnTo>
                    <a:pt x="678849" y="905133"/>
                  </a:lnTo>
                  <a:lnTo>
                    <a:pt x="0" y="905133"/>
                  </a:lnTo>
                  <a:lnTo>
                    <a:pt x="0" y="0"/>
                  </a:lnTo>
                  <a:close/>
                </a:path>
              </a:pathLst>
            </a:custGeom>
            <a:blipFill>
              <a:blip r:embed="rId2"/>
              <a:stretch>
                <a:fillRect/>
              </a:stretch>
            </a:blipFill>
          </p:spPr>
          <p:txBody>
            <a:bodyPr/>
            <a:lstStyle/>
            <a:p>
              <a:endParaRPr lang="en-US"/>
            </a:p>
          </p:txBody>
        </p:sp>
        <p:sp>
          <p:nvSpPr>
            <p:cNvPr id="22" name="Freeform 22"/>
            <p:cNvSpPr/>
            <p:nvPr/>
          </p:nvSpPr>
          <p:spPr>
            <a:xfrm>
              <a:off x="6521341" y="9051234"/>
              <a:ext cx="1839094" cy="2498723"/>
            </a:xfrm>
            <a:custGeom>
              <a:avLst/>
              <a:gdLst/>
              <a:ahLst/>
              <a:cxnLst/>
              <a:rect l="l" t="t" r="r" b="b"/>
              <a:pathLst>
                <a:path w="1839094" h="2498723">
                  <a:moveTo>
                    <a:pt x="0" y="0"/>
                  </a:moveTo>
                  <a:lnTo>
                    <a:pt x="1839095" y="0"/>
                  </a:lnTo>
                  <a:lnTo>
                    <a:pt x="1839095" y="2498724"/>
                  </a:lnTo>
                  <a:lnTo>
                    <a:pt x="0" y="2498724"/>
                  </a:lnTo>
                  <a:lnTo>
                    <a:pt x="0" y="0"/>
                  </a:lnTo>
                  <a:close/>
                </a:path>
              </a:pathLst>
            </a:custGeom>
            <a:blipFill>
              <a:blip r:embed="rId2"/>
              <a:stretch>
                <a:fillRect l="-5548" t="-9024" r="-5548"/>
              </a:stretch>
            </a:blipFill>
          </p:spPr>
          <p:txBody>
            <a:bodyPr/>
            <a:lstStyle/>
            <a:p>
              <a:endParaRPr lang="en-US"/>
            </a:p>
          </p:txBody>
        </p:sp>
        <p:sp>
          <p:nvSpPr>
            <p:cNvPr id="23" name="Freeform 23"/>
            <p:cNvSpPr/>
            <p:nvPr/>
          </p:nvSpPr>
          <p:spPr>
            <a:xfrm>
              <a:off x="21603564" y="0"/>
              <a:ext cx="678849" cy="905132"/>
            </a:xfrm>
            <a:custGeom>
              <a:avLst/>
              <a:gdLst/>
              <a:ahLst/>
              <a:cxnLst/>
              <a:rect l="l" t="t" r="r" b="b"/>
              <a:pathLst>
                <a:path w="678849" h="905132">
                  <a:moveTo>
                    <a:pt x="0" y="0"/>
                  </a:moveTo>
                  <a:lnTo>
                    <a:pt x="678849" y="0"/>
                  </a:lnTo>
                  <a:lnTo>
                    <a:pt x="678849" y="905132"/>
                  </a:lnTo>
                  <a:lnTo>
                    <a:pt x="0" y="905132"/>
                  </a:lnTo>
                  <a:lnTo>
                    <a:pt x="0" y="0"/>
                  </a:lnTo>
                  <a:close/>
                </a:path>
              </a:pathLst>
            </a:custGeom>
            <a:blipFill>
              <a:blip r:embed="rId2"/>
              <a:stretch>
                <a:fillRect/>
              </a:stretch>
            </a:blipFill>
          </p:spPr>
          <p:txBody>
            <a:bodyPr/>
            <a:lstStyle/>
            <a:p>
              <a:endParaRPr lang="en-US"/>
            </a:p>
          </p:txBody>
        </p:sp>
        <p:sp>
          <p:nvSpPr>
            <p:cNvPr id="24" name="Freeform 24"/>
            <p:cNvSpPr/>
            <p:nvPr/>
          </p:nvSpPr>
          <p:spPr>
            <a:xfrm>
              <a:off x="22395041" y="2441189"/>
              <a:ext cx="1839094" cy="2498723"/>
            </a:xfrm>
            <a:custGeom>
              <a:avLst/>
              <a:gdLst/>
              <a:ahLst/>
              <a:cxnLst/>
              <a:rect l="l" t="t" r="r" b="b"/>
              <a:pathLst>
                <a:path w="1839094" h="2498723">
                  <a:moveTo>
                    <a:pt x="0" y="0"/>
                  </a:moveTo>
                  <a:lnTo>
                    <a:pt x="1839094" y="0"/>
                  </a:lnTo>
                  <a:lnTo>
                    <a:pt x="1839094" y="2498724"/>
                  </a:lnTo>
                  <a:lnTo>
                    <a:pt x="0" y="2498724"/>
                  </a:lnTo>
                  <a:lnTo>
                    <a:pt x="0" y="0"/>
                  </a:lnTo>
                  <a:close/>
                </a:path>
              </a:pathLst>
            </a:custGeom>
            <a:blipFill>
              <a:blip r:embed="rId2"/>
              <a:stretch>
                <a:fillRect l="-5548" t="-9024" r="-5548"/>
              </a:stretch>
            </a:blipFill>
          </p:spPr>
          <p:txBody>
            <a:bodyPr/>
            <a:lstStyle/>
            <a:p>
              <a:endParaRPr lang="en-US"/>
            </a:p>
          </p:txBody>
        </p:sp>
        <p:sp>
          <p:nvSpPr>
            <p:cNvPr id="25" name="Freeform 25"/>
            <p:cNvSpPr/>
            <p:nvPr/>
          </p:nvSpPr>
          <p:spPr>
            <a:xfrm>
              <a:off x="21091743" y="8300377"/>
              <a:ext cx="1023641" cy="1390791"/>
            </a:xfrm>
            <a:custGeom>
              <a:avLst/>
              <a:gdLst/>
              <a:ahLst/>
              <a:cxnLst/>
              <a:rect l="l" t="t" r="r" b="b"/>
              <a:pathLst>
                <a:path w="1023641" h="1390791">
                  <a:moveTo>
                    <a:pt x="0" y="0"/>
                  </a:moveTo>
                  <a:lnTo>
                    <a:pt x="1023641" y="0"/>
                  </a:lnTo>
                  <a:lnTo>
                    <a:pt x="1023641" y="1390790"/>
                  </a:lnTo>
                  <a:lnTo>
                    <a:pt x="0" y="1390790"/>
                  </a:lnTo>
                  <a:lnTo>
                    <a:pt x="0" y="0"/>
                  </a:lnTo>
                  <a:close/>
                </a:path>
              </a:pathLst>
            </a:custGeom>
            <a:blipFill>
              <a:blip r:embed="rId2"/>
              <a:stretch>
                <a:fillRect l="-5548" t="-9024" r="-5548"/>
              </a:stretch>
            </a:blipFill>
          </p:spPr>
          <p:txBody>
            <a:bodyPr/>
            <a:lstStyle/>
            <a:p>
              <a:endParaRPr lang="en-US"/>
            </a:p>
          </p:txBody>
        </p:sp>
        <p:sp>
          <p:nvSpPr>
            <p:cNvPr id="26" name="Freeform 26"/>
            <p:cNvSpPr/>
            <p:nvPr/>
          </p:nvSpPr>
          <p:spPr>
            <a:xfrm>
              <a:off x="21807569" y="9646859"/>
              <a:ext cx="3503563" cy="4760188"/>
            </a:xfrm>
            <a:custGeom>
              <a:avLst/>
              <a:gdLst/>
              <a:ahLst/>
              <a:cxnLst/>
              <a:rect l="l" t="t" r="r" b="b"/>
              <a:pathLst>
                <a:path w="3503563" h="4760188">
                  <a:moveTo>
                    <a:pt x="0" y="0"/>
                  </a:moveTo>
                  <a:lnTo>
                    <a:pt x="3503563" y="0"/>
                  </a:lnTo>
                  <a:lnTo>
                    <a:pt x="3503563" y="4760188"/>
                  </a:lnTo>
                  <a:lnTo>
                    <a:pt x="0" y="4760188"/>
                  </a:lnTo>
                  <a:lnTo>
                    <a:pt x="0" y="0"/>
                  </a:lnTo>
                  <a:close/>
                </a:path>
              </a:pathLst>
            </a:custGeom>
            <a:blipFill>
              <a:blip r:embed="rId2"/>
              <a:stretch>
                <a:fillRect l="-5548" t="-9024" r="-5548"/>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down)">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down)">
                                      <p:cBhvr>
                                        <p:cTn id="12" dur="500"/>
                                        <p:tgtEl>
                                          <p:spTgt spid="15">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animEffect transition="in" filter="wipe(down)">
                                      <p:cBhvr>
                                        <p:cTn id="15" dur="500"/>
                                        <p:tgtEl>
                                          <p:spTgt spid="15">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xEl>
                                              <p:pRg st="4" end="4"/>
                                            </p:txEl>
                                          </p:spTgt>
                                        </p:tgtEl>
                                        <p:attrNameLst>
                                          <p:attrName>style.visibility</p:attrName>
                                        </p:attrNameLst>
                                      </p:cBhvr>
                                      <p:to>
                                        <p:strVal val="visible"/>
                                      </p:to>
                                    </p:set>
                                    <p:animEffect transition="in" filter="wipe(down)">
                                      <p:cBhvr>
                                        <p:cTn id="18" dur="500"/>
                                        <p:tgtEl>
                                          <p:spTgt spid="15">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5">
                                            <p:txEl>
                                              <p:pRg st="5" end="5"/>
                                            </p:txEl>
                                          </p:spTgt>
                                        </p:tgtEl>
                                        <p:attrNameLst>
                                          <p:attrName>style.visibility</p:attrName>
                                        </p:attrNameLst>
                                      </p:cBhvr>
                                      <p:to>
                                        <p:strVal val="visible"/>
                                      </p:to>
                                    </p:set>
                                    <p:animEffect transition="in" filter="wipe(down)">
                                      <p:cBhvr>
                                        <p:cTn id="21"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943621" y="-175303"/>
            <a:ext cx="7375561" cy="10462303"/>
            <a:chOff x="0" y="0"/>
            <a:chExt cx="1942534" cy="2755504"/>
          </a:xfrm>
        </p:grpSpPr>
        <p:sp>
          <p:nvSpPr>
            <p:cNvPr id="3" name="Freeform 3"/>
            <p:cNvSpPr/>
            <p:nvPr/>
          </p:nvSpPr>
          <p:spPr>
            <a:xfrm>
              <a:off x="0" y="0"/>
              <a:ext cx="1942535" cy="2755504"/>
            </a:xfrm>
            <a:custGeom>
              <a:avLst/>
              <a:gdLst/>
              <a:ahLst/>
              <a:cxnLst/>
              <a:rect l="l" t="t" r="r" b="b"/>
              <a:pathLst>
                <a:path w="1942535" h="2755504">
                  <a:moveTo>
                    <a:pt x="0" y="0"/>
                  </a:moveTo>
                  <a:lnTo>
                    <a:pt x="1942535" y="0"/>
                  </a:lnTo>
                  <a:lnTo>
                    <a:pt x="1942535" y="2755504"/>
                  </a:lnTo>
                  <a:lnTo>
                    <a:pt x="0" y="2755504"/>
                  </a:lnTo>
                  <a:close/>
                </a:path>
              </a:pathLst>
            </a:custGeom>
            <a:solidFill>
              <a:srgbClr val="FBF7EE"/>
            </a:solidFill>
          </p:spPr>
          <p:txBody>
            <a:bodyPr/>
            <a:lstStyle/>
            <a:p>
              <a:endParaRPr lang="en-US"/>
            </a:p>
          </p:txBody>
        </p:sp>
        <p:sp>
          <p:nvSpPr>
            <p:cNvPr id="4" name="TextBox 4"/>
            <p:cNvSpPr txBox="1"/>
            <p:nvPr/>
          </p:nvSpPr>
          <p:spPr>
            <a:xfrm>
              <a:off x="0" y="-57150"/>
              <a:ext cx="1942534" cy="2812654"/>
            </a:xfrm>
            <a:prstGeom prst="rect">
              <a:avLst/>
            </a:prstGeom>
          </p:spPr>
          <p:txBody>
            <a:bodyPr lIns="50800" tIns="50800" rIns="50800" bIns="50800" rtlCol="0" anchor="ctr"/>
            <a:lstStyle/>
            <a:p>
              <a:pPr algn="ctr">
                <a:lnSpc>
                  <a:spcPts val="3296"/>
                </a:lnSpc>
              </a:pPr>
              <a:endParaRPr/>
            </a:p>
          </p:txBody>
        </p:sp>
      </p:grpSp>
      <p:grpSp>
        <p:nvGrpSpPr>
          <p:cNvPr id="5" name="Group 5"/>
          <p:cNvGrpSpPr/>
          <p:nvPr/>
        </p:nvGrpSpPr>
        <p:grpSpPr>
          <a:xfrm rot="5400000">
            <a:off x="-1997964" y="3114842"/>
            <a:ext cx="21945600" cy="338328"/>
            <a:chOff x="0" y="0"/>
            <a:chExt cx="29260800" cy="451104"/>
          </a:xfrm>
        </p:grpSpPr>
        <p:sp>
          <p:nvSpPr>
            <p:cNvPr id="6" name="Freeform 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9" name="Group 9"/>
          <p:cNvGrpSpPr/>
          <p:nvPr/>
        </p:nvGrpSpPr>
        <p:grpSpPr>
          <a:xfrm rot="5400000">
            <a:off x="-8594912" y="3114842"/>
            <a:ext cx="21945600" cy="338328"/>
            <a:chOff x="0" y="0"/>
            <a:chExt cx="29260800" cy="451104"/>
          </a:xfrm>
        </p:grpSpPr>
        <p:sp>
          <p:nvSpPr>
            <p:cNvPr id="10" name="Freeform 1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3" name="TextBox 13"/>
          <p:cNvSpPr txBox="1"/>
          <p:nvPr/>
        </p:nvSpPr>
        <p:spPr>
          <a:xfrm>
            <a:off x="2909039" y="3188756"/>
            <a:ext cx="5534647" cy="5515009"/>
          </a:xfrm>
          <a:prstGeom prst="rect">
            <a:avLst/>
          </a:prstGeom>
        </p:spPr>
        <p:txBody>
          <a:bodyPr lIns="0" tIns="0" rIns="0" bIns="0" rtlCol="0" anchor="t">
            <a:spAutoFit/>
          </a:bodyPr>
          <a:lstStyle/>
          <a:p>
            <a:pPr algn="just">
              <a:lnSpc>
                <a:spcPts val="6298"/>
              </a:lnSpc>
              <a:spcBef>
                <a:spcPct val="0"/>
              </a:spcBef>
            </a:pPr>
            <a:r>
              <a:rPr lang="en-US" sz="4498" dirty="0">
                <a:solidFill>
                  <a:srgbClr val="000000"/>
                </a:solidFill>
                <a:latin typeface="Roboto Condensed"/>
              </a:rPr>
              <a:t>Từ </a:t>
            </a:r>
            <a:r>
              <a:rPr lang="en-US" sz="4498" dirty="0" err="1">
                <a:solidFill>
                  <a:srgbClr val="000000"/>
                </a:solidFill>
                <a:latin typeface="Roboto Condensed"/>
              </a:rPr>
              <a:t>những</a:t>
            </a:r>
            <a:r>
              <a:rPr lang="en-US" sz="4498" dirty="0">
                <a:solidFill>
                  <a:srgbClr val="000000"/>
                </a:solidFill>
                <a:latin typeface="Roboto Condensed"/>
              </a:rPr>
              <a:t> </a:t>
            </a:r>
            <a:r>
              <a:rPr lang="en-US" sz="4498" dirty="0" err="1">
                <a:solidFill>
                  <a:srgbClr val="000000"/>
                </a:solidFill>
                <a:latin typeface="Roboto Condensed"/>
              </a:rPr>
              <a:t>giá</a:t>
            </a:r>
            <a:r>
              <a:rPr lang="en-US" sz="4498" dirty="0">
                <a:solidFill>
                  <a:srgbClr val="000000"/>
                </a:solidFill>
                <a:latin typeface="Roboto Condensed"/>
              </a:rPr>
              <a:t> </a:t>
            </a:r>
            <a:r>
              <a:rPr lang="en-US" sz="4498" dirty="0" err="1">
                <a:solidFill>
                  <a:srgbClr val="000000"/>
                </a:solidFill>
                <a:latin typeface="Roboto Condensed"/>
              </a:rPr>
              <a:t>trị</a:t>
            </a:r>
            <a:r>
              <a:rPr lang="en-US" sz="4498" dirty="0">
                <a:solidFill>
                  <a:srgbClr val="000000"/>
                </a:solidFill>
                <a:latin typeface="Roboto Condensed"/>
              </a:rPr>
              <a:t> </a:t>
            </a:r>
            <a:r>
              <a:rPr lang="en-US" sz="4498" dirty="0" err="1">
                <a:solidFill>
                  <a:srgbClr val="000000"/>
                </a:solidFill>
                <a:latin typeface="Roboto Condensed"/>
              </a:rPr>
              <a:t>nội</a:t>
            </a:r>
            <a:r>
              <a:rPr lang="en-US" sz="4498" dirty="0">
                <a:solidFill>
                  <a:srgbClr val="000000"/>
                </a:solidFill>
                <a:latin typeface="Roboto Condensed"/>
              </a:rPr>
              <a:t> dung </a:t>
            </a:r>
            <a:r>
              <a:rPr lang="en-US" sz="4498" dirty="0" err="1">
                <a:solidFill>
                  <a:srgbClr val="000000"/>
                </a:solidFill>
                <a:latin typeface="Roboto Condensed"/>
              </a:rPr>
              <a:t>được</a:t>
            </a:r>
            <a:r>
              <a:rPr lang="en-US" sz="4498" dirty="0">
                <a:solidFill>
                  <a:srgbClr val="000000"/>
                </a:solidFill>
                <a:latin typeface="Roboto Condensed"/>
              </a:rPr>
              <a:t> </a:t>
            </a:r>
            <a:r>
              <a:rPr lang="en-US" sz="4498" dirty="0" err="1">
                <a:solidFill>
                  <a:srgbClr val="000000"/>
                </a:solidFill>
                <a:latin typeface="Roboto Condensed"/>
              </a:rPr>
              <a:t>gợi</a:t>
            </a:r>
            <a:r>
              <a:rPr lang="en-US" sz="4498" dirty="0">
                <a:solidFill>
                  <a:srgbClr val="000000"/>
                </a:solidFill>
                <a:latin typeface="Roboto Condensed"/>
              </a:rPr>
              <a:t> </a:t>
            </a:r>
            <a:r>
              <a:rPr lang="en-US" sz="4498" dirty="0" err="1">
                <a:solidFill>
                  <a:srgbClr val="000000"/>
                </a:solidFill>
                <a:latin typeface="Roboto Condensed"/>
              </a:rPr>
              <a:t>ra</a:t>
            </a:r>
            <a:r>
              <a:rPr lang="en-US" sz="4498" dirty="0">
                <a:solidFill>
                  <a:srgbClr val="000000"/>
                </a:solidFill>
                <a:latin typeface="Roboto Condensed"/>
              </a:rPr>
              <a:t> qua </a:t>
            </a:r>
            <a:r>
              <a:rPr lang="en-US" sz="4498" dirty="0" err="1">
                <a:solidFill>
                  <a:srgbClr val="000000"/>
                </a:solidFill>
                <a:latin typeface="Roboto Condensed"/>
              </a:rPr>
              <a:t>văn</a:t>
            </a:r>
            <a:r>
              <a:rPr lang="en-US" sz="4498" dirty="0">
                <a:solidFill>
                  <a:srgbClr val="000000"/>
                </a:solidFill>
                <a:latin typeface="Roboto Condensed"/>
              </a:rPr>
              <a:t> </a:t>
            </a:r>
            <a:r>
              <a:rPr lang="en-US" sz="4498" dirty="0" err="1">
                <a:solidFill>
                  <a:srgbClr val="000000"/>
                </a:solidFill>
                <a:latin typeface="Roboto Condensed"/>
              </a:rPr>
              <a:t>bản</a:t>
            </a:r>
            <a:r>
              <a:rPr lang="en-US" sz="4498" dirty="0">
                <a:solidFill>
                  <a:srgbClr val="000000"/>
                </a:solidFill>
                <a:latin typeface="Roboto Condensed"/>
              </a:rPr>
              <a:t>, </a:t>
            </a:r>
            <a:r>
              <a:rPr lang="en-US" sz="4498" dirty="0" err="1">
                <a:solidFill>
                  <a:srgbClr val="000000"/>
                </a:solidFill>
                <a:latin typeface="Roboto Condensed"/>
              </a:rPr>
              <a:t>hãy</a:t>
            </a:r>
            <a:r>
              <a:rPr lang="en-US" sz="4498" dirty="0">
                <a:solidFill>
                  <a:srgbClr val="000000"/>
                </a:solidFill>
                <a:latin typeface="Roboto Condensed"/>
              </a:rPr>
              <a:t> </a:t>
            </a:r>
            <a:r>
              <a:rPr lang="en-US" sz="4498" dirty="0" err="1">
                <a:solidFill>
                  <a:srgbClr val="000000"/>
                </a:solidFill>
                <a:latin typeface="Roboto Condensed"/>
              </a:rPr>
              <a:t>làm</a:t>
            </a:r>
            <a:r>
              <a:rPr lang="en-US" sz="4498" dirty="0">
                <a:solidFill>
                  <a:srgbClr val="000000"/>
                </a:solidFill>
                <a:latin typeface="Roboto Condensed"/>
              </a:rPr>
              <a:t> 1 podcast </a:t>
            </a:r>
            <a:r>
              <a:rPr lang="en-US" sz="4498" dirty="0" err="1">
                <a:solidFill>
                  <a:srgbClr val="000000"/>
                </a:solidFill>
                <a:latin typeface="Roboto Condensed"/>
              </a:rPr>
              <a:t>văn</a:t>
            </a:r>
            <a:r>
              <a:rPr lang="en-US" sz="4498" dirty="0">
                <a:solidFill>
                  <a:srgbClr val="000000"/>
                </a:solidFill>
                <a:latin typeface="Roboto Condensed"/>
              </a:rPr>
              <a:t> </a:t>
            </a:r>
            <a:r>
              <a:rPr lang="en-US" sz="4498" dirty="0" err="1">
                <a:solidFill>
                  <a:srgbClr val="000000"/>
                </a:solidFill>
                <a:latin typeface="Roboto Condensed"/>
              </a:rPr>
              <a:t>học</a:t>
            </a:r>
            <a:r>
              <a:rPr lang="en-US" sz="4498" dirty="0">
                <a:solidFill>
                  <a:srgbClr val="000000"/>
                </a:solidFill>
                <a:latin typeface="Roboto Condensed"/>
              </a:rPr>
              <a:t> và </a:t>
            </a:r>
            <a:r>
              <a:rPr lang="en-US" sz="4498" dirty="0" err="1">
                <a:solidFill>
                  <a:srgbClr val="000000"/>
                </a:solidFill>
                <a:latin typeface="Roboto Condensed"/>
              </a:rPr>
              <a:t>cuộc</a:t>
            </a:r>
            <a:r>
              <a:rPr lang="en-US" sz="4498" dirty="0">
                <a:solidFill>
                  <a:srgbClr val="000000"/>
                </a:solidFill>
                <a:latin typeface="Roboto Condensed"/>
              </a:rPr>
              <a:t> </a:t>
            </a:r>
            <a:r>
              <a:rPr lang="en-US" sz="4498" dirty="0" err="1">
                <a:solidFill>
                  <a:srgbClr val="000000"/>
                </a:solidFill>
                <a:latin typeface="Roboto Condensed"/>
              </a:rPr>
              <a:t>sống</a:t>
            </a:r>
            <a:r>
              <a:rPr lang="en-US" sz="4498" dirty="0">
                <a:solidFill>
                  <a:srgbClr val="000000"/>
                </a:solidFill>
                <a:latin typeface="Roboto Condensed"/>
              </a:rPr>
              <a:t>: </a:t>
            </a:r>
            <a:r>
              <a:rPr lang="en-US" sz="4498" dirty="0" err="1">
                <a:solidFill>
                  <a:srgbClr val="000000"/>
                </a:solidFill>
                <a:latin typeface="Roboto Condensed"/>
              </a:rPr>
              <a:t>Trình</a:t>
            </a:r>
            <a:r>
              <a:rPr lang="en-US" sz="4498" dirty="0">
                <a:solidFill>
                  <a:srgbClr val="000000"/>
                </a:solidFill>
                <a:latin typeface="Roboto Condensed"/>
              </a:rPr>
              <a:t> </a:t>
            </a:r>
            <a:r>
              <a:rPr lang="en-US" sz="4498" dirty="0" err="1">
                <a:solidFill>
                  <a:srgbClr val="000000"/>
                </a:solidFill>
                <a:latin typeface="Roboto Condensed"/>
              </a:rPr>
              <a:t>bày</a:t>
            </a:r>
            <a:r>
              <a:rPr lang="en-US" sz="4498" dirty="0">
                <a:solidFill>
                  <a:srgbClr val="000000"/>
                </a:solidFill>
                <a:latin typeface="Roboto Condensed"/>
              </a:rPr>
              <a:t> </a:t>
            </a:r>
            <a:r>
              <a:rPr lang="en-US" sz="4498" dirty="0" err="1">
                <a:solidFill>
                  <a:srgbClr val="000000"/>
                </a:solidFill>
                <a:latin typeface="Roboto Condensed"/>
              </a:rPr>
              <a:t>suy</a:t>
            </a:r>
            <a:r>
              <a:rPr lang="en-US" sz="4498" dirty="0">
                <a:solidFill>
                  <a:srgbClr val="000000"/>
                </a:solidFill>
                <a:latin typeface="Roboto Condensed"/>
              </a:rPr>
              <a:t> </a:t>
            </a:r>
            <a:r>
              <a:rPr lang="en-US" sz="4498" dirty="0" err="1">
                <a:solidFill>
                  <a:srgbClr val="000000"/>
                </a:solidFill>
                <a:latin typeface="Roboto Condensed"/>
              </a:rPr>
              <a:t>nghĩ</a:t>
            </a:r>
            <a:r>
              <a:rPr lang="en-US" sz="4498" dirty="0">
                <a:solidFill>
                  <a:srgbClr val="000000"/>
                </a:solidFill>
                <a:latin typeface="Roboto Condensed"/>
              </a:rPr>
              <a:t> </a:t>
            </a:r>
            <a:r>
              <a:rPr lang="en-US" sz="4498" dirty="0" err="1">
                <a:solidFill>
                  <a:srgbClr val="000000"/>
                </a:solidFill>
                <a:latin typeface="Roboto Condensed"/>
              </a:rPr>
              <a:t>về</a:t>
            </a:r>
            <a:r>
              <a:rPr lang="en-US" sz="4498" dirty="0">
                <a:solidFill>
                  <a:srgbClr val="000000"/>
                </a:solidFill>
                <a:latin typeface="Roboto Condensed"/>
              </a:rPr>
              <a:t> vấn </a:t>
            </a:r>
            <a:r>
              <a:rPr lang="en-US" sz="4498" dirty="0" err="1">
                <a:solidFill>
                  <a:srgbClr val="000000"/>
                </a:solidFill>
                <a:latin typeface="Roboto Condensed"/>
              </a:rPr>
              <a:t>đề</a:t>
            </a:r>
            <a:r>
              <a:rPr lang="en-US" sz="4498" dirty="0">
                <a:solidFill>
                  <a:srgbClr val="000000"/>
                </a:solidFill>
                <a:latin typeface="Roboto Condensed"/>
              </a:rPr>
              <a:t> </a:t>
            </a:r>
            <a:r>
              <a:rPr lang="en-US" sz="4498" dirty="0" err="1">
                <a:solidFill>
                  <a:srgbClr val="000000"/>
                </a:solidFill>
                <a:latin typeface="Roboto Condensed"/>
              </a:rPr>
              <a:t>giữ</a:t>
            </a:r>
            <a:r>
              <a:rPr lang="en-US" sz="4498" dirty="0">
                <a:solidFill>
                  <a:srgbClr val="000000"/>
                </a:solidFill>
                <a:latin typeface="Roboto Condensed"/>
              </a:rPr>
              <a:t> </a:t>
            </a:r>
            <a:r>
              <a:rPr lang="en-US" sz="4498" dirty="0" err="1">
                <a:solidFill>
                  <a:srgbClr val="000000"/>
                </a:solidFill>
                <a:latin typeface="Roboto Condensed"/>
              </a:rPr>
              <a:t>gìn</a:t>
            </a:r>
            <a:r>
              <a:rPr lang="en-US" sz="4498" dirty="0">
                <a:solidFill>
                  <a:srgbClr val="000000"/>
                </a:solidFill>
                <a:latin typeface="Roboto Condensed"/>
              </a:rPr>
              <a:t> </a:t>
            </a:r>
            <a:r>
              <a:rPr lang="en-US" sz="4498" dirty="0" err="1">
                <a:solidFill>
                  <a:srgbClr val="000000"/>
                </a:solidFill>
                <a:latin typeface="Roboto Condensed"/>
              </a:rPr>
              <a:t>hạnh</a:t>
            </a:r>
            <a:r>
              <a:rPr lang="en-US" sz="4498" dirty="0">
                <a:solidFill>
                  <a:srgbClr val="000000"/>
                </a:solidFill>
                <a:latin typeface="Roboto Condensed"/>
              </a:rPr>
              <a:t> </a:t>
            </a:r>
            <a:r>
              <a:rPr lang="en-US" sz="4498" dirty="0" err="1">
                <a:solidFill>
                  <a:srgbClr val="000000"/>
                </a:solidFill>
                <a:latin typeface="Roboto Condensed"/>
              </a:rPr>
              <a:t>phúc</a:t>
            </a:r>
            <a:r>
              <a:rPr lang="en-US" sz="4498" dirty="0">
                <a:solidFill>
                  <a:srgbClr val="000000"/>
                </a:solidFill>
                <a:latin typeface="Roboto Condensed"/>
              </a:rPr>
              <a:t> </a:t>
            </a:r>
            <a:r>
              <a:rPr lang="en-US" sz="4498" dirty="0" err="1">
                <a:solidFill>
                  <a:srgbClr val="000000"/>
                </a:solidFill>
                <a:latin typeface="Roboto Condensed"/>
              </a:rPr>
              <a:t>gia</a:t>
            </a:r>
            <a:r>
              <a:rPr lang="en-US" sz="4498" dirty="0">
                <a:solidFill>
                  <a:srgbClr val="000000"/>
                </a:solidFill>
                <a:latin typeface="Roboto Condensed"/>
              </a:rPr>
              <a:t> </a:t>
            </a:r>
            <a:r>
              <a:rPr lang="en-US" sz="4498" dirty="0" err="1">
                <a:solidFill>
                  <a:srgbClr val="000000"/>
                </a:solidFill>
                <a:latin typeface="Roboto Condensed"/>
              </a:rPr>
              <a:t>đình</a:t>
            </a:r>
            <a:r>
              <a:rPr lang="en-US" sz="4498" dirty="0">
                <a:solidFill>
                  <a:srgbClr val="000000"/>
                </a:solidFill>
                <a:latin typeface="Roboto Condensed"/>
              </a:rPr>
              <a:t>.</a:t>
            </a:r>
          </a:p>
        </p:txBody>
      </p:sp>
      <p:sp>
        <p:nvSpPr>
          <p:cNvPr id="14" name="TextBox 14"/>
          <p:cNvSpPr txBox="1"/>
          <p:nvPr/>
        </p:nvSpPr>
        <p:spPr>
          <a:xfrm>
            <a:off x="-987477" y="759381"/>
            <a:ext cx="13327678" cy="1043940"/>
          </a:xfrm>
          <a:prstGeom prst="rect">
            <a:avLst/>
          </a:prstGeom>
        </p:spPr>
        <p:txBody>
          <a:bodyPr lIns="0" tIns="0" rIns="0" bIns="0" rtlCol="0" anchor="t">
            <a:spAutoFit/>
          </a:bodyPr>
          <a:lstStyle/>
          <a:p>
            <a:pPr algn="ctr">
              <a:lnSpc>
                <a:spcPts val="8250"/>
              </a:lnSpc>
            </a:pPr>
            <a:r>
              <a:rPr lang="en-US" sz="6600">
                <a:solidFill>
                  <a:srgbClr val="FFCF51"/>
                </a:solidFill>
                <a:latin typeface="Fraunces Bold"/>
              </a:rPr>
              <a:t>5. VẬN DỤNG</a:t>
            </a:r>
          </a:p>
        </p:txBody>
      </p:sp>
      <p:sp>
        <p:nvSpPr>
          <p:cNvPr id="15" name="Freeform 15"/>
          <p:cNvSpPr/>
          <p:nvPr/>
        </p:nvSpPr>
        <p:spPr>
          <a:xfrm>
            <a:off x="9681131" y="1300401"/>
            <a:ext cx="8115300" cy="7767018"/>
          </a:xfrm>
          <a:custGeom>
            <a:avLst/>
            <a:gdLst/>
            <a:ahLst/>
            <a:cxnLst/>
            <a:rect l="l" t="t" r="r" b="b"/>
            <a:pathLst>
              <a:path w="8115300" h="7767018">
                <a:moveTo>
                  <a:pt x="0" y="0"/>
                </a:moveTo>
                <a:lnTo>
                  <a:pt x="8115300" y="0"/>
                </a:lnTo>
                <a:lnTo>
                  <a:pt x="8115300" y="7767018"/>
                </a:lnTo>
                <a:lnTo>
                  <a:pt x="0" y="7767018"/>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1259991"/>
            <a:ext cx="8115300" cy="7767018"/>
          </a:xfrm>
          <a:custGeom>
            <a:avLst/>
            <a:gdLst/>
            <a:ahLst/>
            <a:cxnLst/>
            <a:rect l="l" t="t" r="r" b="b"/>
            <a:pathLst>
              <a:path w="8115300" h="7767018">
                <a:moveTo>
                  <a:pt x="0" y="0"/>
                </a:moveTo>
                <a:lnTo>
                  <a:pt x="8115300" y="0"/>
                </a:lnTo>
                <a:lnTo>
                  <a:pt x="8115300" y="7767018"/>
                </a:lnTo>
                <a:lnTo>
                  <a:pt x="0" y="776701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8722909" y="1721202"/>
            <a:ext cx="8536391" cy="2181225"/>
          </a:xfrm>
          <a:prstGeom prst="rect">
            <a:avLst/>
          </a:prstGeom>
        </p:spPr>
        <p:txBody>
          <a:bodyPr lIns="0" tIns="0" rIns="0" bIns="0" rtlCol="0" anchor="t">
            <a:spAutoFit/>
          </a:bodyPr>
          <a:lstStyle/>
          <a:p>
            <a:pPr algn="just">
              <a:lnSpc>
                <a:spcPts val="16800"/>
              </a:lnSpc>
            </a:pPr>
            <a:r>
              <a:rPr lang="en-US" sz="12000">
                <a:solidFill>
                  <a:srgbClr val="FFFFFF"/>
                </a:solidFill>
                <a:latin typeface="#9Slide06 ThuPhap Thien An"/>
              </a:rPr>
              <a:t>Hẹn gặp lại!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1259991"/>
            <a:ext cx="8115300" cy="7767018"/>
          </a:xfrm>
          <a:custGeom>
            <a:avLst/>
            <a:gdLst/>
            <a:ahLst/>
            <a:cxnLst/>
            <a:rect l="l" t="t" r="r" b="b"/>
            <a:pathLst>
              <a:path w="8115300" h="7767018">
                <a:moveTo>
                  <a:pt x="0" y="0"/>
                </a:moveTo>
                <a:lnTo>
                  <a:pt x="8115300" y="0"/>
                </a:lnTo>
                <a:lnTo>
                  <a:pt x="8115300" y="7767018"/>
                </a:lnTo>
                <a:lnTo>
                  <a:pt x="0" y="776701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765982" y="372147"/>
            <a:ext cx="8108336" cy="988695"/>
          </a:xfrm>
          <a:prstGeom prst="rect">
            <a:avLst/>
          </a:prstGeom>
        </p:spPr>
        <p:txBody>
          <a:bodyPr lIns="0" tIns="0" rIns="0" bIns="0" rtlCol="0" anchor="t">
            <a:spAutoFit/>
          </a:bodyPr>
          <a:lstStyle/>
          <a:p>
            <a:pPr marL="1360170" lvl="1" indent="-680085" algn="just">
              <a:lnSpc>
                <a:spcPts val="7875"/>
              </a:lnSpc>
              <a:buAutoNum type="arabicPeriod"/>
            </a:pPr>
            <a:r>
              <a:rPr lang="en-US" sz="6300">
                <a:solidFill>
                  <a:srgbClr val="FFCF51"/>
                </a:solidFill>
                <a:latin typeface="Fraunces Bold"/>
              </a:rPr>
              <a:t>CHUẨN BỊ ĐỌC</a:t>
            </a:r>
          </a:p>
        </p:txBody>
      </p:sp>
      <p:grpSp>
        <p:nvGrpSpPr>
          <p:cNvPr id="5" name="Group 5"/>
          <p:cNvGrpSpPr/>
          <p:nvPr/>
        </p:nvGrpSpPr>
        <p:grpSpPr>
          <a:xfrm>
            <a:off x="8668521" y="2067546"/>
            <a:ext cx="8051453" cy="6040237"/>
            <a:chOff x="0" y="0"/>
            <a:chExt cx="1679614" cy="1260054"/>
          </a:xfrm>
        </p:grpSpPr>
        <p:sp>
          <p:nvSpPr>
            <p:cNvPr id="6" name="Freeform 6"/>
            <p:cNvSpPr/>
            <p:nvPr/>
          </p:nvSpPr>
          <p:spPr>
            <a:xfrm>
              <a:off x="0" y="0"/>
              <a:ext cx="1679614" cy="1260054"/>
            </a:xfrm>
            <a:custGeom>
              <a:avLst/>
              <a:gdLst/>
              <a:ahLst/>
              <a:cxnLst/>
              <a:rect l="l" t="t" r="r" b="b"/>
              <a:pathLst>
                <a:path w="1679614" h="1260054">
                  <a:moveTo>
                    <a:pt x="49039" y="0"/>
                  </a:moveTo>
                  <a:lnTo>
                    <a:pt x="1630575" y="0"/>
                  </a:lnTo>
                  <a:cubicBezTo>
                    <a:pt x="1657658" y="0"/>
                    <a:pt x="1679614" y="21956"/>
                    <a:pt x="1679614" y="49039"/>
                  </a:cubicBezTo>
                  <a:lnTo>
                    <a:pt x="1679614" y="1211015"/>
                  </a:lnTo>
                  <a:cubicBezTo>
                    <a:pt x="1679614" y="1238099"/>
                    <a:pt x="1657658" y="1260054"/>
                    <a:pt x="1630575" y="1260054"/>
                  </a:cubicBezTo>
                  <a:lnTo>
                    <a:pt x="49039" y="1260054"/>
                  </a:lnTo>
                  <a:cubicBezTo>
                    <a:pt x="21956" y="1260054"/>
                    <a:pt x="0" y="1238099"/>
                    <a:pt x="0" y="1211015"/>
                  </a:cubicBezTo>
                  <a:lnTo>
                    <a:pt x="0" y="49039"/>
                  </a:lnTo>
                  <a:cubicBezTo>
                    <a:pt x="0" y="21956"/>
                    <a:pt x="21956" y="0"/>
                    <a:pt x="49039" y="0"/>
                  </a:cubicBezTo>
                  <a:close/>
                </a:path>
              </a:pathLst>
            </a:custGeom>
            <a:solidFill>
              <a:srgbClr val="FBF7EE"/>
            </a:solidFill>
          </p:spPr>
          <p:txBody>
            <a:bodyPr/>
            <a:lstStyle/>
            <a:p>
              <a:endParaRPr lang="en-US"/>
            </a:p>
          </p:txBody>
        </p:sp>
        <p:sp>
          <p:nvSpPr>
            <p:cNvPr id="7" name="TextBox 7"/>
            <p:cNvSpPr txBox="1"/>
            <p:nvPr/>
          </p:nvSpPr>
          <p:spPr>
            <a:xfrm>
              <a:off x="0" y="-57150"/>
              <a:ext cx="1679614" cy="1317204"/>
            </a:xfrm>
            <a:prstGeom prst="rect">
              <a:avLst/>
            </a:prstGeom>
          </p:spPr>
          <p:txBody>
            <a:bodyPr lIns="50800" tIns="50800" rIns="50800" bIns="50800" rtlCol="0" anchor="ctr"/>
            <a:lstStyle/>
            <a:p>
              <a:pPr algn="ctr">
                <a:lnSpc>
                  <a:spcPts val="3296"/>
                </a:lnSpc>
              </a:pPr>
              <a:endParaRPr/>
            </a:p>
          </p:txBody>
        </p:sp>
      </p:grpSp>
      <p:sp>
        <p:nvSpPr>
          <p:cNvPr id="8" name="TextBox 8"/>
          <p:cNvSpPr txBox="1"/>
          <p:nvPr/>
        </p:nvSpPr>
        <p:spPr>
          <a:xfrm>
            <a:off x="9290703" y="2254266"/>
            <a:ext cx="6807090" cy="6531132"/>
          </a:xfrm>
          <a:prstGeom prst="rect">
            <a:avLst/>
          </a:prstGeom>
        </p:spPr>
        <p:txBody>
          <a:bodyPr lIns="0" tIns="0" rIns="0" bIns="0" rtlCol="0" anchor="t">
            <a:spAutoFit/>
          </a:bodyPr>
          <a:lstStyle/>
          <a:p>
            <a:pPr algn="just">
              <a:lnSpc>
                <a:spcPts val="6466"/>
              </a:lnSpc>
            </a:pPr>
            <a:r>
              <a:rPr lang="en-US" sz="4618" dirty="0">
                <a:solidFill>
                  <a:srgbClr val="2A3D43"/>
                </a:solidFill>
                <a:latin typeface="Roboto Condensed"/>
              </a:rPr>
              <a:t>(?) Em </a:t>
            </a:r>
            <a:r>
              <a:rPr lang="en-US" sz="4618" dirty="0" err="1">
                <a:solidFill>
                  <a:srgbClr val="2A3D43"/>
                </a:solidFill>
                <a:latin typeface="Roboto Condensed"/>
              </a:rPr>
              <a:t>có</a:t>
            </a:r>
            <a:r>
              <a:rPr lang="en-US" sz="4618" dirty="0">
                <a:solidFill>
                  <a:srgbClr val="2A3D43"/>
                </a:solidFill>
                <a:latin typeface="Roboto Condensed"/>
              </a:rPr>
              <a:t> </a:t>
            </a:r>
            <a:r>
              <a:rPr lang="en-US" sz="4618" dirty="0" err="1">
                <a:solidFill>
                  <a:srgbClr val="2A3D43"/>
                </a:solidFill>
                <a:latin typeface="Roboto Condensed"/>
              </a:rPr>
              <a:t>suy</a:t>
            </a:r>
            <a:r>
              <a:rPr lang="en-US" sz="4618" dirty="0">
                <a:solidFill>
                  <a:srgbClr val="2A3D43"/>
                </a:solidFill>
                <a:latin typeface="Roboto Condensed"/>
              </a:rPr>
              <a:t> </a:t>
            </a:r>
            <a:r>
              <a:rPr lang="en-US" sz="4618" dirty="0" err="1">
                <a:solidFill>
                  <a:srgbClr val="2A3D43"/>
                </a:solidFill>
                <a:latin typeface="Roboto Condensed"/>
              </a:rPr>
              <a:t>nghĩ</a:t>
            </a:r>
            <a:r>
              <a:rPr lang="en-US" sz="4618" dirty="0">
                <a:solidFill>
                  <a:srgbClr val="2A3D43"/>
                </a:solidFill>
                <a:latin typeface="Roboto Condensed"/>
              </a:rPr>
              <a:t> </a:t>
            </a:r>
            <a:r>
              <a:rPr lang="en-US" sz="4618" dirty="0" err="1">
                <a:solidFill>
                  <a:srgbClr val="2A3D43"/>
                </a:solidFill>
                <a:latin typeface="Roboto Condensed"/>
              </a:rPr>
              <a:t>gì</a:t>
            </a:r>
            <a:r>
              <a:rPr lang="en-US" sz="4618" dirty="0">
                <a:solidFill>
                  <a:srgbClr val="2A3D43"/>
                </a:solidFill>
                <a:latin typeface="Roboto Condensed"/>
              </a:rPr>
              <a:t> </a:t>
            </a:r>
            <a:r>
              <a:rPr lang="en-US" sz="4618" dirty="0" err="1">
                <a:solidFill>
                  <a:srgbClr val="2A3D43"/>
                </a:solidFill>
                <a:latin typeface="Roboto Condensed"/>
              </a:rPr>
              <a:t>về</a:t>
            </a:r>
            <a:r>
              <a:rPr lang="en-US" sz="4618" dirty="0">
                <a:solidFill>
                  <a:srgbClr val="2A3D43"/>
                </a:solidFill>
                <a:latin typeface="Roboto Condensed"/>
              </a:rPr>
              <a:t> </a:t>
            </a:r>
            <a:r>
              <a:rPr lang="en-US" sz="4618" dirty="0" err="1">
                <a:solidFill>
                  <a:srgbClr val="2A3D43"/>
                </a:solidFill>
                <a:latin typeface="Roboto Condensed"/>
              </a:rPr>
              <a:t>tình</a:t>
            </a:r>
            <a:r>
              <a:rPr lang="en-US" sz="4618" dirty="0">
                <a:solidFill>
                  <a:srgbClr val="2A3D43"/>
                </a:solidFill>
                <a:latin typeface="Roboto Condensed"/>
              </a:rPr>
              <a:t> </a:t>
            </a:r>
            <a:r>
              <a:rPr lang="en-US" sz="4618" dirty="0" err="1">
                <a:solidFill>
                  <a:srgbClr val="2A3D43"/>
                </a:solidFill>
                <a:latin typeface="Roboto Condensed"/>
              </a:rPr>
              <a:t>hình</a:t>
            </a:r>
            <a:r>
              <a:rPr lang="en-US" sz="4618" dirty="0">
                <a:solidFill>
                  <a:srgbClr val="2A3D43"/>
                </a:solidFill>
                <a:latin typeface="Roboto Condensed"/>
              </a:rPr>
              <a:t> </a:t>
            </a:r>
            <a:r>
              <a:rPr lang="en-US" sz="4618" dirty="0" err="1">
                <a:solidFill>
                  <a:srgbClr val="2A3D43"/>
                </a:solidFill>
                <a:latin typeface="Roboto Condensed"/>
              </a:rPr>
              <a:t>đất</a:t>
            </a:r>
            <a:r>
              <a:rPr lang="en-US" sz="4618" dirty="0">
                <a:solidFill>
                  <a:srgbClr val="2A3D43"/>
                </a:solidFill>
                <a:latin typeface="Roboto Condensed"/>
              </a:rPr>
              <a:t> </a:t>
            </a:r>
            <a:r>
              <a:rPr lang="en-US" sz="4618" dirty="0" err="1">
                <a:solidFill>
                  <a:srgbClr val="2A3D43"/>
                </a:solidFill>
                <a:latin typeface="Roboto Condensed"/>
              </a:rPr>
              <a:t>nước</a:t>
            </a:r>
            <a:r>
              <a:rPr lang="en-US" sz="4618" dirty="0">
                <a:solidFill>
                  <a:srgbClr val="2A3D43"/>
                </a:solidFill>
                <a:latin typeface="Roboto Condensed"/>
              </a:rPr>
              <a:t> </a:t>
            </a:r>
            <a:r>
              <a:rPr lang="en-US" sz="4618" dirty="0" err="1">
                <a:solidFill>
                  <a:srgbClr val="2A3D43"/>
                </a:solidFill>
                <a:latin typeface="Roboto Condensed"/>
              </a:rPr>
              <a:t>giai</a:t>
            </a:r>
            <a:r>
              <a:rPr lang="en-US" sz="4618" dirty="0">
                <a:solidFill>
                  <a:srgbClr val="2A3D43"/>
                </a:solidFill>
                <a:latin typeface="Roboto Condensed"/>
              </a:rPr>
              <a:t> </a:t>
            </a:r>
            <a:r>
              <a:rPr lang="en-US" sz="4618" dirty="0" err="1">
                <a:solidFill>
                  <a:srgbClr val="2A3D43"/>
                </a:solidFill>
                <a:latin typeface="Roboto Condensed"/>
              </a:rPr>
              <a:t>đoạn</a:t>
            </a:r>
            <a:r>
              <a:rPr lang="en-US" sz="4618" dirty="0">
                <a:solidFill>
                  <a:srgbClr val="2A3D43"/>
                </a:solidFill>
                <a:latin typeface="Roboto Condensed"/>
              </a:rPr>
              <a:t> TK XVI-XVIII? </a:t>
            </a:r>
          </a:p>
          <a:p>
            <a:pPr algn="just">
              <a:lnSpc>
                <a:spcPts val="6466"/>
              </a:lnSpc>
            </a:pPr>
            <a:r>
              <a:rPr lang="en-US" sz="4618" dirty="0">
                <a:solidFill>
                  <a:srgbClr val="2A3D43"/>
                </a:solidFill>
                <a:latin typeface="Roboto Condensed"/>
              </a:rPr>
              <a:t>(?) Trong </a:t>
            </a:r>
            <a:r>
              <a:rPr lang="en-US" sz="4618" dirty="0" err="1">
                <a:solidFill>
                  <a:srgbClr val="2A3D43"/>
                </a:solidFill>
                <a:latin typeface="Roboto Condensed"/>
              </a:rPr>
              <a:t>tình</a:t>
            </a:r>
            <a:r>
              <a:rPr lang="en-US" sz="4618" dirty="0">
                <a:solidFill>
                  <a:srgbClr val="2A3D43"/>
                </a:solidFill>
                <a:latin typeface="Roboto Condensed"/>
              </a:rPr>
              <a:t> </a:t>
            </a:r>
            <a:r>
              <a:rPr lang="en-US" sz="4618" dirty="0" err="1">
                <a:solidFill>
                  <a:srgbClr val="2A3D43"/>
                </a:solidFill>
                <a:latin typeface="Roboto Condensed"/>
              </a:rPr>
              <a:t>thế</a:t>
            </a:r>
            <a:r>
              <a:rPr lang="en-US" sz="4618" dirty="0">
                <a:solidFill>
                  <a:srgbClr val="2A3D43"/>
                </a:solidFill>
                <a:latin typeface="Roboto Condensed"/>
              </a:rPr>
              <a:t> </a:t>
            </a:r>
            <a:r>
              <a:rPr lang="en-US" sz="4618" dirty="0" err="1">
                <a:solidFill>
                  <a:srgbClr val="2A3D43"/>
                </a:solidFill>
                <a:latin typeface="Roboto Condensed"/>
              </a:rPr>
              <a:t>đó</a:t>
            </a:r>
            <a:r>
              <a:rPr lang="en-US" sz="4618" dirty="0">
                <a:solidFill>
                  <a:srgbClr val="2A3D43"/>
                </a:solidFill>
                <a:latin typeface="Roboto Condensed"/>
              </a:rPr>
              <a:t>, </a:t>
            </a:r>
            <a:r>
              <a:rPr lang="en-US" sz="4618" dirty="0" err="1">
                <a:solidFill>
                  <a:srgbClr val="2A3D43"/>
                </a:solidFill>
                <a:latin typeface="Roboto Condensed"/>
              </a:rPr>
              <a:t>em</a:t>
            </a:r>
            <a:r>
              <a:rPr lang="en-US" sz="4618" dirty="0">
                <a:solidFill>
                  <a:srgbClr val="2A3D43"/>
                </a:solidFill>
                <a:latin typeface="Roboto Condensed"/>
              </a:rPr>
              <a:t> </a:t>
            </a:r>
            <a:r>
              <a:rPr lang="en-US" sz="4618" dirty="0" err="1">
                <a:solidFill>
                  <a:srgbClr val="2A3D43"/>
                </a:solidFill>
                <a:latin typeface="Roboto Condensed"/>
              </a:rPr>
              <a:t>cho</a:t>
            </a:r>
            <a:r>
              <a:rPr lang="en-US" sz="4618" dirty="0">
                <a:solidFill>
                  <a:srgbClr val="2A3D43"/>
                </a:solidFill>
                <a:latin typeface="Roboto Condensed"/>
              </a:rPr>
              <a:t> </a:t>
            </a:r>
            <a:r>
              <a:rPr lang="en-US" sz="4618" dirty="0" err="1">
                <a:solidFill>
                  <a:srgbClr val="2A3D43"/>
                </a:solidFill>
                <a:latin typeface="Roboto Condensed"/>
              </a:rPr>
              <a:t>rằng</a:t>
            </a:r>
            <a:r>
              <a:rPr lang="en-US" sz="4618" dirty="0">
                <a:solidFill>
                  <a:srgbClr val="2A3D43"/>
                </a:solidFill>
                <a:latin typeface="Roboto Condensed"/>
              </a:rPr>
              <a:t> </a:t>
            </a:r>
            <a:r>
              <a:rPr lang="en-US" sz="4618" dirty="0" err="1">
                <a:solidFill>
                  <a:srgbClr val="2A3D43"/>
                </a:solidFill>
                <a:latin typeface="Roboto Condensed"/>
              </a:rPr>
              <a:t>đâu</a:t>
            </a:r>
            <a:r>
              <a:rPr lang="en-US" sz="4618" dirty="0">
                <a:solidFill>
                  <a:srgbClr val="2A3D43"/>
                </a:solidFill>
                <a:latin typeface="Roboto Condensed"/>
              </a:rPr>
              <a:t> </a:t>
            </a:r>
            <a:r>
              <a:rPr lang="en-US" sz="4618" dirty="0" err="1">
                <a:solidFill>
                  <a:srgbClr val="2A3D43"/>
                </a:solidFill>
                <a:latin typeface="Roboto Condensed"/>
              </a:rPr>
              <a:t>sẽ</a:t>
            </a:r>
            <a:r>
              <a:rPr lang="en-US" sz="4618" dirty="0">
                <a:solidFill>
                  <a:srgbClr val="2A3D43"/>
                </a:solidFill>
                <a:latin typeface="Roboto Condensed"/>
              </a:rPr>
              <a:t> </a:t>
            </a:r>
            <a:r>
              <a:rPr lang="en-US" sz="4618" dirty="0" err="1">
                <a:solidFill>
                  <a:srgbClr val="2A3D43"/>
                </a:solidFill>
                <a:latin typeface="Roboto Condensed"/>
              </a:rPr>
              <a:t>là</a:t>
            </a:r>
            <a:r>
              <a:rPr lang="en-US" sz="4618" dirty="0">
                <a:solidFill>
                  <a:srgbClr val="2A3D43"/>
                </a:solidFill>
                <a:latin typeface="Roboto Condensed"/>
              </a:rPr>
              <a:t> </a:t>
            </a:r>
            <a:r>
              <a:rPr lang="en-US" sz="4618" dirty="0" err="1">
                <a:solidFill>
                  <a:srgbClr val="2A3D43"/>
                </a:solidFill>
                <a:latin typeface="Roboto Condensed"/>
              </a:rPr>
              <a:t>đối</a:t>
            </a:r>
            <a:r>
              <a:rPr lang="en-US" sz="4618" dirty="0">
                <a:solidFill>
                  <a:srgbClr val="2A3D43"/>
                </a:solidFill>
                <a:latin typeface="Roboto Condensed"/>
              </a:rPr>
              <a:t> </a:t>
            </a:r>
            <a:r>
              <a:rPr lang="en-US" sz="4618" dirty="0" err="1">
                <a:solidFill>
                  <a:srgbClr val="2A3D43"/>
                </a:solidFill>
                <a:latin typeface="Roboto Condensed"/>
              </a:rPr>
              <a:t>tượng</a:t>
            </a:r>
            <a:r>
              <a:rPr lang="en-US" sz="4618" dirty="0">
                <a:solidFill>
                  <a:srgbClr val="2A3D43"/>
                </a:solidFill>
                <a:latin typeface="Roboto Condensed"/>
              </a:rPr>
              <a:t>, </a:t>
            </a:r>
            <a:r>
              <a:rPr lang="en-US" sz="4618" dirty="0" err="1">
                <a:solidFill>
                  <a:srgbClr val="2A3D43"/>
                </a:solidFill>
                <a:latin typeface="Roboto Condensed"/>
              </a:rPr>
              <a:t>tầng</a:t>
            </a:r>
            <a:r>
              <a:rPr lang="en-US" sz="4618" dirty="0">
                <a:solidFill>
                  <a:srgbClr val="2A3D43"/>
                </a:solidFill>
                <a:latin typeface="Roboto Condensed"/>
              </a:rPr>
              <a:t> </a:t>
            </a:r>
            <a:r>
              <a:rPr lang="en-US" sz="4618" dirty="0" err="1">
                <a:solidFill>
                  <a:srgbClr val="2A3D43"/>
                </a:solidFill>
                <a:latin typeface="Roboto Condensed"/>
              </a:rPr>
              <a:t>lớp</a:t>
            </a:r>
            <a:r>
              <a:rPr lang="en-US" sz="4618" dirty="0">
                <a:solidFill>
                  <a:srgbClr val="2A3D43"/>
                </a:solidFill>
                <a:latin typeface="Roboto Condensed"/>
              </a:rPr>
              <a:t> </a:t>
            </a:r>
            <a:r>
              <a:rPr lang="en-US" sz="4618" dirty="0" err="1">
                <a:solidFill>
                  <a:srgbClr val="2A3D43"/>
                </a:solidFill>
                <a:latin typeface="Roboto Condensed"/>
              </a:rPr>
              <a:t>chịu</a:t>
            </a:r>
            <a:r>
              <a:rPr lang="en-US" sz="4618" dirty="0">
                <a:solidFill>
                  <a:srgbClr val="2A3D43"/>
                </a:solidFill>
                <a:latin typeface="Roboto Condensed"/>
              </a:rPr>
              <a:t> </a:t>
            </a:r>
            <a:r>
              <a:rPr lang="en-US" sz="4618" dirty="0" err="1">
                <a:solidFill>
                  <a:srgbClr val="2A3D43"/>
                </a:solidFill>
                <a:latin typeface="Roboto Condensed"/>
              </a:rPr>
              <a:t>nhiều</a:t>
            </a:r>
            <a:r>
              <a:rPr lang="en-US" sz="4618" dirty="0">
                <a:solidFill>
                  <a:srgbClr val="2A3D43"/>
                </a:solidFill>
                <a:latin typeface="Roboto Condensed"/>
              </a:rPr>
              <a:t> </a:t>
            </a:r>
            <a:r>
              <a:rPr lang="en-US" sz="4618" dirty="0" err="1">
                <a:solidFill>
                  <a:srgbClr val="2A3D43"/>
                </a:solidFill>
                <a:latin typeface="Roboto Condensed"/>
              </a:rPr>
              <a:t>bất</a:t>
            </a:r>
            <a:r>
              <a:rPr lang="en-US" sz="4618" dirty="0">
                <a:solidFill>
                  <a:srgbClr val="2A3D43"/>
                </a:solidFill>
                <a:latin typeface="Roboto Condensed"/>
              </a:rPr>
              <a:t> </a:t>
            </a:r>
            <a:r>
              <a:rPr lang="en-US" sz="4618" dirty="0" err="1">
                <a:solidFill>
                  <a:srgbClr val="2A3D43"/>
                </a:solidFill>
                <a:latin typeface="Roboto Condensed"/>
              </a:rPr>
              <a:t>hạnh</a:t>
            </a:r>
            <a:r>
              <a:rPr lang="en-US" sz="4618" dirty="0">
                <a:solidFill>
                  <a:srgbClr val="2A3D43"/>
                </a:solidFill>
                <a:latin typeface="Roboto Condensed"/>
              </a:rPr>
              <a:t> </a:t>
            </a:r>
            <a:r>
              <a:rPr lang="en-US" sz="4618" dirty="0" err="1">
                <a:solidFill>
                  <a:srgbClr val="2A3D43"/>
                </a:solidFill>
                <a:latin typeface="Roboto Condensed"/>
              </a:rPr>
              <a:t>nhất</a:t>
            </a:r>
            <a:r>
              <a:rPr lang="en-US" sz="4618" dirty="0">
                <a:solidFill>
                  <a:srgbClr val="2A3D43"/>
                </a:solidFill>
                <a:latin typeface="Roboto Condensed"/>
              </a:rPr>
              <a:t>? </a:t>
            </a:r>
          </a:p>
          <a:p>
            <a:pPr algn="just">
              <a:lnSpc>
                <a:spcPts val="6466"/>
              </a:lnSpc>
            </a:pPr>
            <a:endParaRPr lang="en-US" sz="4618" dirty="0">
              <a:solidFill>
                <a:srgbClr val="2A3D43"/>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1259991"/>
            <a:ext cx="8115300" cy="7767018"/>
          </a:xfrm>
          <a:custGeom>
            <a:avLst/>
            <a:gdLst/>
            <a:ahLst/>
            <a:cxnLst/>
            <a:rect l="l" t="t" r="r" b="b"/>
            <a:pathLst>
              <a:path w="8115300" h="7767018">
                <a:moveTo>
                  <a:pt x="0" y="0"/>
                </a:moveTo>
                <a:lnTo>
                  <a:pt x="8115300" y="0"/>
                </a:lnTo>
                <a:lnTo>
                  <a:pt x="8115300" y="7767018"/>
                </a:lnTo>
                <a:lnTo>
                  <a:pt x="0" y="776701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413682" y="280707"/>
            <a:ext cx="7460636" cy="979284"/>
          </a:xfrm>
          <a:prstGeom prst="rect">
            <a:avLst/>
          </a:prstGeom>
        </p:spPr>
        <p:txBody>
          <a:bodyPr lIns="0" tIns="0" rIns="0" bIns="0" rtlCol="0" anchor="t">
            <a:spAutoFit/>
          </a:bodyPr>
          <a:lstStyle/>
          <a:p>
            <a:pPr algn="just">
              <a:lnSpc>
                <a:spcPts val="7852"/>
              </a:lnSpc>
            </a:pPr>
            <a:r>
              <a:rPr lang="en-US" sz="6282">
                <a:solidFill>
                  <a:srgbClr val="FFCF51"/>
                </a:solidFill>
                <a:latin typeface="Fraunces Bold"/>
              </a:rPr>
              <a:t>2. ĐỌC VĂN BẢN</a:t>
            </a:r>
          </a:p>
        </p:txBody>
      </p:sp>
      <p:grpSp>
        <p:nvGrpSpPr>
          <p:cNvPr id="5" name="Group 5"/>
          <p:cNvGrpSpPr/>
          <p:nvPr/>
        </p:nvGrpSpPr>
        <p:grpSpPr>
          <a:xfrm>
            <a:off x="8722909" y="1664404"/>
            <a:ext cx="7612623" cy="7593896"/>
            <a:chOff x="0" y="0"/>
            <a:chExt cx="1588070" cy="1584163"/>
          </a:xfrm>
        </p:grpSpPr>
        <p:sp>
          <p:nvSpPr>
            <p:cNvPr id="6" name="Freeform 6"/>
            <p:cNvSpPr/>
            <p:nvPr/>
          </p:nvSpPr>
          <p:spPr>
            <a:xfrm>
              <a:off x="0" y="0"/>
              <a:ext cx="1588070" cy="1584163"/>
            </a:xfrm>
            <a:custGeom>
              <a:avLst/>
              <a:gdLst/>
              <a:ahLst/>
              <a:cxnLst/>
              <a:rect l="l" t="t" r="r" b="b"/>
              <a:pathLst>
                <a:path w="1588070" h="1584163">
                  <a:moveTo>
                    <a:pt x="51866" y="0"/>
                  </a:moveTo>
                  <a:lnTo>
                    <a:pt x="1536203" y="0"/>
                  </a:lnTo>
                  <a:cubicBezTo>
                    <a:pt x="1564848" y="0"/>
                    <a:pt x="1588070" y="23221"/>
                    <a:pt x="1588070" y="51866"/>
                  </a:cubicBezTo>
                  <a:lnTo>
                    <a:pt x="1588070" y="1532297"/>
                  </a:lnTo>
                  <a:cubicBezTo>
                    <a:pt x="1588070" y="1560942"/>
                    <a:pt x="1564848" y="1584163"/>
                    <a:pt x="1536203" y="1584163"/>
                  </a:cubicBezTo>
                  <a:lnTo>
                    <a:pt x="51866" y="1584163"/>
                  </a:lnTo>
                  <a:cubicBezTo>
                    <a:pt x="23221" y="1584163"/>
                    <a:pt x="0" y="1560942"/>
                    <a:pt x="0" y="1532297"/>
                  </a:cubicBezTo>
                  <a:lnTo>
                    <a:pt x="0" y="51866"/>
                  </a:lnTo>
                  <a:cubicBezTo>
                    <a:pt x="0" y="23221"/>
                    <a:pt x="23221" y="0"/>
                    <a:pt x="51866" y="0"/>
                  </a:cubicBezTo>
                  <a:close/>
                </a:path>
              </a:pathLst>
            </a:custGeom>
            <a:solidFill>
              <a:srgbClr val="FBF7EE"/>
            </a:solidFill>
          </p:spPr>
          <p:txBody>
            <a:bodyPr/>
            <a:lstStyle/>
            <a:p>
              <a:endParaRPr lang="en-US"/>
            </a:p>
          </p:txBody>
        </p:sp>
        <p:sp>
          <p:nvSpPr>
            <p:cNvPr id="7" name="TextBox 7"/>
            <p:cNvSpPr txBox="1"/>
            <p:nvPr/>
          </p:nvSpPr>
          <p:spPr>
            <a:xfrm>
              <a:off x="0" y="-57150"/>
              <a:ext cx="1588070" cy="1641313"/>
            </a:xfrm>
            <a:prstGeom prst="rect">
              <a:avLst/>
            </a:prstGeom>
          </p:spPr>
          <p:txBody>
            <a:bodyPr lIns="50800" tIns="50800" rIns="50800" bIns="50800" rtlCol="0" anchor="ctr"/>
            <a:lstStyle/>
            <a:p>
              <a:pPr algn="ctr">
                <a:lnSpc>
                  <a:spcPts val="3296"/>
                </a:lnSpc>
              </a:pPr>
              <a:endParaRPr/>
            </a:p>
          </p:txBody>
        </p:sp>
      </p:grpSp>
      <p:sp>
        <p:nvSpPr>
          <p:cNvPr id="8" name="TextBox 8"/>
          <p:cNvSpPr txBox="1"/>
          <p:nvPr/>
        </p:nvSpPr>
        <p:spPr>
          <a:xfrm>
            <a:off x="8722909" y="1907496"/>
            <a:ext cx="7063635" cy="7012462"/>
          </a:xfrm>
          <a:prstGeom prst="rect">
            <a:avLst/>
          </a:prstGeom>
        </p:spPr>
        <p:txBody>
          <a:bodyPr lIns="0" tIns="0" rIns="0" bIns="0" rtlCol="0" anchor="t">
            <a:spAutoFit/>
          </a:bodyPr>
          <a:lstStyle/>
          <a:p>
            <a:pPr marL="954025" lvl="1" indent="-477012" algn="just">
              <a:lnSpc>
                <a:spcPts val="6186"/>
              </a:lnSpc>
              <a:buFont typeface="Arial"/>
              <a:buChar char="•"/>
            </a:pPr>
            <a:r>
              <a:rPr lang="en-US" sz="4418" dirty="0" err="1">
                <a:solidFill>
                  <a:srgbClr val="2A3D43"/>
                </a:solidFill>
                <a:latin typeface="Roboto Condensed"/>
              </a:rPr>
              <a:t>Đọc</a:t>
            </a:r>
            <a:r>
              <a:rPr lang="en-US" sz="4418" dirty="0">
                <a:solidFill>
                  <a:srgbClr val="2A3D43"/>
                </a:solidFill>
                <a:latin typeface="Roboto Condensed"/>
              </a:rPr>
              <a:t> </a:t>
            </a:r>
            <a:r>
              <a:rPr lang="en-US" sz="4418" dirty="0" err="1">
                <a:solidFill>
                  <a:srgbClr val="2A3D43"/>
                </a:solidFill>
                <a:latin typeface="Roboto Condensed"/>
              </a:rPr>
              <a:t>diễn</a:t>
            </a:r>
            <a:r>
              <a:rPr lang="en-US" sz="4418" dirty="0">
                <a:solidFill>
                  <a:srgbClr val="2A3D43"/>
                </a:solidFill>
                <a:latin typeface="Roboto Condensed"/>
              </a:rPr>
              <a:t> </a:t>
            </a:r>
            <a:r>
              <a:rPr lang="en-US" sz="4418" dirty="0" err="1">
                <a:solidFill>
                  <a:srgbClr val="2A3D43"/>
                </a:solidFill>
                <a:latin typeface="Roboto Condensed"/>
              </a:rPr>
              <a:t>cảm</a:t>
            </a:r>
            <a:r>
              <a:rPr lang="en-US" sz="4418" dirty="0">
                <a:solidFill>
                  <a:srgbClr val="2A3D43"/>
                </a:solidFill>
                <a:latin typeface="Roboto Condensed"/>
              </a:rPr>
              <a:t> </a:t>
            </a:r>
            <a:r>
              <a:rPr lang="en-US" sz="4418" dirty="0" err="1">
                <a:solidFill>
                  <a:srgbClr val="2A3D43"/>
                </a:solidFill>
                <a:latin typeface="Roboto Condensed"/>
              </a:rPr>
              <a:t>đoạn</a:t>
            </a:r>
            <a:r>
              <a:rPr lang="en-US" sz="4418" dirty="0">
                <a:solidFill>
                  <a:srgbClr val="2A3D43"/>
                </a:solidFill>
                <a:latin typeface="Roboto Condensed"/>
              </a:rPr>
              <a:t> </a:t>
            </a:r>
            <a:r>
              <a:rPr lang="en-US" sz="4418" dirty="0" err="1">
                <a:solidFill>
                  <a:srgbClr val="2A3D43"/>
                </a:solidFill>
                <a:latin typeface="Roboto Condensed"/>
              </a:rPr>
              <a:t>trích</a:t>
            </a:r>
            <a:r>
              <a:rPr lang="en-US" sz="4418" dirty="0">
                <a:solidFill>
                  <a:srgbClr val="2A3D43"/>
                </a:solidFill>
                <a:latin typeface="Roboto Condensed"/>
              </a:rPr>
              <a:t>.</a:t>
            </a:r>
          </a:p>
          <a:p>
            <a:pPr marL="954025" lvl="1" indent="-477012" algn="just">
              <a:lnSpc>
                <a:spcPts val="6186"/>
              </a:lnSpc>
              <a:buFont typeface="Arial"/>
              <a:buChar char="•"/>
            </a:pPr>
            <a:r>
              <a:rPr lang="en-US" sz="4418" dirty="0" err="1">
                <a:solidFill>
                  <a:srgbClr val="2A3D43"/>
                </a:solidFill>
                <a:latin typeface="Roboto Condensed"/>
              </a:rPr>
              <a:t>Giọng</a:t>
            </a:r>
            <a:r>
              <a:rPr lang="en-US" sz="4418" dirty="0">
                <a:solidFill>
                  <a:srgbClr val="2A3D43"/>
                </a:solidFill>
                <a:latin typeface="Roboto Condensed"/>
              </a:rPr>
              <a:t> </a:t>
            </a:r>
            <a:r>
              <a:rPr lang="en-US" sz="4418" dirty="0" err="1">
                <a:solidFill>
                  <a:srgbClr val="2A3D43"/>
                </a:solidFill>
                <a:latin typeface="Roboto Condensed"/>
              </a:rPr>
              <a:t>đọc</a:t>
            </a:r>
            <a:r>
              <a:rPr lang="en-US" sz="4418" dirty="0">
                <a:solidFill>
                  <a:srgbClr val="2A3D43"/>
                </a:solidFill>
                <a:latin typeface="Roboto Condensed"/>
              </a:rPr>
              <a:t> </a:t>
            </a:r>
            <a:r>
              <a:rPr lang="en-US" sz="4418" dirty="0" err="1">
                <a:solidFill>
                  <a:srgbClr val="2A3D43"/>
                </a:solidFill>
                <a:latin typeface="Roboto Condensed"/>
              </a:rPr>
              <a:t>xót</a:t>
            </a:r>
            <a:r>
              <a:rPr lang="en-US" sz="4418" dirty="0">
                <a:solidFill>
                  <a:srgbClr val="2A3D43"/>
                </a:solidFill>
                <a:latin typeface="Roboto Condensed"/>
              </a:rPr>
              <a:t> xa, cay </a:t>
            </a:r>
            <a:r>
              <a:rPr lang="en-US" sz="4418" dirty="0" err="1">
                <a:solidFill>
                  <a:srgbClr val="2A3D43"/>
                </a:solidFill>
                <a:latin typeface="Roboto Condensed"/>
              </a:rPr>
              <a:t>đắng</a:t>
            </a:r>
            <a:r>
              <a:rPr lang="en-US" sz="4418" dirty="0">
                <a:solidFill>
                  <a:srgbClr val="2A3D43"/>
                </a:solidFill>
                <a:latin typeface="Roboto Condensed"/>
              </a:rPr>
              <a:t>, </a:t>
            </a:r>
            <a:r>
              <a:rPr lang="en-US" sz="4418" dirty="0" err="1">
                <a:solidFill>
                  <a:srgbClr val="2A3D43"/>
                </a:solidFill>
                <a:latin typeface="Roboto Condensed"/>
              </a:rPr>
              <a:t>tha</a:t>
            </a:r>
            <a:r>
              <a:rPr lang="en-US" sz="4418" dirty="0">
                <a:solidFill>
                  <a:srgbClr val="2A3D43"/>
                </a:solidFill>
                <a:latin typeface="Roboto Condensed"/>
              </a:rPr>
              <a:t> </a:t>
            </a:r>
            <a:r>
              <a:rPr lang="en-US" sz="4418" dirty="0" err="1">
                <a:solidFill>
                  <a:srgbClr val="2A3D43"/>
                </a:solidFill>
                <a:latin typeface="Roboto Condensed"/>
              </a:rPr>
              <a:t>thiết</a:t>
            </a:r>
            <a:r>
              <a:rPr lang="en-US" sz="4418" dirty="0">
                <a:solidFill>
                  <a:srgbClr val="2A3D43"/>
                </a:solidFill>
                <a:latin typeface="Roboto Condensed"/>
              </a:rPr>
              <a:t>. </a:t>
            </a:r>
          </a:p>
          <a:p>
            <a:pPr marL="954025" lvl="1" indent="-477012" algn="just">
              <a:lnSpc>
                <a:spcPts val="6186"/>
              </a:lnSpc>
              <a:buFont typeface="Arial"/>
              <a:buChar char="•"/>
            </a:pPr>
            <a:r>
              <a:rPr lang="en-US" sz="4418" dirty="0">
                <a:solidFill>
                  <a:srgbClr val="2A3D43"/>
                </a:solidFill>
                <a:latin typeface="Roboto Condensed"/>
              </a:rPr>
              <a:t>Trong quá </a:t>
            </a:r>
            <a:r>
              <a:rPr lang="en-US" sz="4418" dirty="0" err="1">
                <a:solidFill>
                  <a:srgbClr val="2A3D43"/>
                </a:solidFill>
                <a:latin typeface="Roboto Condensed"/>
              </a:rPr>
              <a:t>trình</a:t>
            </a:r>
            <a:r>
              <a:rPr lang="en-US" sz="4418" dirty="0">
                <a:solidFill>
                  <a:srgbClr val="2A3D43"/>
                </a:solidFill>
                <a:latin typeface="Roboto Condensed"/>
              </a:rPr>
              <a:t> </a:t>
            </a:r>
            <a:r>
              <a:rPr lang="en-US" sz="4418" dirty="0" err="1">
                <a:solidFill>
                  <a:srgbClr val="2A3D43"/>
                </a:solidFill>
                <a:latin typeface="Roboto Condensed"/>
              </a:rPr>
              <a:t>đọc</a:t>
            </a:r>
            <a:r>
              <a:rPr lang="en-US" sz="4418" dirty="0">
                <a:solidFill>
                  <a:srgbClr val="2A3D43"/>
                </a:solidFill>
                <a:latin typeface="Roboto Condensed"/>
              </a:rPr>
              <a:t>, </a:t>
            </a:r>
            <a:r>
              <a:rPr lang="en-US" sz="4418" dirty="0" err="1">
                <a:solidFill>
                  <a:srgbClr val="2A3D43"/>
                </a:solidFill>
                <a:latin typeface="Roboto Condensed"/>
              </a:rPr>
              <a:t>vừa</a:t>
            </a:r>
            <a:r>
              <a:rPr lang="en-US" sz="4418" dirty="0">
                <a:solidFill>
                  <a:srgbClr val="2A3D43"/>
                </a:solidFill>
                <a:latin typeface="Roboto Condensed"/>
              </a:rPr>
              <a:t> </a:t>
            </a:r>
            <a:r>
              <a:rPr lang="en-US" sz="4418" dirty="0" err="1">
                <a:solidFill>
                  <a:srgbClr val="2A3D43"/>
                </a:solidFill>
                <a:latin typeface="Roboto Condensed"/>
              </a:rPr>
              <a:t>tưởng</a:t>
            </a:r>
            <a:r>
              <a:rPr lang="en-US" sz="4418" dirty="0">
                <a:solidFill>
                  <a:srgbClr val="2A3D43"/>
                </a:solidFill>
                <a:latin typeface="Roboto Condensed"/>
              </a:rPr>
              <a:t> </a:t>
            </a:r>
            <a:r>
              <a:rPr lang="en-US" sz="4418" dirty="0" err="1">
                <a:solidFill>
                  <a:srgbClr val="2A3D43"/>
                </a:solidFill>
                <a:latin typeface="Roboto Condensed"/>
              </a:rPr>
              <a:t>tượng</a:t>
            </a:r>
            <a:r>
              <a:rPr lang="en-US" sz="4418" dirty="0">
                <a:solidFill>
                  <a:srgbClr val="2A3D43"/>
                </a:solidFill>
                <a:latin typeface="Roboto Condensed"/>
              </a:rPr>
              <a:t> </a:t>
            </a:r>
            <a:r>
              <a:rPr lang="en-US" sz="4418" dirty="0" err="1">
                <a:solidFill>
                  <a:srgbClr val="2A3D43"/>
                </a:solidFill>
                <a:latin typeface="Roboto Condensed"/>
              </a:rPr>
              <a:t>vừa</a:t>
            </a:r>
            <a:r>
              <a:rPr lang="en-US" sz="4418" dirty="0">
                <a:solidFill>
                  <a:srgbClr val="2A3D43"/>
                </a:solidFill>
                <a:latin typeface="Roboto Condensed"/>
              </a:rPr>
              <a:t> </a:t>
            </a:r>
            <a:r>
              <a:rPr lang="en-US" sz="4418" dirty="0" err="1">
                <a:solidFill>
                  <a:srgbClr val="2A3D43"/>
                </a:solidFill>
                <a:latin typeface="Roboto Condensed"/>
              </a:rPr>
              <a:t>suy</a:t>
            </a:r>
            <a:r>
              <a:rPr lang="en-US" sz="4418" dirty="0">
                <a:solidFill>
                  <a:srgbClr val="2A3D43"/>
                </a:solidFill>
                <a:latin typeface="Roboto Condensed"/>
              </a:rPr>
              <a:t> </a:t>
            </a:r>
            <a:r>
              <a:rPr lang="en-US" sz="4418" dirty="0" err="1">
                <a:solidFill>
                  <a:srgbClr val="2A3D43"/>
                </a:solidFill>
                <a:latin typeface="Roboto Condensed"/>
              </a:rPr>
              <a:t>ngẫm</a:t>
            </a:r>
            <a:r>
              <a:rPr lang="en-US" sz="4418" dirty="0">
                <a:solidFill>
                  <a:srgbClr val="2A3D43"/>
                </a:solidFill>
                <a:latin typeface="Roboto Condensed"/>
              </a:rPr>
              <a:t>, </a:t>
            </a:r>
            <a:r>
              <a:rPr lang="en-US" sz="4418" dirty="0" err="1">
                <a:solidFill>
                  <a:srgbClr val="2A3D43"/>
                </a:solidFill>
                <a:latin typeface="Roboto Condensed"/>
              </a:rPr>
              <a:t>đặc</a:t>
            </a:r>
            <a:r>
              <a:rPr lang="en-US" sz="4418" dirty="0">
                <a:solidFill>
                  <a:srgbClr val="2A3D43"/>
                </a:solidFill>
                <a:latin typeface="Roboto Condensed"/>
              </a:rPr>
              <a:t> </a:t>
            </a:r>
            <a:r>
              <a:rPr lang="en-US" sz="4418" dirty="0" err="1">
                <a:solidFill>
                  <a:srgbClr val="2A3D43"/>
                </a:solidFill>
                <a:latin typeface="Roboto Condensed"/>
              </a:rPr>
              <a:t>biệt</a:t>
            </a:r>
            <a:r>
              <a:rPr lang="en-US" sz="4418" dirty="0">
                <a:solidFill>
                  <a:srgbClr val="2A3D43"/>
                </a:solidFill>
                <a:latin typeface="Roboto Condensed"/>
              </a:rPr>
              <a:t> </a:t>
            </a:r>
            <a:r>
              <a:rPr lang="en-US" sz="4418" dirty="0" err="1">
                <a:solidFill>
                  <a:srgbClr val="2A3D43"/>
                </a:solidFill>
                <a:latin typeface="Roboto Condensed"/>
              </a:rPr>
              <a:t>chú</a:t>
            </a:r>
            <a:r>
              <a:rPr lang="en-US" sz="4418" dirty="0">
                <a:solidFill>
                  <a:srgbClr val="2A3D43"/>
                </a:solidFill>
                <a:latin typeface="Roboto Condensed"/>
              </a:rPr>
              <a:t> ý </a:t>
            </a:r>
            <a:r>
              <a:rPr lang="en-US" sz="4418" dirty="0" err="1">
                <a:solidFill>
                  <a:srgbClr val="2A3D43"/>
                </a:solidFill>
                <a:latin typeface="Roboto Condensed"/>
              </a:rPr>
              <a:t>các</a:t>
            </a:r>
            <a:r>
              <a:rPr lang="en-US" sz="4418" dirty="0">
                <a:solidFill>
                  <a:srgbClr val="2A3D43"/>
                </a:solidFill>
                <a:latin typeface="Roboto Condensed"/>
              </a:rPr>
              <a:t> </a:t>
            </a:r>
            <a:r>
              <a:rPr lang="en-US" sz="4418" dirty="0" err="1">
                <a:solidFill>
                  <a:srgbClr val="2A3D43"/>
                </a:solidFill>
                <a:latin typeface="Roboto Condensed"/>
              </a:rPr>
              <a:t>từ</a:t>
            </a:r>
            <a:r>
              <a:rPr lang="en-US" sz="4418" dirty="0">
                <a:solidFill>
                  <a:srgbClr val="2A3D43"/>
                </a:solidFill>
                <a:latin typeface="Roboto Condensed"/>
              </a:rPr>
              <a:t> </a:t>
            </a:r>
            <a:r>
              <a:rPr lang="en-US" sz="4418" dirty="0" err="1">
                <a:solidFill>
                  <a:srgbClr val="2A3D43"/>
                </a:solidFill>
                <a:latin typeface="Roboto Condensed"/>
              </a:rPr>
              <a:t>khó</a:t>
            </a:r>
            <a:r>
              <a:rPr lang="en-US" sz="4418" dirty="0">
                <a:solidFill>
                  <a:srgbClr val="2A3D43"/>
                </a:solidFill>
                <a:latin typeface="Roboto Condensed"/>
              </a:rPr>
              <a:t> </a:t>
            </a:r>
            <a:r>
              <a:rPr lang="en-US" sz="4418" dirty="0" err="1">
                <a:solidFill>
                  <a:srgbClr val="2A3D43"/>
                </a:solidFill>
                <a:latin typeface="Roboto Condensed"/>
              </a:rPr>
              <a:t>được</a:t>
            </a:r>
            <a:r>
              <a:rPr lang="en-US" sz="4418" dirty="0">
                <a:solidFill>
                  <a:srgbClr val="2A3D43"/>
                </a:solidFill>
                <a:latin typeface="Roboto Condensed"/>
              </a:rPr>
              <a:t> </a:t>
            </a:r>
            <a:r>
              <a:rPr lang="en-US" sz="4418" dirty="0" err="1">
                <a:solidFill>
                  <a:srgbClr val="2A3D43"/>
                </a:solidFill>
                <a:latin typeface="Roboto Condensed"/>
              </a:rPr>
              <a:t>chú</a:t>
            </a:r>
            <a:r>
              <a:rPr lang="en-US" sz="4418" dirty="0">
                <a:solidFill>
                  <a:srgbClr val="2A3D43"/>
                </a:solidFill>
                <a:latin typeface="Roboto Condensed"/>
              </a:rPr>
              <a:t> </a:t>
            </a:r>
            <a:r>
              <a:rPr lang="en-US" sz="4418" dirty="0" err="1">
                <a:solidFill>
                  <a:srgbClr val="2A3D43"/>
                </a:solidFill>
                <a:latin typeface="Roboto Condensed"/>
              </a:rPr>
              <a:t>thích</a:t>
            </a:r>
            <a:r>
              <a:rPr lang="en-US" sz="4418" dirty="0">
                <a:solidFill>
                  <a:srgbClr val="2A3D43"/>
                </a:solidFill>
                <a:latin typeface="Roboto Condensed"/>
              </a:rPr>
              <a:t> </a:t>
            </a:r>
            <a:r>
              <a:rPr lang="en-US" sz="4418" dirty="0" err="1">
                <a:solidFill>
                  <a:srgbClr val="2A3D43"/>
                </a:solidFill>
                <a:latin typeface="Roboto Condensed"/>
              </a:rPr>
              <a:t>phía</a:t>
            </a:r>
            <a:r>
              <a:rPr lang="en-US" sz="4418" dirty="0">
                <a:solidFill>
                  <a:srgbClr val="2A3D43"/>
                </a:solidFill>
                <a:latin typeface="Roboto Condensed"/>
              </a:rPr>
              <a:t> </a:t>
            </a:r>
            <a:r>
              <a:rPr lang="en-US" sz="4418" dirty="0" err="1">
                <a:solidFill>
                  <a:srgbClr val="2A3D43"/>
                </a:solidFill>
                <a:latin typeface="Roboto Condensed"/>
              </a:rPr>
              <a:t>chân</a:t>
            </a:r>
            <a:r>
              <a:rPr lang="en-US" sz="4418" dirty="0">
                <a:solidFill>
                  <a:srgbClr val="2A3D43"/>
                </a:solidFill>
                <a:latin typeface="Roboto Condensed"/>
              </a:rPr>
              <a:t> </a:t>
            </a:r>
            <a:r>
              <a:rPr lang="en-US" sz="4418" dirty="0" err="1">
                <a:solidFill>
                  <a:srgbClr val="2A3D43"/>
                </a:solidFill>
                <a:latin typeface="Roboto Condensed"/>
              </a:rPr>
              <a:t>trang</a:t>
            </a:r>
            <a:r>
              <a:rPr lang="en-US" sz="4418" dirty="0">
                <a:solidFill>
                  <a:srgbClr val="2A3D43"/>
                </a:solidFill>
                <a:latin typeface="Roboto Condensed"/>
              </a:rPr>
              <a:t>: </a:t>
            </a:r>
            <a:r>
              <a:rPr lang="en-US" sz="4418" dirty="0" err="1">
                <a:solidFill>
                  <a:srgbClr val="2A3D43"/>
                </a:solidFill>
                <a:latin typeface="Roboto Condensed Italics"/>
              </a:rPr>
              <a:t>ốc</a:t>
            </a:r>
            <a:r>
              <a:rPr lang="en-US" sz="4418" dirty="0">
                <a:solidFill>
                  <a:srgbClr val="2A3D43"/>
                </a:solidFill>
                <a:latin typeface="Roboto Condensed Italics"/>
              </a:rPr>
              <a:t>, </a:t>
            </a:r>
            <a:r>
              <a:rPr lang="en-US" sz="4418" dirty="0" err="1">
                <a:solidFill>
                  <a:srgbClr val="2A3D43"/>
                </a:solidFill>
                <a:latin typeface="Roboto Condensed Italics"/>
              </a:rPr>
              <a:t>tiêu</a:t>
            </a:r>
            <a:r>
              <a:rPr lang="en-US" sz="4418" dirty="0">
                <a:solidFill>
                  <a:srgbClr val="2A3D43"/>
                </a:solidFill>
                <a:latin typeface="Roboto Condensed Italics"/>
              </a:rPr>
              <a:t>, non </a:t>
            </a:r>
            <a:r>
              <a:rPr lang="en-US" sz="4418" dirty="0" err="1">
                <a:solidFill>
                  <a:srgbClr val="2A3D43"/>
                </a:solidFill>
                <a:latin typeface="Roboto Condensed Italics"/>
              </a:rPr>
              <a:t>Yên</a:t>
            </a:r>
            <a:r>
              <a:rPr lang="en-US" sz="4418" dirty="0">
                <a:solidFill>
                  <a:srgbClr val="2A3D43"/>
                </a:solidFill>
                <a:latin typeface="Roboto Condensed Italics"/>
              </a:rPr>
              <a:t>, </a:t>
            </a:r>
            <a:r>
              <a:rPr lang="en-US" sz="4418" dirty="0" err="1">
                <a:solidFill>
                  <a:srgbClr val="2A3D43"/>
                </a:solidFill>
                <a:latin typeface="Roboto Condensed Italics"/>
              </a:rPr>
              <a:t>nghìn</a:t>
            </a:r>
            <a:r>
              <a:rPr lang="en-US" sz="4418" dirty="0">
                <a:solidFill>
                  <a:srgbClr val="2A3D43"/>
                </a:solidFill>
                <a:latin typeface="Roboto Condensed Italics"/>
              </a:rPr>
              <a:t> </a:t>
            </a:r>
            <a:r>
              <a:rPr lang="en-US" sz="4418" dirty="0" err="1">
                <a:solidFill>
                  <a:srgbClr val="2A3D43"/>
                </a:solidFill>
                <a:latin typeface="Roboto Condensed Italics"/>
              </a:rPr>
              <a:t>vàng</a:t>
            </a:r>
            <a:r>
              <a:rPr lang="en-US" sz="4418" dirty="0">
                <a:solidFill>
                  <a:srgbClr val="2A3D43"/>
                </a:solidFill>
                <a:latin typeface="Roboto Condensed Italics"/>
              </a:rPr>
              <a:t>, </a:t>
            </a:r>
            <a:r>
              <a:rPr lang="en-US" sz="4418" dirty="0" err="1">
                <a:solidFill>
                  <a:srgbClr val="2A3D43"/>
                </a:solidFill>
                <a:latin typeface="Roboto Condensed Italics"/>
              </a:rPr>
              <a:t>gió</a:t>
            </a:r>
            <a:r>
              <a:rPr lang="en-US" sz="4418" dirty="0">
                <a:solidFill>
                  <a:srgbClr val="2A3D43"/>
                </a:solidFill>
                <a:latin typeface="Roboto Condensed Italics"/>
              </a:rPr>
              <a:t> </a:t>
            </a:r>
            <a:r>
              <a:rPr lang="en-US" sz="4418" dirty="0" err="1">
                <a:solidFill>
                  <a:srgbClr val="2A3D43"/>
                </a:solidFill>
                <a:latin typeface="Roboto Condensed Italics"/>
              </a:rPr>
              <a:t>đông</a:t>
            </a:r>
            <a:r>
              <a:rPr lang="en-US" sz="4418" dirty="0">
                <a:solidFill>
                  <a:srgbClr val="2A3D43"/>
                </a:solidFill>
                <a:latin typeface="Roboto Condensed Italics"/>
              </a:rPr>
              <a:t>, </a:t>
            </a:r>
            <a:r>
              <a:rPr lang="en-US" sz="4418" dirty="0" err="1">
                <a:solidFill>
                  <a:srgbClr val="2A3D43"/>
                </a:solidFill>
                <a:latin typeface="Roboto Condensed Italics"/>
              </a:rPr>
              <a:t>dãi</a:t>
            </a:r>
            <a:r>
              <a:rPr lang="en-US" sz="4418" dirty="0">
                <a:solidFill>
                  <a:srgbClr val="2A3D43"/>
                </a:solidFill>
                <a:latin typeface="Roboto Condensed Italics"/>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110019" y="181647"/>
            <a:ext cx="7460636" cy="924039"/>
          </a:xfrm>
          <a:prstGeom prst="rect">
            <a:avLst/>
          </a:prstGeom>
        </p:spPr>
        <p:txBody>
          <a:bodyPr lIns="0" tIns="0" rIns="0" bIns="0" rtlCol="0" anchor="t">
            <a:spAutoFit/>
          </a:bodyPr>
          <a:lstStyle/>
          <a:p>
            <a:pPr algn="just">
              <a:lnSpc>
                <a:spcPts val="7477"/>
              </a:lnSpc>
            </a:pPr>
            <a:r>
              <a:rPr lang="en-US" sz="5982">
                <a:solidFill>
                  <a:srgbClr val="FFCF51"/>
                </a:solidFill>
                <a:latin typeface="Fraunces Bold"/>
              </a:rPr>
              <a:t>2. ĐỌC VĂN BẢN</a:t>
            </a:r>
          </a:p>
        </p:txBody>
      </p:sp>
      <p:grpSp>
        <p:nvGrpSpPr>
          <p:cNvPr id="4" name="Group 4"/>
          <p:cNvGrpSpPr/>
          <p:nvPr/>
        </p:nvGrpSpPr>
        <p:grpSpPr>
          <a:xfrm>
            <a:off x="690843" y="3282014"/>
            <a:ext cx="17016710" cy="5501569"/>
            <a:chOff x="0" y="0"/>
            <a:chExt cx="4481767" cy="1448973"/>
          </a:xfrm>
        </p:grpSpPr>
        <p:sp>
          <p:nvSpPr>
            <p:cNvPr id="5" name="Freeform 5"/>
            <p:cNvSpPr/>
            <p:nvPr/>
          </p:nvSpPr>
          <p:spPr>
            <a:xfrm>
              <a:off x="0" y="0"/>
              <a:ext cx="4481767" cy="1448973"/>
            </a:xfrm>
            <a:custGeom>
              <a:avLst/>
              <a:gdLst/>
              <a:ahLst/>
              <a:cxnLst/>
              <a:rect l="l" t="t" r="r" b="b"/>
              <a:pathLst>
                <a:path w="4481767" h="1448973">
                  <a:moveTo>
                    <a:pt x="0" y="0"/>
                  </a:moveTo>
                  <a:lnTo>
                    <a:pt x="4481767" y="0"/>
                  </a:lnTo>
                  <a:lnTo>
                    <a:pt x="4481767" y="1448973"/>
                  </a:lnTo>
                  <a:lnTo>
                    <a:pt x="0" y="1448973"/>
                  </a:lnTo>
                  <a:close/>
                </a:path>
              </a:pathLst>
            </a:custGeom>
            <a:solidFill>
              <a:srgbClr val="2A3D43"/>
            </a:solidFill>
          </p:spPr>
          <p:txBody>
            <a:bodyPr/>
            <a:lstStyle/>
            <a:p>
              <a:endParaRPr lang="en-US"/>
            </a:p>
          </p:txBody>
        </p:sp>
        <p:sp>
          <p:nvSpPr>
            <p:cNvPr id="6" name="TextBox 6"/>
            <p:cNvSpPr txBox="1"/>
            <p:nvPr/>
          </p:nvSpPr>
          <p:spPr>
            <a:xfrm>
              <a:off x="0" y="-38100"/>
              <a:ext cx="4481767" cy="1487073"/>
            </a:xfrm>
            <a:prstGeom prst="rect">
              <a:avLst/>
            </a:prstGeom>
          </p:spPr>
          <p:txBody>
            <a:bodyPr lIns="50800" tIns="50800" rIns="50800" bIns="50800" rtlCol="0" anchor="ctr"/>
            <a:lstStyle/>
            <a:p>
              <a:pPr algn="ctr">
                <a:lnSpc>
                  <a:spcPts val="2659"/>
                </a:lnSpc>
              </a:pPr>
              <a:endParaRPr/>
            </a:p>
          </p:txBody>
        </p:sp>
      </p:grpSp>
      <p:graphicFrame>
        <p:nvGraphicFramePr>
          <p:cNvPr id="7" name="Table 7"/>
          <p:cNvGraphicFramePr>
            <a:graphicFrameLocks noGrp="1"/>
          </p:cNvGraphicFramePr>
          <p:nvPr/>
        </p:nvGraphicFramePr>
        <p:xfrm>
          <a:off x="1024713" y="3637261"/>
          <a:ext cx="16234587" cy="4791076"/>
        </p:xfrm>
        <a:graphic>
          <a:graphicData uri="http://schemas.openxmlformats.org/drawingml/2006/table">
            <a:tbl>
              <a:tblPr/>
              <a:tblGrid>
                <a:gridCol w="13135362">
                  <a:extLst>
                    <a:ext uri="{9D8B030D-6E8A-4147-A177-3AD203B41FA5}">
                      <a16:colId xmlns:a16="http://schemas.microsoft.com/office/drawing/2014/main" val="20000"/>
                    </a:ext>
                  </a:extLst>
                </a:gridCol>
                <a:gridCol w="1500690">
                  <a:extLst>
                    <a:ext uri="{9D8B030D-6E8A-4147-A177-3AD203B41FA5}">
                      <a16:colId xmlns:a16="http://schemas.microsoft.com/office/drawing/2014/main" val="20001"/>
                    </a:ext>
                  </a:extLst>
                </a:gridCol>
                <a:gridCol w="1598535">
                  <a:extLst>
                    <a:ext uri="{9D8B030D-6E8A-4147-A177-3AD203B41FA5}">
                      <a16:colId xmlns:a16="http://schemas.microsoft.com/office/drawing/2014/main" val="20002"/>
                    </a:ext>
                  </a:extLst>
                </a:gridCol>
              </a:tblGrid>
              <a:tr h="792150">
                <a:tc>
                  <a:txBody>
                    <a:bodyPr/>
                    <a:lstStyle/>
                    <a:p>
                      <a:pPr algn="ctr">
                        <a:lnSpc>
                          <a:spcPts val="3868"/>
                        </a:lnSpc>
                        <a:defRPr/>
                      </a:pPr>
                      <a:r>
                        <a:rPr lang="en-US" sz="3223">
                          <a:solidFill>
                            <a:srgbClr val="F5EFEB"/>
                          </a:solidFill>
                          <a:latin typeface="Roboto Condensed Bold"/>
                        </a:rPr>
                        <a:t> Tiêu chí</a:t>
                      </a:r>
                      <a:endParaRPr lang="en-US" sz="1100"/>
                    </a:p>
                  </a:txBody>
                  <a:tcPr marL="76200" marR="76200" marT="76200" marB="762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ysDash"/>
                      <a:round/>
                      <a:headEnd type="none" w="med" len="med"/>
                      <a:tailEnd type="none" w="med" len="med"/>
                    </a:lnB>
                    <a:solidFill>
                      <a:srgbClr val="627D89"/>
                    </a:solidFill>
                  </a:tcPr>
                </a:tc>
                <a:tc>
                  <a:txBody>
                    <a:bodyPr/>
                    <a:lstStyle/>
                    <a:p>
                      <a:pPr algn="ctr">
                        <a:lnSpc>
                          <a:spcPts val="3868"/>
                        </a:lnSpc>
                        <a:defRPr/>
                      </a:pPr>
                      <a:r>
                        <a:rPr lang="en-US" sz="3223">
                          <a:solidFill>
                            <a:srgbClr val="F5EFEB"/>
                          </a:solidFill>
                          <a:latin typeface="Roboto Condensed Bold"/>
                        </a:rPr>
                        <a:t> Có   </a:t>
                      </a:r>
                      <a:endParaRPr lang="en-US" sz="1100"/>
                    </a:p>
                  </a:txBody>
                  <a:tcPr marL="76200" marR="76200" marT="76200" marB="762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ysDash"/>
                      <a:round/>
                      <a:headEnd type="none" w="med" len="med"/>
                      <a:tailEnd type="none" w="med" len="med"/>
                    </a:lnB>
                    <a:solidFill>
                      <a:srgbClr val="627D89"/>
                    </a:solidFill>
                  </a:tcPr>
                </a:tc>
                <a:tc>
                  <a:txBody>
                    <a:bodyPr/>
                    <a:lstStyle/>
                    <a:p>
                      <a:pPr algn="ctr">
                        <a:lnSpc>
                          <a:spcPts val="3868"/>
                        </a:lnSpc>
                        <a:defRPr/>
                      </a:pPr>
                      <a:r>
                        <a:rPr lang="en-US" sz="3223">
                          <a:solidFill>
                            <a:srgbClr val="F5EFEB"/>
                          </a:solidFill>
                          <a:latin typeface="Roboto Condensed Bold"/>
                        </a:rPr>
                        <a:t> Không</a:t>
                      </a:r>
                      <a:endParaRPr lang="en-US" sz="1100"/>
                    </a:p>
                  </a:txBody>
                  <a:tcPr marL="76200" marR="76200" marT="76200" marB="762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ysDash"/>
                      <a:round/>
                      <a:headEnd type="none" w="med" len="med"/>
                      <a:tailEnd type="none" w="med" len="med"/>
                    </a:lnB>
                    <a:solidFill>
                      <a:srgbClr val="627D89"/>
                    </a:solidFill>
                  </a:tcPr>
                </a:tc>
                <a:extLst>
                  <a:ext uri="{0D108BD9-81ED-4DB2-BD59-A6C34878D82A}">
                    <a16:rowId xmlns:a16="http://schemas.microsoft.com/office/drawing/2014/main" val="10000"/>
                  </a:ext>
                </a:extLst>
              </a:tr>
              <a:tr h="878046">
                <a:tc>
                  <a:txBody>
                    <a:bodyPr/>
                    <a:lstStyle/>
                    <a:p>
                      <a:pPr algn="l">
                        <a:lnSpc>
                          <a:spcPts val="4199"/>
                        </a:lnSpc>
                        <a:defRPr/>
                      </a:pPr>
                      <a:r>
                        <a:rPr lang="en-US" sz="3499">
                          <a:solidFill>
                            <a:srgbClr val="FFFFFF"/>
                          </a:solidFill>
                          <a:latin typeface="Roboto Condensed"/>
                        </a:rPr>
                        <a:t>Đọc trôi chảy, không bỏ từ, thêm từ.</a:t>
                      </a:r>
                      <a:endParaRPr lang="en-US" sz="1100"/>
                    </a:p>
                  </a:txBody>
                  <a:tcPr marL="76200" marR="76200" marT="76200" marB="76200" anchor="ctr">
                    <a:lnL w="9525" cap="flat" cmpd="sng" algn="ctr">
                      <a:solidFill>
                        <a:srgbClr val="FEFFFE"/>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ysDash"/>
                      <a:round/>
                      <a:headEnd type="none" w="med" len="med"/>
                      <a:tailEnd type="none" w="med" len="med"/>
                    </a:lnT>
                    <a:lnB w="9525" cap="flat" cmpd="sng" algn="ctr">
                      <a:solidFill>
                        <a:srgbClr val="FEFFF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ysDash"/>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ysDash"/>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878046">
                <a:tc>
                  <a:txBody>
                    <a:bodyPr/>
                    <a:lstStyle/>
                    <a:p>
                      <a:pPr algn="just">
                        <a:lnSpc>
                          <a:spcPts val="4199"/>
                        </a:lnSpc>
                        <a:defRPr/>
                      </a:pPr>
                      <a:r>
                        <a:rPr lang="en-US" sz="3499">
                          <a:solidFill>
                            <a:srgbClr val="FFFFFF"/>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FEFFFE"/>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878046">
                <a:tc>
                  <a:txBody>
                    <a:bodyPr/>
                    <a:lstStyle/>
                    <a:p>
                      <a:pPr algn="l">
                        <a:lnSpc>
                          <a:spcPts val="4199"/>
                        </a:lnSpc>
                        <a:defRPr/>
                      </a:pPr>
                      <a:r>
                        <a:rPr lang="en-US" sz="3499">
                          <a:solidFill>
                            <a:srgbClr val="FFFFFF"/>
                          </a:solidFill>
                          <a:latin typeface="Roboto Condensed"/>
                        </a:rPr>
                        <a:t>Tốc độ đọc phù hợp.</a:t>
                      </a:r>
                      <a:endParaRPr lang="en-US" sz="1100"/>
                    </a:p>
                  </a:txBody>
                  <a:tcPr marL="76200" marR="76200" marT="76200" marB="76200" anchor="ctr">
                    <a:lnL w="9525" cap="flat" cmpd="sng" algn="ctr">
                      <a:solidFill>
                        <a:srgbClr val="FEFFFE"/>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364788">
                <a:tc>
                  <a:txBody>
                    <a:bodyPr/>
                    <a:lstStyle/>
                    <a:p>
                      <a:pPr algn="just">
                        <a:lnSpc>
                          <a:spcPts val="4199"/>
                        </a:lnSpc>
                        <a:defRPr/>
                      </a:pPr>
                      <a:r>
                        <a:rPr lang="en-US" sz="3499" dirty="0" err="1">
                          <a:solidFill>
                            <a:srgbClr val="FFFFFF"/>
                          </a:solidFill>
                          <a:latin typeface="Roboto Condensed"/>
                        </a:rPr>
                        <a:t>Sử</a:t>
                      </a:r>
                      <a:r>
                        <a:rPr lang="en-US" sz="3499" dirty="0">
                          <a:solidFill>
                            <a:srgbClr val="FFFFFF"/>
                          </a:solidFill>
                          <a:latin typeface="Roboto Condensed"/>
                        </a:rPr>
                        <a:t> </a:t>
                      </a:r>
                      <a:r>
                        <a:rPr lang="en-US" sz="3499" dirty="0" err="1">
                          <a:solidFill>
                            <a:srgbClr val="FFFFFF"/>
                          </a:solidFill>
                          <a:latin typeface="Roboto Condensed"/>
                        </a:rPr>
                        <a:t>dụng</a:t>
                      </a:r>
                      <a:r>
                        <a:rPr lang="en-US" sz="3499" dirty="0">
                          <a:solidFill>
                            <a:srgbClr val="FFFFFF"/>
                          </a:solidFill>
                          <a:latin typeface="Roboto Condensed"/>
                        </a:rPr>
                        <a:t> </a:t>
                      </a:r>
                      <a:r>
                        <a:rPr lang="en-US" sz="3499" dirty="0" err="1">
                          <a:solidFill>
                            <a:srgbClr val="FFFFFF"/>
                          </a:solidFill>
                          <a:latin typeface="Roboto Condensed"/>
                        </a:rPr>
                        <a:t>giọng</a:t>
                      </a:r>
                      <a:r>
                        <a:rPr lang="en-US" sz="3499" dirty="0">
                          <a:solidFill>
                            <a:srgbClr val="FFFFFF"/>
                          </a:solidFill>
                          <a:latin typeface="Roboto Condensed"/>
                        </a:rPr>
                        <a:t> </a:t>
                      </a:r>
                      <a:r>
                        <a:rPr lang="en-US" sz="3499" dirty="0" err="1">
                          <a:solidFill>
                            <a:srgbClr val="FFFFFF"/>
                          </a:solidFill>
                          <a:latin typeface="Roboto Condensed"/>
                        </a:rPr>
                        <a:t>điệu</a:t>
                      </a:r>
                      <a:r>
                        <a:rPr lang="en-US" sz="3499" dirty="0">
                          <a:solidFill>
                            <a:srgbClr val="FFFFFF"/>
                          </a:solidFill>
                          <a:latin typeface="Roboto Condensed"/>
                        </a:rPr>
                        <a:t> </a:t>
                      </a:r>
                      <a:r>
                        <a:rPr lang="en-US" sz="3499" dirty="0" err="1">
                          <a:solidFill>
                            <a:srgbClr val="FFFFFF"/>
                          </a:solidFill>
                          <a:latin typeface="Roboto Condensed"/>
                        </a:rPr>
                        <a:t>khác</a:t>
                      </a:r>
                      <a:r>
                        <a:rPr lang="en-US" sz="3499" dirty="0">
                          <a:solidFill>
                            <a:srgbClr val="FFFFFF"/>
                          </a:solidFill>
                          <a:latin typeface="Roboto Condensed"/>
                        </a:rPr>
                        <a:t> </a:t>
                      </a:r>
                      <a:r>
                        <a:rPr lang="en-US" sz="3499" dirty="0" err="1">
                          <a:solidFill>
                            <a:srgbClr val="FFFFFF"/>
                          </a:solidFill>
                          <a:latin typeface="Roboto Condensed"/>
                        </a:rPr>
                        <a:t>nhau</a:t>
                      </a:r>
                      <a:r>
                        <a:rPr lang="en-US" sz="3499" dirty="0">
                          <a:solidFill>
                            <a:srgbClr val="FFFFFF"/>
                          </a:solidFill>
                          <a:latin typeface="Roboto Condensed"/>
                        </a:rPr>
                        <a:t> </a:t>
                      </a:r>
                      <a:r>
                        <a:rPr lang="en-US" sz="3499" dirty="0" err="1">
                          <a:solidFill>
                            <a:srgbClr val="FFFFFF"/>
                          </a:solidFill>
                          <a:latin typeface="Roboto Condensed"/>
                        </a:rPr>
                        <a:t>để</a:t>
                      </a:r>
                      <a:r>
                        <a:rPr lang="en-US" sz="3499" dirty="0">
                          <a:solidFill>
                            <a:srgbClr val="FFFFFF"/>
                          </a:solidFill>
                          <a:latin typeface="Roboto Condensed"/>
                        </a:rPr>
                        <a:t> </a:t>
                      </a:r>
                      <a:r>
                        <a:rPr lang="en-US" sz="3499" dirty="0" err="1">
                          <a:solidFill>
                            <a:srgbClr val="FFFFFF"/>
                          </a:solidFill>
                          <a:latin typeface="Roboto Condensed"/>
                        </a:rPr>
                        <a:t>thể</a:t>
                      </a:r>
                      <a:r>
                        <a:rPr lang="en-US" sz="3499" dirty="0">
                          <a:solidFill>
                            <a:srgbClr val="FFFFFF"/>
                          </a:solidFill>
                          <a:latin typeface="Roboto Condensed"/>
                        </a:rPr>
                        <a:t> </a:t>
                      </a:r>
                      <a:r>
                        <a:rPr lang="en-US" sz="3499" dirty="0" err="1">
                          <a:solidFill>
                            <a:srgbClr val="FFFFFF"/>
                          </a:solidFill>
                          <a:latin typeface="Roboto Condensed"/>
                        </a:rPr>
                        <a:t>hiện</a:t>
                      </a:r>
                      <a:r>
                        <a:rPr lang="en-US" sz="3499" dirty="0">
                          <a:solidFill>
                            <a:srgbClr val="FFFFFF"/>
                          </a:solidFill>
                          <a:latin typeface="Roboto Condensed"/>
                        </a:rPr>
                        <a:t> </a:t>
                      </a:r>
                      <a:r>
                        <a:rPr lang="en-US" sz="3499" dirty="0" err="1">
                          <a:solidFill>
                            <a:srgbClr val="FFFFFF"/>
                          </a:solidFill>
                          <a:latin typeface="Roboto Condensed"/>
                        </a:rPr>
                        <a:t>được</a:t>
                      </a:r>
                      <a:r>
                        <a:rPr lang="en-US" sz="3499" dirty="0">
                          <a:solidFill>
                            <a:srgbClr val="FFFFFF"/>
                          </a:solidFill>
                          <a:latin typeface="Roboto Condensed"/>
                        </a:rPr>
                        <a:t> </a:t>
                      </a:r>
                      <a:r>
                        <a:rPr lang="en-US" sz="3499" dirty="0" err="1">
                          <a:solidFill>
                            <a:srgbClr val="FFFFFF"/>
                          </a:solidFill>
                          <a:latin typeface="Roboto Condensed"/>
                        </a:rPr>
                        <a:t>cảm</a:t>
                      </a:r>
                      <a:r>
                        <a:rPr lang="en-US" sz="3499" dirty="0">
                          <a:solidFill>
                            <a:srgbClr val="FFFFFF"/>
                          </a:solidFill>
                          <a:latin typeface="Roboto Condensed"/>
                        </a:rPr>
                        <a:t> </a:t>
                      </a:r>
                      <a:r>
                        <a:rPr lang="en-US" sz="3499" dirty="0" err="1">
                          <a:solidFill>
                            <a:srgbClr val="FFFFFF"/>
                          </a:solidFill>
                          <a:latin typeface="Roboto Condensed"/>
                        </a:rPr>
                        <a:t>xúc</a:t>
                      </a:r>
                      <a:r>
                        <a:rPr lang="en-US" sz="3499" dirty="0">
                          <a:solidFill>
                            <a:srgbClr val="FFFFFF"/>
                          </a:solidFill>
                          <a:latin typeface="Roboto Condensed"/>
                        </a:rPr>
                        <a:t> </a:t>
                      </a:r>
                      <a:r>
                        <a:rPr lang="en-US" sz="3499" dirty="0" err="1">
                          <a:solidFill>
                            <a:srgbClr val="FFFFFF"/>
                          </a:solidFill>
                          <a:latin typeface="Roboto Condensed"/>
                        </a:rPr>
                        <a:t>của</a:t>
                      </a:r>
                      <a:r>
                        <a:rPr lang="en-US" sz="3499" dirty="0">
                          <a:solidFill>
                            <a:srgbClr val="FFFFFF"/>
                          </a:solidFill>
                          <a:latin typeface="Roboto Condensed"/>
                        </a:rPr>
                        <a:t> </a:t>
                      </a:r>
                      <a:r>
                        <a:rPr lang="en-US" sz="3499" dirty="0" err="1">
                          <a:solidFill>
                            <a:srgbClr val="FFFFFF"/>
                          </a:solidFill>
                          <a:latin typeface="Roboto Condensed"/>
                        </a:rPr>
                        <a:t>nhân</a:t>
                      </a:r>
                      <a:r>
                        <a:rPr lang="en-US" sz="3499" dirty="0">
                          <a:solidFill>
                            <a:srgbClr val="FFFFFF"/>
                          </a:solidFill>
                          <a:latin typeface="Roboto Condensed"/>
                        </a:rPr>
                        <a:t> </a:t>
                      </a:r>
                      <a:r>
                        <a:rPr lang="en-US" sz="3499" dirty="0" err="1">
                          <a:solidFill>
                            <a:srgbClr val="FFFFFF"/>
                          </a:solidFill>
                          <a:latin typeface="Roboto Condensed"/>
                        </a:rPr>
                        <a:t>vật</a:t>
                      </a:r>
                      <a:r>
                        <a:rPr lang="en-US" sz="3499" dirty="0">
                          <a:solidFill>
                            <a:srgbClr val="FFFFFF"/>
                          </a:solidFill>
                          <a:latin typeface="Roboto Condensed"/>
                        </a:rPr>
                        <a:t> </a:t>
                      </a:r>
                      <a:r>
                        <a:rPr lang="en-US" sz="3499" dirty="0" err="1">
                          <a:solidFill>
                            <a:srgbClr val="FFFFFF"/>
                          </a:solidFill>
                          <a:latin typeface="Roboto Condensed"/>
                        </a:rPr>
                        <a:t>trữ</a:t>
                      </a:r>
                      <a:r>
                        <a:rPr lang="en-US" sz="3499" dirty="0">
                          <a:solidFill>
                            <a:srgbClr val="FFFFFF"/>
                          </a:solidFill>
                          <a:latin typeface="Roboto Condensed"/>
                        </a:rPr>
                        <a:t> </a:t>
                      </a:r>
                      <a:r>
                        <a:rPr lang="en-US" sz="3499" dirty="0" err="1">
                          <a:solidFill>
                            <a:srgbClr val="FFFFFF"/>
                          </a:solidFill>
                          <a:latin typeface="Roboto Condensed"/>
                        </a:rPr>
                        <a:t>tình</a:t>
                      </a:r>
                      <a:endParaRPr lang="en-US" sz="1100" dirty="0"/>
                    </a:p>
                  </a:txBody>
                  <a:tcPr marL="76200" marR="76200" marT="76200" marB="76200" anchor="ctr">
                    <a:lnL w="9525" cap="flat" cmpd="sng" algn="ctr">
                      <a:solidFill>
                        <a:srgbClr val="FEFFFE"/>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EFFFE"/>
                      </a:solidFill>
                      <a:prstDash val="solid"/>
                      <a:round/>
                      <a:headEnd type="none" w="med" len="med"/>
                      <a:tailEnd type="none" w="med" len="med"/>
                    </a:lnT>
                    <a:lnB w="9525" cap="flat" cmpd="sng" algn="ctr">
                      <a:solidFill>
                        <a:srgbClr val="FEFFF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a:lnSpc>
                          <a:spcPts val="4899"/>
                        </a:lnSpc>
                        <a:defRPr/>
                      </a:pPr>
                      <a:endParaRPr lang="en-US" sz="1100" dirty="0"/>
                    </a:p>
                  </a:txBody>
                  <a:tcPr marL="76200" marR="76200" marT="76200" marB="762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TextBox 8"/>
          <p:cNvSpPr txBox="1"/>
          <p:nvPr/>
        </p:nvSpPr>
        <p:spPr>
          <a:xfrm>
            <a:off x="5021472" y="2178646"/>
            <a:ext cx="9227928" cy="788035"/>
          </a:xfrm>
          <a:prstGeom prst="rect">
            <a:avLst/>
          </a:prstGeom>
        </p:spPr>
        <p:txBody>
          <a:bodyPr wrap="square" lIns="0" tIns="0" rIns="0" bIns="0" rtlCol="0" anchor="t">
            <a:spAutoFit/>
          </a:bodyPr>
          <a:lstStyle/>
          <a:p>
            <a:pPr algn="ctr">
              <a:lnSpc>
                <a:spcPts val="6439"/>
              </a:lnSpc>
            </a:pPr>
            <a:r>
              <a:rPr lang="en-US" sz="4599" dirty="0">
                <a:solidFill>
                  <a:srgbClr val="FFFFFF"/>
                </a:solidFill>
                <a:latin typeface="Roboto Condensed Bold"/>
              </a:rPr>
              <a:t>BẢNG KIỂM KĨ NĂNG ĐỌC DIỄN CẢM</a:t>
            </a:r>
          </a:p>
        </p:txBody>
      </p:sp>
      <p:sp>
        <p:nvSpPr>
          <p:cNvPr id="9" name="Freeform 9"/>
          <p:cNvSpPr/>
          <p:nvPr/>
        </p:nvSpPr>
        <p:spPr>
          <a:xfrm>
            <a:off x="14012057" y="6032799"/>
            <a:ext cx="3903614" cy="3736084"/>
          </a:xfrm>
          <a:custGeom>
            <a:avLst/>
            <a:gdLst/>
            <a:ahLst/>
            <a:cxnLst/>
            <a:rect l="l" t="t" r="r" b="b"/>
            <a:pathLst>
              <a:path w="3903614" h="3736084">
                <a:moveTo>
                  <a:pt x="0" y="0"/>
                </a:moveTo>
                <a:lnTo>
                  <a:pt x="3903614" y="0"/>
                </a:lnTo>
                <a:lnTo>
                  <a:pt x="3903614" y="3736084"/>
                </a:lnTo>
                <a:lnTo>
                  <a:pt x="0" y="3736084"/>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1259991"/>
            <a:ext cx="8115300" cy="7767018"/>
          </a:xfrm>
          <a:custGeom>
            <a:avLst/>
            <a:gdLst/>
            <a:ahLst/>
            <a:cxnLst/>
            <a:rect l="l" t="t" r="r" b="b"/>
            <a:pathLst>
              <a:path w="8115300" h="7767018">
                <a:moveTo>
                  <a:pt x="0" y="0"/>
                </a:moveTo>
                <a:lnTo>
                  <a:pt x="8115300" y="0"/>
                </a:lnTo>
                <a:lnTo>
                  <a:pt x="8115300" y="7767018"/>
                </a:lnTo>
                <a:lnTo>
                  <a:pt x="0" y="776701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086350" y="172122"/>
            <a:ext cx="8484305" cy="842124"/>
          </a:xfrm>
          <a:prstGeom prst="rect">
            <a:avLst/>
          </a:prstGeom>
        </p:spPr>
        <p:txBody>
          <a:bodyPr lIns="0" tIns="0" rIns="0" bIns="0" rtlCol="0" anchor="t">
            <a:spAutoFit/>
          </a:bodyPr>
          <a:lstStyle/>
          <a:p>
            <a:pPr algn="just">
              <a:lnSpc>
                <a:spcPts val="6727"/>
              </a:lnSpc>
            </a:pPr>
            <a:r>
              <a:rPr lang="en-US" sz="5382">
                <a:solidFill>
                  <a:srgbClr val="FFCF51"/>
                </a:solidFill>
                <a:latin typeface="Fraunces Bold"/>
              </a:rPr>
              <a:t>3. KHÁM PHÁ VĂN BẢN</a:t>
            </a:r>
          </a:p>
        </p:txBody>
      </p:sp>
      <p:grpSp>
        <p:nvGrpSpPr>
          <p:cNvPr id="5" name="Group 5"/>
          <p:cNvGrpSpPr/>
          <p:nvPr/>
        </p:nvGrpSpPr>
        <p:grpSpPr>
          <a:xfrm>
            <a:off x="8722909" y="1664404"/>
            <a:ext cx="8785401" cy="7593896"/>
            <a:chOff x="0" y="0"/>
            <a:chExt cx="1832723" cy="1584163"/>
          </a:xfrm>
        </p:grpSpPr>
        <p:sp>
          <p:nvSpPr>
            <p:cNvPr id="6" name="Freeform 6"/>
            <p:cNvSpPr/>
            <p:nvPr/>
          </p:nvSpPr>
          <p:spPr>
            <a:xfrm>
              <a:off x="0" y="0"/>
              <a:ext cx="1832723" cy="1584163"/>
            </a:xfrm>
            <a:custGeom>
              <a:avLst/>
              <a:gdLst/>
              <a:ahLst/>
              <a:cxnLst/>
              <a:rect l="l" t="t" r="r" b="b"/>
              <a:pathLst>
                <a:path w="1832723" h="1584163">
                  <a:moveTo>
                    <a:pt x="44943" y="0"/>
                  </a:moveTo>
                  <a:lnTo>
                    <a:pt x="1787780" y="0"/>
                  </a:lnTo>
                  <a:cubicBezTo>
                    <a:pt x="1799700" y="0"/>
                    <a:pt x="1811131" y="4735"/>
                    <a:pt x="1819559" y="13163"/>
                  </a:cubicBezTo>
                  <a:cubicBezTo>
                    <a:pt x="1827988" y="21592"/>
                    <a:pt x="1832723" y="33023"/>
                    <a:pt x="1832723" y="44943"/>
                  </a:cubicBezTo>
                  <a:lnTo>
                    <a:pt x="1832723" y="1539220"/>
                  </a:lnTo>
                  <a:cubicBezTo>
                    <a:pt x="1832723" y="1551140"/>
                    <a:pt x="1827988" y="1562571"/>
                    <a:pt x="1819559" y="1571000"/>
                  </a:cubicBezTo>
                  <a:cubicBezTo>
                    <a:pt x="1811131" y="1579428"/>
                    <a:pt x="1799700" y="1584163"/>
                    <a:pt x="1787780" y="1584163"/>
                  </a:cubicBezTo>
                  <a:lnTo>
                    <a:pt x="44943" y="1584163"/>
                  </a:lnTo>
                  <a:cubicBezTo>
                    <a:pt x="33023" y="1584163"/>
                    <a:pt x="21592" y="1579428"/>
                    <a:pt x="13163" y="1571000"/>
                  </a:cubicBezTo>
                  <a:cubicBezTo>
                    <a:pt x="4735" y="1562571"/>
                    <a:pt x="0" y="1551140"/>
                    <a:pt x="0" y="1539220"/>
                  </a:cubicBezTo>
                  <a:lnTo>
                    <a:pt x="0" y="44943"/>
                  </a:lnTo>
                  <a:cubicBezTo>
                    <a:pt x="0" y="33023"/>
                    <a:pt x="4735" y="21592"/>
                    <a:pt x="13163" y="13163"/>
                  </a:cubicBezTo>
                  <a:cubicBezTo>
                    <a:pt x="21592" y="4735"/>
                    <a:pt x="33023" y="0"/>
                    <a:pt x="44943" y="0"/>
                  </a:cubicBezTo>
                  <a:close/>
                </a:path>
              </a:pathLst>
            </a:custGeom>
            <a:solidFill>
              <a:srgbClr val="FBF7EE"/>
            </a:solidFill>
          </p:spPr>
          <p:txBody>
            <a:bodyPr/>
            <a:lstStyle/>
            <a:p>
              <a:endParaRPr lang="en-US"/>
            </a:p>
          </p:txBody>
        </p:sp>
        <p:sp>
          <p:nvSpPr>
            <p:cNvPr id="7" name="TextBox 7"/>
            <p:cNvSpPr txBox="1"/>
            <p:nvPr/>
          </p:nvSpPr>
          <p:spPr>
            <a:xfrm>
              <a:off x="0" y="-57150"/>
              <a:ext cx="1832723" cy="1641313"/>
            </a:xfrm>
            <a:prstGeom prst="rect">
              <a:avLst/>
            </a:prstGeom>
          </p:spPr>
          <p:txBody>
            <a:bodyPr lIns="50800" tIns="50800" rIns="50800" bIns="50800" rtlCol="0" anchor="ctr"/>
            <a:lstStyle/>
            <a:p>
              <a:pPr algn="ctr">
                <a:lnSpc>
                  <a:spcPts val="3296"/>
                </a:lnSpc>
              </a:pPr>
              <a:endParaRPr/>
            </a:p>
          </p:txBody>
        </p:sp>
      </p:grpSp>
      <p:sp>
        <p:nvSpPr>
          <p:cNvPr id="8" name="TextBox 8"/>
          <p:cNvSpPr txBox="1"/>
          <p:nvPr/>
        </p:nvSpPr>
        <p:spPr>
          <a:xfrm>
            <a:off x="8722909" y="1589644"/>
            <a:ext cx="8536391" cy="7012462"/>
          </a:xfrm>
          <a:prstGeom prst="rect">
            <a:avLst/>
          </a:prstGeom>
        </p:spPr>
        <p:txBody>
          <a:bodyPr lIns="0" tIns="0" rIns="0" bIns="0" rtlCol="0" anchor="t">
            <a:spAutoFit/>
          </a:bodyPr>
          <a:lstStyle/>
          <a:p>
            <a:pPr marL="954025" lvl="1" indent="-477012" algn="just">
              <a:lnSpc>
                <a:spcPts val="6186"/>
              </a:lnSpc>
              <a:buFont typeface="Arial"/>
              <a:buChar char="•"/>
            </a:pPr>
            <a:r>
              <a:rPr lang="en-US" sz="4418" dirty="0" err="1">
                <a:solidFill>
                  <a:srgbClr val="2A3D43"/>
                </a:solidFill>
                <a:latin typeface="Roboto Condensed"/>
              </a:rPr>
              <a:t>Với</a:t>
            </a:r>
            <a:r>
              <a:rPr lang="en-US" sz="4418" dirty="0">
                <a:solidFill>
                  <a:srgbClr val="2A3D43"/>
                </a:solidFill>
                <a:latin typeface="Roboto Condensed"/>
              </a:rPr>
              <a:t> </a:t>
            </a:r>
            <a:r>
              <a:rPr lang="en-US" sz="4418" dirty="0" err="1">
                <a:solidFill>
                  <a:srgbClr val="2A3D43"/>
                </a:solidFill>
                <a:latin typeface="Roboto Condensed"/>
              </a:rPr>
              <a:t>mỗi</a:t>
            </a:r>
            <a:r>
              <a:rPr lang="en-US" sz="4418" dirty="0">
                <a:solidFill>
                  <a:srgbClr val="2A3D43"/>
                </a:solidFill>
                <a:latin typeface="Roboto Condensed"/>
              </a:rPr>
              <a:t> </a:t>
            </a:r>
            <a:r>
              <a:rPr lang="en-US" sz="4418" dirty="0" err="1">
                <a:solidFill>
                  <a:srgbClr val="2A3D43"/>
                </a:solidFill>
                <a:latin typeface="Roboto Condensed"/>
              </a:rPr>
              <a:t>tác</a:t>
            </a:r>
            <a:r>
              <a:rPr lang="en-US" sz="4418" dirty="0">
                <a:solidFill>
                  <a:srgbClr val="2A3D43"/>
                </a:solidFill>
                <a:latin typeface="Roboto Condensed"/>
              </a:rPr>
              <a:t> </a:t>
            </a:r>
            <a:r>
              <a:rPr lang="en-US" sz="4418" dirty="0" err="1">
                <a:solidFill>
                  <a:srgbClr val="2A3D43"/>
                </a:solidFill>
                <a:latin typeface="Roboto Condensed"/>
              </a:rPr>
              <a:t>giả</a:t>
            </a:r>
            <a:r>
              <a:rPr lang="en-US" sz="4418" dirty="0">
                <a:solidFill>
                  <a:srgbClr val="2A3D43"/>
                </a:solidFill>
                <a:latin typeface="Roboto Condensed"/>
              </a:rPr>
              <a:t> Đặng Trần Côn, </a:t>
            </a:r>
            <a:r>
              <a:rPr lang="en-US" sz="4418" dirty="0" err="1">
                <a:solidFill>
                  <a:srgbClr val="2A3D43"/>
                </a:solidFill>
                <a:latin typeface="Roboto Condensed"/>
              </a:rPr>
              <a:t>Đoàn</a:t>
            </a:r>
            <a:r>
              <a:rPr lang="en-US" sz="4418" dirty="0">
                <a:solidFill>
                  <a:srgbClr val="2A3D43"/>
                </a:solidFill>
                <a:latin typeface="Roboto Condensed"/>
              </a:rPr>
              <a:t> Thị </a:t>
            </a:r>
            <a:r>
              <a:rPr lang="en-US" sz="4418" dirty="0" err="1">
                <a:solidFill>
                  <a:srgbClr val="2A3D43"/>
                </a:solidFill>
                <a:latin typeface="Roboto Condensed"/>
              </a:rPr>
              <a:t>Điểm</a:t>
            </a:r>
            <a:r>
              <a:rPr lang="en-US" sz="4418" dirty="0">
                <a:solidFill>
                  <a:srgbClr val="2A3D43"/>
                </a:solidFill>
                <a:latin typeface="Roboto Condensed"/>
              </a:rPr>
              <a:t>, Phan Huy </a:t>
            </a:r>
            <a:r>
              <a:rPr lang="en-US" sz="4418" dirty="0" err="1">
                <a:solidFill>
                  <a:srgbClr val="2A3D43"/>
                </a:solidFill>
                <a:latin typeface="Roboto Condensed"/>
              </a:rPr>
              <a:t>Ích</a:t>
            </a:r>
            <a:r>
              <a:rPr lang="en-US" sz="4418" dirty="0">
                <a:solidFill>
                  <a:srgbClr val="2A3D43"/>
                </a:solidFill>
                <a:latin typeface="Roboto Condensed"/>
              </a:rPr>
              <a:t>, </a:t>
            </a:r>
            <a:r>
              <a:rPr lang="en-US" sz="4418" dirty="0" err="1">
                <a:solidFill>
                  <a:srgbClr val="2A3D43"/>
                </a:solidFill>
                <a:latin typeface="Roboto Condensed"/>
              </a:rPr>
              <a:t>hãy</a:t>
            </a:r>
            <a:r>
              <a:rPr lang="en-US" sz="4418" dirty="0">
                <a:solidFill>
                  <a:srgbClr val="2A3D43"/>
                </a:solidFill>
                <a:latin typeface="Roboto Condensed"/>
              </a:rPr>
              <a:t> </a:t>
            </a:r>
            <a:r>
              <a:rPr lang="en-US" sz="4418" dirty="0" err="1">
                <a:solidFill>
                  <a:srgbClr val="2A3D43"/>
                </a:solidFill>
                <a:latin typeface="Roboto Condensed"/>
              </a:rPr>
              <a:t>kể</a:t>
            </a:r>
            <a:r>
              <a:rPr lang="en-US" sz="4418" dirty="0">
                <a:solidFill>
                  <a:srgbClr val="2A3D43"/>
                </a:solidFill>
                <a:latin typeface="Roboto Condensed"/>
              </a:rPr>
              <a:t> </a:t>
            </a:r>
            <a:r>
              <a:rPr lang="en-US" sz="4418" dirty="0" err="1">
                <a:solidFill>
                  <a:srgbClr val="2A3D43"/>
                </a:solidFill>
                <a:latin typeface="Roboto Condensed"/>
              </a:rPr>
              <a:t>ít</a:t>
            </a:r>
            <a:r>
              <a:rPr lang="en-US" sz="4418" dirty="0">
                <a:solidFill>
                  <a:srgbClr val="2A3D43"/>
                </a:solidFill>
                <a:latin typeface="Roboto Condensed"/>
              </a:rPr>
              <a:t> </a:t>
            </a:r>
            <a:r>
              <a:rPr lang="en-US" sz="4418" dirty="0" err="1">
                <a:solidFill>
                  <a:srgbClr val="2A3D43"/>
                </a:solidFill>
                <a:latin typeface="Roboto Condensed"/>
              </a:rPr>
              <a:t>nhất</a:t>
            </a:r>
            <a:r>
              <a:rPr lang="en-US" sz="4418" dirty="0">
                <a:solidFill>
                  <a:srgbClr val="2A3D43"/>
                </a:solidFill>
                <a:latin typeface="Roboto Condensed"/>
              </a:rPr>
              <a:t> 1 </a:t>
            </a:r>
            <a:r>
              <a:rPr lang="en-US" sz="4418" dirty="0" err="1">
                <a:solidFill>
                  <a:srgbClr val="2A3D43"/>
                </a:solidFill>
                <a:latin typeface="Roboto Condensed"/>
              </a:rPr>
              <a:t>thông</a:t>
            </a:r>
            <a:r>
              <a:rPr lang="en-US" sz="4418" dirty="0">
                <a:solidFill>
                  <a:srgbClr val="2A3D43"/>
                </a:solidFill>
                <a:latin typeface="Roboto Condensed"/>
              </a:rPr>
              <a:t> tin </a:t>
            </a:r>
            <a:r>
              <a:rPr lang="en-US" sz="4418" dirty="0" err="1">
                <a:solidFill>
                  <a:srgbClr val="2A3D43"/>
                </a:solidFill>
                <a:latin typeface="Roboto Condensed"/>
              </a:rPr>
              <a:t>về</a:t>
            </a:r>
            <a:r>
              <a:rPr lang="en-US" sz="4418" dirty="0">
                <a:solidFill>
                  <a:srgbClr val="2A3D43"/>
                </a:solidFill>
                <a:latin typeface="Roboto Condensed"/>
              </a:rPr>
              <a:t> </a:t>
            </a:r>
            <a:r>
              <a:rPr lang="en-US" sz="4418" dirty="0" err="1">
                <a:solidFill>
                  <a:srgbClr val="2A3D43"/>
                </a:solidFill>
                <a:latin typeface="Roboto Condensed"/>
              </a:rPr>
              <a:t>họ</a:t>
            </a:r>
            <a:r>
              <a:rPr lang="en-US" sz="4418" dirty="0">
                <a:solidFill>
                  <a:srgbClr val="2A3D43"/>
                </a:solidFill>
                <a:latin typeface="Roboto Condensed"/>
              </a:rPr>
              <a:t> </a:t>
            </a:r>
            <a:r>
              <a:rPr lang="en-US" sz="4418" dirty="0" err="1">
                <a:solidFill>
                  <a:srgbClr val="2A3D43"/>
                </a:solidFill>
                <a:latin typeface="Roboto Condensed"/>
              </a:rPr>
              <a:t>mà</a:t>
            </a:r>
            <a:r>
              <a:rPr lang="en-US" sz="4418" dirty="0">
                <a:solidFill>
                  <a:srgbClr val="2A3D43"/>
                </a:solidFill>
                <a:latin typeface="Roboto Condensed"/>
              </a:rPr>
              <a:t> </a:t>
            </a:r>
            <a:r>
              <a:rPr lang="en-US" sz="4418" dirty="0" err="1">
                <a:solidFill>
                  <a:srgbClr val="2A3D43"/>
                </a:solidFill>
                <a:latin typeface="Roboto Condensed"/>
              </a:rPr>
              <a:t>em</a:t>
            </a:r>
            <a:r>
              <a:rPr lang="en-US" sz="4418" dirty="0">
                <a:solidFill>
                  <a:srgbClr val="2A3D43"/>
                </a:solidFill>
                <a:latin typeface="Roboto Condensed"/>
              </a:rPr>
              <a:t> </a:t>
            </a:r>
            <a:r>
              <a:rPr lang="en-US" sz="4418" dirty="0" err="1">
                <a:solidFill>
                  <a:srgbClr val="2A3D43"/>
                </a:solidFill>
                <a:latin typeface="Roboto Condensed"/>
              </a:rPr>
              <a:t>biết</a:t>
            </a:r>
            <a:r>
              <a:rPr lang="en-US" sz="4418" dirty="0">
                <a:solidFill>
                  <a:srgbClr val="2A3D43"/>
                </a:solidFill>
                <a:latin typeface="Roboto Condensed"/>
              </a:rPr>
              <a:t> </a:t>
            </a:r>
            <a:r>
              <a:rPr lang="en-US" sz="4418" dirty="0" err="1">
                <a:solidFill>
                  <a:srgbClr val="2A3D43"/>
                </a:solidFill>
                <a:latin typeface="Roboto Condensed"/>
              </a:rPr>
              <a:t>được</a:t>
            </a:r>
            <a:r>
              <a:rPr lang="en-US" sz="4418" dirty="0">
                <a:solidFill>
                  <a:srgbClr val="2A3D43"/>
                </a:solidFill>
                <a:latin typeface="Roboto Condensed"/>
              </a:rPr>
              <a:t>/ </a:t>
            </a:r>
            <a:r>
              <a:rPr lang="en-US" sz="4418" dirty="0" err="1">
                <a:solidFill>
                  <a:srgbClr val="2A3D43"/>
                </a:solidFill>
                <a:latin typeface="Roboto Condensed"/>
              </a:rPr>
              <a:t>đọc</a:t>
            </a:r>
            <a:r>
              <a:rPr lang="en-US" sz="4418" dirty="0">
                <a:solidFill>
                  <a:srgbClr val="2A3D43"/>
                </a:solidFill>
                <a:latin typeface="Roboto Condensed"/>
              </a:rPr>
              <a:t> </a:t>
            </a:r>
            <a:r>
              <a:rPr lang="en-US" sz="4418" dirty="0" err="1">
                <a:solidFill>
                  <a:srgbClr val="2A3D43"/>
                </a:solidFill>
                <a:latin typeface="Roboto Condensed"/>
              </a:rPr>
              <a:t>được</a:t>
            </a:r>
            <a:r>
              <a:rPr lang="en-US" sz="4418" dirty="0">
                <a:solidFill>
                  <a:srgbClr val="2A3D43"/>
                </a:solidFill>
                <a:latin typeface="Roboto Condensed"/>
              </a:rPr>
              <a:t>. </a:t>
            </a:r>
          </a:p>
          <a:p>
            <a:pPr marL="954025" lvl="1" indent="-477012" algn="just">
              <a:lnSpc>
                <a:spcPts val="6186"/>
              </a:lnSpc>
              <a:buFont typeface="Arial"/>
              <a:buChar char="•"/>
            </a:pPr>
            <a:r>
              <a:rPr lang="en-US" sz="4418" dirty="0" err="1">
                <a:solidFill>
                  <a:srgbClr val="2A3D43"/>
                </a:solidFill>
                <a:latin typeface="Roboto Condensed"/>
              </a:rPr>
              <a:t>Giới</a:t>
            </a:r>
            <a:r>
              <a:rPr lang="en-US" sz="4418" dirty="0">
                <a:solidFill>
                  <a:srgbClr val="2A3D43"/>
                </a:solidFill>
                <a:latin typeface="Roboto Condensed"/>
              </a:rPr>
              <a:t> </a:t>
            </a:r>
            <a:r>
              <a:rPr lang="en-US" sz="4418" dirty="0" err="1">
                <a:solidFill>
                  <a:srgbClr val="2A3D43"/>
                </a:solidFill>
                <a:latin typeface="Roboto Condensed"/>
              </a:rPr>
              <a:t>thiệu</a:t>
            </a:r>
            <a:r>
              <a:rPr lang="en-US" sz="4418" dirty="0">
                <a:solidFill>
                  <a:srgbClr val="2A3D43"/>
                </a:solidFill>
                <a:latin typeface="Roboto Condensed"/>
              </a:rPr>
              <a:t> </a:t>
            </a:r>
            <a:r>
              <a:rPr lang="en-US" sz="4418" dirty="0" err="1">
                <a:solidFill>
                  <a:srgbClr val="2A3D43"/>
                </a:solidFill>
                <a:latin typeface="Roboto Condensed"/>
              </a:rPr>
              <a:t>một</a:t>
            </a:r>
            <a:r>
              <a:rPr lang="en-US" sz="4418" dirty="0">
                <a:solidFill>
                  <a:srgbClr val="2A3D43"/>
                </a:solidFill>
                <a:latin typeface="Roboto Condensed"/>
              </a:rPr>
              <a:t> </a:t>
            </a:r>
            <a:r>
              <a:rPr lang="en-US" sz="4418" dirty="0" err="1">
                <a:solidFill>
                  <a:srgbClr val="2A3D43"/>
                </a:solidFill>
                <a:latin typeface="Roboto Condensed"/>
              </a:rPr>
              <a:t>vài</a:t>
            </a:r>
            <a:r>
              <a:rPr lang="en-US" sz="4418" dirty="0">
                <a:solidFill>
                  <a:srgbClr val="2A3D43"/>
                </a:solidFill>
                <a:latin typeface="Roboto Condensed"/>
              </a:rPr>
              <a:t> </a:t>
            </a:r>
            <a:r>
              <a:rPr lang="en-US" sz="4418" dirty="0" err="1">
                <a:solidFill>
                  <a:srgbClr val="2A3D43"/>
                </a:solidFill>
                <a:latin typeface="Roboto Condensed"/>
              </a:rPr>
              <a:t>nét</a:t>
            </a:r>
            <a:r>
              <a:rPr lang="en-US" sz="4418" dirty="0">
                <a:solidFill>
                  <a:srgbClr val="2A3D43"/>
                </a:solidFill>
                <a:latin typeface="Roboto Condensed"/>
              </a:rPr>
              <a:t> </a:t>
            </a:r>
            <a:r>
              <a:rPr lang="en-US" sz="4418" dirty="0" err="1">
                <a:solidFill>
                  <a:srgbClr val="2A3D43"/>
                </a:solidFill>
                <a:latin typeface="Roboto Condensed"/>
              </a:rPr>
              <a:t>về</a:t>
            </a:r>
            <a:r>
              <a:rPr lang="en-US" sz="4418" dirty="0">
                <a:solidFill>
                  <a:srgbClr val="2A3D43"/>
                </a:solidFill>
                <a:latin typeface="Roboto Condensed"/>
              </a:rPr>
              <a:t> </a:t>
            </a:r>
            <a:r>
              <a:rPr lang="en-US" sz="4418" dirty="0" err="1">
                <a:solidFill>
                  <a:srgbClr val="2A3D43"/>
                </a:solidFill>
                <a:latin typeface="Roboto Condensed"/>
              </a:rPr>
              <a:t>văn</a:t>
            </a:r>
            <a:r>
              <a:rPr lang="en-US" sz="4418" dirty="0">
                <a:solidFill>
                  <a:srgbClr val="2A3D43"/>
                </a:solidFill>
                <a:latin typeface="Roboto Condensed"/>
              </a:rPr>
              <a:t> </a:t>
            </a:r>
            <a:r>
              <a:rPr lang="en-US" sz="4418" dirty="0" err="1">
                <a:solidFill>
                  <a:srgbClr val="2A3D43"/>
                </a:solidFill>
                <a:latin typeface="Roboto Condensed"/>
              </a:rPr>
              <a:t>bản</a:t>
            </a:r>
            <a:r>
              <a:rPr lang="en-US" sz="4418" dirty="0">
                <a:solidFill>
                  <a:srgbClr val="2A3D43"/>
                </a:solidFill>
                <a:latin typeface="Roboto Condensed"/>
              </a:rPr>
              <a:t> </a:t>
            </a:r>
            <a:r>
              <a:rPr lang="en-US" sz="4418" dirty="0" err="1">
                <a:solidFill>
                  <a:srgbClr val="2A3D43"/>
                </a:solidFill>
                <a:latin typeface="Roboto Condensed"/>
              </a:rPr>
              <a:t>mà</a:t>
            </a:r>
            <a:r>
              <a:rPr lang="en-US" sz="4418" dirty="0">
                <a:solidFill>
                  <a:srgbClr val="2A3D43"/>
                </a:solidFill>
                <a:latin typeface="Roboto Condensed"/>
              </a:rPr>
              <a:t> </a:t>
            </a:r>
            <a:r>
              <a:rPr lang="en-US" sz="4418" dirty="0" err="1">
                <a:solidFill>
                  <a:srgbClr val="2A3D43"/>
                </a:solidFill>
                <a:latin typeface="Roboto Condensed"/>
              </a:rPr>
              <a:t>em</a:t>
            </a:r>
            <a:r>
              <a:rPr lang="en-US" sz="4418" dirty="0">
                <a:solidFill>
                  <a:srgbClr val="2A3D43"/>
                </a:solidFill>
                <a:latin typeface="Roboto Condensed"/>
              </a:rPr>
              <a:t> </a:t>
            </a:r>
            <a:r>
              <a:rPr lang="en-US" sz="4418" dirty="0" err="1">
                <a:solidFill>
                  <a:srgbClr val="2A3D43"/>
                </a:solidFill>
                <a:latin typeface="Roboto Condensed"/>
              </a:rPr>
              <a:t>biết</a:t>
            </a:r>
            <a:r>
              <a:rPr lang="en-US" sz="4418" dirty="0">
                <a:solidFill>
                  <a:srgbClr val="2A3D43"/>
                </a:solidFill>
                <a:latin typeface="Roboto Condensed"/>
              </a:rPr>
              <a:t> (</a:t>
            </a:r>
            <a:r>
              <a:rPr lang="en-US" sz="4418" dirty="0" err="1">
                <a:solidFill>
                  <a:srgbClr val="2A3D43"/>
                </a:solidFill>
                <a:latin typeface="Roboto Condensed"/>
              </a:rPr>
              <a:t>về</a:t>
            </a:r>
            <a:r>
              <a:rPr lang="en-US" sz="4418" dirty="0">
                <a:solidFill>
                  <a:srgbClr val="2A3D43"/>
                </a:solidFill>
                <a:latin typeface="Roboto Condensed"/>
              </a:rPr>
              <a:t> </a:t>
            </a:r>
            <a:r>
              <a:rPr lang="en-US" sz="4418" dirty="0" err="1">
                <a:solidFill>
                  <a:srgbClr val="2A3D43"/>
                </a:solidFill>
                <a:latin typeface="Roboto Condensed"/>
              </a:rPr>
              <a:t>hoàn</a:t>
            </a:r>
            <a:r>
              <a:rPr lang="en-US" sz="4418" dirty="0">
                <a:solidFill>
                  <a:srgbClr val="2A3D43"/>
                </a:solidFill>
                <a:latin typeface="Roboto Condensed"/>
              </a:rPr>
              <a:t> </a:t>
            </a:r>
            <a:r>
              <a:rPr lang="en-US" sz="4418" dirty="0" err="1">
                <a:solidFill>
                  <a:srgbClr val="2A3D43"/>
                </a:solidFill>
                <a:latin typeface="Roboto Condensed"/>
              </a:rPr>
              <a:t>cảnh</a:t>
            </a:r>
            <a:r>
              <a:rPr lang="en-US" sz="4418" dirty="0">
                <a:solidFill>
                  <a:srgbClr val="2A3D43"/>
                </a:solidFill>
                <a:latin typeface="Roboto Condensed"/>
              </a:rPr>
              <a:t> </a:t>
            </a:r>
            <a:r>
              <a:rPr lang="en-US" sz="4418" dirty="0" err="1">
                <a:solidFill>
                  <a:srgbClr val="2A3D43"/>
                </a:solidFill>
                <a:latin typeface="Roboto Condensed"/>
              </a:rPr>
              <a:t>sáng</a:t>
            </a:r>
            <a:r>
              <a:rPr lang="en-US" sz="4418" dirty="0">
                <a:solidFill>
                  <a:srgbClr val="2A3D43"/>
                </a:solidFill>
                <a:latin typeface="Roboto Condensed"/>
              </a:rPr>
              <a:t> </a:t>
            </a:r>
            <a:r>
              <a:rPr lang="en-US" sz="4418" dirty="0" err="1">
                <a:solidFill>
                  <a:srgbClr val="2A3D43"/>
                </a:solidFill>
                <a:latin typeface="Roboto Condensed"/>
              </a:rPr>
              <a:t>tác</a:t>
            </a:r>
            <a:r>
              <a:rPr lang="en-US" sz="4418" dirty="0">
                <a:solidFill>
                  <a:srgbClr val="2A3D43"/>
                </a:solidFill>
                <a:latin typeface="Roboto Condensed"/>
              </a:rPr>
              <a:t> “Chinh </a:t>
            </a:r>
            <a:r>
              <a:rPr lang="en-US" sz="4418" dirty="0" err="1">
                <a:solidFill>
                  <a:srgbClr val="2A3D43"/>
                </a:solidFill>
                <a:latin typeface="Roboto Condensed"/>
              </a:rPr>
              <a:t>phụ</a:t>
            </a:r>
            <a:r>
              <a:rPr lang="en-US" sz="4418" dirty="0">
                <a:solidFill>
                  <a:srgbClr val="2A3D43"/>
                </a:solidFill>
                <a:latin typeface="Roboto Condensed"/>
              </a:rPr>
              <a:t> </a:t>
            </a:r>
            <a:r>
              <a:rPr lang="en-US" sz="4418" dirty="0" err="1">
                <a:solidFill>
                  <a:srgbClr val="2A3D43"/>
                </a:solidFill>
                <a:latin typeface="Roboto Condensed"/>
              </a:rPr>
              <a:t>ngâm</a:t>
            </a:r>
            <a:r>
              <a:rPr lang="en-US" sz="4418" dirty="0">
                <a:solidFill>
                  <a:srgbClr val="2A3D43"/>
                </a:solidFill>
                <a:latin typeface="Roboto Condensed"/>
              </a:rPr>
              <a:t>”, </a:t>
            </a:r>
            <a:r>
              <a:rPr lang="en-US" sz="4418" dirty="0" err="1">
                <a:solidFill>
                  <a:srgbClr val="2A3D43"/>
                </a:solidFill>
                <a:latin typeface="Roboto Condensed"/>
              </a:rPr>
              <a:t>vị</a:t>
            </a:r>
            <a:r>
              <a:rPr lang="en-US" sz="4418" dirty="0">
                <a:solidFill>
                  <a:srgbClr val="2A3D43"/>
                </a:solidFill>
                <a:latin typeface="Roboto Condensed"/>
              </a:rPr>
              <a:t> </a:t>
            </a:r>
            <a:r>
              <a:rPr lang="en-US" sz="4418" dirty="0" err="1">
                <a:solidFill>
                  <a:srgbClr val="2A3D43"/>
                </a:solidFill>
                <a:latin typeface="Roboto Condensed"/>
              </a:rPr>
              <a:t>trí</a:t>
            </a:r>
            <a:r>
              <a:rPr lang="en-US" sz="4418" dirty="0">
                <a:solidFill>
                  <a:srgbClr val="2A3D43"/>
                </a:solidFill>
                <a:latin typeface="Roboto Condensed"/>
              </a:rPr>
              <a:t> </a:t>
            </a:r>
            <a:r>
              <a:rPr lang="en-US" sz="4418" dirty="0" err="1">
                <a:solidFill>
                  <a:srgbClr val="2A3D43"/>
                </a:solidFill>
                <a:latin typeface="Roboto Condensed"/>
              </a:rPr>
              <a:t>đoạn</a:t>
            </a:r>
            <a:r>
              <a:rPr lang="en-US" sz="4418" dirty="0">
                <a:solidFill>
                  <a:srgbClr val="2A3D43"/>
                </a:solidFill>
                <a:latin typeface="Roboto Condensed"/>
              </a:rPr>
              <a:t> </a:t>
            </a:r>
            <a:r>
              <a:rPr lang="en-US" sz="4418" dirty="0" err="1">
                <a:solidFill>
                  <a:srgbClr val="2A3D43"/>
                </a:solidFill>
                <a:latin typeface="Roboto Condensed"/>
              </a:rPr>
              <a:t>trích</a:t>
            </a:r>
            <a:r>
              <a:rPr lang="en-US" sz="4418" dirty="0">
                <a:solidFill>
                  <a:srgbClr val="2A3D43"/>
                </a:solidFill>
                <a:latin typeface="Roboto Condensed"/>
              </a:rPr>
              <a:t> “</a:t>
            </a:r>
            <a:r>
              <a:rPr lang="en-US" sz="4418" dirty="0" err="1">
                <a:solidFill>
                  <a:srgbClr val="2A3D43"/>
                </a:solidFill>
                <a:latin typeface="Roboto Condensed"/>
              </a:rPr>
              <a:t>Tình</a:t>
            </a:r>
            <a:r>
              <a:rPr lang="en-US" sz="4418" dirty="0">
                <a:solidFill>
                  <a:srgbClr val="2A3D43"/>
                </a:solidFill>
                <a:latin typeface="Roboto Condensed"/>
              </a:rPr>
              <a:t> </a:t>
            </a:r>
            <a:r>
              <a:rPr lang="en-US" sz="4418" dirty="0" err="1">
                <a:solidFill>
                  <a:srgbClr val="2A3D43"/>
                </a:solidFill>
                <a:latin typeface="Roboto Condensed"/>
              </a:rPr>
              <a:t>cảnh</a:t>
            </a:r>
            <a:r>
              <a:rPr lang="en-US" sz="4418" dirty="0">
                <a:solidFill>
                  <a:srgbClr val="2A3D43"/>
                </a:solidFill>
                <a:latin typeface="Roboto Condensed"/>
              </a:rPr>
              <a:t> </a:t>
            </a:r>
            <a:r>
              <a:rPr lang="en-US" sz="4418" dirty="0" err="1">
                <a:solidFill>
                  <a:srgbClr val="2A3D43"/>
                </a:solidFill>
                <a:latin typeface="Roboto Condensed"/>
              </a:rPr>
              <a:t>lẻ</a:t>
            </a:r>
            <a:r>
              <a:rPr lang="en-US" sz="4418" dirty="0">
                <a:solidFill>
                  <a:srgbClr val="2A3D43"/>
                </a:solidFill>
                <a:latin typeface="Roboto Condensed"/>
              </a:rPr>
              <a:t> </a:t>
            </a:r>
            <a:r>
              <a:rPr lang="en-US" sz="4418" dirty="0" err="1">
                <a:solidFill>
                  <a:srgbClr val="2A3D43"/>
                </a:solidFill>
                <a:latin typeface="Roboto Condensed"/>
              </a:rPr>
              <a:t>loi</a:t>
            </a:r>
            <a:r>
              <a:rPr lang="en-US" sz="4418" dirty="0">
                <a:solidFill>
                  <a:srgbClr val="2A3D43"/>
                </a:solidFill>
                <a:latin typeface="Roboto Condensed"/>
              </a:rPr>
              <a:t> </a:t>
            </a:r>
            <a:r>
              <a:rPr lang="en-US" sz="4418" dirty="0" err="1">
                <a:solidFill>
                  <a:srgbClr val="2A3D43"/>
                </a:solidFill>
                <a:latin typeface="Roboto Condensed"/>
              </a:rPr>
              <a:t>của</a:t>
            </a:r>
            <a:r>
              <a:rPr lang="en-US" sz="4418" dirty="0">
                <a:solidFill>
                  <a:srgbClr val="2A3D43"/>
                </a:solidFill>
                <a:latin typeface="Roboto Condensed"/>
              </a:rPr>
              <a:t> </a:t>
            </a:r>
            <a:r>
              <a:rPr lang="en-US" sz="4418" dirty="0" err="1">
                <a:solidFill>
                  <a:srgbClr val="2A3D43"/>
                </a:solidFill>
                <a:latin typeface="Roboto Condensed"/>
              </a:rPr>
              <a:t>người</a:t>
            </a:r>
            <a:r>
              <a:rPr lang="en-US" sz="4418" dirty="0">
                <a:solidFill>
                  <a:srgbClr val="2A3D43"/>
                </a:solidFill>
                <a:latin typeface="Roboto Condensed"/>
              </a:rPr>
              <a:t> </a:t>
            </a:r>
            <a:r>
              <a:rPr lang="en-US" sz="4418" dirty="0" err="1">
                <a:solidFill>
                  <a:srgbClr val="2A3D43"/>
                </a:solidFill>
                <a:latin typeface="Roboto Condensed"/>
              </a:rPr>
              <a:t>chinh</a:t>
            </a:r>
            <a:r>
              <a:rPr lang="en-US" sz="4418" dirty="0">
                <a:solidFill>
                  <a:srgbClr val="2A3D43"/>
                </a:solidFill>
                <a:latin typeface="Roboto Condensed"/>
              </a:rPr>
              <a:t> </a:t>
            </a:r>
            <a:r>
              <a:rPr lang="en-US" sz="4418" dirty="0" err="1">
                <a:solidFill>
                  <a:srgbClr val="2A3D43"/>
                </a:solidFill>
                <a:latin typeface="Roboto Condensed"/>
              </a:rPr>
              <a:t>phụ</a:t>
            </a:r>
            <a:r>
              <a:rPr lang="en-US" sz="4418" dirty="0">
                <a:solidFill>
                  <a:srgbClr val="2A3D43"/>
                </a:solidFill>
                <a:latin typeface="Roboto Condensed"/>
              </a:rPr>
              <a:t>”, </a:t>
            </a:r>
            <a:r>
              <a:rPr lang="en-US" sz="4418" dirty="0" err="1">
                <a:solidFill>
                  <a:srgbClr val="2A3D43"/>
                </a:solidFill>
                <a:latin typeface="Roboto Condensed"/>
              </a:rPr>
              <a:t>nội</a:t>
            </a:r>
            <a:r>
              <a:rPr lang="en-US" sz="4418" dirty="0">
                <a:solidFill>
                  <a:srgbClr val="2A3D43"/>
                </a:solidFill>
                <a:latin typeface="Roboto Condensed"/>
              </a:rPr>
              <a:t> dung </a:t>
            </a:r>
            <a:r>
              <a:rPr lang="en-US" sz="4418" dirty="0" err="1">
                <a:solidFill>
                  <a:srgbClr val="2A3D43"/>
                </a:solidFill>
                <a:latin typeface="Roboto Condensed"/>
              </a:rPr>
              <a:t>đoạn</a:t>
            </a:r>
            <a:r>
              <a:rPr lang="en-US" sz="4418" dirty="0">
                <a:solidFill>
                  <a:srgbClr val="2A3D43"/>
                </a:solidFill>
                <a:latin typeface="Roboto Condensed"/>
              </a:rPr>
              <a:t> </a:t>
            </a:r>
            <a:r>
              <a:rPr lang="en-US" sz="4418" dirty="0" err="1">
                <a:solidFill>
                  <a:srgbClr val="2A3D43"/>
                </a:solidFill>
                <a:latin typeface="Roboto Condensed"/>
              </a:rPr>
              <a:t>trích</a:t>
            </a:r>
            <a:r>
              <a:rPr lang="en-US" sz="4418" dirty="0">
                <a:solidFill>
                  <a:srgbClr val="2A3D43"/>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a:stretch>
          </a:blipFill>
        </p:spPr>
        <p:txBody>
          <a:bodyPr/>
          <a:lstStyle/>
          <a:p>
            <a:endParaRPr lang="en-US"/>
          </a:p>
        </p:txBody>
      </p:sp>
      <p:sp>
        <p:nvSpPr>
          <p:cNvPr id="3" name="TextBox 3"/>
          <p:cNvSpPr txBox="1"/>
          <p:nvPr/>
        </p:nvSpPr>
        <p:spPr>
          <a:xfrm>
            <a:off x="5086350" y="172122"/>
            <a:ext cx="8484305" cy="842124"/>
          </a:xfrm>
          <a:prstGeom prst="rect">
            <a:avLst/>
          </a:prstGeom>
        </p:spPr>
        <p:txBody>
          <a:bodyPr lIns="0" tIns="0" rIns="0" bIns="0" rtlCol="0" anchor="t">
            <a:spAutoFit/>
          </a:bodyPr>
          <a:lstStyle/>
          <a:p>
            <a:pPr algn="just">
              <a:lnSpc>
                <a:spcPts val="6727"/>
              </a:lnSpc>
            </a:pPr>
            <a:r>
              <a:rPr lang="en-US" sz="5382">
                <a:solidFill>
                  <a:srgbClr val="FFCF51"/>
                </a:solidFill>
                <a:latin typeface="Fraunces Bold"/>
              </a:rPr>
              <a:t>3. KHÁM PHÁ VĂN BẢN</a:t>
            </a:r>
          </a:p>
        </p:txBody>
      </p:sp>
      <p:sp>
        <p:nvSpPr>
          <p:cNvPr id="4" name="TextBox 4"/>
          <p:cNvSpPr txBox="1"/>
          <p:nvPr/>
        </p:nvSpPr>
        <p:spPr>
          <a:xfrm>
            <a:off x="1261909" y="2174942"/>
            <a:ext cx="9278660" cy="6286510"/>
          </a:xfrm>
          <a:prstGeom prst="rect">
            <a:avLst/>
          </a:prstGeom>
        </p:spPr>
        <p:txBody>
          <a:bodyPr lIns="0" tIns="0" rIns="0" bIns="0" rtlCol="0" anchor="t">
            <a:spAutoFit/>
          </a:bodyPr>
          <a:lstStyle/>
          <a:p>
            <a:pPr algn="just">
              <a:lnSpc>
                <a:spcPts val="7301"/>
              </a:lnSpc>
              <a:spcBef>
                <a:spcPct val="0"/>
              </a:spcBef>
            </a:pPr>
            <a:r>
              <a:rPr lang="en-US" sz="5215" dirty="0">
                <a:solidFill>
                  <a:srgbClr val="FBF7EE"/>
                </a:solidFill>
                <a:latin typeface="#9Slide05 VL Fadilla"/>
              </a:rPr>
              <a:t>a. </a:t>
            </a:r>
            <a:r>
              <a:rPr lang="en-US" sz="5215" dirty="0" err="1">
                <a:solidFill>
                  <a:srgbClr val="FBF7EE"/>
                </a:solidFill>
                <a:latin typeface="#9Slide05 VL Fadilla"/>
              </a:rPr>
              <a:t>Tác</a:t>
            </a:r>
            <a:r>
              <a:rPr lang="en-US" sz="5215" dirty="0">
                <a:solidFill>
                  <a:srgbClr val="FBF7EE"/>
                </a:solidFill>
                <a:latin typeface="#9Slide05 VL Fadilla"/>
              </a:rPr>
              <a:t> </a:t>
            </a:r>
            <a:r>
              <a:rPr lang="en-US" sz="5215" dirty="0" err="1">
                <a:solidFill>
                  <a:srgbClr val="FBF7EE"/>
                </a:solidFill>
                <a:latin typeface="#9Slide05 VL Fadilla"/>
              </a:rPr>
              <a:t>giả</a:t>
            </a:r>
            <a:r>
              <a:rPr lang="en-US" sz="5215" dirty="0">
                <a:solidFill>
                  <a:srgbClr val="FBF7EE"/>
                </a:solidFill>
                <a:latin typeface="#9Slide05 VL Fadilla"/>
              </a:rPr>
              <a:t> Đặng Trần Côn</a:t>
            </a:r>
          </a:p>
          <a:p>
            <a:pPr algn="just">
              <a:lnSpc>
                <a:spcPts val="5297"/>
              </a:lnSpc>
              <a:spcBef>
                <a:spcPct val="0"/>
              </a:spcBef>
            </a:pPr>
            <a:r>
              <a:rPr lang="en-US" sz="3784" dirty="0">
                <a:solidFill>
                  <a:srgbClr val="FBF7EE"/>
                </a:solidFill>
                <a:latin typeface="Roboto Condensed"/>
              </a:rPr>
              <a:t> - </a:t>
            </a:r>
            <a:r>
              <a:rPr lang="en-US" sz="3784" dirty="0" err="1">
                <a:solidFill>
                  <a:srgbClr val="FBF7EE"/>
                </a:solidFill>
                <a:latin typeface="Roboto Condensed"/>
              </a:rPr>
              <a:t>Hiện</a:t>
            </a:r>
            <a:r>
              <a:rPr lang="en-US" sz="3784" dirty="0">
                <a:solidFill>
                  <a:srgbClr val="FBF7EE"/>
                </a:solidFill>
                <a:latin typeface="Roboto Condensed"/>
              </a:rPr>
              <a:t> </a:t>
            </a:r>
            <a:r>
              <a:rPr lang="en-US" sz="3784" dirty="0" err="1">
                <a:solidFill>
                  <a:srgbClr val="FBF7EE"/>
                </a:solidFill>
                <a:latin typeface="Roboto Condensed"/>
              </a:rPr>
              <a:t>chưa</a:t>
            </a:r>
            <a:r>
              <a:rPr lang="en-US" sz="3784" dirty="0">
                <a:solidFill>
                  <a:srgbClr val="FBF7EE"/>
                </a:solidFill>
                <a:latin typeface="Roboto Condensed"/>
              </a:rPr>
              <a:t> </a:t>
            </a:r>
            <a:r>
              <a:rPr lang="en-US" sz="3784" dirty="0" err="1">
                <a:solidFill>
                  <a:srgbClr val="FBF7EE"/>
                </a:solidFill>
                <a:latin typeface="Roboto Condensed"/>
              </a:rPr>
              <a:t>rõ</a:t>
            </a:r>
            <a:r>
              <a:rPr lang="en-US" sz="3784" dirty="0">
                <a:solidFill>
                  <a:srgbClr val="FBF7EE"/>
                </a:solidFill>
                <a:latin typeface="Roboto Condensed"/>
              </a:rPr>
              <a:t> </a:t>
            </a:r>
            <a:r>
              <a:rPr lang="en-US" sz="3784" dirty="0" err="1">
                <a:solidFill>
                  <a:srgbClr val="FBF7EE"/>
                </a:solidFill>
                <a:latin typeface="Roboto Condensed"/>
              </a:rPr>
              <a:t>năm</a:t>
            </a:r>
            <a:r>
              <a:rPr lang="en-US" sz="3784" dirty="0">
                <a:solidFill>
                  <a:srgbClr val="FBF7EE"/>
                </a:solidFill>
                <a:latin typeface="Roboto Condensed"/>
              </a:rPr>
              <a:t> </a:t>
            </a:r>
            <a:r>
              <a:rPr lang="en-US" sz="3784" dirty="0" err="1">
                <a:solidFill>
                  <a:srgbClr val="FBF7EE"/>
                </a:solidFill>
                <a:latin typeface="Roboto Condensed"/>
              </a:rPr>
              <a:t>sinh</a:t>
            </a:r>
            <a:r>
              <a:rPr lang="en-US" sz="3784" dirty="0">
                <a:solidFill>
                  <a:srgbClr val="FBF7EE"/>
                </a:solidFill>
                <a:latin typeface="Roboto Condensed"/>
              </a:rPr>
              <a:t>, </a:t>
            </a:r>
            <a:r>
              <a:rPr lang="en-US" sz="3784" dirty="0" err="1">
                <a:solidFill>
                  <a:srgbClr val="FBF7EE"/>
                </a:solidFill>
                <a:latin typeface="Roboto Condensed"/>
              </a:rPr>
              <a:t>năm</a:t>
            </a:r>
            <a:r>
              <a:rPr lang="en-US" sz="3784" dirty="0">
                <a:solidFill>
                  <a:srgbClr val="FBF7EE"/>
                </a:solidFill>
                <a:latin typeface="Roboto Condensed"/>
              </a:rPr>
              <a:t> </a:t>
            </a:r>
            <a:r>
              <a:rPr lang="en-US" sz="3784" dirty="0" err="1">
                <a:solidFill>
                  <a:srgbClr val="FBF7EE"/>
                </a:solidFill>
                <a:latin typeface="Roboto Condensed"/>
              </a:rPr>
              <a:t>mất</a:t>
            </a:r>
            <a:r>
              <a:rPr lang="en-US" sz="3784" dirty="0">
                <a:solidFill>
                  <a:srgbClr val="FBF7EE"/>
                </a:solidFill>
                <a:latin typeface="Roboto Condensed"/>
              </a:rPr>
              <a:t>; </a:t>
            </a:r>
            <a:r>
              <a:rPr lang="en-US" sz="3784" dirty="0" err="1">
                <a:solidFill>
                  <a:srgbClr val="FBF7EE"/>
                </a:solidFill>
                <a:latin typeface="Roboto Condensed"/>
              </a:rPr>
              <a:t>ông</a:t>
            </a:r>
            <a:r>
              <a:rPr lang="en-US" sz="3784" dirty="0">
                <a:solidFill>
                  <a:srgbClr val="FBF7EE"/>
                </a:solidFill>
                <a:latin typeface="Roboto Condensed"/>
              </a:rPr>
              <a:t> </a:t>
            </a:r>
            <a:r>
              <a:rPr lang="en-US" sz="3784" dirty="0" err="1">
                <a:solidFill>
                  <a:srgbClr val="FBF7EE"/>
                </a:solidFill>
                <a:latin typeface="Roboto Condensed"/>
              </a:rPr>
              <a:t>sống</a:t>
            </a:r>
            <a:r>
              <a:rPr lang="en-US" sz="3784" dirty="0">
                <a:solidFill>
                  <a:srgbClr val="FBF7EE"/>
                </a:solidFill>
                <a:latin typeface="Roboto Condensed"/>
              </a:rPr>
              <a:t> </a:t>
            </a:r>
            <a:r>
              <a:rPr lang="en-US" sz="3784" dirty="0" err="1">
                <a:solidFill>
                  <a:srgbClr val="FBF7EE"/>
                </a:solidFill>
                <a:latin typeface="Roboto Condensed"/>
              </a:rPr>
              <a:t>vào</a:t>
            </a:r>
            <a:r>
              <a:rPr lang="en-US" sz="3784" dirty="0">
                <a:solidFill>
                  <a:srgbClr val="FBF7EE"/>
                </a:solidFill>
                <a:latin typeface="Roboto Condensed"/>
              </a:rPr>
              <a:t> </a:t>
            </a:r>
            <a:r>
              <a:rPr lang="en-US" sz="3784" dirty="0" err="1">
                <a:solidFill>
                  <a:srgbClr val="FBF7EE"/>
                </a:solidFill>
                <a:latin typeface="Roboto Condensed"/>
              </a:rPr>
              <a:t>khoảng</a:t>
            </a:r>
            <a:r>
              <a:rPr lang="en-US" sz="3784" dirty="0">
                <a:solidFill>
                  <a:srgbClr val="FBF7EE"/>
                </a:solidFill>
                <a:latin typeface="Roboto Condensed"/>
              </a:rPr>
              <a:t> </a:t>
            </a:r>
            <a:r>
              <a:rPr lang="en-US" sz="3784" b="1" dirty="0" err="1">
                <a:solidFill>
                  <a:srgbClr val="FBF7EE"/>
                </a:solidFill>
                <a:latin typeface="Roboto Condensed"/>
              </a:rPr>
              <a:t>nửa</a:t>
            </a:r>
            <a:r>
              <a:rPr lang="en-US" sz="3784" b="1" dirty="0">
                <a:solidFill>
                  <a:srgbClr val="FBF7EE"/>
                </a:solidFill>
                <a:latin typeface="Roboto Condensed"/>
              </a:rPr>
              <a:t> </a:t>
            </a:r>
            <a:r>
              <a:rPr lang="en-US" sz="3784" b="1" dirty="0" err="1">
                <a:solidFill>
                  <a:srgbClr val="FBF7EE"/>
                </a:solidFill>
                <a:latin typeface="Roboto Condensed"/>
              </a:rPr>
              <a:t>đầu</a:t>
            </a:r>
            <a:r>
              <a:rPr lang="en-US" sz="3784" b="1" dirty="0">
                <a:solidFill>
                  <a:srgbClr val="FBF7EE"/>
                </a:solidFill>
                <a:latin typeface="Roboto Condensed"/>
              </a:rPr>
              <a:t> </a:t>
            </a:r>
            <a:r>
              <a:rPr lang="en-US" sz="3784" b="1" dirty="0" err="1">
                <a:solidFill>
                  <a:srgbClr val="FBF7EE"/>
                </a:solidFill>
                <a:latin typeface="Roboto Condensed"/>
              </a:rPr>
              <a:t>thế</a:t>
            </a:r>
            <a:r>
              <a:rPr lang="en-US" sz="3784" b="1" dirty="0">
                <a:solidFill>
                  <a:srgbClr val="FBF7EE"/>
                </a:solidFill>
                <a:latin typeface="Roboto Condensed"/>
              </a:rPr>
              <a:t> </a:t>
            </a:r>
            <a:r>
              <a:rPr lang="en-US" sz="3784" b="1" dirty="0" err="1">
                <a:solidFill>
                  <a:srgbClr val="FBF7EE"/>
                </a:solidFill>
                <a:latin typeface="Roboto Condensed"/>
              </a:rPr>
              <a:t>kỉ</a:t>
            </a:r>
            <a:r>
              <a:rPr lang="en-US" sz="3784" b="1" dirty="0">
                <a:solidFill>
                  <a:srgbClr val="FBF7EE"/>
                </a:solidFill>
                <a:latin typeface="Roboto Condensed"/>
              </a:rPr>
              <a:t> XVIII.</a:t>
            </a:r>
          </a:p>
          <a:p>
            <a:pPr algn="just">
              <a:lnSpc>
                <a:spcPts val="5297"/>
              </a:lnSpc>
              <a:spcBef>
                <a:spcPct val="0"/>
              </a:spcBef>
            </a:pPr>
            <a:r>
              <a:rPr lang="en-US" sz="3784" b="1" dirty="0">
                <a:solidFill>
                  <a:srgbClr val="FBF7EE"/>
                </a:solidFill>
                <a:latin typeface="Roboto Condensed"/>
              </a:rPr>
              <a:t> - </a:t>
            </a:r>
            <a:r>
              <a:rPr lang="en-US" sz="3784" b="1" dirty="0" err="1">
                <a:solidFill>
                  <a:srgbClr val="FBF7EE"/>
                </a:solidFill>
                <a:latin typeface="Roboto Condensed"/>
              </a:rPr>
              <a:t>Quê</a:t>
            </a:r>
            <a:r>
              <a:rPr lang="en-US" sz="3784" b="1" dirty="0">
                <a:solidFill>
                  <a:srgbClr val="FBF7EE"/>
                </a:solidFill>
                <a:latin typeface="Roboto Condensed"/>
              </a:rPr>
              <a:t> </a:t>
            </a:r>
            <a:r>
              <a:rPr lang="en-US" sz="3784" b="1" dirty="0" err="1">
                <a:solidFill>
                  <a:srgbClr val="FBF7EE"/>
                </a:solidFill>
                <a:latin typeface="Roboto Condensed"/>
              </a:rPr>
              <a:t>quán</a:t>
            </a:r>
            <a:r>
              <a:rPr lang="en-US" sz="3784" b="1" dirty="0">
                <a:solidFill>
                  <a:srgbClr val="FBF7EE"/>
                </a:solidFill>
                <a:latin typeface="Roboto Condensed"/>
              </a:rPr>
              <a:t>: </a:t>
            </a:r>
            <a:r>
              <a:rPr lang="en-US" sz="3784" dirty="0" err="1">
                <a:solidFill>
                  <a:srgbClr val="FBF7EE"/>
                </a:solidFill>
                <a:latin typeface="Roboto Condensed"/>
              </a:rPr>
              <a:t>làng</a:t>
            </a:r>
            <a:r>
              <a:rPr lang="en-US" sz="3784" dirty="0">
                <a:solidFill>
                  <a:srgbClr val="FBF7EE"/>
                </a:solidFill>
                <a:latin typeface="Roboto Condensed"/>
              </a:rPr>
              <a:t> </a:t>
            </a:r>
            <a:r>
              <a:rPr lang="en-US" sz="3784" dirty="0" err="1">
                <a:solidFill>
                  <a:srgbClr val="FBF7EE"/>
                </a:solidFill>
                <a:latin typeface="Roboto Condensed"/>
              </a:rPr>
              <a:t>Nhân</a:t>
            </a:r>
            <a:r>
              <a:rPr lang="en-US" sz="3784" dirty="0">
                <a:solidFill>
                  <a:srgbClr val="FBF7EE"/>
                </a:solidFill>
                <a:latin typeface="Roboto Condensed"/>
              </a:rPr>
              <a:t> </a:t>
            </a:r>
            <a:r>
              <a:rPr lang="en-US" sz="3784" dirty="0" err="1">
                <a:solidFill>
                  <a:srgbClr val="FBF7EE"/>
                </a:solidFill>
                <a:latin typeface="Roboto Condensed"/>
              </a:rPr>
              <a:t>Mục</a:t>
            </a:r>
            <a:r>
              <a:rPr lang="en-US" sz="3784" dirty="0">
                <a:solidFill>
                  <a:srgbClr val="FBF7EE"/>
                </a:solidFill>
                <a:latin typeface="Roboto Condensed"/>
              </a:rPr>
              <a:t>, </a:t>
            </a:r>
            <a:r>
              <a:rPr lang="en-US" sz="3784" dirty="0" err="1">
                <a:solidFill>
                  <a:srgbClr val="FBF7EE"/>
                </a:solidFill>
                <a:latin typeface="Roboto Condensed"/>
              </a:rPr>
              <a:t>tên</a:t>
            </a:r>
            <a:r>
              <a:rPr lang="en-US" sz="3784" dirty="0">
                <a:solidFill>
                  <a:srgbClr val="FBF7EE"/>
                </a:solidFill>
                <a:latin typeface="Roboto Condensed"/>
              </a:rPr>
              <a:t> </a:t>
            </a:r>
            <a:r>
              <a:rPr lang="en-US" sz="3784" dirty="0" err="1">
                <a:solidFill>
                  <a:srgbClr val="FBF7EE"/>
                </a:solidFill>
                <a:latin typeface="Roboto Condensed"/>
              </a:rPr>
              <a:t>nôm</a:t>
            </a:r>
            <a:r>
              <a:rPr lang="en-US" sz="3784" dirty="0">
                <a:solidFill>
                  <a:srgbClr val="FBF7EE"/>
                </a:solidFill>
                <a:latin typeface="Roboto Condensed"/>
              </a:rPr>
              <a:t> </a:t>
            </a:r>
            <a:r>
              <a:rPr lang="en-US" sz="3784" dirty="0" err="1">
                <a:solidFill>
                  <a:srgbClr val="FBF7EE"/>
                </a:solidFill>
                <a:latin typeface="Roboto Condensed"/>
              </a:rPr>
              <a:t>là</a:t>
            </a:r>
            <a:r>
              <a:rPr lang="en-US" sz="3784" dirty="0">
                <a:solidFill>
                  <a:srgbClr val="FBF7EE"/>
                </a:solidFill>
                <a:latin typeface="Roboto Condensed"/>
              </a:rPr>
              <a:t> </a:t>
            </a:r>
            <a:r>
              <a:rPr lang="en-US" sz="3784" dirty="0" err="1">
                <a:solidFill>
                  <a:srgbClr val="FBF7EE"/>
                </a:solidFill>
                <a:latin typeface="Roboto Condensed"/>
              </a:rPr>
              <a:t>làng</a:t>
            </a:r>
            <a:r>
              <a:rPr lang="en-US" sz="3784" dirty="0">
                <a:solidFill>
                  <a:srgbClr val="FBF7EE"/>
                </a:solidFill>
                <a:latin typeface="Roboto Condensed"/>
              </a:rPr>
              <a:t> </a:t>
            </a:r>
            <a:r>
              <a:rPr lang="en-US" sz="3784" dirty="0" err="1">
                <a:solidFill>
                  <a:srgbClr val="FBF7EE"/>
                </a:solidFill>
                <a:latin typeface="Roboto Condensed"/>
              </a:rPr>
              <a:t>Mọc</a:t>
            </a:r>
            <a:r>
              <a:rPr lang="en-US" sz="3784" dirty="0">
                <a:solidFill>
                  <a:srgbClr val="FBF7EE"/>
                </a:solidFill>
                <a:latin typeface="Roboto Condensed"/>
              </a:rPr>
              <a:t>, </a:t>
            </a:r>
            <a:r>
              <a:rPr lang="en-US" sz="3784" dirty="0" err="1">
                <a:solidFill>
                  <a:srgbClr val="FBF7EE"/>
                </a:solidFill>
                <a:latin typeface="Roboto Condensed"/>
              </a:rPr>
              <a:t>huyện</a:t>
            </a:r>
            <a:r>
              <a:rPr lang="en-US" sz="3784" dirty="0">
                <a:solidFill>
                  <a:srgbClr val="FBF7EE"/>
                </a:solidFill>
                <a:latin typeface="Roboto Condensed"/>
              </a:rPr>
              <a:t> Thanh </a:t>
            </a:r>
            <a:r>
              <a:rPr lang="en-US" sz="3784" dirty="0" err="1">
                <a:solidFill>
                  <a:srgbClr val="FBF7EE"/>
                </a:solidFill>
                <a:latin typeface="Roboto Condensed"/>
              </a:rPr>
              <a:t>Trì</a:t>
            </a:r>
            <a:r>
              <a:rPr lang="en-US" sz="3784" dirty="0">
                <a:solidFill>
                  <a:srgbClr val="FBF7EE"/>
                </a:solidFill>
                <a:latin typeface="Roboto Condensed"/>
              </a:rPr>
              <a:t>, nay </a:t>
            </a:r>
            <a:r>
              <a:rPr lang="en-US" sz="3784" dirty="0" err="1">
                <a:solidFill>
                  <a:srgbClr val="FBF7EE"/>
                </a:solidFill>
                <a:latin typeface="Roboto Condensed"/>
              </a:rPr>
              <a:t>thuộc</a:t>
            </a:r>
            <a:r>
              <a:rPr lang="en-US" sz="3784" dirty="0">
                <a:solidFill>
                  <a:srgbClr val="FBF7EE"/>
                </a:solidFill>
                <a:latin typeface="Roboto Condensed"/>
              </a:rPr>
              <a:t> </a:t>
            </a:r>
            <a:r>
              <a:rPr lang="en-US" sz="3784" dirty="0" err="1">
                <a:solidFill>
                  <a:srgbClr val="FBF7EE"/>
                </a:solidFill>
                <a:latin typeface="Roboto Condensed"/>
              </a:rPr>
              <a:t>phường</a:t>
            </a:r>
            <a:r>
              <a:rPr lang="en-US" sz="3784" dirty="0">
                <a:solidFill>
                  <a:srgbClr val="FBF7EE"/>
                </a:solidFill>
                <a:latin typeface="Roboto Condensed"/>
              </a:rPr>
              <a:t> </a:t>
            </a:r>
            <a:r>
              <a:rPr lang="en-US" sz="3784" dirty="0" err="1">
                <a:solidFill>
                  <a:srgbClr val="FBF7EE"/>
                </a:solidFill>
                <a:latin typeface="Roboto Condensed"/>
              </a:rPr>
              <a:t>Nhân</a:t>
            </a:r>
            <a:r>
              <a:rPr lang="en-US" sz="3784" dirty="0">
                <a:solidFill>
                  <a:srgbClr val="FBF7EE"/>
                </a:solidFill>
                <a:latin typeface="Roboto Condensed"/>
              </a:rPr>
              <a:t> </a:t>
            </a:r>
            <a:r>
              <a:rPr lang="en-US" sz="3784" dirty="0" err="1">
                <a:solidFill>
                  <a:srgbClr val="FBF7EE"/>
                </a:solidFill>
                <a:latin typeface="Roboto Condensed"/>
              </a:rPr>
              <a:t>Chính</a:t>
            </a:r>
            <a:r>
              <a:rPr lang="en-US" sz="3784" dirty="0">
                <a:solidFill>
                  <a:srgbClr val="FBF7EE"/>
                </a:solidFill>
                <a:latin typeface="Roboto Condensed"/>
              </a:rPr>
              <a:t>, </a:t>
            </a:r>
            <a:r>
              <a:rPr lang="en-US" sz="3784" dirty="0" err="1">
                <a:solidFill>
                  <a:srgbClr val="FBF7EE"/>
                </a:solidFill>
                <a:latin typeface="Roboto Condensed"/>
              </a:rPr>
              <a:t>quận</a:t>
            </a:r>
            <a:r>
              <a:rPr lang="en-US" sz="3784" dirty="0">
                <a:solidFill>
                  <a:srgbClr val="FBF7EE"/>
                </a:solidFill>
                <a:latin typeface="Roboto Condensed"/>
              </a:rPr>
              <a:t> Thanh Xuân, Hà </a:t>
            </a:r>
            <a:r>
              <a:rPr lang="en-US" sz="3784" dirty="0" err="1">
                <a:solidFill>
                  <a:srgbClr val="FBF7EE"/>
                </a:solidFill>
                <a:latin typeface="Roboto Condensed"/>
              </a:rPr>
              <a:t>Nội</a:t>
            </a:r>
            <a:r>
              <a:rPr lang="en-US" sz="3784" dirty="0">
                <a:solidFill>
                  <a:srgbClr val="FBF7EE"/>
                </a:solidFill>
                <a:latin typeface="Roboto Condensed"/>
              </a:rPr>
              <a:t>.</a:t>
            </a:r>
          </a:p>
          <a:p>
            <a:pPr algn="just">
              <a:lnSpc>
                <a:spcPts val="5297"/>
              </a:lnSpc>
              <a:spcBef>
                <a:spcPct val="0"/>
              </a:spcBef>
            </a:pPr>
            <a:r>
              <a:rPr lang="en-US" sz="3784" b="1" dirty="0">
                <a:solidFill>
                  <a:srgbClr val="FBF7EE"/>
                </a:solidFill>
                <a:latin typeface="Roboto Condensed"/>
              </a:rPr>
              <a:t> - </a:t>
            </a:r>
            <a:r>
              <a:rPr lang="en-US" sz="3784" b="1" dirty="0" err="1">
                <a:solidFill>
                  <a:srgbClr val="FBF7EE"/>
                </a:solidFill>
                <a:latin typeface="Roboto Condensed"/>
              </a:rPr>
              <a:t>Sáng</a:t>
            </a:r>
            <a:r>
              <a:rPr lang="en-US" sz="3784" b="1" dirty="0">
                <a:solidFill>
                  <a:srgbClr val="FBF7EE"/>
                </a:solidFill>
                <a:latin typeface="Roboto Condensed"/>
              </a:rPr>
              <a:t> </a:t>
            </a:r>
            <a:r>
              <a:rPr lang="en-US" sz="3784" b="1" dirty="0" err="1">
                <a:solidFill>
                  <a:srgbClr val="FBF7EE"/>
                </a:solidFill>
                <a:latin typeface="Roboto Condensed"/>
              </a:rPr>
              <a:t>tác</a:t>
            </a:r>
            <a:r>
              <a:rPr lang="en-US" sz="3784" b="1" dirty="0">
                <a:solidFill>
                  <a:srgbClr val="FBF7EE"/>
                </a:solidFill>
                <a:latin typeface="Roboto Condensed"/>
              </a:rPr>
              <a:t>: </a:t>
            </a:r>
            <a:r>
              <a:rPr lang="en-US" sz="3784" dirty="0" err="1">
                <a:solidFill>
                  <a:srgbClr val="FBF7EE"/>
                </a:solidFill>
                <a:latin typeface="Roboto Condensed"/>
              </a:rPr>
              <a:t>Ngoài</a:t>
            </a:r>
            <a:r>
              <a:rPr lang="en-US" sz="3784" dirty="0">
                <a:solidFill>
                  <a:srgbClr val="FBF7EE"/>
                </a:solidFill>
                <a:latin typeface="Roboto Condensed"/>
              </a:rPr>
              <a:t> </a:t>
            </a:r>
            <a:r>
              <a:rPr lang="en-US" sz="3784" dirty="0" err="1">
                <a:solidFill>
                  <a:srgbClr val="FBF7EE"/>
                </a:solidFill>
                <a:latin typeface="Roboto Condensed"/>
              </a:rPr>
              <a:t>sáng</a:t>
            </a:r>
            <a:r>
              <a:rPr lang="en-US" sz="3784" dirty="0">
                <a:solidFill>
                  <a:srgbClr val="FBF7EE"/>
                </a:solidFill>
                <a:latin typeface="Roboto Condensed"/>
              </a:rPr>
              <a:t> </a:t>
            </a:r>
            <a:r>
              <a:rPr lang="en-US" sz="3784" dirty="0" err="1">
                <a:solidFill>
                  <a:srgbClr val="FBF7EE"/>
                </a:solidFill>
                <a:latin typeface="Roboto Condensed"/>
              </a:rPr>
              <a:t>tác</a:t>
            </a:r>
            <a:r>
              <a:rPr lang="en-US" sz="3784" dirty="0">
                <a:solidFill>
                  <a:srgbClr val="FBF7EE"/>
                </a:solidFill>
                <a:latin typeface="Roboto Condensed"/>
              </a:rPr>
              <a:t> </a:t>
            </a:r>
            <a:r>
              <a:rPr lang="en-US" sz="3784" dirty="0" err="1">
                <a:solidFill>
                  <a:srgbClr val="FBF7EE"/>
                </a:solidFill>
                <a:latin typeface="Roboto Condensed"/>
              </a:rPr>
              <a:t>chính</a:t>
            </a:r>
            <a:r>
              <a:rPr lang="en-US" sz="3784" dirty="0">
                <a:solidFill>
                  <a:srgbClr val="FBF7EE"/>
                </a:solidFill>
                <a:latin typeface="Roboto Condensed"/>
              </a:rPr>
              <a:t> </a:t>
            </a:r>
            <a:r>
              <a:rPr lang="en-US" sz="3784" dirty="0" err="1">
                <a:solidFill>
                  <a:srgbClr val="FBF7EE"/>
                </a:solidFill>
                <a:latin typeface="Roboto Condensed"/>
              </a:rPr>
              <a:t>là</a:t>
            </a:r>
            <a:r>
              <a:rPr lang="en-US" sz="3784" dirty="0">
                <a:solidFill>
                  <a:srgbClr val="FBF7EE"/>
                </a:solidFill>
                <a:latin typeface="Roboto Condensed"/>
              </a:rPr>
              <a:t> </a:t>
            </a:r>
            <a:r>
              <a:rPr lang="en-US" sz="3784" dirty="0" err="1">
                <a:solidFill>
                  <a:srgbClr val="FBF7EE"/>
                </a:solidFill>
                <a:latin typeface="Roboto Condensed"/>
              </a:rPr>
              <a:t>tác</a:t>
            </a:r>
            <a:r>
              <a:rPr lang="en-US" sz="3784" dirty="0">
                <a:solidFill>
                  <a:srgbClr val="FBF7EE"/>
                </a:solidFill>
                <a:latin typeface="Roboto Condensed"/>
              </a:rPr>
              <a:t> </a:t>
            </a:r>
            <a:r>
              <a:rPr lang="en-US" sz="3784" dirty="0" err="1">
                <a:solidFill>
                  <a:srgbClr val="FBF7EE"/>
                </a:solidFill>
                <a:latin typeface="Roboto Condensed"/>
              </a:rPr>
              <a:t>phẩm</a:t>
            </a:r>
            <a:r>
              <a:rPr lang="en-US" sz="3784" dirty="0">
                <a:solidFill>
                  <a:srgbClr val="FBF7EE"/>
                </a:solidFill>
                <a:latin typeface="Roboto Condensed"/>
              </a:rPr>
              <a:t> “Chinh </a:t>
            </a:r>
            <a:r>
              <a:rPr lang="en-US" sz="3784" dirty="0" err="1">
                <a:solidFill>
                  <a:srgbClr val="FBF7EE"/>
                </a:solidFill>
                <a:latin typeface="Roboto Condensed"/>
              </a:rPr>
              <a:t>phụ</a:t>
            </a:r>
            <a:r>
              <a:rPr lang="en-US" sz="3784" dirty="0">
                <a:solidFill>
                  <a:srgbClr val="FBF7EE"/>
                </a:solidFill>
                <a:latin typeface="Roboto Condensed"/>
              </a:rPr>
              <a:t> </a:t>
            </a:r>
            <a:r>
              <a:rPr lang="en-US" sz="3784" dirty="0" err="1">
                <a:solidFill>
                  <a:srgbClr val="FBF7EE"/>
                </a:solidFill>
                <a:latin typeface="Roboto Condensed"/>
              </a:rPr>
              <a:t>ngâm</a:t>
            </a:r>
            <a:r>
              <a:rPr lang="en-US" sz="3784" dirty="0">
                <a:solidFill>
                  <a:srgbClr val="FBF7EE"/>
                </a:solidFill>
                <a:latin typeface="Roboto Condensed"/>
              </a:rPr>
              <a:t>”, </a:t>
            </a:r>
            <a:r>
              <a:rPr lang="en-US" sz="3784" dirty="0" err="1">
                <a:solidFill>
                  <a:srgbClr val="FBF7EE"/>
                </a:solidFill>
                <a:latin typeface="Roboto Condensed"/>
              </a:rPr>
              <a:t>ông</a:t>
            </a:r>
            <a:r>
              <a:rPr lang="en-US" sz="3784" dirty="0">
                <a:solidFill>
                  <a:srgbClr val="FBF7EE"/>
                </a:solidFill>
                <a:latin typeface="Roboto Condensed"/>
              </a:rPr>
              <a:t> </a:t>
            </a:r>
            <a:r>
              <a:rPr lang="en-US" sz="3784" dirty="0" err="1">
                <a:solidFill>
                  <a:srgbClr val="FBF7EE"/>
                </a:solidFill>
                <a:latin typeface="Roboto Condensed"/>
              </a:rPr>
              <a:t>còn</a:t>
            </a:r>
            <a:r>
              <a:rPr lang="en-US" sz="3784" dirty="0">
                <a:solidFill>
                  <a:srgbClr val="FBF7EE"/>
                </a:solidFill>
                <a:latin typeface="Roboto Condensed"/>
              </a:rPr>
              <a:t> </a:t>
            </a:r>
            <a:r>
              <a:rPr lang="en-US" sz="3784" dirty="0" err="1">
                <a:solidFill>
                  <a:srgbClr val="FBF7EE"/>
                </a:solidFill>
                <a:latin typeface="Roboto Condensed"/>
              </a:rPr>
              <a:t>làm</a:t>
            </a:r>
            <a:r>
              <a:rPr lang="en-US" sz="3784" dirty="0">
                <a:solidFill>
                  <a:srgbClr val="FBF7EE"/>
                </a:solidFill>
                <a:latin typeface="Roboto Condensed"/>
              </a:rPr>
              <a:t> </a:t>
            </a:r>
            <a:r>
              <a:rPr lang="en-US" sz="3784" dirty="0" err="1">
                <a:solidFill>
                  <a:srgbClr val="FBF7EE"/>
                </a:solidFill>
                <a:latin typeface="Roboto Condensed"/>
              </a:rPr>
              <a:t>thơ</a:t>
            </a:r>
            <a:r>
              <a:rPr lang="en-US" sz="3784" dirty="0">
                <a:solidFill>
                  <a:srgbClr val="FBF7EE"/>
                </a:solidFill>
                <a:latin typeface="Roboto Condensed"/>
              </a:rPr>
              <a:t> </a:t>
            </a:r>
            <a:r>
              <a:rPr lang="en-US" sz="3784" dirty="0" err="1">
                <a:solidFill>
                  <a:srgbClr val="FBF7EE"/>
                </a:solidFill>
                <a:latin typeface="Roboto Condensed"/>
              </a:rPr>
              <a:t>chữ</a:t>
            </a:r>
            <a:r>
              <a:rPr lang="en-US" sz="3784" dirty="0">
                <a:solidFill>
                  <a:srgbClr val="FBF7EE"/>
                </a:solidFill>
                <a:latin typeface="Roboto Condensed"/>
              </a:rPr>
              <a:t> </a:t>
            </a:r>
            <a:r>
              <a:rPr lang="en-US" sz="3784" dirty="0" err="1">
                <a:solidFill>
                  <a:srgbClr val="FBF7EE"/>
                </a:solidFill>
                <a:latin typeface="Roboto Condensed"/>
              </a:rPr>
              <a:t>Hán</a:t>
            </a:r>
            <a:r>
              <a:rPr lang="en-US" sz="3784" dirty="0">
                <a:solidFill>
                  <a:srgbClr val="FBF7EE"/>
                </a:solidFill>
                <a:latin typeface="Roboto Condensed"/>
              </a:rPr>
              <a:t> và </a:t>
            </a:r>
            <a:r>
              <a:rPr lang="en-US" sz="3784" dirty="0" err="1">
                <a:solidFill>
                  <a:srgbClr val="FBF7EE"/>
                </a:solidFill>
                <a:latin typeface="Roboto Condensed"/>
              </a:rPr>
              <a:t>viết</a:t>
            </a:r>
            <a:r>
              <a:rPr lang="en-US" sz="3784" dirty="0">
                <a:solidFill>
                  <a:srgbClr val="FBF7EE"/>
                </a:solidFill>
                <a:latin typeface="Roboto Condensed"/>
              </a:rPr>
              <a:t> </a:t>
            </a:r>
            <a:r>
              <a:rPr lang="en-US" sz="3784" dirty="0" err="1">
                <a:solidFill>
                  <a:srgbClr val="FBF7EE"/>
                </a:solidFill>
                <a:latin typeface="Roboto Condensed"/>
              </a:rPr>
              <a:t>một</a:t>
            </a:r>
            <a:r>
              <a:rPr lang="en-US" sz="3784" dirty="0">
                <a:solidFill>
                  <a:srgbClr val="FBF7EE"/>
                </a:solidFill>
                <a:latin typeface="Roboto Condensed"/>
              </a:rPr>
              <a:t> </a:t>
            </a:r>
            <a:r>
              <a:rPr lang="en-US" sz="3784" dirty="0" err="1">
                <a:solidFill>
                  <a:srgbClr val="FBF7EE"/>
                </a:solidFill>
                <a:latin typeface="Roboto Condensed"/>
              </a:rPr>
              <a:t>số</a:t>
            </a:r>
            <a:r>
              <a:rPr lang="en-US" sz="3784" dirty="0">
                <a:solidFill>
                  <a:srgbClr val="FBF7EE"/>
                </a:solidFill>
                <a:latin typeface="Roboto Condensed"/>
              </a:rPr>
              <a:t> </a:t>
            </a:r>
            <a:r>
              <a:rPr lang="en-US" sz="3784" dirty="0" err="1">
                <a:solidFill>
                  <a:srgbClr val="FBF7EE"/>
                </a:solidFill>
                <a:latin typeface="Roboto Condensed"/>
              </a:rPr>
              <a:t>bài</a:t>
            </a:r>
            <a:r>
              <a:rPr lang="en-US" sz="3784" dirty="0">
                <a:solidFill>
                  <a:srgbClr val="FBF7EE"/>
                </a:solidFill>
                <a:latin typeface="Roboto Condensed"/>
              </a:rPr>
              <a:t> </a:t>
            </a:r>
            <a:r>
              <a:rPr lang="en-US" sz="3784" dirty="0" err="1">
                <a:solidFill>
                  <a:srgbClr val="FBF7EE"/>
                </a:solidFill>
                <a:latin typeface="Roboto Condensed"/>
              </a:rPr>
              <a:t>phú</a:t>
            </a:r>
            <a:r>
              <a:rPr lang="en-US" sz="3784" dirty="0">
                <a:solidFill>
                  <a:srgbClr val="FBF7EE"/>
                </a:solidFill>
                <a:latin typeface="Roboto Condensed"/>
              </a:rPr>
              <a:t> </a:t>
            </a:r>
            <a:r>
              <a:rPr lang="en-US" sz="3784" dirty="0" err="1">
                <a:solidFill>
                  <a:srgbClr val="FBF7EE"/>
                </a:solidFill>
                <a:latin typeface="Roboto Condensed"/>
              </a:rPr>
              <a:t>chữ</a:t>
            </a:r>
            <a:r>
              <a:rPr lang="en-US" sz="3784" dirty="0">
                <a:solidFill>
                  <a:srgbClr val="FBF7EE"/>
                </a:solidFill>
                <a:latin typeface="Roboto Condensed"/>
              </a:rPr>
              <a:t> </a:t>
            </a:r>
            <a:r>
              <a:rPr lang="en-US" sz="3784" dirty="0" err="1">
                <a:solidFill>
                  <a:srgbClr val="FBF7EE"/>
                </a:solidFill>
                <a:latin typeface="Roboto Condensed"/>
              </a:rPr>
              <a:t>Hán</a:t>
            </a:r>
            <a:r>
              <a:rPr lang="en-US" sz="3784" dirty="0">
                <a:solidFill>
                  <a:srgbClr val="FBF7EE"/>
                </a:solidFill>
                <a:latin typeface="Roboto Condensed"/>
              </a:rPr>
              <a:t>.</a:t>
            </a:r>
          </a:p>
        </p:txBody>
      </p:sp>
      <p:sp>
        <p:nvSpPr>
          <p:cNvPr id="5" name="TextBox 5"/>
          <p:cNvSpPr txBox="1"/>
          <p:nvPr/>
        </p:nvSpPr>
        <p:spPr>
          <a:xfrm>
            <a:off x="1291640" y="1272336"/>
            <a:ext cx="11894686" cy="705485"/>
          </a:xfrm>
          <a:prstGeom prst="rect">
            <a:avLst/>
          </a:prstGeom>
        </p:spPr>
        <p:txBody>
          <a:bodyPr lIns="0" tIns="0" rIns="0" bIns="0" rtlCol="0" anchor="t">
            <a:spAutoFit/>
          </a:bodyPr>
          <a:lstStyle/>
          <a:p>
            <a:pPr algn="just">
              <a:lnSpc>
                <a:spcPts val="5740"/>
              </a:lnSpc>
              <a:spcBef>
                <a:spcPct val="0"/>
              </a:spcBef>
            </a:pPr>
            <a:r>
              <a:rPr lang="en-US" sz="4100">
                <a:solidFill>
                  <a:srgbClr val="FFD251"/>
                </a:solidFill>
                <a:latin typeface="#9Slide05 Dear Saturday 1"/>
              </a:rPr>
              <a:t>3.1 Giới thiệu chung về tác giả, tác phẩm</a:t>
            </a:r>
          </a:p>
        </p:txBody>
      </p:sp>
      <p:sp>
        <p:nvSpPr>
          <p:cNvPr id="6" name="Freeform 6"/>
          <p:cNvSpPr/>
          <p:nvPr/>
        </p:nvSpPr>
        <p:spPr>
          <a:xfrm>
            <a:off x="10540568" y="1667941"/>
            <a:ext cx="8115300" cy="7767018"/>
          </a:xfrm>
          <a:custGeom>
            <a:avLst/>
            <a:gdLst/>
            <a:ahLst/>
            <a:cxnLst/>
            <a:rect l="l" t="t" r="r" b="b"/>
            <a:pathLst>
              <a:path w="8115300" h="7767018">
                <a:moveTo>
                  <a:pt x="0" y="0"/>
                </a:moveTo>
                <a:lnTo>
                  <a:pt x="8115300" y="0"/>
                </a:lnTo>
                <a:lnTo>
                  <a:pt x="8115300" y="7767019"/>
                </a:lnTo>
                <a:lnTo>
                  <a:pt x="0" y="7767019"/>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barn(inVertical)">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2A3D43">
                <a:alpha val="100000"/>
              </a:srgbClr>
            </a:gs>
            <a:gs pos="100000">
              <a:srgbClr val="85AAB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8000"/>
            </a:blip>
            <a:stretch>
              <a:fillRect/>
            </a:stretch>
          </a:blipFill>
        </p:spPr>
        <p:txBody>
          <a:bodyPr/>
          <a:lstStyle/>
          <a:p>
            <a:endParaRPr lang="en-US"/>
          </a:p>
        </p:txBody>
      </p:sp>
      <p:sp>
        <p:nvSpPr>
          <p:cNvPr id="3" name="Freeform 3"/>
          <p:cNvSpPr/>
          <p:nvPr/>
        </p:nvSpPr>
        <p:spPr>
          <a:xfrm>
            <a:off x="1641099" y="2641470"/>
            <a:ext cx="5597884" cy="5597884"/>
          </a:xfrm>
          <a:custGeom>
            <a:avLst/>
            <a:gdLst/>
            <a:ahLst/>
            <a:cxnLst/>
            <a:rect l="l" t="t" r="r" b="b"/>
            <a:pathLst>
              <a:path w="5597884" h="5597884">
                <a:moveTo>
                  <a:pt x="0" y="0"/>
                </a:moveTo>
                <a:lnTo>
                  <a:pt x="5597884" y="0"/>
                </a:lnTo>
                <a:lnTo>
                  <a:pt x="5597884" y="5597884"/>
                </a:lnTo>
                <a:lnTo>
                  <a:pt x="0" y="559788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7806973" y="1853996"/>
            <a:ext cx="8972413" cy="7511068"/>
          </a:xfrm>
          <a:prstGeom prst="rect">
            <a:avLst/>
          </a:prstGeom>
        </p:spPr>
        <p:txBody>
          <a:bodyPr lIns="0" tIns="0" rIns="0" bIns="0" rtlCol="0" anchor="t">
            <a:spAutoFit/>
          </a:bodyPr>
          <a:lstStyle/>
          <a:p>
            <a:pPr algn="just">
              <a:lnSpc>
                <a:spcPts val="6712"/>
              </a:lnSpc>
              <a:spcBef>
                <a:spcPct val="0"/>
              </a:spcBef>
            </a:pPr>
            <a:r>
              <a:rPr lang="en-US" sz="4794" dirty="0">
                <a:solidFill>
                  <a:srgbClr val="FBF7EE"/>
                </a:solidFill>
                <a:latin typeface="#9Slide05 VL Fadilla"/>
              </a:rPr>
              <a:t>b. </a:t>
            </a:r>
            <a:r>
              <a:rPr lang="en-US" sz="4794" dirty="0" err="1">
                <a:solidFill>
                  <a:srgbClr val="FBF7EE"/>
                </a:solidFill>
                <a:latin typeface="#9Slide05 VL Fadilla"/>
              </a:rPr>
              <a:t>Dịch</a:t>
            </a:r>
            <a:r>
              <a:rPr lang="en-US" sz="4794" dirty="0">
                <a:solidFill>
                  <a:srgbClr val="FBF7EE"/>
                </a:solidFill>
                <a:latin typeface="#9Slide05 VL Fadilla"/>
              </a:rPr>
              <a:t> </a:t>
            </a:r>
            <a:r>
              <a:rPr lang="en-US" sz="4794" dirty="0" err="1">
                <a:solidFill>
                  <a:srgbClr val="FBF7EE"/>
                </a:solidFill>
                <a:latin typeface="#9Slide05 VL Fadilla"/>
              </a:rPr>
              <a:t>giả</a:t>
            </a:r>
            <a:endParaRPr lang="en-US" sz="4794" dirty="0">
              <a:solidFill>
                <a:srgbClr val="FBF7EE"/>
              </a:solidFill>
              <a:latin typeface="#9Slide05 VL Fadilla"/>
            </a:endParaRPr>
          </a:p>
          <a:p>
            <a:pPr algn="just">
              <a:lnSpc>
                <a:spcPts val="5245"/>
              </a:lnSpc>
              <a:spcBef>
                <a:spcPct val="0"/>
              </a:spcBef>
            </a:pPr>
            <a:r>
              <a:rPr lang="en-US" sz="3746" dirty="0">
                <a:solidFill>
                  <a:srgbClr val="FBF7EE"/>
                </a:solidFill>
                <a:latin typeface="Roboto Condensed Bold Italics"/>
              </a:rPr>
              <a:t> - </a:t>
            </a:r>
            <a:r>
              <a:rPr lang="en-US" sz="3746" dirty="0" err="1">
                <a:solidFill>
                  <a:srgbClr val="FBF7EE"/>
                </a:solidFill>
                <a:latin typeface="Roboto Condensed Bold"/>
              </a:rPr>
              <a:t>Đoàn</a:t>
            </a:r>
            <a:r>
              <a:rPr lang="en-US" sz="3746" dirty="0">
                <a:solidFill>
                  <a:srgbClr val="FBF7EE"/>
                </a:solidFill>
                <a:latin typeface="Roboto Condensed Bold"/>
              </a:rPr>
              <a:t> Thị </a:t>
            </a:r>
            <a:r>
              <a:rPr lang="en-US" sz="3746" dirty="0" err="1">
                <a:solidFill>
                  <a:srgbClr val="FBF7EE"/>
                </a:solidFill>
                <a:latin typeface="Roboto Condensed Bold"/>
              </a:rPr>
              <a:t>Điểm</a:t>
            </a:r>
            <a:r>
              <a:rPr lang="en-US" sz="3746" dirty="0">
                <a:solidFill>
                  <a:srgbClr val="FBF7EE"/>
                </a:solidFill>
                <a:latin typeface="Roboto Condensed"/>
              </a:rPr>
              <a:t> (1705 – 1748), </a:t>
            </a:r>
            <a:r>
              <a:rPr lang="en-US" sz="3746" dirty="0" err="1">
                <a:solidFill>
                  <a:srgbClr val="FBF7EE"/>
                </a:solidFill>
                <a:latin typeface="Roboto Condensed"/>
              </a:rPr>
              <a:t>hiệu</a:t>
            </a:r>
            <a:r>
              <a:rPr lang="en-US" sz="3746" dirty="0">
                <a:solidFill>
                  <a:srgbClr val="FBF7EE"/>
                </a:solidFill>
                <a:latin typeface="Roboto Condensed"/>
              </a:rPr>
              <a:t> </a:t>
            </a:r>
            <a:r>
              <a:rPr lang="en-US" sz="3746" dirty="0" err="1">
                <a:solidFill>
                  <a:srgbClr val="FBF7EE"/>
                </a:solidFill>
                <a:latin typeface="Roboto Condensed"/>
              </a:rPr>
              <a:t>là</a:t>
            </a:r>
            <a:r>
              <a:rPr lang="en-US" sz="3746" dirty="0">
                <a:solidFill>
                  <a:srgbClr val="FBF7EE"/>
                </a:solidFill>
                <a:latin typeface="Roboto Condensed"/>
              </a:rPr>
              <a:t> Hồng Hà </a:t>
            </a:r>
            <a:r>
              <a:rPr lang="en-US" sz="3746" dirty="0" err="1">
                <a:solidFill>
                  <a:srgbClr val="FBF7EE"/>
                </a:solidFill>
                <a:latin typeface="Roboto Condensed"/>
              </a:rPr>
              <a:t>nữ</a:t>
            </a:r>
            <a:r>
              <a:rPr lang="en-US" sz="3746" dirty="0">
                <a:solidFill>
                  <a:srgbClr val="FBF7EE"/>
                </a:solidFill>
                <a:latin typeface="Roboto Condensed"/>
              </a:rPr>
              <a:t> </a:t>
            </a:r>
            <a:r>
              <a:rPr lang="en-US" sz="3746" dirty="0" err="1">
                <a:solidFill>
                  <a:srgbClr val="FBF7EE"/>
                </a:solidFill>
                <a:latin typeface="Roboto Condensed"/>
              </a:rPr>
              <a:t>sĩ</a:t>
            </a:r>
            <a:r>
              <a:rPr lang="en-US" sz="3746" dirty="0">
                <a:solidFill>
                  <a:srgbClr val="FBF7EE"/>
                </a:solidFill>
                <a:latin typeface="Roboto Condensed"/>
              </a:rPr>
              <a:t>, </a:t>
            </a:r>
            <a:r>
              <a:rPr lang="en-US" sz="3746" dirty="0" err="1">
                <a:solidFill>
                  <a:srgbClr val="FBF7EE"/>
                </a:solidFill>
                <a:latin typeface="Roboto Condensed"/>
              </a:rPr>
              <a:t>người</a:t>
            </a:r>
            <a:r>
              <a:rPr lang="en-US" sz="3746" dirty="0">
                <a:solidFill>
                  <a:srgbClr val="FBF7EE"/>
                </a:solidFill>
                <a:latin typeface="Roboto Condensed"/>
              </a:rPr>
              <a:t> </a:t>
            </a:r>
            <a:r>
              <a:rPr lang="en-US" sz="3746" dirty="0" err="1">
                <a:solidFill>
                  <a:srgbClr val="FBF7EE"/>
                </a:solidFill>
                <a:latin typeface="Roboto Condensed"/>
              </a:rPr>
              <a:t>làng</a:t>
            </a:r>
            <a:r>
              <a:rPr lang="en-US" sz="3746" dirty="0">
                <a:solidFill>
                  <a:srgbClr val="FBF7EE"/>
                </a:solidFill>
                <a:latin typeface="Roboto Condensed"/>
              </a:rPr>
              <a:t> Giai Phạm, </a:t>
            </a:r>
            <a:r>
              <a:rPr lang="en-US" sz="3746" dirty="0" err="1">
                <a:solidFill>
                  <a:srgbClr val="FBF7EE"/>
                </a:solidFill>
                <a:latin typeface="Roboto Condensed"/>
              </a:rPr>
              <a:t>huyện</a:t>
            </a:r>
            <a:r>
              <a:rPr lang="en-US" sz="3746" dirty="0">
                <a:solidFill>
                  <a:srgbClr val="FBF7EE"/>
                </a:solidFill>
                <a:latin typeface="Roboto Condensed"/>
              </a:rPr>
              <a:t> Văn Giang, </a:t>
            </a:r>
            <a:r>
              <a:rPr lang="en-US" sz="3746" dirty="0" err="1">
                <a:solidFill>
                  <a:srgbClr val="FBF7EE"/>
                </a:solidFill>
                <a:latin typeface="Roboto Condensed"/>
              </a:rPr>
              <a:t>trấn</a:t>
            </a:r>
            <a:r>
              <a:rPr lang="en-US" sz="3746" dirty="0">
                <a:solidFill>
                  <a:srgbClr val="FBF7EE"/>
                </a:solidFill>
                <a:latin typeface="Roboto Condensed"/>
              </a:rPr>
              <a:t> </a:t>
            </a:r>
            <a:r>
              <a:rPr lang="en-US" sz="3746" dirty="0" err="1">
                <a:solidFill>
                  <a:srgbClr val="FBF7EE"/>
                </a:solidFill>
                <a:latin typeface="Roboto Condensed"/>
              </a:rPr>
              <a:t>Kinh</a:t>
            </a:r>
            <a:r>
              <a:rPr lang="en-US" sz="3746" dirty="0">
                <a:solidFill>
                  <a:srgbClr val="FBF7EE"/>
                </a:solidFill>
                <a:latin typeface="Roboto Condensed"/>
              </a:rPr>
              <a:t> Bắc (nay </a:t>
            </a:r>
            <a:r>
              <a:rPr lang="en-US" sz="3746" dirty="0" err="1">
                <a:solidFill>
                  <a:srgbClr val="FBF7EE"/>
                </a:solidFill>
                <a:latin typeface="Roboto Condensed"/>
              </a:rPr>
              <a:t>thuộc</a:t>
            </a:r>
            <a:r>
              <a:rPr lang="en-US" sz="3746" dirty="0">
                <a:solidFill>
                  <a:srgbClr val="FBF7EE"/>
                </a:solidFill>
                <a:latin typeface="Roboto Condensed"/>
              </a:rPr>
              <a:t> </a:t>
            </a:r>
            <a:r>
              <a:rPr lang="en-US" sz="3746" dirty="0" err="1">
                <a:solidFill>
                  <a:srgbClr val="FBF7EE"/>
                </a:solidFill>
                <a:latin typeface="Roboto Condensed"/>
              </a:rPr>
              <a:t>tỉnh</a:t>
            </a:r>
            <a:r>
              <a:rPr lang="en-US" sz="3746" dirty="0">
                <a:solidFill>
                  <a:srgbClr val="FBF7EE"/>
                </a:solidFill>
                <a:latin typeface="Roboto Condensed"/>
              </a:rPr>
              <a:t> Hưng </a:t>
            </a:r>
            <a:r>
              <a:rPr lang="en-US" sz="3746" dirty="0" err="1">
                <a:solidFill>
                  <a:srgbClr val="FBF7EE"/>
                </a:solidFill>
                <a:latin typeface="Roboto Condensed"/>
              </a:rPr>
              <a:t>Yên</a:t>
            </a:r>
            <a:r>
              <a:rPr lang="en-US" sz="3746" dirty="0">
                <a:solidFill>
                  <a:srgbClr val="FBF7EE"/>
                </a:solidFill>
                <a:latin typeface="Roboto Condensed"/>
              </a:rPr>
              <a:t>); </a:t>
            </a:r>
            <a:r>
              <a:rPr lang="en-US" sz="3746" dirty="0" err="1">
                <a:solidFill>
                  <a:srgbClr val="FBF7EE"/>
                </a:solidFill>
                <a:latin typeface="Roboto Condensed"/>
              </a:rPr>
              <a:t>nổi</a:t>
            </a:r>
            <a:r>
              <a:rPr lang="en-US" sz="3746" dirty="0">
                <a:solidFill>
                  <a:srgbClr val="FBF7EE"/>
                </a:solidFill>
                <a:latin typeface="Roboto Condensed"/>
              </a:rPr>
              <a:t> </a:t>
            </a:r>
            <a:r>
              <a:rPr lang="en-US" sz="3746" dirty="0" err="1">
                <a:solidFill>
                  <a:srgbClr val="FBF7EE"/>
                </a:solidFill>
                <a:latin typeface="Roboto Condensed"/>
              </a:rPr>
              <a:t>tiếng</a:t>
            </a:r>
            <a:r>
              <a:rPr lang="en-US" sz="3746" dirty="0">
                <a:solidFill>
                  <a:srgbClr val="FBF7EE"/>
                </a:solidFill>
                <a:latin typeface="Roboto Condensed"/>
              </a:rPr>
              <a:t> </a:t>
            </a:r>
            <a:r>
              <a:rPr lang="en-US" sz="3746" dirty="0" err="1">
                <a:solidFill>
                  <a:srgbClr val="FBF7EE"/>
                </a:solidFill>
                <a:latin typeface="Roboto Condensed"/>
              </a:rPr>
              <a:t>thông</a:t>
            </a:r>
            <a:r>
              <a:rPr lang="en-US" sz="3746" dirty="0">
                <a:solidFill>
                  <a:srgbClr val="FBF7EE"/>
                </a:solidFill>
                <a:latin typeface="Roboto Condensed"/>
              </a:rPr>
              <a:t> </a:t>
            </a:r>
            <a:r>
              <a:rPr lang="en-US" sz="3746" dirty="0" err="1">
                <a:solidFill>
                  <a:srgbClr val="FBF7EE"/>
                </a:solidFill>
                <a:latin typeface="Roboto Condensed"/>
              </a:rPr>
              <a:t>minh</a:t>
            </a:r>
            <a:r>
              <a:rPr lang="en-US" sz="3746" dirty="0">
                <a:solidFill>
                  <a:srgbClr val="FBF7EE"/>
                </a:solidFill>
                <a:latin typeface="Roboto Condensed"/>
              </a:rPr>
              <a:t> </a:t>
            </a:r>
            <a:r>
              <a:rPr lang="en-US" sz="3746" dirty="0" err="1">
                <a:solidFill>
                  <a:srgbClr val="FBF7EE"/>
                </a:solidFill>
                <a:latin typeface="Roboto Condensed"/>
              </a:rPr>
              <a:t>từ</a:t>
            </a:r>
            <a:r>
              <a:rPr lang="en-US" sz="3746" dirty="0">
                <a:solidFill>
                  <a:srgbClr val="FBF7EE"/>
                </a:solidFill>
                <a:latin typeface="Roboto Condensed"/>
              </a:rPr>
              <a:t> </a:t>
            </a:r>
            <a:r>
              <a:rPr lang="en-US" sz="3746" dirty="0" err="1">
                <a:solidFill>
                  <a:srgbClr val="FBF7EE"/>
                </a:solidFill>
                <a:latin typeface="Roboto Condensed"/>
              </a:rPr>
              <a:t>nhỏ</a:t>
            </a:r>
            <a:r>
              <a:rPr lang="en-US" sz="3746" dirty="0">
                <a:solidFill>
                  <a:srgbClr val="FBF7EE"/>
                </a:solidFill>
                <a:latin typeface="Roboto Condensed"/>
              </a:rPr>
              <a:t>. </a:t>
            </a:r>
            <a:r>
              <a:rPr lang="en-US" sz="3746" dirty="0" err="1">
                <a:solidFill>
                  <a:srgbClr val="FBF7EE"/>
                </a:solidFill>
                <a:latin typeface="Roboto Condensed"/>
              </a:rPr>
              <a:t>Bà</a:t>
            </a:r>
            <a:r>
              <a:rPr lang="en-US" sz="3746" dirty="0">
                <a:solidFill>
                  <a:srgbClr val="FBF7EE"/>
                </a:solidFill>
                <a:latin typeface="Roboto Condensed"/>
              </a:rPr>
              <a:t> </a:t>
            </a:r>
            <a:r>
              <a:rPr lang="en-US" sz="3746" dirty="0" err="1">
                <a:solidFill>
                  <a:srgbClr val="FBF7EE"/>
                </a:solidFill>
                <a:latin typeface="Roboto Condensed"/>
              </a:rPr>
              <a:t>lập</a:t>
            </a:r>
            <a:r>
              <a:rPr lang="en-US" sz="3746" dirty="0">
                <a:solidFill>
                  <a:srgbClr val="FBF7EE"/>
                </a:solidFill>
                <a:latin typeface="Roboto Condensed"/>
              </a:rPr>
              <a:t> </a:t>
            </a:r>
            <a:r>
              <a:rPr lang="en-US" sz="3746" dirty="0" err="1">
                <a:solidFill>
                  <a:srgbClr val="FBF7EE"/>
                </a:solidFill>
                <a:latin typeface="Roboto Condensed"/>
              </a:rPr>
              <a:t>gia</a:t>
            </a:r>
            <a:r>
              <a:rPr lang="en-US" sz="3746" dirty="0">
                <a:solidFill>
                  <a:srgbClr val="FBF7EE"/>
                </a:solidFill>
                <a:latin typeface="Roboto Condensed"/>
              </a:rPr>
              <a:t> </a:t>
            </a:r>
            <a:r>
              <a:rPr lang="en-US" sz="3746" dirty="0" err="1">
                <a:solidFill>
                  <a:srgbClr val="FBF7EE"/>
                </a:solidFill>
                <a:latin typeface="Roboto Condensed"/>
              </a:rPr>
              <a:t>đình</a:t>
            </a:r>
            <a:r>
              <a:rPr lang="en-US" sz="3746" dirty="0">
                <a:solidFill>
                  <a:srgbClr val="FBF7EE"/>
                </a:solidFill>
                <a:latin typeface="Roboto Condensed"/>
              </a:rPr>
              <a:t> </a:t>
            </a:r>
            <a:r>
              <a:rPr lang="en-US" sz="3746" dirty="0" err="1">
                <a:solidFill>
                  <a:srgbClr val="FBF7EE"/>
                </a:solidFill>
                <a:latin typeface="Roboto Condensed"/>
              </a:rPr>
              <a:t>khá</a:t>
            </a:r>
            <a:r>
              <a:rPr lang="en-US" sz="3746" dirty="0">
                <a:solidFill>
                  <a:srgbClr val="FBF7EE"/>
                </a:solidFill>
                <a:latin typeface="Roboto Condensed"/>
              </a:rPr>
              <a:t> </a:t>
            </a:r>
            <a:r>
              <a:rPr lang="en-US" sz="3746" dirty="0" err="1">
                <a:solidFill>
                  <a:srgbClr val="FBF7EE"/>
                </a:solidFill>
                <a:latin typeface="Roboto Condensed"/>
              </a:rPr>
              <a:t>muộn</a:t>
            </a:r>
            <a:r>
              <a:rPr lang="en-US" sz="3746" dirty="0">
                <a:solidFill>
                  <a:srgbClr val="FBF7EE"/>
                </a:solidFill>
                <a:latin typeface="Roboto Condensed"/>
              </a:rPr>
              <a:t> (</a:t>
            </a:r>
            <a:r>
              <a:rPr lang="en-US" sz="3746" dirty="0" err="1">
                <a:solidFill>
                  <a:srgbClr val="FBF7EE"/>
                </a:solidFill>
                <a:latin typeface="Roboto Condensed"/>
              </a:rPr>
              <a:t>năm</a:t>
            </a:r>
            <a:r>
              <a:rPr lang="en-US" sz="3746" dirty="0">
                <a:solidFill>
                  <a:srgbClr val="FBF7EE"/>
                </a:solidFill>
                <a:latin typeface="Roboto Condensed"/>
              </a:rPr>
              <a:t> 37 </a:t>
            </a:r>
            <a:r>
              <a:rPr lang="en-US" sz="3746" dirty="0" err="1">
                <a:solidFill>
                  <a:srgbClr val="FBF7EE"/>
                </a:solidFill>
                <a:latin typeface="Roboto Condensed"/>
              </a:rPr>
              <a:t>tuổi</a:t>
            </a:r>
            <a:r>
              <a:rPr lang="en-US" sz="3746" dirty="0">
                <a:solidFill>
                  <a:srgbClr val="FBF7EE"/>
                </a:solidFill>
                <a:latin typeface="Roboto Condensed"/>
              </a:rPr>
              <a:t>), </a:t>
            </a:r>
            <a:r>
              <a:rPr lang="en-US" sz="3746" dirty="0" err="1">
                <a:solidFill>
                  <a:srgbClr val="FBF7EE"/>
                </a:solidFill>
                <a:latin typeface="Roboto Condensed"/>
              </a:rPr>
              <a:t>chồng</a:t>
            </a:r>
            <a:r>
              <a:rPr lang="en-US" sz="3746" dirty="0">
                <a:solidFill>
                  <a:srgbClr val="FBF7EE"/>
                </a:solidFill>
                <a:latin typeface="Roboto Condensed"/>
              </a:rPr>
              <a:t> </a:t>
            </a:r>
            <a:r>
              <a:rPr lang="en-US" sz="3746" dirty="0" err="1">
                <a:solidFill>
                  <a:srgbClr val="FBF7EE"/>
                </a:solidFill>
                <a:latin typeface="Roboto Condensed"/>
              </a:rPr>
              <a:t>bà</a:t>
            </a:r>
            <a:r>
              <a:rPr lang="en-US" sz="3746" dirty="0">
                <a:solidFill>
                  <a:srgbClr val="FBF7EE"/>
                </a:solidFill>
                <a:latin typeface="Roboto Condensed"/>
              </a:rPr>
              <a:t> </a:t>
            </a:r>
            <a:r>
              <a:rPr lang="en-US" sz="3746" dirty="0" err="1">
                <a:solidFill>
                  <a:srgbClr val="FBF7EE"/>
                </a:solidFill>
                <a:latin typeface="Roboto Condensed"/>
              </a:rPr>
              <a:t>là</a:t>
            </a:r>
            <a:r>
              <a:rPr lang="en-US" sz="3746" dirty="0">
                <a:solidFill>
                  <a:srgbClr val="FBF7EE"/>
                </a:solidFill>
                <a:latin typeface="Roboto Condensed"/>
              </a:rPr>
              <a:t> Nguyễn </a:t>
            </a:r>
            <a:r>
              <a:rPr lang="en-US" sz="3746" dirty="0" err="1">
                <a:solidFill>
                  <a:srgbClr val="FBF7EE"/>
                </a:solidFill>
                <a:latin typeface="Roboto Condensed"/>
              </a:rPr>
              <a:t>Kiều</a:t>
            </a:r>
            <a:r>
              <a:rPr lang="en-US" sz="3746" dirty="0">
                <a:solidFill>
                  <a:srgbClr val="FBF7EE"/>
                </a:solidFill>
                <a:latin typeface="Roboto Condensed"/>
              </a:rPr>
              <a:t>; </a:t>
            </a:r>
            <a:r>
              <a:rPr lang="en-US" sz="3746" dirty="0" err="1">
                <a:solidFill>
                  <a:srgbClr val="FBF7EE"/>
                </a:solidFill>
                <a:latin typeface="Roboto Condensed"/>
              </a:rPr>
              <a:t>vừa</a:t>
            </a:r>
            <a:r>
              <a:rPr lang="en-US" sz="3746" dirty="0">
                <a:solidFill>
                  <a:srgbClr val="FBF7EE"/>
                </a:solidFill>
                <a:latin typeface="Roboto Condensed"/>
              </a:rPr>
              <a:t> </a:t>
            </a:r>
            <a:r>
              <a:rPr lang="en-US" sz="3746" dirty="0" err="1">
                <a:solidFill>
                  <a:srgbClr val="FBF7EE"/>
                </a:solidFill>
                <a:latin typeface="Roboto Condensed"/>
              </a:rPr>
              <a:t>cưới</a:t>
            </a:r>
            <a:r>
              <a:rPr lang="en-US" sz="3746" dirty="0">
                <a:solidFill>
                  <a:srgbClr val="FBF7EE"/>
                </a:solidFill>
                <a:latin typeface="Roboto Condensed"/>
              </a:rPr>
              <a:t> </a:t>
            </a:r>
            <a:r>
              <a:rPr lang="en-US" sz="3746" dirty="0" err="1">
                <a:solidFill>
                  <a:srgbClr val="FBF7EE"/>
                </a:solidFill>
                <a:latin typeface="Roboto Condensed"/>
              </a:rPr>
              <a:t>xong</a:t>
            </a:r>
            <a:r>
              <a:rPr lang="en-US" sz="3746" dirty="0">
                <a:solidFill>
                  <a:srgbClr val="FBF7EE"/>
                </a:solidFill>
                <a:latin typeface="Roboto Condensed"/>
              </a:rPr>
              <a:t>, </a:t>
            </a:r>
            <a:r>
              <a:rPr lang="en-US" sz="3746" dirty="0" err="1">
                <a:solidFill>
                  <a:srgbClr val="FBF7EE"/>
                </a:solidFill>
                <a:latin typeface="Roboto Condensed"/>
              </a:rPr>
              <a:t>ông</a:t>
            </a:r>
            <a:r>
              <a:rPr lang="en-US" sz="3746" dirty="0">
                <a:solidFill>
                  <a:srgbClr val="FBF7EE"/>
                </a:solidFill>
                <a:latin typeface="Roboto Condensed"/>
              </a:rPr>
              <a:t> </a:t>
            </a:r>
            <a:r>
              <a:rPr lang="en-US" sz="3746" dirty="0" err="1">
                <a:solidFill>
                  <a:srgbClr val="FBF7EE"/>
                </a:solidFill>
                <a:latin typeface="Roboto Condensed"/>
              </a:rPr>
              <a:t>đã</a:t>
            </a:r>
            <a:r>
              <a:rPr lang="en-US" sz="3746" dirty="0">
                <a:solidFill>
                  <a:srgbClr val="FBF7EE"/>
                </a:solidFill>
                <a:latin typeface="Roboto Condensed"/>
              </a:rPr>
              <a:t> </a:t>
            </a:r>
            <a:r>
              <a:rPr lang="en-US" sz="3746" dirty="0" err="1">
                <a:solidFill>
                  <a:srgbClr val="FBF7EE"/>
                </a:solidFill>
                <a:latin typeface="Roboto Condensed"/>
              </a:rPr>
              <a:t>đi</a:t>
            </a:r>
            <a:r>
              <a:rPr lang="en-US" sz="3746" dirty="0">
                <a:solidFill>
                  <a:srgbClr val="FBF7EE"/>
                </a:solidFill>
                <a:latin typeface="Roboto Condensed"/>
              </a:rPr>
              <a:t> </a:t>
            </a:r>
            <a:r>
              <a:rPr lang="en-US" sz="3746" dirty="0" err="1">
                <a:solidFill>
                  <a:srgbClr val="FBF7EE"/>
                </a:solidFill>
                <a:latin typeface="Roboto Condensed"/>
              </a:rPr>
              <a:t>sứ</a:t>
            </a:r>
            <a:r>
              <a:rPr lang="en-US" sz="3746" dirty="0">
                <a:solidFill>
                  <a:srgbClr val="FBF7EE"/>
                </a:solidFill>
                <a:latin typeface="Roboto Condensed"/>
              </a:rPr>
              <a:t> Trung Quốc. </a:t>
            </a:r>
            <a:r>
              <a:rPr lang="en-US" sz="3746" dirty="0" err="1">
                <a:solidFill>
                  <a:srgbClr val="FBF7EE"/>
                </a:solidFill>
                <a:latin typeface="Roboto Condensed"/>
              </a:rPr>
              <a:t>Có</a:t>
            </a:r>
            <a:r>
              <a:rPr lang="en-US" sz="3746" dirty="0">
                <a:solidFill>
                  <a:srgbClr val="FBF7EE"/>
                </a:solidFill>
                <a:latin typeface="Roboto Condensed"/>
              </a:rPr>
              <a:t> </a:t>
            </a:r>
            <a:r>
              <a:rPr lang="en-US" sz="3746" dirty="0" err="1">
                <a:solidFill>
                  <a:srgbClr val="FBF7EE"/>
                </a:solidFill>
                <a:latin typeface="Roboto Condensed"/>
              </a:rPr>
              <a:t>thể</a:t>
            </a:r>
            <a:r>
              <a:rPr lang="en-US" sz="3746" dirty="0">
                <a:solidFill>
                  <a:srgbClr val="FBF7EE"/>
                </a:solidFill>
                <a:latin typeface="Roboto Condensed"/>
              </a:rPr>
              <a:t> </a:t>
            </a:r>
            <a:r>
              <a:rPr lang="en-US" sz="3746" dirty="0" err="1">
                <a:solidFill>
                  <a:srgbClr val="FBF7EE"/>
                </a:solidFill>
                <a:latin typeface="Roboto Condensed"/>
              </a:rPr>
              <a:t>bà</a:t>
            </a:r>
            <a:r>
              <a:rPr lang="en-US" sz="3746" dirty="0">
                <a:solidFill>
                  <a:srgbClr val="FBF7EE"/>
                </a:solidFill>
                <a:latin typeface="Roboto Condensed"/>
              </a:rPr>
              <a:t> </a:t>
            </a:r>
            <a:r>
              <a:rPr lang="en-US" sz="3746" dirty="0" err="1">
                <a:solidFill>
                  <a:srgbClr val="FBF7EE"/>
                </a:solidFill>
                <a:latin typeface="Roboto Condensed"/>
              </a:rPr>
              <a:t>đã</a:t>
            </a:r>
            <a:r>
              <a:rPr lang="en-US" sz="3746" dirty="0">
                <a:solidFill>
                  <a:srgbClr val="FBF7EE"/>
                </a:solidFill>
                <a:latin typeface="Roboto Condensed"/>
              </a:rPr>
              <a:t> </a:t>
            </a:r>
            <a:r>
              <a:rPr lang="en-US" sz="3746" dirty="0" err="1">
                <a:solidFill>
                  <a:srgbClr val="FBF7EE"/>
                </a:solidFill>
                <a:latin typeface="Roboto Condensed"/>
              </a:rPr>
              <a:t>dịch</a:t>
            </a:r>
            <a:r>
              <a:rPr lang="en-US" sz="3746" dirty="0">
                <a:solidFill>
                  <a:srgbClr val="FBF7EE"/>
                </a:solidFill>
                <a:latin typeface="Roboto Condensed"/>
              </a:rPr>
              <a:t> </a:t>
            </a:r>
            <a:r>
              <a:rPr lang="en-US" sz="3746" dirty="0">
                <a:solidFill>
                  <a:srgbClr val="FBF7EE"/>
                </a:solidFill>
                <a:latin typeface="Roboto Condensed Italics"/>
              </a:rPr>
              <a:t>Chinh </a:t>
            </a:r>
            <a:r>
              <a:rPr lang="en-US" sz="3746" dirty="0" err="1">
                <a:solidFill>
                  <a:srgbClr val="FBF7EE"/>
                </a:solidFill>
                <a:latin typeface="Roboto Condensed Italics"/>
              </a:rPr>
              <a:t>phụ</a:t>
            </a:r>
            <a:r>
              <a:rPr lang="en-US" sz="3746" dirty="0">
                <a:solidFill>
                  <a:srgbClr val="FBF7EE"/>
                </a:solidFill>
                <a:latin typeface="Roboto Condensed Italics"/>
              </a:rPr>
              <a:t> </a:t>
            </a:r>
            <a:r>
              <a:rPr lang="en-US" sz="3746" dirty="0" err="1">
                <a:solidFill>
                  <a:srgbClr val="FBF7EE"/>
                </a:solidFill>
                <a:latin typeface="Roboto Condensed Italics"/>
              </a:rPr>
              <a:t>ngâm</a:t>
            </a:r>
            <a:r>
              <a:rPr lang="en-US" sz="3746" dirty="0">
                <a:solidFill>
                  <a:srgbClr val="FBF7EE"/>
                </a:solidFill>
                <a:latin typeface="Roboto Condensed"/>
              </a:rPr>
              <a:t> </a:t>
            </a:r>
            <a:r>
              <a:rPr lang="en-US" sz="3746" dirty="0" err="1">
                <a:solidFill>
                  <a:srgbClr val="FBF7EE"/>
                </a:solidFill>
                <a:latin typeface="Roboto Condensed"/>
              </a:rPr>
              <a:t>trong</a:t>
            </a:r>
            <a:r>
              <a:rPr lang="en-US" sz="3746" dirty="0">
                <a:solidFill>
                  <a:srgbClr val="FBF7EE"/>
                </a:solidFill>
                <a:latin typeface="Roboto Condensed"/>
              </a:rPr>
              <a:t> </a:t>
            </a:r>
            <a:r>
              <a:rPr lang="en-US" sz="3746" dirty="0" err="1">
                <a:solidFill>
                  <a:srgbClr val="FBF7EE"/>
                </a:solidFill>
                <a:latin typeface="Roboto Condensed"/>
              </a:rPr>
              <a:t>thời</a:t>
            </a:r>
            <a:r>
              <a:rPr lang="en-US" sz="3746" dirty="0">
                <a:solidFill>
                  <a:srgbClr val="FBF7EE"/>
                </a:solidFill>
                <a:latin typeface="Roboto Condensed"/>
              </a:rPr>
              <a:t> </a:t>
            </a:r>
            <a:r>
              <a:rPr lang="en-US" sz="3746" dirty="0" err="1">
                <a:solidFill>
                  <a:srgbClr val="FBF7EE"/>
                </a:solidFill>
                <a:latin typeface="Roboto Condensed"/>
              </a:rPr>
              <a:t>gian</a:t>
            </a:r>
            <a:r>
              <a:rPr lang="en-US" sz="3746" dirty="0">
                <a:solidFill>
                  <a:srgbClr val="FBF7EE"/>
                </a:solidFill>
                <a:latin typeface="Roboto Condensed"/>
              </a:rPr>
              <a:t> </a:t>
            </a:r>
            <a:r>
              <a:rPr lang="en-US" sz="3746" dirty="0" err="1">
                <a:solidFill>
                  <a:srgbClr val="FBF7EE"/>
                </a:solidFill>
                <a:latin typeface="Roboto Condensed"/>
              </a:rPr>
              <a:t>này</a:t>
            </a:r>
            <a:r>
              <a:rPr lang="en-US" sz="3746" dirty="0">
                <a:solidFill>
                  <a:srgbClr val="FBF7EE"/>
                </a:solidFill>
                <a:latin typeface="Roboto Condensed"/>
              </a:rPr>
              <a:t>. </a:t>
            </a:r>
            <a:r>
              <a:rPr lang="en-US" sz="3746" dirty="0" err="1">
                <a:solidFill>
                  <a:srgbClr val="FBF7EE"/>
                </a:solidFill>
                <a:latin typeface="Roboto Condensed"/>
              </a:rPr>
              <a:t>Bà</a:t>
            </a:r>
            <a:r>
              <a:rPr lang="en-US" sz="3746" dirty="0">
                <a:solidFill>
                  <a:srgbClr val="FBF7EE"/>
                </a:solidFill>
                <a:latin typeface="Roboto Condensed"/>
              </a:rPr>
              <a:t> </a:t>
            </a:r>
            <a:r>
              <a:rPr lang="en-US" sz="3746" dirty="0" err="1">
                <a:solidFill>
                  <a:srgbClr val="FBF7EE"/>
                </a:solidFill>
                <a:latin typeface="Roboto Condensed"/>
              </a:rPr>
              <a:t>còn</a:t>
            </a:r>
            <a:r>
              <a:rPr lang="en-US" sz="3746" dirty="0">
                <a:solidFill>
                  <a:srgbClr val="FBF7EE"/>
                </a:solidFill>
                <a:latin typeface="Roboto Condensed"/>
              </a:rPr>
              <a:t> </a:t>
            </a:r>
            <a:r>
              <a:rPr lang="en-US" sz="3746" dirty="0" err="1">
                <a:solidFill>
                  <a:srgbClr val="FBF7EE"/>
                </a:solidFill>
                <a:latin typeface="Roboto Condensed"/>
              </a:rPr>
              <a:t>là</a:t>
            </a:r>
            <a:r>
              <a:rPr lang="en-US" sz="3746" dirty="0">
                <a:solidFill>
                  <a:srgbClr val="FBF7EE"/>
                </a:solidFill>
                <a:latin typeface="Roboto Condensed"/>
              </a:rPr>
              <a:t> </a:t>
            </a:r>
            <a:r>
              <a:rPr lang="en-US" sz="3746" dirty="0" err="1">
                <a:solidFill>
                  <a:srgbClr val="FBF7EE"/>
                </a:solidFill>
                <a:latin typeface="Roboto Condensed"/>
              </a:rPr>
              <a:t>tác</a:t>
            </a:r>
            <a:r>
              <a:rPr lang="en-US" sz="3746" dirty="0">
                <a:solidFill>
                  <a:srgbClr val="FBF7EE"/>
                </a:solidFill>
                <a:latin typeface="Roboto Condensed"/>
              </a:rPr>
              <a:t> </a:t>
            </a:r>
            <a:r>
              <a:rPr lang="en-US" sz="3746" dirty="0" err="1">
                <a:solidFill>
                  <a:srgbClr val="FBF7EE"/>
                </a:solidFill>
                <a:latin typeface="Roboto Condensed"/>
              </a:rPr>
              <a:t>giả</a:t>
            </a:r>
            <a:r>
              <a:rPr lang="en-US" sz="3746" dirty="0">
                <a:solidFill>
                  <a:srgbClr val="FBF7EE"/>
                </a:solidFill>
                <a:latin typeface="Roboto Condensed"/>
              </a:rPr>
              <a:t> </a:t>
            </a:r>
            <a:r>
              <a:rPr lang="en-US" sz="3746" dirty="0" err="1">
                <a:solidFill>
                  <a:srgbClr val="FBF7EE"/>
                </a:solidFill>
                <a:latin typeface="Roboto Condensed"/>
              </a:rPr>
              <a:t>của</a:t>
            </a:r>
            <a:r>
              <a:rPr lang="en-US" sz="3746" dirty="0">
                <a:solidFill>
                  <a:srgbClr val="FBF7EE"/>
                </a:solidFill>
                <a:latin typeface="Roboto Condensed"/>
              </a:rPr>
              <a:t> </a:t>
            </a:r>
            <a:r>
              <a:rPr lang="en-US" sz="3746" dirty="0" err="1">
                <a:solidFill>
                  <a:srgbClr val="FBF7EE"/>
                </a:solidFill>
                <a:latin typeface="Roboto Condensed"/>
              </a:rPr>
              <a:t>tập</a:t>
            </a:r>
            <a:r>
              <a:rPr lang="en-US" sz="3746" dirty="0">
                <a:solidFill>
                  <a:srgbClr val="FBF7EE"/>
                </a:solidFill>
                <a:latin typeface="Roboto Condensed"/>
              </a:rPr>
              <a:t> </a:t>
            </a:r>
            <a:r>
              <a:rPr lang="en-US" sz="3746" dirty="0" err="1">
                <a:solidFill>
                  <a:srgbClr val="FBF7EE"/>
                </a:solidFill>
                <a:latin typeface="Roboto Condensed"/>
              </a:rPr>
              <a:t>truyện</a:t>
            </a:r>
            <a:r>
              <a:rPr lang="en-US" sz="3746" dirty="0">
                <a:solidFill>
                  <a:srgbClr val="FBF7EE"/>
                </a:solidFill>
                <a:latin typeface="Roboto Condensed"/>
              </a:rPr>
              <a:t> </a:t>
            </a:r>
            <a:r>
              <a:rPr lang="en-US" sz="3746" dirty="0" err="1">
                <a:solidFill>
                  <a:srgbClr val="FBF7EE"/>
                </a:solidFill>
                <a:latin typeface="Roboto Condensed"/>
              </a:rPr>
              <a:t>chữ</a:t>
            </a:r>
            <a:r>
              <a:rPr lang="en-US" sz="3746" dirty="0">
                <a:solidFill>
                  <a:srgbClr val="FBF7EE"/>
                </a:solidFill>
                <a:latin typeface="Roboto Condensed"/>
              </a:rPr>
              <a:t> </a:t>
            </a:r>
            <a:r>
              <a:rPr lang="en-US" sz="3746" dirty="0" err="1">
                <a:solidFill>
                  <a:srgbClr val="FBF7EE"/>
                </a:solidFill>
                <a:latin typeface="Roboto Condensed"/>
              </a:rPr>
              <a:t>Hán</a:t>
            </a:r>
            <a:r>
              <a:rPr lang="en-US" sz="3746" dirty="0">
                <a:solidFill>
                  <a:srgbClr val="FBF7EE"/>
                </a:solidFill>
                <a:latin typeface="Roboto Condensed"/>
              </a:rPr>
              <a:t> </a:t>
            </a:r>
            <a:r>
              <a:rPr lang="en-US" sz="3746" dirty="0" err="1">
                <a:solidFill>
                  <a:srgbClr val="FBF7EE"/>
                </a:solidFill>
                <a:latin typeface="Roboto Condensed Italics"/>
              </a:rPr>
              <a:t>Truyền</a:t>
            </a:r>
            <a:r>
              <a:rPr lang="en-US" sz="3746" dirty="0">
                <a:solidFill>
                  <a:srgbClr val="FBF7EE"/>
                </a:solidFill>
                <a:latin typeface="Roboto Condensed Italics"/>
              </a:rPr>
              <a:t> </a:t>
            </a:r>
            <a:r>
              <a:rPr lang="en-US" sz="3746" dirty="0" err="1">
                <a:solidFill>
                  <a:srgbClr val="FBF7EE"/>
                </a:solidFill>
                <a:latin typeface="Roboto Condensed Italics"/>
              </a:rPr>
              <a:t>kì</a:t>
            </a:r>
            <a:r>
              <a:rPr lang="en-US" sz="3746" dirty="0">
                <a:solidFill>
                  <a:srgbClr val="FBF7EE"/>
                </a:solidFill>
                <a:latin typeface="Roboto Condensed Italics"/>
              </a:rPr>
              <a:t> </a:t>
            </a:r>
            <a:r>
              <a:rPr lang="en-US" sz="3746" dirty="0" err="1">
                <a:solidFill>
                  <a:srgbClr val="FBF7EE"/>
                </a:solidFill>
                <a:latin typeface="Roboto Condensed Italics"/>
              </a:rPr>
              <a:t>tân</a:t>
            </a:r>
            <a:r>
              <a:rPr lang="en-US" sz="3746" dirty="0">
                <a:solidFill>
                  <a:srgbClr val="FBF7EE"/>
                </a:solidFill>
                <a:latin typeface="Roboto Condensed Italics"/>
              </a:rPr>
              <a:t> </a:t>
            </a:r>
            <a:r>
              <a:rPr lang="en-US" sz="3746" dirty="0" err="1">
                <a:solidFill>
                  <a:srgbClr val="FBF7EE"/>
                </a:solidFill>
                <a:latin typeface="Roboto Condensed Italics"/>
              </a:rPr>
              <a:t>phả</a:t>
            </a:r>
            <a:r>
              <a:rPr lang="en-US" sz="3746" dirty="0">
                <a:solidFill>
                  <a:srgbClr val="FBF7EE"/>
                </a:solidFill>
                <a:latin typeface="Roboto Condensed Italics"/>
              </a:rPr>
              <a:t>.</a:t>
            </a:r>
          </a:p>
          <a:p>
            <a:pPr algn="just">
              <a:lnSpc>
                <a:spcPts val="5245"/>
              </a:lnSpc>
              <a:spcBef>
                <a:spcPct val="0"/>
              </a:spcBef>
            </a:pPr>
            <a:r>
              <a:rPr lang="en-US" sz="3746" dirty="0">
                <a:solidFill>
                  <a:srgbClr val="FBF7EE"/>
                </a:solidFill>
                <a:latin typeface="Roboto Condensed"/>
              </a:rPr>
              <a:t> </a:t>
            </a:r>
          </a:p>
        </p:txBody>
      </p:sp>
      <p:sp>
        <p:nvSpPr>
          <p:cNvPr id="5" name="TextBox 5"/>
          <p:cNvSpPr txBox="1"/>
          <p:nvPr/>
        </p:nvSpPr>
        <p:spPr>
          <a:xfrm>
            <a:off x="5116081" y="132065"/>
            <a:ext cx="8484305" cy="842124"/>
          </a:xfrm>
          <a:prstGeom prst="rect">
            <a:avLst/>
          </a:prstGeom>
        </p:spPr>
        <p:txBody>
          <a:bodyPr lIns="0" tIns="0" rIns="0" bIns="0" rtlCol="0" anchor="t">
            <a:spAutoFit/>
          </a:bodyPr>
          <a:lstStyle/>
          <a:p>
            <a:pPr algn="just">
              <a:lnSpc>
                <a:spcPts val="6727"/>
              </a:lnSpc>
            </a:pPr>
            <a:r>
              <a:rPr lang="en-US" sz="5382">
                <a:solidFill>
                  <a:srgbClr val="FFCF51"/>
                </a:solidFill>
                <a:latin typeface="Fraunces Bold"/>
              </a:rPr>
              <a:t>3. KHÁM PHÁ VĂN BẢN</a:t>
            </a:r>
          </a:p>
        </p:txBody>
      </p:sp>
      <p:sp>
        <p:nvSpPr>
          <p:cNvPr id="6" name="TextBox 6"/>
          <p:cNvSpPr txBox="1"/>
          <p:nvPr/>
        </p:nvSpPr>
        <p:spPr>
          <a:xfrm>
            <a:off x="1291640" y="1272336"/>
            <a:ext cx="11894686" cy="705485"/>
          </a:xfrm>
          <a:prstGeom prst="rect">
            <a:avLst/>
          </a:prstGeom>
        </p:spPr>
        <p:txBody>
          <a:bodyPr lIns="0" tIns="0" rIns="0" bIns="0" rtlCol="0" anchor="t">
            <a:spAutoFit/>
          </a:bodyPr>
          <a:lstStyle/>
          <a:p>
            <a:pPr algn="just">
              <a:lnSpc>
                <a:spcPts val="5740"/>
              </a:lnSpc>
              <a:spcBef>
                <a:spcPct val="0"/>
              </a:spcBef>
            </a:pPr>
            <a:r>
              <a:rPr lang="en-US" sz="4100">
                <a:solidFill>
                  <a:srgbClr val="FFD251"/>
                </a:solidFill>
                <a:latin typeface="#9Slide05 Dear Saturday 1"/>
              </a:rPr>
              <a:t>3.1 Giới thiệu chung về tác giả, tác phẩm</a:t>
            </a:r>
          </a:p>
        </p:txBody>
      </p:sp>
      <p:sp>
        <p:nvSpPr>
          <p:cNvPr id="7" name="Freeform 7"/>
          <p:cNvSpPr/>
          <p:nvPr/>
        </p:nvSpPr>
        <p:spPr>
          <a:xfrm>
            <a:off x="14574724" y="-649642"/>
            <a:ext cx="3973398" cy="3356685"/>
          </a:xfrm>
          <a:custGeom>
            <a:avLst/>
            <a:gdLst/>
            <a:ahLst/>
            <a:cxnLst/>
            <a:rect l="l" t="t" r="r" b="b"/>
            <a:pathLst>
              <a:path w="3973398" h="3356685">
                <a:moveTo>
                  <a:pt x="0" y="0"/>
                </a:moveTo>
                <a:lnTo>
                  <a:pt x="3973398" y="0"/>
                </a:lnTo>
                <a:lnTo>
                  <a:pt x="3973398" y="3356684"/>
                </a:lnTo>
                <a:lnTo>
                  <a:pt x="0" y="3356684"/>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down)">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TotalTime>
  <Words>3903</Words>
  <Application>Microsoft Office PowerPoint</Application>
  <PresentationFormat>Custom</PresentationFormat>
  <Paragraphs>317</Paragraphs>
  <Slides>39</Slides>
  <Notes>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39</vt:i4>
      </vt:variant>
    </vt:vector>
  </HeadingPairs>
  <TitlesOfParts>
    <vt:vector size="55" baseType="lpstr">
      <vt:lpstr>#9Slide05 Dear Saturday 1</vt:lpstr>
      <vt:lpstr>Calibri</vt:lpstr>
      <vt:lpstr>UTM ThuPhap Thien An</vt:lpstr>
      <vt:lpstr>Arial</vt:lpstr>
      <vt:lpstr>Fraunces Bold</vt:lpstr>
      <vt:lpstr>Times New Roman</vt:lpstr>
      <vt:lpstr>#9Slide06 ThuPhap Thien An</vt:lpstr>
      <vt:lpstr>Roboto Condensed</vt:lpstr>
      <vt:lpstr>Roboto Condensed Bold Italics</vt:lpstr>
      <vt:lpstr>Bahianita</vt:lpstr>
      <vt:lpstr>Roboto Condensed Italics</vt:lpstr>
      <vt:lpstr>#9Slide05 VL Fadilla</vt:lpstr>
      <vt:lpstr>Aptos</vt:lpstr>
      <vt:lpstr>Roboto Condensed Bold</vt:lpstr>
      <vt:lpstr>#9Slide05 Dear Saturday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 - B1 - Đọc 4  - TÌNH CẢNH LẺ LOI CỦA NGƯỜI CHINH PHỤ</dc:title>
  <dc:creator>This MC</dc:creator>
  <cp:lastModifiedBy>Admin</cp:lastModifiedBy>
  <cp:revision>5</cp:revision>
  <dcterms:created xsi:type="dcterms:W3CDTF">2006-08-16T00:00:00Z</dcterms:created>
  <dcterms:modified xsi:type="dcterms:W3CDTF">2024-06-22T14:12:02Z</dcterms:modified>
  <dc:identifier>DAGHK0p4cVY</dc:identifier>
</cp:coreProperties>
</file>