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Fraunces" panose="020B0604020202020204" charset="0"/>
      <p:regular r:id="rId34"/>
    </p:embeddedFont>
    <p:embeddedFont>
      <p:font typeface="Fraunces Bold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#9Slide07 SVNUT Triumph Press" panose="00000500000000000000" charset="0"/>
      <p:boldItalic r:id="rId40"/>
    </p:embeddedFont>
    <p:embeddedFont>
      <p:font typeface="#9Slide05 Atlantika" panose="020B0604020202020204" charset="0"/>
      <p:regular r:id="rId41"/>
    </p:embeddedFont>
    <p:embeddedFont>
      <p:font typeface="Roboto Condensed Bold" panose="020B0604020202020204" charset="0"/>
      <p:regular r:id="rId42"/>
    </p:embeddedFont>
    <p:embeddedFont>
      <p:font typeface="Roboto Condensed Bold Italics" panose="020B0604020202020204" charset="0"/>
      <p:regular r:id="rId43"/>
    </p:embeddedFont>
    <p:embeddedFont>
      <p:font typeface="Roboto Condensed Italics" panose="020B0604020202020204" charset="0"/>
      <p:regular r:id="rId44"/>
    </p:embeddedFont>
    <p:embeddedFont>
      <p:font typeface="#9Slide07 SVNRevolution" panose="02040603050506020204" charset="0"/>
      <p:regular r:id="rId45"/>
    </p:embeddedFont>
    <p:embeddedFont>
      <p:font typeface="#9Slide05 Thunder" panose="020B0604020202020204" charset="0"/>
      <p:regular r:id="rId46"/>
    </p:embeddedFont>
    <p:embeddedFont>
      <p:font typeface="Roboto Condensed" panose="020B0604020202020204" charset="0"/>
      <p:regular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22" autoAdjust="0"/>
  </p:normalViewPr>
  <p:slideViewPr>
    <p:cSldViewPr>
      <p:cViewPr varScale="1">
        <p:scale>
          <a:sx n="32" d="100"/>
          <a:sy n="32" d="100"/>
        </p:scale>
        <p:origin x="20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4AD6C-0C50-4BBE-BC2F-8B81CDA24445}" type="doc">
      <dgm:prSet loTypeId="urn:microsoft.com/office/officeart/2005/8/layout/list1" loCatId="list" qsTypeId="urn:microsoft.com/office/officeart/2005/8/quickstyle/3d7" qsCatId="3D" csTypeId="urn:microsoft.com/office/officeart/2005/8/colors/accent6_1" csCatId="accent6" phldr="1"/>
      <dgm:spPr/>
      <dgm:t>
        <a:bodyPr/>
        <a:lstStyle/>
        <a:p>
          <a:endParaRPr lang="en-GB"/>
        </a:p>
      </dgm:t>
    </dgm:pt>
    <dgm:pt modelId="{CABE3110-024F-40D5-9A34-01A4A09D53DB}">
      <dgm:prSet phldrT="[Text]" custT="1"/>
      <dgm:spPr/>
      <dgm:t>
        <a:bodyPr/>
        <a:lstStyle/>
        <a:p>
          <a:r>
            <a:rPr lang="en-GB" sz="4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Lũ lụt là gì?</a:t>
          </a:r>
        </a:p>
      </dgm:t>
    </dgm:pt>
    <dgm:pt modelId="{8F65E18C-B6C6-4F8B-95A4-FD86446B227B}" type="parTrans" cxnId="{28E52424-0A0A-4A60-92F1-4F7F0F60296A}">
      <dgm:prSet/>
      <dgm:spPr/>
      <dgm:t>
        <a:bodyPr/>
        <a:lstStyle/>
        <a:p>
          <a:endParaRPr lang="en-GB" sz="48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BF9928E8-9A6D-4230-98FF-C524E46D15AC}" type="sibTrans" cxnId="{28E52424-0A0A-4A60-92F1-4F7F0F60296A}">
      <dgm:prSet/>
      <dgm:spPr/>
      <dgm:t>
        <a:bodyPr/>
        <a:lstStyle/>
        <a:p>
          <a:endParaRPr lang="en-GB" sz="48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08E310F0-2EBA-49B3-A27E-7F15B64013E8}">
      <dgm:prSet phldrT="[Text]" custT="1"/>
      <dgm:spPr/>
      <dgm:t>
        <a:bodyPr/>
        <a:lstStyle/>
        <a:p>
          <a:r>
            <a:rPr lang="en-GB" sz="4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Nguyên nhân gây ra lũ lụt</a:t>
          </a:r>
        </a:p>
      </dgm:t>
    </dgm:pt>
    <dgm:pt modelId="{7F83A6FD-6A6D-480C-A438-B2CDACE4C066}" type="parTrans" cxnId="{0562BC0E-39DA-4C13-AEB7-4B46751B1C2D}">
      <dgm:prSet/>
      <dgm:spPr/>
      <dgm:t>
        <a:bodyPr/>
        <a:lstStyle/>
        <a:p>
          <a:endParaRPr lang="en-GB" sz="48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05F76AB-A92F-4B92-A418-506B445A60CA}" type="sibTrans" cxnId="{0562BC0E-39DA-4C13-AEB7-4B46751B1C2D}">
      <dgm:prSet/>
      <dgm:spPr/>
      <dgm:t>
        <a:bodyPr/>
        <a:lstStyle/>
        <a:p>
          <a:endParaRPr lang="en-GB" sz="48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1DAD970-5023-401B-8692-F863252C4062}">
      <dgm:prSet phldrT="[Text]" custT="1"/>
      <dgm:spPr/>
      <dgm:t>
        <a:bodyPr/>
        <a:lstStyle/>
        <a:p>
          <a:r>
            <a:rPr lang="en-GB" sz="4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Tác hại của lũ lụt</a:t>
          </a:r>
        </a:p>
      </dgm:t>
    </dgm:pt>
    <dgm:pt modelId="{84A68454-DB24-4569-B366-A6CC1740B05F}" type="parTrans" cxnId="{2A9CE7A5-6BFE-4A84-8651-61F47025EAC5}">
      <dgm:prSet/>
      <dgm:spPr/>
      <dgm:t>
        <a:bodyPr/>
        <a:lstStyle/>
        <a:p>
          <a:endParaRPr lang="en-GB" sz="48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E8F88FEC-667B-4BE8-9C94-BCC2EF3F9FC1}" type="sibTrans" cxnId="{2A9CE7A5-6BFE-4A84-8651-61F47025EAC5}">
      <dgm:prSet/>
      <dgm:spPr/>
      <dgm:t>
        <a:bodyPr/>
        <a:lstStyle/>
        <a:p>
          <a:endParaRPr lang="en-GB" sz="48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F3B34B94-AC44-4C94-8467-4C37476CE573}" type="pres">
      <dgm:prSet presAssocID="{6E84AD6C-0C50-4BBE-BC2F-8B81CDA2444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73613E-5324-4B6E-BA62-996E036FA559}" type="pres">
      <dgm:prSet presAssocID="{CABE3110-024F-40D5-9A34-01A4A09D53DB}" presName="parentLin" presStyleCnt="0"/>
      <dgm:spPr/>
    </dgm:pt>
    <dgm:pt modelId="{64C60CE1-1A37-480C-AA93-371AFC6E476F}" type="pres">
      <dgm:prSet presAssocID="{CABE3110-024F-40D5-9A34-01A4A09D53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8FB8E9F-9263-4E9D-858C-4F137DF2C8EE}" type="pres">
      <dgm:prSet presAssocID="{CABE3110-024F-40D5-9A34-01A4A09D53DB}" presName="parentText" presStyleLbl="node1" presStyleIdx="0" presStyleCnt="3" custLinFactNeighborX="-4000" custLinFactNeighborY="-148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8D172B-9A37-4CBD-A297-94D76B407FD0}" type="pres">
      <dgm:prSet presAssocID="{CABE3110-024F-40D5-9A34-01A4A09D53DB}" presName="negativeSpace" presStyleCnt="0"/>
      <dgm:spPr/>
    </dgm:pt>
    <dgm:pt modelId="{62728410-849D-487B-BCE5-F3976581811F}" type="pres">
      <dgm:prSet presAssocID="{CABE3110-024F-40D5-9A34-01A4A09D53DB}" presName="childText" presStyleLbl="conFgAcc1" presStyleIdx="0" presStyleCnt="3">
        <dgm:presLayoutVars>
          <dgm:bulletEnabled val="1"/>
        </dgm:presLayoutVars>
      </dgm:prSet>
      <dgm:spPr/>
    </dgm:pt>
    <dgm:pt modelId="{9AA0A06A-F8AA-491C-9B4E-8064AA560AC2}" type="pres">
      <dgm:prSet presAssocID="{BF9928E8-9A6D-4230-98FF-C524E46D15AC}" presName="spaceBetweenRectangles" presStyleCnt="0"/>
      <dgm:spPr/>
    </dgm:pt>
    <dgm:pt modelId="{9C9F5E30-4245-4DD6-8DBB-8C308679AD22}" type="pres">
      <dgm:prSet presAssocID="{08E310F0-2EBA-49B3-A27E-7F15B64013E8}" presName="parentLin" presStyleCnt="0"/>
      <dgm:spPr/>
    </dgm:pt>
    <dgm:pt modelId="{995A1210-0DD6-4771-A273-565E9FEF0F12}" type="pres">
      <dgm:prSet presAssocID="{08E310F0-2EBA-49B3-A27E-7F15B64013E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97DDF0F-507D-4502-8AEF-9FFB16017079}" type="pres">
      <dgm:prSet presAssocID="{08E310F0-2EBA-49B3-A27E-7F15B64013E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A7219-FC86-45D4-9E74-8065BF75630F}" type="pres">
      <dgm:prSet presAssocID="{08E310F0-2EBA-49B3-A27E-7F15B64013E8}" presName="negativeSpace" presStyleCnt="0"/>
      <dgm:spPr/>
    </dgm:pt>
    <dgm:pt modelId="{5BFA8859-4036-47D1-8C47-B09918CC6709}" type="pres">
      <dgm:prSet presAssocID="{08E310F0-2EBA-49B3-A27E-7F15B64013E8}" presName="childText" presStyleLbl="conFgAcc1" presStyleIdx="1" presStyleCnt="3" custLinFactNeighborX="-800" custLinFactNeighborY="181">
        <dgm:presLayoutVars>
          <dgm:bulletEnabled val="1"/>
        </dgm:presLayoutVars>
      </dgm:prSet>
      <dgm:spPr/>
    </dgm:pt>
    <dgm:pt modelId="{10E1098E-6C44-435E-AA84-487DB17D7127}" type="pres">
      <dgm:prSet presAssocID="{805F76AB-A92F-4B92-A418-506B445A60CA}" presName="spaceBetweenRectangles" presStyleCnt="0"/>
      <dgm:spPr/>
    </dgm:pt>
    <dgm:pt modelId="{4C1EBBAF-6A72-49CF-ACF2-22DD3E9B97B6}" type="pres">
      <dgm:prSet presAssocID="{51DAD970-5023-401B-8692-F863252C4062}" presName="parentLin" presStyleCnt="0"/>
      <dgm:spPr/>
    </dgm:pt>
    <dgm:pt modelId="{FC65CB29-AFC0-499B-85AE-68B05C854151}" type="pres">
      <dgm:prSet presAssocID="{51DAD970-5023-401B-8692-F863252C4062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2A14BC8D-634E-4151-A6AD-E2CB69639E9D}" type="pres">
      <dgm:prSet presAssocID="{51DAD970-5023-401B-8692-F863252C406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3BD0F3-34B6-48EB-942F-C4B2CB0E4B1A}" type="pres">
      <dgm:prSet presAssocID="{51DAD970-5023-401B-8692-F863252C4062}" presName="negativeSpace" presStyleCnt="0"/>
      <dgm:spPr/>
    </dgm:pt>
    <dgm:pt modelId="{9A6F3AB7-8399-45BF-9FC2-AF354EF96E57}" type="pres">
      <dgm:prSet presAssocID="{51DAD970-5023-401B-8692-F863252C406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8E52424-0A0A-4A60-92F1-4F7F0F60296A}" srcId="{6E84AD6C-0C50-4BBE-BC2F-8B81CDA24445}" destId="{CABE3110-024F-40D5-9A34-01A4A09D53DB}" srcOrd="0" destOrd="0" parTransId="{8F65E18C-B6C6-4F8B-95A4-FD86446B227B}" sibTransId="{BF9928E8-9A6D-4230-98FF-C524E46D15AC}"/>
    <dgm:cxn modelId="{FF030C4F-3475-4952-9350-FC3BFAA5E2A7}" type="presOf" srcId="{CABE3110-024F-40D5-9A34-01A4A09D53DB}" destId="{64C60CE1-1A37-480C-AA93-371AFC6E476F}" srcOrd="0" destOrd="0" presId="urn:microsoft.com/office/officeart/2005/8/layout/list1"/>
    <dgm:cxn modelId="{69A44B28-F239-4245-8041-216AB07F5E9B}" type="presOf" srcId="{6E84AD6C-0C50-4BBE-BC2F-8B81CDA24445}" destId="{F3B34B94-AC44-4C94-8467-4C37476CE573}" srcOrd="0" destOrd="0" presId="urn:microsoft.com/office/officeart/2005/8/layout/list1"/>
    <dgm:cxn modelId="{7E0885E8-7A1A-4864-BE0E-801073A0BEC4}" type="presOf" srcId="{08E310F0-2EBA-49B3-A27E-7F15B64013E8}" destId="{897DDF0F-507D-4502-8AEF-9FFB16017079}" srcOrd="1" destOrd="0" presId="urn:microsoft.com/office/officeart/2005/8/layout/list1"/>
    <dgm:cxn modelId="{02EBEF65-844C-487D-A55B-3E7969DF072F}" type="presOf" srcId="{51DAD970-5023-401B-8692-F863252C4062}" destId="{2A14BC8D-634E-4151-A6AD-E2CB69639E9D}" srcOrd="1" destOrd="0" presId="urn:microsoft.com/office/officeart/2005/8/layout/list1"/>
    <dgm:cxn modelId="{0562BC0E-39DA-4C13-AEB7-4B46751B1C2D}" srcId="{6E84AD6C-0C50-4BBE-BC2F-8B81CDA24445}" destId="{08E310F0-2EBA-49B3-A27E-7F15B64013E8}" srcOrd="1" destOrd="0" parTransId="{7F83A6FD-6A6D-480C-A438-B2CDACE4C066}" sibTransId="{805F76AB-A92F-4B92-A418-506B445A60CA}"/>
    <dgm:cxn modelId="{2A9CE7A5-6BFE-4A84-8651-61F47025EAC5}" srcId="{6E84AD6C-0C50-4BBE-BC2F-8B81CDA24445}" destId="{51DAD970-5023-401B-8692-F863252C4062}" srcOrd="2" destOrd="0" parTransId="{84A68454-DB24-4569-B366-A6CC1740B05F}" sibTransId="{E8F88FEC-667B-4BE8-9C94-BCC2EF3F9FC1}"/>
    <dgm:cxn modelId="{4D54B040-68F7-4628-8A2F-6022B935D615}" type="presOf" srcId="{08E310F0-2EBA-49B3-A27E-7F15B64013E8}" destId="{995A1210-0DD6-4771-A273-565E9FEF0F12}" srcOrd="0" destOrd="0" presId="urn:microsoft.com/office/officeart/2005/8/layout/list1"/>
    <dgm:cxn modelId="{1043DDFC-F2D8-40A4-92D5-DA83228A1B9D}" type="presOf" srcId="{51DAD970-5023-401B-8692-F863252C4062}" destId="{FC65CB29-AFC0-499B-85AE-68B05C854151}" srcOrd="0" destOrd="0" presId="urn:microsoft.com/office/officeart/2005/8/layout/list1"/>
    <dgm:cxn modelId="{3EDF5AD1-E7CA-4364-9A7A-80625A1C1AD8}" type="presOf" srcId="{CABE3110-024F-40D5-9A34-01A4A09D53DB}" destId="{C8FB8E9F-9263-4E9D-858C-4F137DF2C8EE}" srcOrd="1" destOrd="0" presId="urn:microsoft.com/office/officeart/2005/8/layout/list1"/>
    <dgm:cxn modelId="{9F88B067-0F0E-4B3C-90BD-ABE9CAE4E099}" type="presParOf" srcId="{F3B34B94-AC44-4C94-8467-4C37476CE573}" destId="{EE73613E-5324-4B6E-BA62-996E036FA559}" srcOrd="0" destOrd="0" presId="urn:microsoft.com/office/officeart/2005/8/layout/list1"/>
    <dgm:cxn modelId="{2C22CF80-65D6-4553-982D-F22525AEE8CF}" type="presParOf" srcId="{EE73613E-5324-4B6E-BA62-996E036FA559}" destId="{64C60CE1-1A37-480C-AA93-371AFC6E476F}" srcOrd="0" destOrd="0" presId="urn:microsoft.com/office/officeart/2005/8/layout/list1"/>
    <dgm:cxn modelId="{F44ED524-67C4-425A-9469-3DEF19B38DDF}" type="presParOf" srcId="{EE73613E-5324-4B6E-BA62-996E036FA559}" destId="{C8FB8E9F-9263-4E9D-858C-4F137DF2C8EE}" srcOrd="1" destOrd="0" presId="urn:microsoft.com/office/officeart/2005/8/layout/list1"/>
    <dgm:cxn modelId="{700CB881-D31C-4AE1-B13E-2DF650DB2B0E}" type="presParOf" srcId="{F3B34B94-AC44-4C94-8467-4C37476CE573}" destId="{5D8D172B-9A37-4CBD-A297-94D76B407FD0}" srcOrd="1" destOrd="0" presId="urn:microsoft.com/office/officeart/2005/8/layout/list1"/>
    <dgm:cxn modelId="{C983AFE7-7D9E-4A72-8331-27B4D4DF0B8A}" type="presParOf" srcId="{F3B34B94-AC44-4C94-8467-4C37476CE573}" destId="{62728410-849D-487B-BCE5-F3976581811F}" srcOrd="2" destOrd="0" presId="urn:microsoft.com/office/officeart/2005/8/layout/list1"/>
    <dgm:cxn modelId="{34D168EE-45B7-4D05-893B-59870EA89694}" type="presParOf" srcId="{F3B34B94-AC44-4C94-8467-4C37476CE573}" destId="{9AA0A06A-F8AA-491C-9B4E-8064AA560AC2}" srcOrd="3" destOrd="0" presId="urn:microsoft.com/office/officeart/2005/8/layout/list1"/>
    <dgm:cxn modelId="{18BED803-A109-4D35-BF2A-1F4B6A01B6EE}" type="presParOf" srcId="{F3B34B94-AC44-4C94-8467-4C37476CE573}" destId="{9C9F5E30-4245-4DD6-8DBB-8C308679AD22}" srcOrd="4" destOrd="0" presId="urn:microsoft.com/office/officeart/2005/8/layout/list1"/>
    <dgm:cxn modelId="{53CB5A09-AF04-4CEA-AB15-3F63B61D0C4B}" type="presParOf" srcId="{9C9F5E30-4245-4DD6-8DBB-8C308679AD22}" destId="{995A1210-0DD6-4771-A273-565E9FEF0F12}" srcOrd="0" destOrd="0" presId="urn:microsoft.com/office/officeart/2005/8/layout/list1"/>
    <dgm:cxn modelId="{26390F6A-5F1F-41D7-B972-1EEA53473165}" type="presParOf" srcId="{9C9F5E30-4245-4DD6-8DBB-8C308679AD22}" destId="{897DDF0F-507D-4502-8AEF-9FFB16017079}" srcOrd="1" destOrd="0" presId="urn:microsoft.com/office/officeart/2005/8/layout/list1"/>
    <dgm:cxn modelId="{D518626C-FEC1-47DE-B3D5-A66279E5751D}" type="presParOf" srcId="{F3B34B94-AC44-4C94-8467-4C37476CE573}" destId="{16EA7219-FC86-45D4-9E74-8065BF75630F}" srcOrd="5" destOrd="0" presId="urn:microsoft.com/office/officeart/2005/8/layout/list1"/>
    <dgm:cxn modelId="{7A8438DE-8583-4E70-9AFD-C1AB7D188161}" type="presParOf" srcId="{F3B34B94-AC44-4C94-8467-4C37476CE573}" destId="{5BFA8859-4036-47D1-8C47-B09918CC6709}" srcOrd="6" destOrd="0" presId="urn:microsoft.com/office/officeart/2005/8/layout/list1"/>
    <dgm:cxn modelId="{F36C0E68-5473-4C3B-98E7-6C3BA6850856}" type="presParOf" srcId="{F3B34B94-AC44-4C94-8467-4C37476CE573}" destId="{10E1098E-6C44-435E-AA84-487DB17D7127}" srcOrd="7" destOrd="0" presId="urn:microsoft.com/office/officeart/2005/8/layout/list1"/>
    <dgm:cxn modelId="{3A538BB8-63F8-4930-80DE-3ECB705EB6DE}" type="presParOf" srcId="{F3B34B94-AC44-4C94-8467-4C37476CE573}" destId="{4C1EBBAF-6A72-49CF-ACF2-22DD3E9B97B6}" srcOrd="8" destOrd="0" presId="urn:microsoft.com/office/officeart/2005/8/layout/list1"/>
    <dgm:cxn modelId="{562DD5B8-39F0-4D4F-9ADE-51271278A31C}" type="presParOf" srcId="{4C1EBBAF-6A72-49CF-ACF2-22DD3E9B97B6}" destId="{FC65CB29-AFC0-499B-85AE-68B05C854151}" srcOrd="0" destOrd="0" presId="urn:microsoft.com/office/officeart/2005/8/layout/list1"/>
    <dgm:cxn modelId="{027E0670-4161-4967-8D67-9C7DEC66F245}" type="presParOf" srcId="{4C1EBBAF-6A72-49CF-ACF2-22DD3E9B97B6}" destId="{2A14BC8D-634E-4151-A6AD-E2CB69639E9D}" srcOrd="1" destOrd="0" presId="urn:microsoft.com/office/officeart/2005/8/layout/list1"/>
    <dgm:cxn modelId="{A48B6035-F7F6-4162-9420-A0768FA5DAC0}" type="presParOf" srcId="{F3B34B94-AC44-4C94-8467-4C37476CE573}" destId="{153BD0F3-34B6-48EB-942F-C4B2CB0E4B1A}" srcOrd="9" destOrd="0" presId="urn:microsoft.com/office/officeart/2005/8/layout/list1"/>
    <dgm:cxn modelId="{E2C3EAA1-E96E-4934-81F3-7C39D9955DB5}" type="presParOf" srcId="{F3B34B94-AC44-4C94-8467-4C37476CE573}" destId="{9A6F3AB7-8399-45BF-9FC2-AF354EF96E5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C4324E-3FBF-4683-A3A9-2440914B8A41}" type="doc">
      <dgm:prSet loTypeId="urn:microsoft.com/office/officeart/2005/8/layout/orgChart1" loCatId="hierarchy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GB"/>
        </a:p>
      </dgm:t>
    </dgm:pt>
    <dgm:pt modelId="{7952A559-BEAE-4623-BC7E-789FAE08D8AB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Lũ Lụt</a:t>
          </a:r>
        </a:p>
      </dgm:t>
    </dgm:pt>
    <dgm:pt modelId="{98D6F3FF-8E82-42D4-92CF-B89CCD6CE9D0}" type="parTrans" cxnId="{3420037F-1B69-45F0-92BD-9C52527A3CEA}">
      <dgm:prSet/>
      <dgm:spPr/>
      <dgm:t>
        <a:bodyPr/>
        <a:lstStyle/>
        <a:p>
          <a:endParaRPr lang="en-GB" sz="35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D961625-FA82-4969-B92A-89ECFAAF2835}" type="sibTrans" cxnId="{3420037F-1B69-45F0-92BD-9C52527A3CEA}">
      <dgm:prSet/>
      <dgm:spPr/>
      <dgm:t>
        <a:bodyPr/>
        <a:lstStyle/>
        <a:p>
          <a:endParaRPr lang="en-GB" sz="35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F34AFF7A-A4F6-4C19-A3E1-16191C12A551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Giải thích khái niệm </a:t>
          </a:r>
        </a:p>
      </dgm:t>
    </dgm:pt>
    <dgm:pt modelId="{BF87DDF4-36A3-4CBD-9CC6-D5235721ED6C}" type="parTrans" cxnId="{3EDB7D2E-F386-4EEF-8079-2EC0D1ECE57C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 sz="35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706E0B6-F46A-4B21-B604-86D1164F4AD8}" type="sibTrans" cxnId="{3EDB7D2E-F386-4EEF-8079-2EC0D1ECE57C}">
      <dgm:prSet/>
      <dgm:spPr/>
      <dgm:t>
        <a:bodyPr/>
        <a:lstStyle/>
        <a:p>
          <a:endParaRPr lang="en-GB" sz="35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67E6B2A8-B93C-457D-B9FC-0A5BFEE3388F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Nguyên nhân</a:t>
          </a:r>
        </a:p>
      </dgm:t>
    </dgm:pt>
    <dgm:pt modelId="{9219B2B5-0AAE-4A82-BD13-C4A2FB609601}" type="parTrans" cxnId="{6CC1CB23-2D30-4B05-9A9A-E73290E72F7E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 sz="35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EB694881-B6E8-4076-992F-06F0155771FD}" type="sibTrans" cxnId="{6CC1CB23-2D30-4B05-9A9A-E73290E72F7E}">
      <dgm:prSet/>
      <dgm:spPr/>
      <dgm:t>
        <a:bodyPr/>
        <a:lstStyle/>
        <a:p>
          <a:endParaRPr lang="en-GB" sz="35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9D155E1A-F80F-45B7-9EA6-5CC460D0CF6F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Tác hại</a:t>
          </a:r>
        </a:p>
      </dgm:t>
    </dgm:pt>
    <dgm:pt modelId="{3787969F-CCC5-44B0-88A7-A2127AE04E32}" type="parTrans" cxnId="{2969AD49-F5DB-4AA5-90C3-CCDD15141402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 sz="35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015648A6-0295-4686-BD67-DD31287E1E48}" type="sibTrans" cxnId="{2969AD49-F5DB-4AA5-90C3-CCDD15141402}">
      <dgm:prSet/>
      <dgm:spPr/>
      <dgm:t>
        <a:bodyPr/>
        <a:lstStyle/>
        <a:p>
          <a:endParaRPr lang="en-GB" sz="35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FB14D6C-09C6-4C1B-9745-B40652243E3E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Lũ</a:t>
          </a:r>
        </a:p>
      </dgm:t>
    </dgm:pt>
    <dgm:pt modelId="{03912FC7-C3BE-4367-8B1F-EC7C539643A5}" type="sibTrans" cxnId="{53DD159A-11AE-4C23-B341-FB8E177C999F}">
      <dgm:prSet/>
      <dgm:spPr/>
      <dgm:t>
        <a:bodyPr/>
        <a:lstStyle/>
        <a:p>
          <a:endParaRPr lang="en-GB"/>
        </a:p>
      </dgm:t>
    </dgm:pt>
    <dgm:pt modelId="{87639E40-63BE-4F3D-8BF9-3EA5DF234B18}" type="parTrans" cxnId="{53DD159A-11AE-4C23-B341-FB8E177C999F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C6B975B0-234E-452C-BC18-79D624E82B8D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Lụt</a:t>
          </a:r>
        </a:p>
      </dgm:t>
    </dgm:pt>
    <dgm:pt modelId="{8AA8A050-DDE9-4B6F-ACAF-C5626DA4100F}" type="parTrans" cxnId="{07E37C20-A34B-44A1-ABA5-5BE01648E729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7F1FF034-89B9-4319-90B0-A1639D2BDAE4}" type="sibTrans" cxnId="{07E37C20-A34B-44A1-ABA5-5BE01648E729}">
      <dgm:prSet/>
      <dgm:spPr/>
      <dgm:t>
        <a:bodyPr/>
        <a:lstStyle/>
        <a:p>
          <a:endParaRPr lang="en-GB"/>
        </a:p>
      </dgm:t>
    </dgm:pt>
    <dgm:pt modelId="{86D998C4-7E65-42B5-8F14-3904DA1D97BF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Bão/mưa lớn</a:t>
          </a:r>
        </a:p>
      </dgm:t>
    </dgm:pt>
    <dgm:pt modelId="{435C2FB1-4062-490F-92ED-CACE329C06D4}" type="parTrans" cxnId="{3AB24472-7AD7-4C8B-9A82-BD033B213A2F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4A6DA554-C4B2-4630-A332-6AAE63832728}" type="sibTrans" cxnId="{3AB24472-7AD7-4C8B-9A82-BD033B213A2F}">
      <dgm:prSet/>
      <dgm:spPr/>
      <dgm:t>
        <a:bodyPr/>
        <a:lstStyle/>
        <a:p>
          <a:endParaRPr lang="en-GB"/>
        </a:p>
      </dgm:t>
    </dgm:pt>
    <dgm:pt modelId="{62E7CBC4-FEAA-49D0-B981-9D87B9B6E86C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Triều cường</a:t>
          </a:r>
        </a:p>
      </dgm:t>
    </dgm:pt>
    <dgm:pt modelId="{6B34544F-0E8A-442A-8D5A-66AA0FD470B0}" type="parTrans" cxnId="{232BA4E8-7F6D-4BA0-BBEE-26BEB8BCC759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806652B1-A151-442A-9297-63E1FB038EA0}" type="sibTrans" cxnId="{232BA4E8-7F6D-4BA0-BBEE-26BEB8BCC759}">
      <dgm:prSet/>
      <dgm:spPr/>
      <dgm:t>
        <a:bodyPr/>
        <a:lstStyle/>
        <a:p>
          <a:endParaRPr lang="en-GB"/>
        </a:p>
      </dgm:t>
    </dgm:pt>
    <dgm:pt modelId="{7A83FB3C-97B6-490E-938E-F53FAF9FF760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Sóng thần/</a:t>
          </a:r>
        </a:p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thủy triều</a:t>
          </a:r>
        </a:p>
      </dgm:t>
    </dgm:pt>
    <dgm:pt modelId="{BDF5934B-C1BD-4214-AF68-7A9F7CA3DA67}" type="parTrans" cxnId="{AD715B5A-8FEF-4FA9-B304-B097D4EE450A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77E1D343-899D-4D67-8B2D-232DF14E8774}" type="sibTrans" cxnId="{AD715B5A-8FEF-4FA9-B304-B097D4EE450A}">
      <dgm:prSet/>
      <dgm:spPr/>
      <dgm:t>
        <a:bodyPr/>
        <a:lstStyle/>
        <a:p>
          <a:endParaRPr lang="en-GB"/>
        </a:p>
      </dgm:t>
    </dgm:pt>
    <dgm:pt modelId="{C09F8C28-21C1-43A8-A7D6-AEA76C70B5E7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Tác động của con người</a:t>
          </a:r>
        </a:p>
      </dgm:t>
    </dgm:pt>
    <dgm:pt modelId="{1A0AB7AD-A65C-4AD7-BAF3-5986632A8EF2}" type="parTrans" cxnId="{C2F8C648-3E8C-4DD6-ACF7-7027F8CDD199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36F20446-4DD6-4C40-A0AA-961F9F8C5054}" type="sibTrans" cxnId="{C2F8C648-3E8C-4DD6-ACF7-7027F8CDD199}">
      <dgm:prSet/>
      <dgm:spPr/>
      <dgm:t>
        <a:bodyPr/>
        <a:lstStyle/>
        <a:p>
          <a:endParaRPr lang="en-GB"/>
        </a:p>
      </dgm:t>
    </dgm:pt>
    <dgm:pt modelId="{D017721F-E72A-468D-BE52-7EEC28765FC7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Phá hủy vật chất</a:t>
          </a:r>
        </a:p>
      </dgm:t>
    </dgm:pt>
    <dgm:pt modelId="{CB001D4F-886E-4F7F-AC8D-B2E314F74847}" type="parTrans" cxnId="{B6E9C36A-AE5B-4F69-B08D-D5675CF99A7E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7C16E89F-7665-4A25-94C7-B00FDFD12CCB}" type="sibTrans" cxnId="{B6E9C36A-AE5B-4F69-B08D-D5675CF99A7E}">
      <dgm:prSet/>
      <dgm:spPr/>
      <dgm:t>
        <a:bodyPr/>
        <a:lstStyle/>
        <a:p>
          <a:endParaRPr lang="en-GB"/>
        </a:p>
      </dgm:t>
    </dgm:pt>
    <dgm:pt modelId="{C0883963-8866-483C-9ABE-0DA342B80ABF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>
            <a:lnSpc>
              <a:spcPct val="50000"/>
            </a:lnSpc>
          </a:pPr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Thương vong</a:t>
          </a:r>
        </a:p>
        <a:p>
          <a:pPr algn="ctr">
            <a:lnSpc>
              <a:spcPct val="50000"/>
            </a:lnSpc>
          </a:pPr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về người</a:t>
          </a:r>
        </a:p>
      </dgm:t>
    </dgm:pt>
    <dgm:pt modelId="{A72ACFFC-0E88-497B-A80D-D9D0B4B2DA12}" type="parTrans" cxnId="{CA315F5E-B996-445E-A9C7-D65612AFAE1E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F45E9573-3F9A-4480-B228-631B98B26C15}" type="sibTrans" cxnId="{CA315F5E-B996-445E-A9C7-D65612AFAE1E}">
      <dgm:prSet/>
      <dgm:spPr/>
      <dgm:t>
        <a:bodyPr/>
        <a:lstStyle/>
        <a:p>
          <a:endParaRPr lang="en-GB"/>
        </a:p>
      </dgm:t>
    </dgm:pt>
    <dgm:pt modelId="{ECCA5765-5FFF-4F28-A395-74F4982A4A82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Gây ra mầm bệnh</a:t>
          </a:r>
        </a:p>
      </dgm:t>
    </dgm:pt>
    <dgm:pt modelId="{48C90B20-AF6F-4390-995D-63490BFCA127}" type="parTrans" cxnId="{CF84A403-8B4A-489C-B250-3720A87A6738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6F7DFBB4-CA6B-44D5-BCA3-171BECE7D721}" type="sibTrans" cxnId="{CF84A403-8B4A-489C-B250-3720A87A6738}">
      <dgm:prSet/>
      <dgm:spPr/>
      <dgm:t>
        <a:bodyPr/>
        <a:lstStyle/>
        <a:p>
          <a:endParaRPr lang="en-GB"/>
        </a:p>
      </dgm:t>
    </dgm:pt>
    <dgm:pt modelId="{F47C2425-EAF4-4049-810A-13AA9126DBAA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Ô nhiễm</a:t>
          </a:r>
        </a:p>
      </dgm:t>
    </dgm:pt>
    <dgm:pt modelId="{75FCABA8-2C77-45F0-9847-55A09388B173}" type="parTrans" cxnId="{2FEF3FC1-F546-43F7-B12F-2FE23BC6727E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9546AD31-9268-4B0D-AD96-795E1DA29E35}" type="sibTrans" cxnId="{2FEF3FC1-F546-43F7-B12F-2FE23BC6727E}">
      <dgm:prSet/>
      <dgm:spPr/>
      <dgm:t>
        <a:bodyPr/>
        <a:lstStyle/>
        <a:p>
          <a:endParaRPr lang="en-GB"/>
        </a:p>
      </dgm:t>
    </dgm:pt>
    <dgm:pt modelId="{D71B82F7-8DAC-4CA6-B7AB-5268DCA5E49F}">
      <dgm:prSet phldrT="[Text]"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35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Suy thoái kinh tế</a:t>
          </a:r>
        </a:p>
      </dgm:t>
    </dgm:pt>
    <dgm:pt modelId="{5AA889A4-F6E7-4743-AE51-02B2F5E2D03C}" type="parTrans" cxnId="{F3D0E118-E817-43EC-A554-2058F0FFD38A}">
      <dgm:prSet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GB"/>
        </a:p>
      </dgm:t>
    </dgm:pt>
    <dgm:pt modelId="{74D94FFC-273C-4B1C-A1BD-4F4103A89C82}" type="sibTrans" cxnId="{F3D0E118-E817-43EC-A554-2058F0FFD38A}">
      <dgm:prSet/>
      <dgm:spPr/>
      <dgm:t>
        <a:bodyPr/>
        <a:lstStyle/>
        <a:p>
          <a:endParaRPr lang="en-GB"/>
        </a:p>
      </dgm:t>
    </dgm:pt>
    <dgm:pt modelId="{622A90A0-667D-4941-BF49-2BCA6FC2824C}" type="pres">
      <dgm:prSet presAssocID="{28C4324E-3FBF-4683-A3A9-2440914B8A4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D6524A7-2214-4516-B7EE-0D90C3646AD9}" type="pres">
      <dgm:prSet presAssocID="{7952A559-BEAE-4623-BC7E-789FAE08D8AB}" presName="hierRoot1" presStyleCnt="0">
        <dgm:presLayoutVars>
          <dgm:hierBranch val="init"/>
        </dgm:presLayoutVars>
      </dgm:prSet>
      <dgm:spPr/>
    </dgm:pt>
    <dgm:pt modelId="{2246E0F7-BDFA-49AD-90E8-9C961252E62D}" type="pres">
      <dgm:prSet presAssocID="{7952A559-BEAE-4623-BC7E-789FAE08D8AB}" presName="rootComposite1" presStyleCnt="0"/>
      <dgm:spPr/>
    </dgm:pt>
    <dgm:pt modelId="{88D2C1B5-174A-4FE3-9753-63F4931AF8B9}" type="pres">
      <dgm:prSet presAssocID="{7952A559-BEAE-4623-BC7E-789FAE08D8AB}" presName="rootText1" presStyleLbl="node0" presStyleIdx="0" presStyleCnt="1" custScaleX="200013" custScaleY="1795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6ADE32-9375-4AAC-BA4C-D43DF7B30D12}" type="pres">
      <dgm:prSet presAssocID="{7952A559-BEAE-4623-BC7E-789FAE08D8A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D3C8097-2A2F-4A47-A615-39689258A986}" type="pres">
      <dgm:prSet presAssocID="{7952A559-BEAE-4623-BC7E-789FAE08D8AB}" presName="hierChild2" presStyleCnt="0"/>
      <dgm:spPr/>
    </dgm:pt>
    <dgm:pt modelId="{BCAF97DB-C7F9-4E39-A12F-BBB6ADF521E2}" type="pres">
      <dgm:prSet presAssocID="{BF87DDF4-36A3-4CBD-9CC6-D5235721ED6C}" presName="Name37" presStyleLbl="parChTrans1D2" presStyleIdx="0" presStyleCnt="3"/>
      <dgm:spPr/>
      <dgm:t>
        <a:bodyPr/>
        <a:lstStyle/>
        <a:p>
          <a:endParaRPr lang="en-US"/>
        </a:p>
      </dgm:t>
    </dgm:pt>
    <dgm:pt modelId="{30FEAFC2-EB66-49D2-882A-55DC9D26F69C}" type="pres">
      <dgm:prSet presAssocID="{F34AFF7A-A4F6-4C19-A3E1-16191C12A551}" presName="hierRoot2" presStyleCnt="0">
        <dgm:presLayoutVars>
          <dgm:hierBranch val="init"/>
        </dgm:presLayoutVars>
      </dgm:prSet>
      <dgm:spPr/>
    </dgm:pt>
    <dgm:pt modelId="{CD6C8CD1-F635-436A-968D-A9E1742776F5}" type="pres">
      <dgm:prSet presAssocID="{F34AFF7A-A4F6-4C19-A3E1-16191C12A551}" presName="rootComposite" presStyleCnt="0"/>
      <dgm:spPr/>
    </dgm:pt>
    <dgm:pt modelId="{C8169A84-87EF-46F0-9996-326F14A82C17}" type="pres">
      <dgm:prSet presAssocID="{F34AFF7A-A4F6-4C19-A3E1-16191C12A551}" presName="rootText" presStyleLbl="node2" presStyleIdx="0" presStyleCnt="3" custScaleX="325331" custScaleY="1602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8E435E-A9EF-46F3-9128-74C4FF8D5032}" type="pres">
      <dgm:prSet presAssocID="{F34AFF7A-A4F6-4C19-A3E1-16191C12A551}" presName="rootConnector" presStyleLbl="node2" presStyleIdx="0" presStyleCnt="3"/>
      <dgm:spPr/>
      <dgm:t>
        <a:bodyPr/>
        <a:lstStyle/>
        <a:p>
          <a:endParaRPr lang="en-US"/>
        </a:p>
      </dgm:t>
    </dgm:pt>
    <dgm:pt modelId="{4F406564-1D63-4691-9820-98B3237D4608}" type="pres">
      <dgm:prSet presAssocID="{F34AFF7A-A4F6-4C19-A3E1-16191C12A551}" presName="hierChild4" presStyleCnt="0"/>
      <dgm:spPr/>
    </dgm:pt>
    <dgm:pt modelId="{E564D568-5BDD-49DD-AC07-C16F0BEEF62E}" type="pres">
      <dgm:prSet presAssocID="{87639E40-63BE-4F3D-8BF9-3EA5DF234B18}" presName="Name37" presStyleLbl="parChTrans1D3" presStyleIdx="0" presStyleCnt="11"/>
      <dgm:spPr/>
      <dgm:t>
        <a:bodyPr/>
        <a:lstStyle/>
        <a:p>
          <a:endParaRPr lang="en-US"/>
        </a:p>
      </dgm:t>
    </dgm:pt>
    <dgm:pt modelId="{BFDEC976-9027-4046-82F7-DFE86B38573F}" type="pres">
      <dgm:prSet presAssocID="{5FB14D6C-09C6-4C1B-9745-B40652243E3E}" presName="hierRoot2" presStyleCnt="0">
        <dgm:presLayoutVars>
          <dgm:hierBranch val="init"/>
        </dgm:presLayoutVars>
      </dgm:prSet>
      <dgm:spPr/>
    </dgm:pt>
    <dgm:pt modelId="{C1A5681B-108F-4998-9C73-D6C042EB7E39}" type="pres">
      <dgm:prSet presAssocID="{5FB14D6C-09C6-4C1B-9745-B40652243E3E}" presName="rootComposite" presStyleCnt="0"/>
      <dgm:spPr/>
    </dgm:pt>
    <dgm:pt modelId="{5C32DD05-758A-4F64-83B1-89582FC24707}" type="pres">
      <dgm:prSet presAssocID="{5FB14D6C-09C6-4C1B-9745-B40652243E3E}" presName="rootText" presStyleLbl="node3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9FEE59-6180-4078-B739-D9413EFD67CC}" type="pres">
      <dgm:prSet presAssocID="{5FB14D6C-09C6-4C1B-9745-B40652243E3E}" presName="rootConnector" presStyleLbl="node3" presStyleIdx="0" presStyleCnt="11"/>
      <dgm:spPr/>
      <dgm:t>
        <a:bodyPr/>
        <a:lstStyle/>
        <a:p>
          <a:endParaRPr lang="en-US"/>
        </a:p>
      </dgm:t>
    </dgm:pt>
    <dgm:pt modelId="{C9C88602-F274-4C4E-BFB1-FA95A05EC98B}" type="pres">
      <dgm:prSet presAssocID="{5FB14D6C-09C6-4C1B-9745-B40652243E3E}" presName="hierChild4" presStyleCnt="0"/>
      <dgm:spPr/>
    </dgm:pt>
    <dgm:pt modelId="{F9526462-6154-4E40-895B-0AE16C18E92E}" type="pres">
      <dgm:prSet presAssocID="{5FB14D6C-09C6-4C1B-9745-B40652243E3E}" presName="hierChild5" presStyleCnt="0"/>
      <dgm:spPr/>
    </dgm:pt>
    <dgm:pt modelId="{6B2C6740-3D2E-440E-B2E9-7C23BE4002D7}" type="pres">
      <dgm:prSet presAssocID="{8AA8A050-DDE9-4B6F-ACAF-C5626DA4100F}" presName="Name37" presStyleLbl="parChTrans1D3" presStyleIdx="1" presStyleCnt="11"/>
      <dgm:spPr/>
      <dgm:t>
        <a:bodyPr/>
        <a:lstStyle/>
        <a:p>
          <a:endParaRPr lang="en-US"/>
        </a:p>
      </dgm:t>
    </dgm:pt>
    <dgm:pt modelId="{F2701ED9-0ECC-4EBF-A044-DC0BACA050F9}" type="pres">
      <dgm:prSet presAssocID="{C6B975B0-234E-452C-BC18-79D624E82B8D}" presName="hierRoot2" presStyleCnt="0">
        <dgm:presLayoutVars>
          <dgm:hierBranch val="init"/>
        </dgm:presLayoutVars>
      </dgm:prSet>
      <dgm:spPr/>
    </dgm:pt>
    <dgm:pt modelId="{47926F41-9A23-4279-A94D-8840F139A848}" type="pres">
      <dgm:prSet presAssocID="{C6B975B0-234E-452C-BC18-79D624E82B8D}" presName="rootComposite" presStyleCnt="0"/>
      <dgm:spPr/>
    </dgm:pt>
    <dgm:pt modelId="{0B8B6BB8-135A-4E46-B65E-19E56A9A3398}" type="pres">
      <dgm:prSet presAssocID="{C6B975B0-234E-452C-BC18-79D624E82B8D}" presName="rootText" presStyleLbl="node3" presStyleIdx="1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17F1BF-1E04-42A0-B547-827165EBFC90}" type="pres">
      <dgm:prSet presAssocID="{C6B975B0-234E-452C-BC18-79D624E82B8D}" presName="rootConnector" presStyleLbl="node3" presStyleIdx="1" presStyleCnt="11"/>
      <dgm:spPr/>
      <dgm:t>
        <a:bodyPr/>
        <a:lstStyle/>
        <a:p>
          <a:endParaRPr lang="en-US"/>
        </a:p>
      </dgm:t>
    </dgm:pt>
    <dgm:pt modelId="{104F4412-9038-40F9-903A-8DB55216A4F3}" type="pres">
      <dgm:prSet presAssocID="{C6B975B0-234E-452C-BC18-79D624E82B8D}" presName="hierChild4" presStyleCnt="0"/>
      <dgm:spPr/>
    </dgm:pt>
    <dgm:pt modelId="{1ADB3A5F-9B5F-4683-8EEE-1C918EB18346}" type="pres">
      <dgm:prSet presAssocID="{C6B975B0-234E-452C-BC18-79D624E82B8D}" presName="hierChild5" presStyleCnt="0"/>
      <dgm:spPr/>
    </dgm:pt>
    <dgm:pt modelId="{E3B96669-88B0-4073-887E-7FBCCB3EF058}" type="pres">
      <dgm:prSet presAssocID="{F34AFF7A-A4F6-4C19-A3E1-16191C12A551}" presName="hierChild5" presStyleCnt="0"/>
      <dgm:spPr/>
    </dgm:pt>
    <dgm:pt modelId="{26C22906-AC53-49E2-8521-F1E6D2B5B241}" type="pres">
      <dgm:prSet presAssocID="{9219B2B5-0AAE-4A82-BD13-C4A2FB609601}" presName="Name37" presStyleLbl="parChTrans1D2" presStyleIdx="1" presStyleCnt="3"/>
      <dgm:spPr/>
      <dgm:t>
        <a:bodyPr/>
        <a:lstStyle/>
        <a:p>
          <a:endParaRPr lang="en-US"/>
        </a:p>
      </dgm:t>
    </dgm:pt>
    <dgm:pt modelId="{128B1BEE-E36B-4740-9CA0-C0A2ED95B31F}" type="pres">
      <dgm:prSet presAssocID="{67E6B2A8-B93C-457D-B9FC-0A5BFEE3388F}" presName="hierRoot2" presStyleCnt="0">
        <dgm:presLayoutVars>
          <dgm:hierBranch val="init"/>
        </dgm:presLayoutVars>
      </dgm:prSet>
      <dgm:spPr/>
    </dgm:pt>
    <dgm:pt modelId="{F73F407E-141F-4117-BD06-D39EA4DECA9F}" type="pres">
      <dgm:prSet presAssocID="{67E6B2A8-B93C-457D-B9FC-0A5BFEE3388F}" presName="rootComposite" presStyleCnt="0"/>
      <dgm:spPr/>
    </dgm:pt>
    <dgm:pt modelId="{1389DDE5-09B4-4E6B-885B-83FF2E7E0613}" type="pres">
      <dgm:prSet presAssocID="{67E6B2A8-B93C-457D-B9FC-0A5BFEE3388F}" presName="rootText" presStyleLbl="node2" presStyleIdx="1" presStyleCnt="3" custScaleX="275715" custScaleY="1494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362002-EA81-4CB0-BC64-E369AC11C0C5}" type="pres">
      <dgm:prSet presAssocID="{67E6B2A8-B93C-457D-B9FC-0A5BFEE3388F}" presName="rootConnector" presStyleLbl="node2" presStyleIdx="1" presStyleCnt="3"/>
      <dgm:spPr/>
      <dgm:t>
        <a:bodyPr/>
        <a:lstStyle/>
        <a:p>
          <a:endParaRPr lang="en-US"/>
        </a:p>
      </dgm:t>
    </dgm:pt>
    <dgm:pt modelId="{2071C2B1-E84E-4FA7-9045-CDA9EF60C338}" type="pres">
      <dgm:prSet presAssocID="{67E6B2A8-B93C-457D-B9FC-0A5BFEE3388F}" presName="hierChild4" presStyleCnt="0"/>
      <dgm:spPr/>
    </dgm:pt>
    <dgm:pt modelId="{E15B667C-66D1-4EA6-8DF1-3E3BB32EE1B3}" type="pres">
      <dgm:prSet presAssocID="{435C2FB1-4062-490F-92ED-CACE329C06D4}" presName="Name37" presStyleLbl="parChTrans1D3" presStyleIdx="2" presStyleCnt="11"/>
      <dgm:spPr/>
      <dgm:t>
        <a:bodyPr/>
        <a:lstStyle/>
        <a:p>
          <a:endParaRPr lang="en-US"/>
        </a:p>
      </dgm:t>
    </dgm:pt>
    <dgm:pt modelId="{AC73ACF2-5D90-4CD6-9E93-694B3C8B2475}" type="pres">
      <dgm:prSet presAssocID="{86D998C4-7E65-42B5-8F14-3904DA1D97BF}" presName="hierRoot2" presStyleCnt="0">
        <dgm:presLayoutVars>
          <dgm:hierBranch val="init"/>
        </dgm:presLayoutVars>
      </dgm:prSet>
      <dgm:spPr/>
    </dgm:pt>
    <dgm:pt modelId="{D06D1FA9-0851-4468-94C8-A6ADDC5FF961}" type="pres">
      <dgm:prSet presAssocID="{86D998C4-7E65-42B5-8F14-3904DA1D97BF}" presName="rootComposite" presStyleCnt="0"/>
      <dgm:spPr/>
    </dgm:pt>
    <dgm:pt modelId="{3D02ABB5-1605-4E87-BE1A-F8CF9A201577}" type="pres">
      <dgm:prSet presAssocID="{86D998C4-7E65-42B5-8F14-3904DA1D97BF}" presName="rootText" presStyleLbl="node3" presStyleIdx="2" presStyleCnt="11" custScaleX="223968" custScaleY="200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837272-5842-405F-833B-4B318260F8F1}" type="pres">
      <dgm:prSet presAssocID="{86D998C4-7E65-42B5-8F14-3904DA1D97BF}" presName="rootConnector" presStyleLbl="node3" presStyleIdx="2" presStyleCnt="11"/>
      <dgm:spPr/>
      <dgm:t>
        <a:bodyPr/>
        <a:lstStyle/>
        <a:p>
          <a:endParaRPr lang="en-US"/>
        </a:p>
      </dgm:t>
    </dgm:pt>
    <dgm:pt modelId="{3C0F1D14-06D6-4592-B4ED-6EEDBC4638F7}" type="pres">
      <dgm:prSet presAssocID="{86D998C4-7E65-42B5-8F14-3904DA1D97BF}" presName="hierChild4" presStyleCnt="0"/>
      <dgm:spPr/>
    </dgm:pt>
    <dgm:pt modelId="{7E2B7116-DCA3-4072-8149-55A31703D356}" type="pres">
      <dgm:prSet presAssocID="{86D998C4-7E65-42B5-8F14-3904DA1D97BF}" presName="hierChild5" presStyleCnt="0"/>
      <dgm:spPr/>
    </dgm:pt>
    <dgm:pt modelId="{5FB7B60E-C40B-4113-B384-7152FC68758F}" type="pres">
      <dgm:prSet presAssocID="{6B34544F-0E8A-442A-8D5A-66AA0FD470B0}" presName="Name37" presStyleLbl="parChTrans1D3" presStyleIdx="3" presStyleCnt="11"/>
      <dgm:spPr/>
      <dgm:t>
        <a:bodyPr/>
        <a:lstStyle/>
        <a:p>
          <a:endParaRPr lang="en-US"/>
        </a:p>
      </dgm:t>
    </dgm:pt>
    <dgm:pt modelId="{83BCA64F-7631-4843-9CA8-AC092A6E118E}" type="pres">
      <dgm:prSet presAssocID="{62E7CBC4-FEAA-49D0-B981-9D87B9B6E86C}" presName="hierRoot2" presStyleCnt="0">
        <dgm:presLayoutVars>
          <dgm:hierBranch val="init"/>
        </dgm:presLayoutVars>
      </dgm:prSet>
      <dgm:spPr/>
    </dgm:pt>
    <dgm:pt modelId="{69C67603-36E1-444D-8838-7137DCBA4022}" type="pres">
      <dgm:prSet presAssocID="{62E7CBC4-FEAA-49D0-B981-9D87B9B6E86C}" presName="rootComposite" presStyleCnt="0"/>
      <dgm:spPr/>
    </dgm:pt>
    <dgm:pt modelId="{240AC9AA-FE4E-4875-A11C-1938B17869EB}" type="pres">
      <dgm:prSet presAssocID="{62E7CBC4-FEAA-49D0-B981-9D87B9B6E86C}" presName="rootText" presStyleLbl="node3" presStyleIdx="3" presStyleCnt="11" custScaleX="223968" custScaleY="200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3C933E-7353-465A-9DB1-01019D2ABFBC}" type="pres">
      <dgm:prSet presAssocID="{62E7CBC4-FEAA-49D0-B981-9D87B9B6E86C}" presName="rootConnector" presStyleLbl="node3" presStyleIdx="3" presStyleCnt="11"/>
      <dgm:spPr/>
      <dgm:t>
        <a:bodyPr/>
        <a:lstStyle/>
        <a:p>
          <a:endParaRPr lang="en-US"/>
        </a:p>
      </dgm:t>
    </dgm:pt>
    <dgm:pt modelId="{C46FC42E-24CF-4BCD-84E5-BF61D278961F}" type="pres">
      <dgm:prSet presAssocID="{62E7CBC4-FEAA-49D0-B981-9D87B9B6E86C}" presName="hierChild4" presStyleCnt="0"/>
      <dgm:spPr/>
    </dgm:pt>
    <dgm:pt modelId="{E366D17B-50A4-40E2-88EB-CC791187A29D}" type="pres">
      <dgm:prSet presAssocID="{62E7CBC4-FEAA-49D0-B981-9D87B9B6E86C}" presName="hierChild5" presStyleCnt="0"/>
      <dgm:spPr/>
    </dgm:pt>
    <dgm:pt modelId="{422EF19F-0E6B-46B0-8930-F7E9F1C97A80}" type="pres">
      <dgm:prSet presAssocID="{BDF5934B-C1BD-4214-AF68-7A9F7CA3DA67}" presName="Name37" presStyleLbl="parChTrans1D3" presStyleIdx="4" presStyleCnt="11"/>
      <dgm:spPr/>
      <dgm:t>
        <a:bodyPr/>
        <a:lstStyle/>
        <a:p>
          <a:endParaRPr lang="en-US"/>
        </a:p>
      </dgm:t>
    </dgm:pt>
    <dgm:pt modelId="{E81529BD-517C-4DE2-971C-70F7F3387A78}" type="pres">
      <dgm:prSet presAssocID="{7A83FB3C-97B6-490E-938E-F53FAF9FF760}" presName="hierRoot2" presStyleCnt="0">
        <dgm:presLayoutVars>
          <dgm:hierBranch val="init"/>
        </dgm:presLayoutVars>
      </dgm:prSet>
      <dgm:spPr/>
    </dgm:pt>
    <dgm:pt modelId="{6A4BF3CF-D8C9-443D-89E5-5266BF8ED857}" type="pres">
      <dgm:prSet presAssocID="{7A83FB3C-97B6-490E-938E-F53FAF9FF760}" presName="rootComposite" presStyleCnt="0"/>
      <dgm:spPr/>
    </dgm:pt>
    <dgm:pt modelId="{B4C98FC4-DBBD-4E72-9AC7-9E793B76C4E9}" type="pres">
      <dgm:prSet presAssocID="{7A83FB3C-97B6-490E-938E-F53FAF9FF760}" presName="rootText" presStyleLbl="node3" presStyleIdx="4" presStyleCnt="11" custScaleX="223968" custScaleY="2477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62720C-5D57-4DFC-A295-97EBF0B1EF73}" type="pres">
      <dgm:prSet presAssocID="{7A83FB3C-97B6-490E-938E-F53FAF9FF760}" presName="rootConnector" presStyleLbl="node3" presStyleIdx="4" presStyleCnt="11"/>
      <dgm:spPr/>
      <dgm:t>
        <a:bodyPr/>
        <a:lstStyle/>
        <a:p>
          <a:endParaRPr lang="en-US"/>
        </a:p>
      </dgm:t>
    </dgm:pt>
    <dgm:pt modelId="{79E53CBB-C3DC-4294-86E9-6E4BEE5D22AE}" type="pres">
      <dgm:prSet presAssocID="{7A83FB3C-97B6-490E-938E-F53FAF9FF760}" presName="hierChild4" presStyleCnt="0"/>
      <dgm:spPr/>
    </dgm:pt>
    <dgm:pt modelId="{FDE70AE3-05C8-4168-8E58-A261EB1B1B48}" type="pres">
      <dgm:prSet presAssocID="{7A83FB3C-97B6-490E-938E-F53FAF9FF760}" presName="hierChild5" presStyleCnt="0"/>
      <dgm:spPr/>
    </dgm:pt>
    <dgm:pt modelId="{6014DAFC-645D-48E8-BD6E-C62AD89A8056}" type="pres">
      <dgm:prSet presAssocID="{1A0AB7AD-A65C-4AD7-BAF3-5986632A8EF2}" presName="Name37" presStyleLbl="parChTrans1D3" presStyleIdx="5" presStyleCnt="11"/>
      <dgm:spPr/>
      <dgm:t>
        <a:bodyPr/>
        <a:lstStyle/>
        <a:p>
          <a:endParaRPr lang="en-US"/>
        </a:p>
      </dgm:t>
    </dgm:pt>
    <dgm:pt modelId="{D4046CEE-F40F-48CD-B9D0-8A8D6843E0F3}" type="pres">
      <dgm:prSet presAssocID="{C09F8C28-21C1-43A8-A7D6-AEA76C70B5E7}" presName="hierRoot2" presStyleCnt="0">
        <dgm:presLayoutVars>
          <dgm:hierBranch val="init"/>
        </dgm:presLayoutVars>
      </dgm:prSet>
      <dgm:spPr/>
    </dgm:pt>
    <dgm:pt modelId="{5B2C7690-CCF5-48BC-B43D-673EBA666B61}" type="pres">
      <dgm:prSet presAssocID="{C09F8C28-21C1-43A8-A7D6-AEA76C70B5E7}" presName="rootComposite" presStyleCnt="0"/>
      <dgm:spPr/>
    </dgm:pt>
    <dgm:pt modelId="{6F3ACE4B-9A8D-4A55-A144-6E18CF1CD251}" type="pres">
      <dgm:prSet presAssocID="{C09F8C28-21C1-43A8-A7D6-AEA76C70B5E7}" presName="rootText" presStyleLbl="node3" presStyleIdx="5" presStyleCnt="11" custScaleX="223968" custScaleY="200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4E8632-A5EF-4A38-B492-C89B38779CE6}" type="pres">
      <dgm:prSet presAssocID="{C09F8C28-21C1-43A8-A7D6-AEA76C70B5E7}" presName="rootConnector" presStyleLbl="node3" presStyleIdx="5" presStyleCnt="11"/>
      <dgm:spPr/>
      <dgm:t>
        <a:bodyPr/>
        <a:lstStyle/>
        <a:p>
          <a:endParaRPr lang="en-US"/>
        </a:p>
      </dgm:t>
    </dgm:pt>
    <dgm:pt modelId="{2572F300-0A94-4A09-88B4-9B7C80DE6801}" type="pres">
      <dgm:prSet presAssocID="{C09F8C28-21C1-43A8-A7D6-AEA76C70B5E7}" presName="hierChild4" presStyleCnt="0"/>
      <dgm:spPr/>
    </dgm:pt>
    <dgm:pt modelId="{BE843E67-063E-4DFE-BC67-AA1ED1B5EAE3}" type="pres">
      <dgm:prSet presAssocID="{C09F8C28-21C1-43A8-A7D6-AEA76C70B5E7}" presName="hierChild5" presStyleCnt="0"/>
      <dgm:spPr/>
    </dgm:pt>
    <dgm:pt modelId="{2F7C7ACC-E7C0-417F-B6BC-88095D1B49D9}" type="pres">
      <dgm:prSet presAssocID="{67E6B2A8-B93C-457D-B9FC-0A5BFEE3388F}" presName="hierChild5" presStyleCnt="0"/>
      <dgm:spPr/>
    </dgm:pt>
    <dgm:pt modelId="{38BFADA1-8376-4618-B4BA-2F56ED523867}" type="pres">
      <dgm:prSet presAssocID="{3787969F-CCC5-44B0-88A7-A2127AE04E32}" presName="Name37" presStyleLbl="parChTrans1D2" presStyleIdx="2" presStyleCnt="3"/>
      <dgm:spPr/>
      <dgm:t>
        <a:bodyPr/>
        <a:lstStyle/>
        <a:p>
          <a:endParaRPr lang="en-US"/>
        </a:p>
      </dgm:t>
    </dgm:pt>
    <dgm:pt modelId="{89EEDC82-07D2-4BAA-8E69-B87EAF9E8EFF}" type="pres">
      <dgm:prSet presAssocID="{9D155E1A-F80F-45B7-9EA6-5CC460D0CF6F}" presName="hierRoot2" presStyleCnt="0">
        <dgm:presLayoutVars>
          <dgm:hierBranch val="init"/>
        </dgm:presLayoutVars>
      </dgm:prSet>
      <dgm:spPr/>
    </dgm:pt>
    <dgm:pt modelId="{ECF63611-827F-46AC-93A3-F60061862AED}" type="pres">
      <dgm:prSet presAssocID="{9D155E1A-F80F-45B7-9EA6-5CC460D0CF6F}" presName="rootComposite" presStyleCnt="0"/>
      <dgm:spPr/>
    </dgm:pt>
    <dgm:pt modelId="{0D8498C2-8D5E-4242-941E-8BF7BBC18FDA}" type="pres">
      <dgm:prSet presAssocID="{9D155E1A-F80F-45B7-9EA6-5CC460D0CF6F}" presName="rootText" presStyleLbl="node2" presStyleIdx="2" presStyleCnt="3" custScaleX="295686" custScaleY="1237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A803E-C9A9-4EE8-966B-B3F6C8B9F664}" type="pres">
      <dgm:prSet presAssocID="{9D155E1A-F80F-45B7-9EA6-5CC460D0CF6F}" presName="rootConnector" presStyleLbl="node2" presStyleIdx="2" presStyleCnt="3"/>
      <dgm:spPr/>
      <dgm:t>
        <a:bodyPr/>
        <a:lstStyle/>
        <a:p>
          <a:endParaRPr lang="en-US"/>
        </a:p>
      </dgm:t>
    </dgm:pt>
    <dgm:pt modelId="{6B24DCD6-CD27-470A-91A6-7A666CCFD13B}" type="pres">
      <dgm:prSet presAssocID="{9D155E1A-F80F-45B7-9EA6-5CC460D0CF6F}" presName="hierChild4" presStyleCnt="0"/>
      <dgm:spPr/>
    </dgm:pt>
    <dgm:pt modelId="{47A81438-25D2-49C0-A527-7DE747576357}" type="pres">
      <dgm:prSet presAssocID="{CB001D4F-886E-4F7F-AC8D-B2E314F74847}" presName="Name37" presStyleLbl="parChTrans1D3" presStyleIdx="6" presStyleCnt="11"/>
      <dgm:spPr/>
      <dgm:t>
        <a:bodyPr/>
        <a:lstStyle/>
        <a:p>
          <a:endParaRPr lang="en-US"/>
        </a:p>
      </dgm:t>
    </dgm:pt>
    <dgm:pt modelId="{2A0B902C-F8C6-4F73-A735-B722F04FDDDC}" type="pres">
      <dgm:prSet presAssocID="{D017721F-E72A-468D-BE52-7EEC28765FC7}" presName="hierRoot2" presStyleCnt="0">
        <dgm:presLayoutVars>
          <dgm:hierBranch val="init"/>
        </dgm:presLayoutVars>
      </dgm:prSet>
      <dgm:spPr/>
    </dgm:pt>
    <dgm:pt modelId="{397529FF-7609-417B-99EA-18171A35F8F0}" type="pres">
      <dgm:prSet presAssocID="{D017721F-E72A-468D-BE52-7EEC28765FC7}" presName="rootComposite" presStyleCnt="0"/>
      <dgm:spPr/>
    </dgm:pt>
    <dgm:pt modelId="{2AF9BCBE-02F3-4852-B2A7-592C74D14D3D}" type="pres">
      <dgm:prSet presAssocID="{D017721F-E72A-468D-BE52-7EEC28765FC7}" presName="rootText" presStyleLbl="node3" presStyleIdx="6" presStyleCnt="11" custScaleX="285098" custScaleY="2081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B78D45-42FE-4F0D-80DD-DDB290A222FC}" type="pres">
      <dgm:prSet presAssocID="{D017721F-E72A-468D-BE52-7EEC28765FC7}" presName="rootConnector" presStyleLbl="node3" presStyleIdx="6" presStyleCnt="11"/>
      <dgm:spPr/>
      <dgm:t>
        <a:bodyPr/>
        <a:lstStyle/>
        <a:p>
          <a:endParaRPr lang="en-US"/>
        </a:p>
      </dgm:t>
    </dgm:pt>
    <dgm:pt modelId="{4D77D8EC-8FED-4FDE-9B50-267E5587D72F}" type="pres">
      <dgm:prSet presAssocID="{D017721F-E72A-468D-BE52-7EEC28765FC7}" presName="hierChild4" presStyleCnt="0"/>
      <dgm:spPr/>
    </dgm:pt>
    <dgm:pt modelId="{F27E72FD-C02F-433F-82AF-9D5389EFC65E}" type="pres">
      <dgm:prSet presAssocID="{D017721F-E72A-468D-BE52-7EEC28765FC7}" presName="hierChild5" presStyleCnt="0"/>
      <dgm:spPr/>
    </dgm:pt>
    <dgm:pt modelId="{88D20988-302B-4DEA-86F6-5456CF7268D4}" type="pres">
      <dgm:prSet presAssocID="{A72ACFFC-0E88-497B-A80D-D9D0B4B2DA12}" presName="Name37" presStyleLbl="parChTrans1D3" presStyleIdx="7" presStyleCnt="11"/>
      <dgm:spPr/>
      <dgm:t>
        <a:bodyPr/>
        <a:lstStyle/>
        <a:p>
          <a:endParaRPr lang="en-US"/>
        </a:p>
      </dgm:t>
    </dgm:pt>
    <dgm:pt modelId="{835928BC-1BD1-4BAF-A244-C76854D2BCE5}" type="pres">
      <dgm:prSet presAssocID="{C0883963-8866-483C-9ABE-0DA342B80ABF}" presName="hierRoot2" presStyleCnt="0">
        <dgm:presLayoutVars>
          <dgm:hierBranch val="init"/>
        </dgm:presLayoutVars>
      </dgm:prSet>
      <dgm:spPr/>
    </dgm:pt>
    <dgm:pt modelId="{4FB1D073-5512-4A46-8157-C98AE8B4131E}" type="pres">
      <dgm:prSet presAssocID="{C0883963-8866-483C-9ABE-0DA342B80ABF}" presName="rootComposite" presStyleCnt="0"/>
      <dgm:spPr/>
    </dgm:pt>
    <dgm:pt modelId="{CEEB0CCA-16E7-41C4-BB48-0A0F6942AF6C}" type="pres">
      <dgm:prSet presAssocID="{C0883963-8866-483C-9ABE-0DA342B80ABF}" presName="rootText" presStyleLbl="node3" presStyleIdx="7" presStyleCnt="11" custScaleX="290343" custScaleY="182570" custLinFactNeighborX="-2470" custLinFactNeighborY="135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A01E41-1B3F-40B3-AFC6-1879BC6182AC}" type="pres">
      <dgm:prSet presAssocID="{C0883963-8866-483C-9ABE-0DA342B80ABF}" presName="rootConnector" presStyleLbl="node3" presStyleIdx="7" presStyleCnt="11"/>
      <dgm:spPr/>
      <dgm:t>
        <a:bodyPr/>
        <a:lstStyle/>
        <a:p>
          <a:endParaRPr lang="en-US"/>
        </a:p>
      </dgm:t>
    </dgm:pt>
    <dgm:pt modelId="{83E5F11F-C946-4CC2-900A-D96D31149D09}" type="pres">
      <dgm:prSet presAssocID="{C0883963-8866-483C-9ABE-0DA342B80ABF}" presName="hierChild4" presStyleCnt="0"/>
      <dgm:spPr/>
    </dgm:pt>
    <dgm:pt modelId="{4E035864-D035-4DAB-AFFD-CC74BC431F28}" type="pres">
      <dgm:prSet presAssocID="{C0883963-8866-483C-9ABE-0DA342B80ABF}" presName="hierChild5" presStyleCnt="0"/>
      <dgm:spPr/>
    </dgm:pt>
    <dgm:pt modelId="{E17B7AAE-5C09-4BE0-841C-43AADD4A5290}" type="pres">
      <dgm:prSet presAssocID="{48C90B20-AF6F-4390-995D-63490BFCA127}" presName="Name37" presStyleLbl="parChTrans1D3" presStyleIdx="8" presStyleCnt="11"/>
      <dgm:spPr/>
      <dgm:t>
        <a:bodyPr/>
        <a:lstStyle/>
        <a:p>
          <a:endParaRPr lang="en-US"/>
        </a:p>
      </dgm:t>
    </dgm:pt>
    <dgm:pt modelId="{335A8F02-5952-4DA4-853E-C608F703675D}" type="pres">
      <dgm:prSet presAssocID="{ECCA5765-5FFF-4F28-A395-74F4982A4A82}" presName="hierRoot2" presStyleCnt="0">
        <dgm:presLayoutVars>
          <dgm:hierBranch val="init"/>
        </dgm:presLayoutVars>
      </dgm:prSet>
      <dgm:spPr/>
    </dgm:pt>
    <dgm:pt modelId="{BD1FA23D-EC4C-4A23-87CB-10FCC88064A2}" type="pres">
      <dgm:prSet presAssocID="{ECCA5765-5FFF-4F28-A395-74F4982A4A82}" presName="rootComposite" presStyleCnt="0"/>
      <dgm:spPr/>
    </dgm:pt>
    <dgm:pt modelId="{4FD078C1-AEA9-4F15-827A-83EA619A0162}" type="pres">
      <dgm:prSet presAssocID="{ECCA5765-5FFF-4F28-A395-74F4982A4A82}" presName="rootText" presStyleLbl="node3" presStyleIdx="8" presStyleCnt="11" custScaleX="290343" custScaleY="1350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750A2E-FEA3-4FC3-83F8-4B781A894E7D}" type="pres">
      <dgm:prSet presAssocID="{ECCA5765-5FFF-4F28-A395-74F4982A4A82}" presName="rootConnector" presStyleLbl="node3" presStyleIdx="8" presStyleCnt="11"/>
      <dgm:spPr/>
      <dgm:t>
        <a:bodyPr/>
        <a:lstStyle/>
        <a:p>
          <a:endParaRPr lang="en-US"/>
        </a:p>
      </dgm:t>
    </dgm:pt>
    <dgm:pt modelId="{0C8FE87C-3EB0-47A9-8A0F-32C9F305C7A0}" type="pres">
      <dgm:prSet presAssocID="{ECCA5765-5FFF-4F28-A395-74F4982A4A82}" presName="hierChild4" presStyleCnt="0"/>
      <dgm:spPr/>
    </dgm:pt>
    <dgm:pt modelId="{4B4A52E9-B62D-446C-A0E7-F3AFB7758526}" type="pres">
      <dgm:prSet presAssocID="{ECCA5765-5FFF-4F28-A395-74F4982A4A82}" presName="hierChild5" presStyleCnt="0"/>
      <dgm:spPr/>
    </dgm:pt>
    <dgm:pt modelId="{4372A48A-A38F-4C7A-8366-2E3ABAAF3B8D}" type="pres">
      <dgm:prSet presAssocID="{75FCABA8-2C77-45F0-9847-55A09388B173}" presName="Name37" presStyleLbl="parChTrans1D3" presStyleIdx="9" presStyleCnt="11"/>
      <dgm:spPr/>
      <dgm:t>
        <a:bodyPr/>
        <a:lstStyle/>
        <a:p>
          <a:endParaRPr lang="en-US"/>
        </a:p>
      </dgm:t>
    </dgm:pt>
    <dgm:pt modelId="{CB54E199-36AF-458A-BF69-3F9B893AC139}" type="pres">
      <dgm:prSet presAssocID="{F47C2425-EAF4-4049-810A-13AA9126DBAA}" presName="hierRoot2" presStyleCnt="0">
        <dgm:presLayoutVars>
          <dgm:hierBranch val="init"/>
        </dgm:presLayoutVars>
      </dgm:prSet>
      <dgm:spPr/>
    </dgm:pt>
    <dgm:pt modelId="{08D7C376-B8FF-40D6-978A-49BBC912E89C}" type="pres">
      <dgm:prSet presAssocID="{F47C2425-EAF4-4049-810A-13AA9126DBAA}" presName="rootComposite" presStyleCnt="0"/>
      <dgm:spPr/>
    </dgm:pt>
    <dgm:pt modelId="{852F8CFF-32C1-42D1-9280-F0F0354BDF17}" type="pres">
      <dgm:prSet presAssocID="{F47C2425-EAF4-4049-810A-13AA9126DBAA}" presName="rootText" presStyleLbl="node3" presStyleIdx="9" presStyleCnt="11" custScaleX="296356" custScaleY="1350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2FFE8C-2BC7-42F9-932D-F08CF1048FD8}" type="pres">
      <dgm:prSet presAssocID="{F47C2425-EAF4-4049-810A-13AA9126DBAA}" presName="rootConnector" presStyleLbl="node3" presStyleIdx="9" presStyleCnt="11"/>
      <dgm:spPr/>
      <dgm:t>
        <a:bodyPr/>
        <a:lstStyle/>
        <a:p>
          <a:endParaRPr lang="en-US"/>
        </a:p>
      </dgm:t>
    </dgm:pt>
    <dgm:pt modelId="{F2222703-FA90-4676-B077-15525B0840D8}" type="pres">
      <dgm:prSet presAssocID="{F47C2425-EAF4-4049-810A-13AA9126DBAA}" presName="hierChild4" presStyleCnt="0"/>
      <dgm:spPr/>
    </dgm:pt>
    <dgm:pt modelId="{80BDC24E-93B9-4D0E-B475-66C78823F302}" type="pres">
      <dgm:prSet presAssocID="{F47C2425-EAF4-4049-810A-13AA9126DBAA}" presName="hierChild5" presStyleCnt="0"/>
      <dgm:spPr/>
    </dgm:pt>
    <dgm:pt modelId="{B90FD1CD-BF66-409B-A539-1557556C4EB3}" type="pres">
      <dgm:prSet presAssocID="{5AA889A4-F6E7-4743-AE51-02B2F5E2D03C}" presName="Name37" presStyleLbl="parChTrans1D3" presStyleIdx="10" presStyleCnt="11"/>
      <dgm:spPr/>
      <dgm:t>
        <a:bodyPr/>
        <a:lstStyle/>
        <a:p>
          <a:endParaRPr lang="en-US"/>
        </a:p>
      </dgm:t>
    </dgm:pt>
    <dgm:pt modelId="{E6343454-62E6-43E3-B8CA-411522740385}" type="pres">
      <dgm:prSet presAssocID="{D71B82F7-8DAC-4CA6-B7AB-5268DCA5E49F}" presName="hierRoot2" presStyleCnt="0">
        <dgm:presLayoutVars>
          <dgm:hierBranch val="init"/>
        </dgm:presLayoutVars>
      </dgm:prSet>
      <dgm:spPr/>
    </dgm:pt>
    <dgm:pt modelId="{6FB07DC6-AFAC-4CEE-8976-CFE2E8888A68}" type="pres">
      <dgm:prSet presAssocID="{D71B82F7-8DAC-4CA6-B7AB-5268DCA5E49F}" presName="rootComposite" presStyleCnt="0"/>
      <dgm:spPr/>
    </dgm:pt>
    <dgm:pt modelId="{2719DE7E-F984-4169-8A14-6BDBDA9FB84B}" type="pres">
      <dgm:prSet presAssocID="{D71B82F7-8DAC-4CA6-B7AB-5268DCA5E49F}" presName="rootText" presStyleLbl="node3" presStyleIdx="10" presStyleCnt="11" custScaleX="291877" custScaleY="1350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6A7730-989F-4532-8316-ED99DB0662D1}" type="pres">
      <dgm:prSet presAssocID="{D71B82F7-8DAC-4CA6-B7AB-5268DCA5E49F}" presName="rootConnector" presStyleLbl="node3" presStyleIdx="10" presStyleCnt="11"/>
      <dgm:spPr/>
      <dgm:t>
        <a:bodyPr/>
        <a:lstStyle/>
        <a:p>
          <a:endParaRPr lang="en-US"/>
        </a:p>
      </dgm:t>
    </dgm:pt>
    <dgm:pt modelId="{42D72823-DA6E-4198-A63F-87BDA1127186}" type="pres">
      <dgm:prSet presAssocID="{D71B82F7-8DAC-4CA6-B7AB-5268DCA5E49F}" presName="hierChild4" presStyleCnt="0"/>
      <dgm:spPr/>
    </dgm:pt>
    <dgm:pt modelId="{DA984E25-26BA-4BCC-A733-E1F3D72CE7AD}" type="pres">
      <dgm:prSet presAssocID="{D71B82F7-8DAC-4CA6-B7AB-5268DCA5E49F}" presName="hierChild5" presStyleCnt="0"/>
      <dgm:spPr/>
    </dgm:pt>
    <dgm:pt modelId="{0BEF47BB-8930-4BF4-A154-FE3786880A4B}" type="pres">
      <dgm:prSet presAssocID="{9D155E1A-F80F-45B7-9EA6-5CC460D0CF6F}" presName="hierChild5" presStyleCnt="0"/>
      <dgm:spPr/>
    </dgm:pt>
    <dgm:pt modelId="{1795B62A-C6C5-4C84-A94D-6F3D3A6798D6}" type="pres">
      <dgm:prSet presAssocID="{7952A559-BEAE-4623-BC7E-789FAE08D8AB}" presName="hierChild3" presStyleCnt="0"/>
      <dgm:spPr/>
    </dgm:pt>
  </dgm:ptLst>
  <dgm:cxnLst>
    <dgm:cxn modelId="{B476E2C6-88C0-4E68-8B31-E2CA02EBD9A0}" type="presOf" srcId="{ECCA5765-5FFF-4F28-A395-74F4982A4A82}" destId="{3A750A2E-FEA3-4FC3-83F8-4B781A894E7D}" srcOrd="1" destOrd="0" presId="urn:microsoft.com/office/officeart/2005/8/layout/orgChart1"/>
    <dgm:cxn modelId="{06A53575-C317-4FD7-92E6-B4AF8C24F649}" type="presOf" srcId="{3787969F-CCC5-44B0-88A7-A2127AE04E32}" destId="{38BFADA1-8376-4618-B4BA-2F56ED523867}" srcOrd="0" destOrd="0" presId="urn:microsoft.com/office/officeart/2005/8/layout/orgChart1"/>
    <dgm:cxn modelId="{AD715B5A-8FEF-4FA9-B304-B097D4EE450A}" srcId="{67E6B2A8-B93C-457D-B9FC-0A5BFEE3388F}" destId="{7A83FB3C-97B6-490E-938E-F53FAF9FF760}" srcOrd="2" destOrd="0" parTransId="{BDF5934B-C1BD-4214-AF68-7A9F7CA3DA67}" sibTransId="{77E1D343-899D-4D67-8B2D-232DF14E8774}"/>
    <dgm:cxn modelId="{07E37C20-A34B-44A1-ABA5-5BE01648E729}" srcId="{F34AFF7A-A4F6-4C19-A3E1-16191C12A551}" destId="{C6B975B0-234E-452C-BC18-79D624E82B8D}" srcOrd="1" destOrd="0" parTransId="{8AA8A050-DDE9-4B6F-ACAF-C5626DA4100F}" sibTransId="{7F1FF034-89B9-4319-90B0-A1639D2BDAE4}"/>
    <dgm:cxn modelId="{4DE55F00-9DB7-4647-9AFC-C8443D43C428}" type="presOf" srcId="{9219B2B5-0AAE-4A82-BD13-C4A2FB609601}" destId="{26C22906-AC53-49E2-8521-F1E6D2B5B241}" srcOrd="0" destOrd="0" presId="urn:microsoft.com/office/officeart/2005/8/layout/orgChart1"/>
    <dgm:cxn modelId="{F042487C-689F-44DD-8EFC-06BA6FEBCE91}" type="presOf" srcId="{A72ACFFC-0E88-497B-A80D-D9D0B4B2DA12}" destId="{88D20988-302B-4DEA-86F6-5456CF7268D4}" srcOrd="0" destOrd="0" presId="urn:microsoft.com/office/officeart/2005/8/layout/orgChart1"/>
    <dgm:cxn modelId="{F79B5A2F-F57C-4301-96C8-E9CC6A121EF4}" type="presOf" srcId="{C0883963-8866-483C-9ABE-0DA342B80ABF}" destId="{74A01E41-1B3F-40B3-AFC6-1879BC6182AC}" srcOrd="1" destOrd="0" presId="urn:microsoft.com/office/officeart/2005/8/layout/orgChart1"/>
    <dgm:cxn modelId="{2F164467-6FC9-4581-A0FB-3EBC9A177969}" type="presOf" srcId="{48C90B20-AF6F-4390-995D-63490BFCA127}" destId="{E17B7AAE-5C09-4BE0-841C-43AADD4A5290}" srcOrd="0" destOrd="0" presId="urn:microsoft.com/office/officeart/2005/8/layout/orgChart1"/>
    <dgm:cxn modelId="{3770C2F4-3BE2-4923-A87E-5799AD354828}" type="presOf" srcId="{BF87DDF4-36A3-4CBD-9CC6-D5235721ED6C}" destId="{BCAF97DB-C7F9-4E39-A12F-BBB6ADF521E2}" srcOrd="0" destOrd="0" presId="urn:microsoft.com/office/officeart/2005/8/layout/orgChart1"/>
    <dgm:cxn modelId="{D1C2500A-0CC2-46E8-BC2C-6BAD78DFE296}" type="presOf" srcId="{C09F8C28-21C1-43A8-A7D6-AEA76C70B5E7}" destId="{6F3ACE4B-9A8D-4A55-A144-6E18CF1CD251}" srcOrd="0" destOrd="0" presId="urn:microsoft.com/office/officeart/2005/8/layout/orgChart1"/>
    <dgm:cxn modelId="{6CC1CB23-2D30-4B05-9A9A-E73290E72F7E}" srcId="{7952A559-BEAE-4623-BC7E-789FAE08D8AB}" destId="{67E6B2A8-B93C-457D-B9FC-0A5BFEE3388F}" srcOrd="1" destOrd="0" parTransId="{9219B2B5-0AAE-4A82-BD13-C4A2FB609601}" sibTransId="{EB694881-B6E8-4076-992F-06F0155771FD}"/>
    <dgm:cxn modelId="{F3D0E118-E817-43EC-A554-2058F0FFD38A}" srcId="{9D155E1A-F80F-45B7-9EA6-5CC460D0CF6F}" destId="{D71B82F7-8DAC-4CA6-B7AB-5268DCA5E49F}" srcOrd="4" destOrd="0" parTransId="{5AA889A4-F6E7-4743-AE51-02B2F5E2D03C}" sibTransId="{74D94FFC-273C-4B1C-A1BD-4F4103A89C82}"/>
    <dgm:cxn modelId="{7BCC2847-FB9A-4516-8EB0-0C357AFAAF41}" type="presOf" srcId="{F34AFF7A-A4F6-4C19-A3E1-16191C12A551}" destId="{8F8E435E-A9EF-46F3-9128-74C4FF8D5032}" srcOrd="1" destOrd="0" presId="urn:microsoft.com/office/officeart/2005/8/layout/orgChart1"/>
    <dgm:cxn modelId="{3420037F-1B69-45F0-92BD-9C52527A3CEA}" srcId="{28C4324E-3FBF-4683-A3A9-2440914B8A41}" destId="{7952A559-BEAE-4623-BC7E-789FAE08D8AB}" srcOrd="0" destOrd="0" parTransId="{98D6F3FF-8E82-42D4-92CF-B89CCD6CE9D0}" sibTransId="{8D961625-FA82-4969-B92A-89ECFAAF2835}"/>
    <dgm:cxn modelId="{71196F6A-99A7-4163-832C-5D83714C8015}" type="presOf" srcId="{C6B975B0-234E-452C-BC18-79D624E82B8D}" destId="{0B8B6BB8-135A-4E46-B65E-19E56A9A3398}" srcOrd="0" destOrd="0" presId="urn:microsoft.com/office/officeart/2005/8/layout/orgChart1"/>
    <dgm:cxn modelId="{FF723AEA-F68F-4F14-97E7-088FBA2C88A1}" type="presOf" srcId="{8AA8A050-DDE9-4B6F-ACAF-C5626DA4100F}" destId="{6B2C6740-3D2E-440E-B2E9-7C23BE4002D7}" srcOrd="0" destOrd="0" presId="urn:microsoft.com/office/officeart/2005/8/layout/orgChart1"/>
    <dgm:cxn modelId="{F52D4DAF-A90F-4604-8DED-238A69B38F90}" type="presOf" srcId="{CB001D4F-886E-4F7F-AC8D-B2E314F74847}" destId="{47A81438-25D2-49C0-A527-7DE747576357}" srcOrd="0" destOrd="0" presId="urn:microsoft.com/office/officeart/2005/8/layout/orgChart1"/>
    <dgm:cxn modelId="{C2F8C648-3E8C-4DD6-ACF7-7027F8CDD199}" srcId="{67E6B2A8-B93C-457D-B9FC-0A5BFEE3388F}" destId="{C09F8C28-21C1-43A8-A7D6-AEA76C70B5E7}" srcOrd="3" destOrd="0" parTransId="{1A0AB7AD-A65C-4AD7-BAF3-5986632A8EF2}" sibTransId="{36F20446-4DD6-4C40-A0AA-961F9F8C5054}"/>
    <dgm:cxn modelId="{E4FED20F-4DB6-4E85-B73F-C166C76098D4}" type="presOf" srcId="{62E7CBC4-FEAA-49D0-B981-9D87B9B6E86C}" destId="{240AC9AA-FE4E-4875-A11C-1938B17869EB}" srcOrd="0" destOrd="0" presId="urn:microsoft.com/office/officeart/2005/8/layout/orgChart1"/>
    <dgm:cxn modelId="{D681AA88-6D20-4D73-95BC-5F764A575ED5}" type="presOf" srcId="{67E6B2A8-B93C-457D-B9FC-0A5BFEE3388F}" destId="{1389DDE5-09B4-4E6B-885B-83FF2E7E0613}" srcOrd="0" destOrd="0" presId="urn:microsoft.com/office/officeart/2005/8/layout/orgChart1"/>
    <dgm:cxn modelId="{4CE01235-D8B7-4F92-8910-1FB285218039}" type="presOf" srcId="{D71B82F7-8DAC-4CA6-B7AB-5268DCA5E49F}" destId="{096A7730-989F-4532-8316-ED99DB0662D1}" srcOrd="1" destOrd="0" presId="urn:microsoft.com/office/officeart/2005/8/layout/orgChart1"/>
    <dgm:cxn modelId="{45A9306C-D378-41D2-A098-8762150873A3}" type="presOf" srcId="{86D998C4-7E65-42B5-8F14-3904DA1D97BF}" destId="{74837272-5842-405F-833B-4B318260F8F1}" srcOrd="1" destOrd="0" presId="urn:microsoft.com/office/officeart/2005/8/layout/orgChart1"/>
    <dgm:cxn modelId="{A879C76B-AD6F-4413-9531-5290E82F82A4}" type="presOf" srcId="{5AA889A4-F6E7-4743-AE51-02B2F5E2D03C}" destId="{B90FD1CD-BF66-409B-A539-1557556C4EB3}" srcOrd="0" destOrd="0" presId="urn:microsoft.com/office/officeart/2005/8/layout/orgChart1"/>
    <dgm:cxn modelId="{86C86FCB-9D4A-4484-AF7D-B9F1522C958B}" type="presOf" srcId="{C6B975B0-234E-452C-BC18-79D624E82B8D}" destId="{8A17F1BF-1E04-42A0-B547-827165EBFC90}" srcOrd="1" destOrd="0" presId="urn:microsoft.com/office/officeart/2005/8/layout/orgChart1"/>
    <dgm:cxn modelId="{539CFF38-A98E-41B3-9A97-9A6865A3B90B}" type="presOf" srcId="{28C4324E-3FBF-4683-A3A9-2440914B8A41}" destId="{622A90A0-667D-4941-BF49-2BCA6FC2824C}" srcOrd="0" destOrd="0" presId="urn:microsoft.com/office/officeart/2005/8/layout/orgChart1"/>
    <dgm:cxn modelId="{351DCE3C-76CC-4489-9AA5-820ED0668E28}" type="presOf" srcId="{7A83FB3C-97B6-490E-938E-F53FAF9FF760}" destId="{B4C98FC4-DBBD-4E72-9AC7-9E793B76C4E9}" srcOrd="0" destOrd="0" presId="urn:microsoft.com/office/officeart/2005/8/layout/orgChart1"/>
    <dgm:cxn modelId="{CF84A403-8B4A-489C-B250-3720A87A6738}" srcId="{9D155E1A-F80F-45B7-9EA6-5CC460D0CF6F}" destId="{ECCA5765-5FFF-4F28-A395-74F4982A4A82}" srcOrd="2" destOrd="0" parTransId="{48C90B20-AF6F-4390-995D-63490BFCA127}" sibTransId="{6F7DFBB4-CA6B-44D5-BCA3-171BECE7D721}"/>
    <dgm:cxn modelId="{8AB1E36D-CF05-45E9-852B-50CE25F22C0D}" type="presOf" srcId="{9D155E1A-F80F-45B7-9EA6-5CC460D0CF6F}" destId="{0D8498C2-8D5E-4242-941E-8BF7BBC18FDA}" srcOrd="0" destOrd="0" presId="urn:microsoft.com/office/officeart/2005/8/layout/orgChart1"/>
    <dgm:cxn modelId="{2FEF3FC1-F546-43F7-B12F-2FE23BC6727E}" srcId="{9D155E1A-F80F-45B7-9EA6-5CC460D0CF6F}" destId="{F47C2425-EAF4-4049-810A-13AA9126DBAA}" srcOrd="3" destOrd="0" parTransId="{75FCABA8-2C77-45F0-9847-55A09388B173}" sibTransId="{9546AD31-9268-4B0D-AD96-795E1DA29E35}"/>
    <dgm:cxn modelId="{071E6B14-4A30-41B0-BEB1-653030876871}" type="presOf" srcId="{86D998C4-7E65-42B5-8F14-3904DA1D97BF}" destId="{3D02ABB5-1605-4E87-BE1A-F8CF9A201577}" srcOrd="0" destOrd="0" presId="urn:microsoft.com/office/officeart/2005/8/layout/orgChart1"/>
    <dgm:cxn modelId="{04939264-CD03-4C2C-8829-8784806D645E}" type="presOf" srcId="{87639E40-63BE-4F3D-8BF9-3EA5DF234B18}" destId="{E564D568-5BDD-49DD-AC07-C16F0BEEF62E}" srcOrd="0" destOrd="0" presId="urn:microsoft.com/office/officeart/2005/8/layout/orgChart1"/>
    <dgm:cxn modelId="{F1942D5C-EC6E-4672-95A4-9CD5B6CE21DA}" type="presOf" srcId="{C0883963-8866-483C-9ABE-0DA342B80ABF}" destId="{CEEB0CCA-16E7-41C4-BB48-0A0F6942AF6C}" srcOrd="0" destOrd="0" presId="urn:microsoft.com/office/officeart/2005/8/layout/orgChart1"/>
    <dgm:cxn modelId="{CA315F5E-B996-445E-A9C7-D65612AFAE1E}" srcId="{9D155E1A-F80F-45B7-9EA6-5CC460D0CF6F}" destId="{C0883963-8866-483C-9ABE-0DA342B80ABF}" srcOrd="1" destOrd="0" parTransId="{A72ACFFC-0E88-497B-A80D-D9D0B4B2DA12}" sibTransId="{F45E9573-3F9A-4480-B228-631B98B26C15}"/>
    <dgm:cxn modelId="{3B59705B-1456-4813-88D1-63C0D026ACF0}" type="presOf" srcId="{D017721F-E72A-468D-BE52-7EEC28765FC7}" destId="{2AF9BCBE-02F3-4852-B2A7-592C74D14D3D}" srcOrd="0" destOrd="0" presId="urn:microsoft.com/office/officeart/2005/8/layout/orgChart1"/>
    <dgm:cxn modelId="{F15F59AC-1D20-4DB5-919E-86026995501A}" type="presOf" srcId="{7952A559-BEAE-4623-BC7E-789FAE08D8AB}" destId="{A76ADE32-9375-4AAC-BA4C-D43DF7B30D12}" srcOrd="1" destOrd="0" presId="urn:microsoft.com/office/officeart/2005/8/layout/orgChart1"/>
    <dgm:cxn modelId="{82448963-96DC-4486-A41A-A33A36446B1E}" type="presOf" srcId="{5FB14D6C-09C6-4C1B-9745-B40652243E3E}" destId="{039FEE59-6180-4078-B739-D9413EFD67CC}" srcOrd="1" destOrd="0" presId="urn:microsoft.com/office/officeart/2005/8/layout/orgChart1"/>
    <dgm:cxn modelId="{29A080F2-EBE9-42D1-B90A-3A91F633B7B2}" type="presOf" srcId="{D71B82F7-8DAC-4CA6-B7AB-5268DCA5E49F}" destId="{2719DE7E-F984-4169-8A14-6BDBDA9FB84B}" srcOrd="0" destOrd="0" presId="urn:microsoft.com/office/officeart/2005/8/layout/orgChart1"/>
    <dgm:cxn modelId="{3EDB7D2E-F386-4EEF-8079-2EC0D1ECE57C}" srcId="{7952A559-BEAE-4623-BC7E-789FAE08D8AB}" destId="{F34AFF7A-A4F6-4C19-A3E1-16191C12A551}" srcOrd="0" destOrd="0" parTransId="{BF87DDF4-36A3-4CBD-9CC6-D5235721ED6C}" sibTransId="{7706E0B6-F46A-4B21-B604-86D1164F4AD8}"/>
    <dgm:cxn modelId="{933F2435-4725-4865-B6C7-0406A96BBEF6}" type="presOf" srcId="{6B34544F-0E8A-442A-8D5A-66AA0FD470B0}" destId="{5FB7B60E-C40B-4113-B384-7152FC68758F}" srcOrd="0" destOrd="0" presId="urn:microsoft.com/office/officeart/2005/8/layout/orgChart1"/>
    <dgm:cxn modelId="{232BA4E8-7F6D-4BA0-BBEE-26BEB8BCC759}" srcId="{67E6B2A8-B93C-457D-B9FC-0A5BFEE3388F}" destId="{62E7CBC4-FEAA-49D0-B981-9D87B9B6E86C}" srcOrd="1" destOrd="0" parTransId="{6B34544F-0E8A-442A-8D5A-66AA0FD470B0}" sibTransId="{806652B1-A151-442A-9297-63E1FB038EA0}"/>
    <dgm:cxn modelId="{3AB24472-7AD7-4C8B-9A82-BD033B213A2F}" srcId="{67E6B2A8-B93C-457D-B9FC-0A5BFEE3388F}" destId="{86D998C4-7E65-42B5-8F14-3904DA1D97BF}" srcOrd="0" destOrd="0" parTransId="{435C2FB1-4062-490F-92ED-CACE329C06D4}" sibTransId="{4A6DA554-C4B2-4630-A332-6AAE63832728}"/>
    <dgm:cxn modelId="{F4E7D405-33C3-4A17-8813-5930FAAE7A42}" type="presOf" srcId="{7952A559-BEAE-4623-BC7E-789FAE08D8AB}" destId="{88D2C1B5-174A-4FE3-9753-63F4931AF8B9}" srcOrd="0" destOrd="0" presId="urn:microsoft.com/office/officeart/2005/8/layout/orgChart1"/>
    <dgm:cxn modelId="{E9831703-3EC7-4DDB-86BB-58E9B250FA2C}" type="presOf" srcId="{ECCA5765-5FFF-4F28-A395-74F4982A4A82}" destId="{4FD078C1-AEA9-4F15-827A-83EA619A0162}" srcOrd="0" destOrd="0" presId="urn:microsoft.com/office/officeart/2005/8/layout/orgChart1"/>
    <dgm:cxn modelId="{53DD159A-11AE-4C23-B341-FB8E177C999F}" srcId="{F34AFF7A-A4F6-4C19-A3E1-16191C12A551}" destId="{5FB14D6C-09C6-4C1B-9745-B40652243E3E}" srcOrd="0" destOrd="0" parTransId="{87639E40-63BE-4F3D-8BF9-3EA5DF234B18}" sibTransId="{03912FC7-C3BE-4367-8B1F-EC7C539643A5}"/>
    <dgm:cxn modelId="{5F138841-77CF-42E4-B835-58EF299BA788}" type="presOf" srcId="{D017721F-E72A-468D-BE52-7EEC28765FC7}" destId="{5AB78D45-42FE-4F0D-80DD-DDB290A222FC}" srcOrd="1" destOrd="0" presId="urn:microsoft.com/office/officeart/2005/8/layout/orgChart1"/>
    <dgm:cxn modelId="{D1B6141A-222F-4A65-A4EF-39CE5DFF256A}" type="presOf" srcId="{67E6B2A8-B93C-457D-B9FC-0A5BFEE3388F}" destId="{E6362002-EA81-4CB0-BC64-E369AC11C0C5}" srcOrd="1" destOrd="0" presId="urn:microsoft.com/office/officeart/2005/8/layout/orgChart1"/>
    <dgm:cxn modelId="{27684839-865B-4EF9-9255-546F9074CE62}" type="presOf" srcId="{C09F8C28-21C1-43A8-A7D6-AEA76C70B5E7}" destId="{024E8632-A5EF-4A38-B492-C89B38779CE6}" srcOrd="1" destOrd="0" presId="urn:microsoft.com/office/officeart/2005/8/layout/orgChart1"/>
    <dgm:cxn modelId="{6FDE0258-DF07-45E4-8E24-1BF0982DAF70}" type="presOf" srcId="{9D155E1A-F80F-45B7-9EA6-5CC460D0CF6F}" destId="{389A803E-C9A9-4EE8-966B-B3F6C8B9F664}" srcOrd="1" destOrd="0" presId="urn:microsoft.com/office/officeart/2005/8/layout/orgChart1"/>
    <dgm:cxn modelId="{D8AFF6C0-7065-4FEA-AFC4-F33E90734D78}" type="presOf" srcId="{5FB14D6C-09C6-4C1B-9745-B40652243E3E}" destId="{5C32DD05-758A-4F64-83B1-89582FC24707}" srcOrd="0" destOrd="0" presId="urn:microsoft.com/office/officeart/2005/8/layout/orgChart1"/>
    <dgm:cxn modelId="{9A91E38C-F4FA-44D4-90CF-0F214064F4B4}" type="presOf" srcId="{BDF5934B-C1BD-4214-AF68-7A9F7CA3DA67}" destId="{422EF19F-0E6B-46B0-8930-F7E9F1C97A80}" srcOrd="0" destOrd="0" presId="urn:microsoft.com/office/officeart/2005/8/layout/orgChart1"/>
    <dgm:cxn modelId="{3BEACB12-AC10-4AAF-85BA-8AF23002A405}" type="presOf" srcId="{1A0AB7AD-A65C-4AD7-BAF3-5986632A8EF2}" destId="{6014DAFC-645D-48E8-BD6E-C62AD89A8056}" srcOrd="0" destOrd="0" presId="urn:microsoft.com/office/officeart/2005/8/layout/orgChart1"/>
    <dgm:cxn modelId="{E12ECE61-5548-48A5-AF55-3504936DC9AE}" type="presOf" srcId="{F47C2425-EAF4-4049-810A-13AA9126DBAA}" destId="{B62FFE8C-2BC7-42F9-932D-F08CF1048FD8}" srcOrd="1" destOrd="0" presId="urn:microsoft.com/office/officeart/2005/8/layout/orgChart1"/>
    <dgm:cxn modelId="{84F48AAA-2C48-4DFF-9F4E-D3158BD99578}" type="presOf" srcId="{F34AFF7A-A4F6-4C19-A3E1-16191C12A551}" destId="{C8169A84-87EF-46F0-9996-326F14A82C17}" srcOrd="0" destOrd="0" presId="urn:microsoft.com/office/officeart/2005/8/layout/orgChart1"/>
    <dgm:cxn modelId="{B6E9C36A-AE5B-4F69-B08D-D5675CF99A7E}" srcId="{9D155E1A-F80F-45B7-9EA6-5CC460D0CF6F}" destId="{D017721F-E72A-468D-BE52-7EEC28765FC7}" srcOrd="0" destOrd="0" parTransId="{CB001D4F-886E-4F7F-AC8D-B2E314F74847}" sibTransId="{7C16E89F-7665-4A25-94C7-B00FDFD12CCB}"/>
    <dgm:cxn modelId="{F4C4FFB9-CA30-4202-9B42-2074A8CA2945}" type="presOf" srcId="{75FCABA8-2C77-45F0-9847-55A09388B173}" destId="{4372A48A-A38F-4C7A-8366-2E3ABAAF3B8D}" srcOrd="0" destOrd="0" presId="urn:microsoft.com/office/officeart/2005/8/layout/orgChart1"/>
    <dgm:cxn modelId="{E632974B-FD5E-4099-9E45-11612BA48180}" type="presOf" srcId="{435C2FB1-4062-490F-92ED-CACE329C06D4}" destId="{E15B667C-66D1-4EA6-8DF1-3E3BB32EE1B3}" srcOrd="0" destOrd="0" presId="urn:microsoft.com/office/officeart/2005/8/layout/orgChart1"/>
    <dgm:cxn modelId="{876FE55A-6672-47B1-B574-EA4402B2A3BE}" type="presOf" srcId="{F47C2425-EAF4-4049-810A-13AA9126DBAA}" destId="{852F8CFF-32C1-42D1-9280-F0F0354BDF17}" srcOrd="0" destOrd="0" presId="urn:microsoft.com/office/officeart/2005/8/layout/orgChart1"/>
    <dgm:cxn modelId="{2969AD49-F5DB-4AA5-90C3-CCDD15141402}" srcId="{7952A559-BEAE-4623-BC7E-789FAE08D8AB}" destId="{9D155E1A-F80F-45B7-9EA6-5CC460D0CF6F}" srcOrd="2" destOrd="0" parTransId="{3787969F-CCC5-44B0-88A7-A2127AE04E32}" sibTransId="{015648A6-0295-4686-BD67-DD31287E1E48}"/>
    <dgm:cxn modelId="{E3BF8DA5-C882-4915-8592-5322F9F0D524}" type="presOf" srcId="{7A83FB3C-97B6-490E-938E-F53FAF9FF760}" destId="{4A62720C-5D57-4DFC-A295-97EBF0B1EF73}" srcOrd="1" destOrd="0" presId="urn:microsoft.com/office/officeart/2005/8/layout/orgChart1"/>
    <dgm:cxn modelId="{68753CC9-3300-4568-82A1-8538D32094A5}" type="presOf" srcId="{62E7CBC4-FEAA-49D0-B981-9D87B9B6E86C}" destId="{A43C933E-7353-465A-9DB1-01019D2ABFBC}" srcOrd="1" destOrd="0" presId="urn:microsoft.com/office/officeart/2005/8/layout/orgChart1"/>
    <dgm:cxn modelId="{73745300-F97E-4399-9D5E-13E391930B57}" type="presParOf" srcId="{622A90A0-667D-4941-BF49-2BCA6FC2824C}" destId="{2D6524A7-2214-4516-B7EE-0D90C3646AD9}" srcOrd="0" destOrd="0" presId="urn:microsoft.com/office/officeart/2005/8/layout/orgChart1"/>
    <dgm:cxn modelId="{3973F710-6E16-4277-9116-CEBB974E560E}" type="presParOf" srcId="{2D6524A7-2214-4516-B7EE-0D90C3646AD9}" destId="{2246E0F7-BDFA-49AD-90E8-9C961252E62D}" srcOrd="0" destOrd="0" presId="urn:microsoft.com/office/officeart/2005/8/layout/orgChart1"/>
    <dgm:cxn modelId="{A85D7035-853B-43F5-A5F1-2CB7A45B9CF5}" type="presParOf" srcId="{2246E0F7-BDFA-49AD-90E8-9C961252E62D}" destId="{88D2C1B5-174A-4FE3-9753-63F4931AF8B9}" srcOrd="0" destOrd="0" presId="urn:microsoft.com/office/officeart/2005/8/layout/orgChart1"/>
    <dgm:cxn modelId="{91BC27F9-D2FD-470D-A4B8-8A31CFB28CA7}" type="presParOf" srcId="{2246E0F7-BDFA-49AD-90E8-9C961252E62D}" destId="{A76ADE32-9375-4AAC-BA4C-D43DF7B30D12}" srcOrd="1" destOrd="0" presId="urn:microsoft.com/office/officeart/2005/8/layout/orgChart1"/>
    <dgm:cxn modelId="{6C06D2E1-F077-44C7-8DD6-EBE2E0DE65C1}" type="presParOf" srcId="{2D6524A7-2214-4516-B7EE-0D90C3646AD9}" destId="{1D3C8097-2A2F-4A47-A615-39689258A986}" srcOrd="1" destOrd="0" presId="urn:microsoft.com/office/officeart/2005/8/layout/orgChart1"/>
    <dgm:cxn modelId="{7432F7E0-B135-4174-9151-FF99D17E2EE2}" type="presParOf" srcId="{1D3C8097-2A2F-4A47-A615-39689258A986}" destId="{BCAF97DB-C7F9-4E39-A12F-BBB6ADF521E2}" srcOrd="0" destOrd="0" presId="urn:microsoft.com/office/officeart/2005/8/layout/orgChart1"/>
    <dgm:cxn modelId="{18405C4C-451D-4885-9A7F-C731C25746B5}" type="presParOf" srcId="{1D3C8097-2A2F-4A47-A615-39689258A986}" destId="{30FEAFC2-EB66-49D2-882A-55DC9D26F69C}" srcOrd="1" destOrd="0" presId="urn:microsoft.com/office/officeart/2005/8/layout/orgChart1"/>
    <dgm:cxn modelId="{79F1AC3A-3E2F-48EE-AE9E-AE8FBAADCF42}" type="presParOf" srcId="{30FEAFC2-EB66-49D2-882A-55DC9D26F69C}" destId="{CD6C8CD1-F635-436A-968D-A9E1742776F5}" srcOrd="0" destOrd="0" presId="urn:microsoft.com/office/officeart/2005/8/layout/orgChart1"/>
    <dgm:cxn modelId="{529B467C-804D-4A6E-918E-B143286F833F}" type="presParOf" srcId="{CD6C8CD1-F635-436A-968D-A9E1742776F5}" destId="{C8169A84-87EF-46F0-9996-326F14A82C17}" srcOrd="0" destOrd="0" presId="urn:microsoft.com/office/officeart/2005/8/layout/orgChart1"/>
    <dgm:cxn modelId="{BF5FFCEE-E14E-4022-B71D-C97EC3CDB8DF}" type="presParOf" srcId="{CD6C8CD1-F635-436A-968D-A9E1742776F5}" destId="{8F8E435E-A9EF-46F3-9128-74C4FF8D5032}" srcOrd="1" destOrd="0" presId="urn:microsoft.com/office/officeart/2005/8/layout/orgChart1"/>
    <dgm:cxn modelId="{FE081CC3-D9E7-4B8E-8FEF-E7B70C0484D9}" type="presParOf" srcId="{30FEAFC2-EB66-49D2-882A-55DC9D26F69C}" destId="{4F406564-1D63-4691-9820-98B3237D4608}" srcOrd="1" destOrd="0" presId="urn:microsoft.com/office/officeart/2005/8/layout/orgChart1"/>
    <dgm:cxn modelId="{10D12A98-908C-4FCE-AC92-532B67CB2ECF}" type="presParOf" srcId="{4F406564-1D63-4691-9820-98B3237D4608}" destId="{E564D568-5BDD-49DD-AC07-C16F0BEEF62E}" srcOrd="0" destOrd="0" presId="urn:microsoft.com/office/officeart/2005/8/layout/orgChart1"/>
    <dgm:cxn modelId="{D40CA00F-83E0-451E-BE3E-AAB77DD6C93D}" type="presParOf" srcId="{4F406564-1D63-4691-9820-98B3237D4608}" destId="{BFDEC976-9027-4046-82F7-DFE86B38573F}" srcOrd="1" destOrd="0" presId="urn:microsoft.com/office/officeart/2005/8/layout/orgChart1"/>
    <dgm:cxn modelId="{D8E67DD8-C33D-4908-9CF3-DF38B1ADB577}" type="presParOf" srcId="{BFDEC976-9027-4046-82F7-DFE86B38573F}" destId="{C1A5681B-108F-4998-9C73-D6C042EB7E39}" srcOrd="0" destOrd="0" presId="urn:microsoft.com/office/officeart/2005/8/layout/orgChart1"/>
    <dgm:cxn modelId="{84082DD5-F420-4F4C-ABAB-B81547019CD0}" type="presParOf" srcId="{C1A5681B-108F-4998-9C73-D6C042EB7E39}" destId="{5C32DD05-758A-4F64-83B1-89582FC24707}" srcOrd="0" destOrd="0" presId="urn:microsoft.com/office/officeart/2005/8/layout/orgChart1"/>
    <dgm:cxn modelId="{9086F387-368C-4730-8804-8EE34BF1BD59}" type="presParOf" srcId="{C1A5681B-108F-4998-9C73-D6C042EB7E39}" destId="{039FEE59-6180-4078-B739-D9413EFD67CC}" srcOrd="1" destOrd="0" presId="urn:microsoft.com/office/officeart/2005/8/layout/orgChart1"/>
    <dgm:cxn modelId="{280E9EA8-8232-4C53-86BD-5039F8BA7AB7}" type="presParOf" srcId="{BFDEC976-9027-4046-82F7-DFE86B38573F}" destId="{C9C88602-F274-4C4E-BFB1-FA95A05EC98B}" srcOrd="1" destOrd="0" presId="urn:microsoft.com/office/officeart/2005/8/layout/orgChart1"/>
    <dgm:cxn modelId="{EF8274FD-7CAD-4FD8-AD61-58D0C05B5E58}" type="presParOf" srcId="{BFDEC976-9027-4046-82F7-DFE86B38573F}" destId="{F9526462-6154-4E40-895B-0AE16C18E92E}" srcOrd="2" destOrd="0" presId="urn:microsoft.com/office/officeart/2005/8/layout/orgChart1"/>
    <dgm:cxn modelId="{8A740EC5-E1E7-49F7-89B2-409F1F988A34}" type="presParOf" srcId="{4F406564-1D63-4691-9820-98B3237D4608}" destId="{6B2C6740-3D2E-440E-B2E9-7C23BE4002D7}" srcOrd="2" destOrd="0" presId="urn:microsoft.com/office/officeart/2005/8/layout/orgChart1"/>
    <dgm:cxn modelId="{42233AFA-7834-46C6-8A82-B76AB2A5C836}" type="presParOf" srcId="{4F406564-1D63-4691-9820-98B3237D4608}" destId="{F2701ED9-0ECC-4EBF-A044-DC0BACA050F9}" srcOrd="3" destOrd="0" presId="urn:microsoft.com/office/officeart/2005/8/layout/orgChart1"/>
    <dgm:cxn modelId="{CFCBABA1-0F0F-44E0-B3B5-F2DF3CDDACAC}" type="presParOf" srcId="{F2701ED9-0ECC-4EBF-A044-DC0BACA050F9}" destId="{47926F41-9A23-4279-A94D-8840F139A848}" srcOrd="0" destOrd="0" presId="urn:microsoft.com/office/officeart/2005/8/layout/orgChart1"/>
    <dgm:cxn modelId="{61D20803-4C47-40D4-9802-AE9813FEAF18}" type="presParOf" srcId="{47926F41-9A23-4279-A94D-8840F139A848}" destId="{0B8B6BB8-135A-4E46-B65E-19E56A9A3398}" srcOrd="0" destOrd="0" presId="urn:microsoft.com/office/officeart/2005/8/layout/orgChart1"/>
    <dgm:cxn modelId="{4339E64D-875F-4CED-BAD3-7283C7F8408F}" type="presParOf" srcId="{47926F41-9A23-4279-A94D-8840F139A848}" destId="{8A17F1BF-1E04-42A0-B547-827165EBFC90}" srcOrd="1" destOrd="0" presId="urn:microsoft.com/office/officeart/2005/8/layout/orgChart1"/>
    <dgm:cxn modelId="{810CE22D-2BEF-4DF3-8CA3-6BBDBE312AAB}" type="presParOf" srcId="{F2701ED9-0ECC-4EBF-A044-DC0BACA050F9}" destId="{104F4412-9038-40F9-903A-8DB55216A4F3}" srcOrd="1" destOrd="0" presId="urn:microsoft.com/office/officeart/2005/8/layout/orgChart1"/>
    <dgm:cxn modelId="{D45E22E2-6029-4F5F-AE22-B922216A1EE2}" type="presParOf" srcId="{F2701ED9-0ECC-4EBF-A044-DC0BACA050F9}" destId="{1ADB3A5F-9B5F-4683-8EEE-1C918EB18346}" srcOrd="2" destOrd="0" presId="urn:microsoft.com/office/officeart/2005/8/layout/orgChart1"/>
    <dgm:cxn modelId="{759C5B77-711E-4DF9-8164-13A952DAC4FB}" type="presParOf" srcId="{30FEAFC2-EB66-49D2-882A-55DC9D26F69C}" destId="{E3B96669-88B0-4073-887E-7FBCCB3EF058}" srcOrd="2" destOrd="0" presId="urn:microsoft.com/office/officeart/2005/8/layout/orgChart1"/>
    <dgm:cxn modelId="{433A9574-B91C-4895-A290-BBBD2134D1CE}" type="presParOf" srcId="{1D3C8097-2A2F-4A47-A615-39689258A986}" destId="{26C22906-AC53-49E2-8521-F1E6D2B5B241}" srcOrd="2" destOrd="0" presId="urn:microsoft.com/office/officeart/2005/8/layout/orgChart1"/>
    <dgm:cxn modelId="{50970FBF-F46F-4281-BAB3-263B40655FA4}" type="presParOf" srcId="{1D3C8097-2A2F-4A47-A615-39689258A986}" destId="{128B1BEE-E36B-4740-9CA0-C0A2ED95B31F}" srcOrd="3" destOrd="0" presId="urn:microsoft.com/office/officeart/2005/8/layout/orgChart1"/>
    <dgm:cxn modelId="{071145C4-BA25-4F3A-B9F7-5BED11F8CCDF}" type="presParOf" srcId="{128B1BEE-E36B-4740-9CA0-C0A2ED95B31F}" destId="{F73F407E-141F-4117-BD06-D39EA4DECA9F}" srcOrd="0" destOrd="0" presId="urn:microsoft.com/office/officeart/2005/8/layout/orgChart1"/>
    <dgm:cxn modelId="{FFD33FDC-9BBD-4FAC-A3BB-600560E146F3}" type="presParOf" srcId="{F73F407E-141F-4117-BD06-D39EA4DECA9F}" destId="{1389DDE5-09B4-4E6B-885B-83FF2E7E0613}" srcOrd="0" destOrd="0" presId="urn:microsoft.com/office/officeart/2005/8/layout/orgChart1"/>
    <dgm:cxn modelId="{83673D44-3E28-44FC-BB94-7BD1DB2B02C0}" type="presParOf" srcId="{F73F407E-141F-4117-BD06-D39EA4DECA9F}" destId="{E6362002-EA81-4CB0-BC64-E369AC11C0C5}" srcOrd="1" destOrd="0" presId="urn:microsoft.com/office/officeart/2005/8/layout/orgChart1"/>
    <dgm:cxn modelId="{1C0328BE-1B8D-423D-BA49-D2F9F0CED477}" type="presParOf" srcId="{128B1BEE-E36B-4740-9CA0-C0A2ED95B31F}" destId="{2071C2B1-E84E-4FA7-9045-CDA9EF60C338}" srcOrd="1" destOrd="0" presId="urn:microsoft.com/office/officeart/2005/8/layout/orgChart1"/>
    <dgm:cxn modelId="{CD1D83CD-2E98-4E1C-A476-37FC6126E9F5}" type="presParOf" srcId="{2071C2B1-E84E-4FA7-9045-CDA9EF60C338}" destId="{E15B667C-66D1-4EA6-8DF1-3E3BB32EE1B3}" srcOrd="0" destOrd="0" presId="urn:microsoft.com/office/officeart/2005/8/layout/orgChart1"/>
    <dgm:cxn modelId="{66139C1E-AE2F-4D20-BBDA-AA0AB31BC106}" type="presParOf" srcId="{2071C2B1-E84E-4FA7-9045-CDA9EF60C338}" destId="{AC73ACF2-5D90-4CD6-9E93-694B3C8B2475}" srcOrd="1" destOrd="0" presId="urn:microsoft.com/office/officeart/2005/8/layout/orgChart1"/>
    <dgm:cxn modelId="{2C6833D2-DA2B-4C4B-9A59-AA9F83EED751}" type="presParOf" srcId="{AC73ACF2-5D90-4CD6-9E93-694B3C8B2475}" destId="{D06D1FA9-0851-4468-94C8-A6ADDC5FF961}" srcOrd="0" destOrd="0" presId="urn:microsoft.com/office/officeart/2005/8/layout/orgChart1"/>
    <dgm:cxn modelId="{C8BD4172-DA7E-415A-9505-6BF31711CC58}" type="presParOf" srcId="{D06D1FA9-0851-4468-94C8-A6ADDC5FF961}" destId="{3D02ABB5-1605-4E87-BE1A-F8CF9A201577}" srcOrd="0" destOrd="0" presId="urn:microsoft.com/office/officeart/2005/8/layout/orgChart1"/>
    <dgm:cxn modelId="{CDDECD27-6FAC-4E6A-8918-DEF9397A2B2D}" type="presParOf" srcId="{D06D1FA9-0851-4468-94C8-A6ADDC5FF961}" destId="{74837272-5842-405F-833B-4B318260F8F1}" srcOrd="1" destOrd="0" presId="urn:microsoft.com/office/officeart/2005/8/layout/orgChart1"/>
    <dgm:cxn modelId="{373D6EC8-785B-4C92-9DE1-03400A99F8BE}" type="presParOf" srcId="{AC73ACF2-5D90-4CD6-9E93-694B3C8B2475}" destId="{3C0F1D14-06D6-4592-B4ED-6EEDBC4638F7}" srcOrd="1" destOrd="0" presId="urn:microsoft.com/office/officeart/2005/8/layout/orgChart1"/>
    <dgm:cxn modelId="{6DC8673F-3F3E-4CB2-837B-0A83B2D4A644}" type="presParOf" srcId="{AC73ACF2-5D90-4CD6-9E93-694B3C8B2475}" destId="{7E2B7116-DCA3-4072-8149-55A31703D356}" srcOrd="2" destOrd="0" presId="urn:microsoft.com/office/officeart/2005/8/layout/orgChart1"/>
    <dgm:cxn modelId="{AF3BA381-C5F2-4C52-8285-A798839233FD}" type="presParOf" srcId="{2071C2B1-E84E-4FA7-9045-CDA9EF60C338}" destId="{5FB7B60E-C40B-4113-B384-7152FC68758F}" srcOrd="2" destOrd="0" presId="urn:microsoft.com/office/officeart/2005/8/layout/orgChart1"/>
    <dgm:cxn modelId="{0192C579-54B0-4D3E-BE31-51922B620F9D}" type="presParOf" srcId="{2071C2B1-E84E-4FA7-9045-CDA9EF60C338}" destId="{83BCA64F-7631-4843-9CA8-AC092A6E118E}" srcOrd="3" destOrd="0" presId="urn:microsoft.com/office/officeart/2005/8/layout/orgChart1"/>
    <dgm:cxn modelId="{B0EFAFC8-1FE3-4817-961E-0BBA255765B9}" type="presParOf" srcId="{83BCA64F-7631-4843-9CA8-AC092A6E118E}" destId="{69C67603-36E1-444D-8838-7137DCBA4022}" srcOrd="0" destOrd="0" presId="urn:microsoft.com/office/officeart/2005/8/layout/orgChart1"/>
    <dgm:cxn modelId="{3E3B20AC-61C1-499B-A93A-A4FD2CB2551B}" type="presParOf" srcId="{69C67603-36E1-444D-8838-7137DCBA4022}" destId="{240AC9AA-FE4E-4875-A11C-1938B17869EB}" srcOrd="0" destOrd="0" presId="urn:microsoft.com/office/officeart/2005/8/layout/orgChart1"/>
    <dgm:cxn modelId="{96370A17-3C43-4046-83EC-9C1498D3EEA5}" type="presParOf" srcId="{69C67603-36E1-444D-8838-7137DCBA4022}" destId="{A43C933E-7353-465A-9DB1-01019D2ABFBC}" srcOrd="1" destOrd="0" presId="urn:microsoft.com/office/officeart/2005/8/layout/orgChart1"/>
    <dgm:cxn modelId="{370BBE91-B1F5-4982-9591-36C4A9A31894}" type="presParOf" srcId="{83BCA64F-7631-4843-9CA8-AC092A6E118E}" destId="{C46FC42E-24CF-4BCD-84E5-BF61D278961F}" srcOrd="1" destOrd="0" presId="urn:microsoft.com/office/officeart/2005/8/layout/orgChart1"/>
    <dgm:cxn modelId="{57F65223-1250-44FF-B44C-5276F3D0BDFD}" type="presParOf" srcId="{83BCA64F-7631-4843-9CA8-AC092A6E118E}" destId="{E366D17B-50A4-40E2-88EB-CC791187A29D}" srcOrd="2" destOrd="0" presId="urn:microsoft.com/office/officeart/2005/8/layout/orgChart1"/>
    <dgm:cxn modelId="{D0E1D48F-9DAA-41AF-8876-F817AF2E2647}" type="presParOf" srcId="{2071C2B1-E84E-4FA7-9045-CDA9EF60C338}" destId="{422EF19F-0E6B-46B0-8930-F7E9F1C97A80}" srcOrd="4" destOrd="0" presId="urn:microsoft.com/office/officeart/2005/8/layout/orgChart1"/>
    <dgm:cxn modelId="{9DE4EA5C-DFE7-4005-9352-4566AEF30352}" type="presParOf" srcId="{2071C2B1-E84E-4FA7-9045-CDA9EF60C338}" destId="{E81529BD-517C-4DE2-971C-70F7F3387A78}" srcOrd="5" destOrd="0" presId="urn:microsoft.com/office/officeart/2005/8/layout/orgChart1"/>
    <dgm:cxn modelId="{0AB81421-9595-4011-A417-1ECA2D0A601D}" type="presParOf" srcId="{E81529BD-517C-4DE2-971C-70F7F3387A78}" destId="{6A4BF3CF-D8C9-443D-89E5-5266BF8ED857}" srcOrd="0" destOrd="0" presId="urn:microsoft.com/office/officeart/2005/8/layout/orgChart1"/>
    <dgm:cxn modelId="{915ACC72-A597-4DFE-8D47-AA9431B2ECFF}" type="presParOf" srcId="{6A4BF3CF-D8C9-443D-89E5-5266BF8ED857}" destId="{B4C98FC4-DBBD-4E72-9AC7-9E793B76C4E9}" srcOrd="0" destOrd="0" presId="urn:microsoft.com/office/officeart/2005/8/layout/orgChart1"/>
    <dgm:cxn modelId="{ADAC8BC5-2064-4215-963C-238D04B0FD72}" type="presParOf" srcId="{6A4BF3CF-D8C9-443D-89E5-5266BF8ED857}" destId="{4A62720C-5D57-4DFC-A295-97EBF0B1EF73}" srcOrd="1" destOrd="0" presId="urn:microsoft.com/office/officeart/2005/8/layout/orgChart1"/>
    <dgm:cxn modelId="{94992671-C4F7-4995-956A-69A9534BD0C7}" type="presParOf" srcId="{E81529BD-517C-4DE2-971C-70F7F3387A78}" destId="{79E53CBB-C3DC-4294-86E9-6E4BEE5D22AE}" srcOrd="1" destOrd="0" presId="urn:microsoft.com/office/officeart/2005/8/layout/orgChart1"/>
    <dgm:cxn modelId="{F1A16F65-B8FC-4AE3-888C-23480CEDB125}" type="presParOf" srcId="{E81529BD-517C-4DE2-971C-70F7F3387A78}" destId="{FDE70AE3-05C8-4168-8E58-A261EB1B1B48}" srcOrd="2" destOrd="0" presId="urn:microsoft.com/office/officeart/2005/8/layout/orgChart1"/>
    <dgm:cxn modelId="{FDEFA145-C532-4848-8BB9-429C98578007}" type="presParOf" srcId="{2071C2B1-E84E-4FA7-9045-CDA9EF60C338}" destId="{6014DAFC-645D-48E8-BD6E-C62AD89A8056}" srcOrd="6" destOrd="0" presId="urn:microsoft.com/office/officeart/2005/8/layout/orgChart1"/>
    <dgm:cxn modelId="{24791D5B-7745-4445-B015-07315E16FF0F}" type="presParOf" srcId="{2071C2B1-E84E-4FA7-9045-CDA9EF60C338}" destId="{D4046CEE-F40F-48CD-B9D0-8A8D6843E0F3}" srcOrd="7" destOrd="0" presId="urn:microsoft.com/office/officeart/2005/8/layout/orgChart1"/>
    <dgm:cxn modelId="{079EA856-B544-44E4-8E45-8F137C0E5109}" type="presParOf" srcId="{D4046CEE-F40F-48CD-B9D0-8A8D6843E0F3}" destId="{5B2C7690-CCF5-48BC-B43D-673EBA666B61}" srcOrd="0" destOrd="0" presId="urn:microsoft.com/office/officeart/2005/8/layout/orgChart1"/>
    <dgm:cxn modelId="{F3F0CEE6-E786-4D37-AE3C-47CF7BEE7E9B}" type="presParOf" srcId="{5B2C7690-CCF5-48BC-B43D-673EBA666B61}" destId="{6F3ACE4B-9A8D-4A55-A144-6E18CF1CD251}" srcOrd="0" destOrd="0" presId="urn:microsoft.com/office/officeart/2005/8/layout/orgChart1"/>
    <dgm:cxn modelId="{1EF1BB19-8814-43CC-81A8-097D7A6472EA}" type="presParOf" srcId="{5B2C7690-CCF5-48BC-B43D-673EBA666B61}" destId="{024E8632-A5EF-4A38-B492-C89B38779CE6}" srcOrd="1" destOrd="0" presId="urn:microsoft.com/office/officeart/2005/8/layout/orgChart1"/>
    <dgm:cxn modelId="{1826D42A-4BD1-41AD-BCF0-AA3360FE2E28}" type="presParOf" srcId="{D4046CEE-F40F-48CD-B9D0-8A8D6843E0F3}" destId="{2572F300-0A94-4A09-88B4-9B7C80DE6801}" srcOrd="1" destOrd="0" presId="urn:microsoft.com/office/officeart/2005/8/layout/orgChart1"/>
    <dgm:cxn modelId="{950646B4-3B47-4CF3-A116-0AEFCAC4EC57}" type="presParOf" srcId="{D4046CEE-F40F-48CD-B9D0-8A8D6843E0F3}" destId="{BE843E67-063E-4DFE-BC67-AA1ED1B5EAE3}" srcOrd="2" destOrd="0" presId="urn:microsoft.com/office/officeart/2005/8/layout/orgChart1"/>
    <dgm:cxn modelId="{AF133AE5-439C-48F9-9BE4-577D97B203CC}" type="presParOf" srcId="{128B1BEE-E36B-4740-9CA0-C0A2ED95B31F}" destId="{2F7C7ACC-E7C0-417F-B6BC-88095D1B49D9}" srcOrd="2" destOrd="0" presId="urn:microsoft.com/office/officeart/2005/8/layout/orgChart1"/>
    <dgm:cxn modelId="{06E53A15-6D66-47AF-8B8F-94F9FD3B924F}" type="presParOf" srcId="{1D3C8097-2A2F-4A47-A615-39689258A986}" destId="{38BFADA1-8376-4618-B4BA-2F56ED523867}" srcOrd="4" destOrd="0" presId="urn:microsoft.com/office/officeart/2005/8/layout/orgChart1"/>
    <dgm:cxn modelId="{B9AA6831-421A-4C40-9057-1CE5CEABA470}" type="presParOf" srcId="{1D3C8097-2A2F-4A47-A615-39689258A986}" destId="{89EEDC82-07D2-4BAA-8E69-B87EAF9E8EFF}" srcOrd="5" destOrd="0" presId="urn:microsoft.com/office/officeart/2005/8/layout/orgChart1"/>
    <dgm:cxn modelId="{6C55FFB7-5795-4BB0-A8D6-07742D09D0FE}" type="presParOf" srcId="{89EEDC82-07D2-4BAA-8E69-B87EAF9E8EFF}" destId="{ECF63611-827F-46AC-93A3-F60061862AED}" srcOrd="0" destOrd="0" presId="urn:microsoft.com/office/officeart/2005/8/layout/orgChart1"/>
    <dgm:cxn modelId="{C4B5027D-24A4-4096-9261-45CC2742DA13}" type="presParOf" srcId="{ECF63611-827F-46AC-93A3-F60061862AED}" destId="{0D8498C2-8D5E-4242-941E-8BF7BBC18FDA}" srcOrd="0" destOrd="0" presId="urn:microsoft.com/office/officeart/2005/8/layout/orgChart1"/>
    <dgm:cxn modelId="{79DD9617-4238-4DD4-85D2-4E7FD435A08E}" type="presParOf" srcId="{ECF63611-827F-46AC-93A3-F60061862AED}" destId="{389A803E-C9A9-4EE8-966B-B3F6C8B9F664}" srcOrd="1" destOrd="0" presId="urn:microsoft.com/office/officeart/2005/8/layout/orgChart1"/>
    <dgm:cxn modelId="{080D993E-2172-4D4B-BFDD-56EDA5D02837}" type="presParOf" srcId="{89EEDC82-07D2-4BAA-8E69-B87EAF9E8EFF}" destId="{6B24DCD6-CD27-470A-91A6-7A666CCFD13B}" srcOrd="1" destOrd="0" presId="urn:microsoft.com/office/officeart/2005/8/layout/orgChart1"/>
    <dgm:cxn modelId="{0E46966C-10B6-4A05-92F0-C112C6E82C26}" type="presParOf" srcId="{6B24DCD6-CD27-470A-91A6-7A666CCFD13B}" destId="{47A81438-25D2-49C0-A527-7DE747576357}" srcOrd="0" destOrd="0" presId="urn:microsoft.com/office/officeart/2005/8/layout/orgChart1"/>
    <dgm:cxn modelId="{2EA57040-6BE0-44C2-BF8D-F81FC6CF67E9}" type="presParOf" srcId="{6B24DCD6-CD27-470A-91A6-7A666CCFD13B}" destId="{2A0B902C-F8C6-4F73-A735-B722F04FDDDC}" srcOrd="1" destOrd="0" presId="urn:microsoft.com/office/officeart/2005/8/layout/orgChart1"/>
    <dgm:cxn modelId="{E5BA6878-392A-4182-8D6B-2ED399F8668D}" type="presParOf" srcId="{2A0B902C-F8C6-4F73-A735-B722F04FDDDC}" destId="{397529FF-7609-417B-99EA-18171A35F8F0}" srcOrd="0" destOrd="0" presId="urn:microsoft.com/office/officeart/2005/8/layout/orgChart1"/>
    <dgm:cxn modelId="{72F93931-BF33-4001-A881-B40579729252}" type="presParOf" srcId="{397529FF-7609-417B-99EA-18171A35F8F0}" destId="{2AF9BCBE-02F3-4852-B2A7-592C74D14D3D}" srcOrd="0" destOrd="0" presId="urn:microsoft.com/office/officeart/2005/8/layout/orgChart1"/>
    <dgm:cxn modelId="{BD49E54A-83FC-4AF5-8A0F-863A15B62A48}" type="presParOf" srcId="{397529FF-7609-417B-99EA-18171A35F8F0}" destId="{5AB78D45-42FE-4F0D-80DD-DDB290A222FC}" srcOrd="1" destOrd="0" presId="urn:microsoft.com/office/officeart/2005/8/layout/orgChart1"/>
    <dgm:cxn modelId="{12D17805-ACA2-46D3-955E-ED5106EDA839}" type="presParOf" srcId="{2A0B902C-F8C6-4F73-A735-B722F04FDDDC}" destId="{4D77D8EC-8FED-4FDE-9B50-267E5587D72F}" srcOrd="1" destOrd="0" presId="urn:microsoft.com/office/officeart/2005/8/layout/orgChart1"/>
    <dgm:cxn modelId="{F1F8CE1F-01BC-4A9D-AC09-0A885F8F982D}" type="presParOf" srcId="{2A0B902C-F8C6-4F73-A735-B722F04FDDDC}" destId="{F27E72FD-C02F-433F-82AF-9D5389EFC65E}" srcOrd="2" destOrd="0" presId="urn:microsoft.com/office/officeart/2005/8/layout/orgChart1"/>
    <dgm:cxn modelId="{69DC0820-9009-45F0-854F-FE381FDE0BA1}" type="presParOf" srcId="{6B24DCD6-CD27-470A-91A6-7A666CCFD13B}" destId="{88D20988-302B-4DEA-86F6-5456CF7268D4}" srcOrd="2" destOrd="0" presId="urn:microsoft.com/office/officeart/2005/8/layout/orgChart1"/>
    <dgm:cxn modelId="{2D2A31B9-5564-4567-ACFC-93C02C916D12}" type="presParOf" srcId="{6B24DCD6-CD27-470A-91A6-7A666CCFD13B}" destId="{835928BC-1BD1-4BAF-A244-C76854D2BCE5}" srcOrd="3" destOrd="0" presId="urn:microsoft.com/office/officeart/2005/8/layout/orgChart1"/>
    <dgm:cxn modelId="{33B1D986-62EB-4A0C-9AF6-A2D94CD1F8F0}" type="presParOf" srcId="{835928BC-1BD1-4BAF-A244-C76854D2BCE5}" destId="{4FB1D073-5512-4A46-8157-C98AE8B4131E}" srcOrd="0" destOrd="0" presId="urn:microsoft.com/office/officeart/2005/8/layout/orgChart1"/>
    <dgm:cxn modelId="{9C122F3B-ACF0-4005-809D-F9137730811A}" type="presParOf" srcId="{4FB1D073-5512-4A46-8157-C98AE8B4131E}" destId="{CEEB0CCA-16E7-41C4-BB48-0A0F6942AF6C}" srcOrd="0" destOrd="0" presId="urn:microsoft.com/office/officeart/2005/8/layout/orgChart1"/>
    <dgm:cxn modelId="{614E9B58-9893-4A81-8EF7-CBD6C6F39E31}" type="presParOf" srcId="{4FB1D073-5512-4A46-8157-C98AE8B4131E}" destId="{74A01E41-1B3F-40B3-AFC6-1879BC6182AC}" srcOrd="1" destOrd="0" presId="urn:microsoft.com/office/officeart/2005/8/layout/orgChart1"/>
    <dgm:cxn modelId="{50CA77DE-606F-4A2C-897F-66FE33C7C1A2}" type="presParOf" srcId="{835928BC-1BD1-4BAF-A244-C76854D2BCE5}" destId="{83E5F11F-C946-4CC2-900A-D96D31149D09}" srcOrd="1" destOrd="0" presId="urn:microsoft.com/office/officeart/2005/8/layout/orgChart1"/>
    <dgm:cxn modelId="{4B5AB3B6-B60D-4565-BFEB-38AE6FE34260}" type="presParOf" srcId="{835928BC-1BD1-4BAF-A244-C76854D2BCE5}" destId="{4E035864-D035-4DAB-AFFD-CC74BC431F28}" srcOrd="2" destOrd="0" presId="urn:microsoft.com/office/officeart/2005/8/layout/orgChart1"/>
    <dgm:cxn modelId="{B67CB2C4-2803-43D7-B709-5880B9F644BE}" type="presParOf" srcId="{6B24DCD6-CD27-470A-91A6-7A666CCFD13B}" destId="{E17B7AAE-5C09-4BE0-841C-43AADD4A5290}" srcOrd="4" destOrd="0" presId="urn:microsoft.com/office/officeart/2005/8/layout/orgChart1"/>
    <dgm:cxn modelId="{4EFD0ADA-FE8F-4487-BC52-308717CD5C83}" type="presParOf" srcId="{6B24DCD6-CD27-470A-91A6-7A666CCFD13B}" destId="{335A8F02-5952-4DA4-853E-C608F703675D}" srcOrd="5" destOrd="0" presId="urn:microsoft.com/office/officeart/2005/8/layout/orgChart1"/>
    <dgm:cxn modelId="{53391CB5-B381-4BA6-9E18-DE692A11D47C}" type="presParOf" srcId="{335A8F02-5952-4DA4-853E-C608F703675D}" destId="{BD1FA23D-EC4C-4A23-87CB-10FCC88064A2}" srcOrd="0" destOrd="0" presId="urn:microsoft.com/office/officeart/2005/8/layout/orgChart1"/>
    <dgm:cxn modelId="{24A7A0E3-9D52-43BE-8C3B-79D2214837D8}" type="presParOf" srcId="{BD1FA23D-EC4C-4A23-87CB-10FCC88064A2}" destId="{4FD078C1-AEA9-4F15-827A-83EA619A0162}" srcOrd="0" destOrd="0" presId="urn:microsoft.com/office/officeart/2005/8/layout/orgChart1"/>
    <dgm:cxn modelId="{339EE576-503D-47BB-9BA0-36AE407A718E}" type="presParOf" srcId="{BD1FA23D-EC4C-4A23-87CB-10FCC88064A2}" destId="{3A750A2E-FEA3-4FC3-83F8-4B781A894E7D}" srcOrd="1" destOrd="0" presId="urn:microsoft.com/office/officeart/2005/8/layout/orgChart1"/>
    <dgm:cxn modelId="{52CFED04-A6F4-4D2E-ACFB-F0F45092B287}" type="presParOf" srcId="{335A8F02-5952-4DA4-853E-C608F703675D}" destId="{0C8FE87C-3EB0-47A9-8A0F-32C9F305C7A0}" srcOrd="1" destOrd="0" presId="urn:microsoft.com/office/officeart/2005/8/layout/orgChart1"/>
    <dgm:cxn modelId="{44136D51-D72F-4A2C-B9A7-4CDEB6953DAA}" type="presParOf" srcId="{335A8F02-5952-4DA4-853E-C608F703675D}" destId="{4B4A52E9-B62D-446C-A0E7-F3AFB7758526}" srcOrd="2" destOrd="0" presId="urn:microsoft.com/office/officeart/2005/8/layout/orgChart1"/>
    <dgm:cxn modelId="{129EDFF7-7F0B-4D5D-AEA5-D74D8738F6BC}" type="presParOf" srcId="{6B24DCD6-CD27-470A-91A6-7A666CCFD13B}" destId="{4372A48A-A38F-4C7A-8366-2E3ABAAF3B8D}" srcOrd="6" destOrd="0" presId="urn:microsoft.com/office/officeart/2005/8/layout/orgChart1"/>
    <dgm:cxn modelId="{5214E67C-2B69-42BA-8351-08C7AC84ED54}" type="presParOf" srcId="{6B24DCD6-CD27-470A-91A6-7A666CCFD13B}" destId="{CB54E199-36AF-458A-BF69-3F9B893AC139}" srcOrd="7" destOrd="0" presId="urn:microsoft.com/office/officeart/2005/8/layout/orgChart1"/>
    <dgm:cxn modelId="{AF9AB7D8-90E0-4AB1-BE5D-17442BE2F603}" type="presParOf" srcId="{CB54E199-36AF-458A-BF69-3F9B893AC139}" destId="{08D7C376-B8FF-40D6-978A-49BBC912E89C}" srcOrd="0" destOrd="0" presId="urn:microsoft.com/office/officeart/2005/8/layout/orgChart1"/>
    <dgm:cxn modelId="{D80CB2E0-3C3E-4C6C-8E9B-43884FA48A85}" type="presParOf" srcId="{08D7C376-B8FF-40D6-978A-49BBC912E89C}" destId="{852F8CFF-32C1-42D1-9280-F0F0354BDF17}" srcOrd="0" destOrd="0" presId="urn:microsoft.com/office/officeart/2005/8/layout/orgChart1"/>
    <dgm:cxn modelId="{B89F3192-0716-40AF-9BDE-DA53BF972141}" type="presParOf" srcId="{08D7C376-B8FF-40D6-978A-49BBC912E89C}" destId="{B62FFE8C-2BC7-42F9-932D-F08CF1048FD8}" srcOrd="1" destOrd="0" presId="urn:microsoft.com/office/officeart/2005/8/layout/orgChart1"/>
    <dgm:cxn modelId="{581BF487-B830-4F76-ADDB-E317C67BC4EB}" type="presParOf" srcId="{CB54E199-36AF-458A-BF69-3F9B893AC139}" destId="{F2222703-FA90-4676-B077-15525B0840D8}" srcOrd="1" destOrd="0" presId="urn:microsoft.com/office/officeart/2005/8/layout/orgChart1"/>
    <dgm:cxn modelId="{58EEBC39-62C9-4E4F-9395-337E9688DDF2}" type="presParOf" srcId="{CB54E199-36AF-458A-BF69-3F9B893AC139}" destId="{80BDC24E-93B9-4D0E-B475-66C78823F302}" srcOrd="2" destOrd="0" presId="urn:microsoft.com/office/officeart/2005/8/layout/orgChart1"/>
    <dgm:cxn modelId="{8EF4C690-D085-4573-84D3-97FD97970D0C}" type="presParOf" srcId="{6B24DCD6-CD27-470A-91A6-7A666CCFD13B}" destId="{B90FD1CD-BF66-409B-A539-1557556C4EB3}" srcOrd="8" destOrd="0" presId="urn:microsoft.com/office/officeart/2005/8/layout/orgChart1"/>
    <dgm:cxn modelId="{103D53E3-7A66-4060-B6EE-D47142D377DF}" type="presParOf" srcId="{6B24DCD6-CD27-470A-91A6-7A666CCFD13B}" destId="{E6343454-62E6-43E3-B8CA-411522740385}" srcOrd="9" destOrd="0" presId="urn:microsoft.com/office/officeart/2005/8/layout/orgChart1"/>
    <dgm:cxn modelId="{50767BDF-EC6C-40BA-A324-0A386D6FA111}" type="presParOf" srcId="{E6343454-62E6-43E3-B8CA-411522740385}" destId="{6FB07DC6-AFAC-4CEE-8976-CFE2E8888A68}" srcOrd="0" destOrd="0" presId="urn:microsoft.com/office/officeart/2005/8/layout/orgChart1"/>
    <dgm:cxn modelId="{BBD8BEFB-3DCF-470B-88A2-3C87BC6BBEA6}" type="presParOf" srcId="{6FB07DC6-AFAC-4CEE-8976-CFE2E8888A68}" destId="{2719DE7E-F984-4169-8A14-6BDBDA9FB84B}" srcOrd="0" destOrd="0" presId="urn:microsoft.com/office/officeart/2005/8/layout/orgChart1"/>
    <dgm:cxn modelId="{D3113CE2-6254-4D93-89B3-ACB5C5ADE68A}" type="presParOf" srcId="{6FB07DC6-AFAC-4CEE-8976-CFE2E8888A68}" destId="{096A7730-989F-4532-8316-ED99DB0662D1}" srcOrd="1" destOrd="0" presId="urn:microsoft.com/office/officeart/2005/8/layout/orgChart1"/>
    <dgm:cxn modelId="{2CFD8696-8C5B-4526-BB55-1EDA611F3252}" type="presParOf" srcId="{E6343454-62E6-43E3-B8CA-411522740385}" destId="{42D72823-DA6E-4198-A63F-87BDA1127186}" srcOrd="1" destOrd="0" presId="urn:microsoft.com/office/officeart/2005/8/layout/orgChart1"/>
    <dgm:cxn modelId="{1A9F5E90-21CB-444C-BBAB-EFDBF226A25A}" type="presParOf" srcId="{E6343454-62E6-43E3-B8CA-411522740385}" destId="{DA984E25-26BA-4BCC-A733-E1F3D72CE7AD}" srcOrd="2" destOrd="0" presId="urn:microsoft.com/office/officeart/2005/8/layout/orgChart1"/>
    <dgm:cxn modelId="{AC124C27-7538-47D3-8736-46866158D85B}" type="presParOf" srcId="{89EEDC82-07D2-4BAA-8E69-B87EAF9E8EFF}" destId="{0BEF47BB-8930-4BF4-A154-FE3786880A4B}" srcOrd="2" destOrd="0" presId="urn:microsoft.com/office/officeart/2005/8/layout/orgChart1"/>
    <dgm:cxn modelId="{22C2111A-F233-468F-8E2E-65191825AEF7}" type="presParOf" srcId="{2D6524A7-2214-4516-B7EE-0D90C3646AD9}" destId="{1795B62A-C6C5-4C84-A94D-6F3D3A6798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28410-849D-487B-BCE5-F3976581811F}">
      <dsp:nvSpPr>
        <dsp:cNvPr id="0" name=""/>
        <dsp:cNvSpPr/>
      </dsp:nvSpPr>
      <dsp:spPr>
        <a:xfrm>
          <a:off x="0" y="631320"/>
          <a:ext cx="9906000" cy="103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B8E9F-9263-4E9D-858C-4F137DF2C8EE}">
      <dsp:nvSpPr>
        <dsp:cNvPr id="0" name=""/>
        <dsp:cNvSpPr/>
      </dsp:nvSpPr>
      <dsp:spPr>
        <a:xfrm>
          <a:off x="475488" y="8138"/>
          <a:ext cx="6934200" cy="121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2096" tIns="0" rIns="262096" bIns="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Lũ lụt là gì?</a:t>
          </a:r>
        </a:p>
      </dsp:txBody>
      <dsp:txXfrm>
        <a:off x="534571" y="67221"/>
        <a:ext cx="6816034" cy="1092154"/>
      </dsp:txXfrm>
    </dsp:sp>
    <dsp:sp modelId="{5BFA8859-4036-47D1-8C47-B09918CC6709}">
      <dsp:nvSpPr>
        <dsp:cNvPr id="0" name=""/>
        <dsp:cNvSpPr/>
      </dsp:nvSpPr>
      <dsp:spPr>
        <a:xfrm>
          <a:off x="0" y="2491480"/>
          <a:ext cx="9906000" cy="103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DDF0F-507D-4502-8AEF-9FFB16017079}">
      <dsp:nvSpPr>
        <dsp:cNvPr id="0" name=""/>
        <dsp:cNvSpPr/>
      </dsp:nvSpPr>
      <dsp:spPr>
        <a:xfrm>
          <a:off x="495300" y="1885920"/>
          <a:ext cx="6934200" cy="121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2096" tIns="0" rIns="262096" bIns="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Nguyên nhân gây ra lũ lụt</a:t>
          </a:r>
        </a:p>
      </dsp:txBody>
      <dsp:txXfrm>
        <a:off x="554383" y="1945003"/>
        <a:ext cx="6816034" cy="1092154"/>
      </dsp:txXfrm>
    </dsp:sp>
    <dsp:sp modelId="{9A6F3AB7-8399-45BF-9FC2-AF354EF96E57}">
      <dsp:nvSpPr>
        <dsp:cNvPr id="0" name=""/>
        <dsp:cNvSpPr/>
      </dsp:nvSpPr>
      <dsp:spPr>
        <a:xfrm>
          <a:off x="0" y="4350840"/>
          <a:ext cx="9906000" cy="1033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4BC8D-634E-4151-A6AD-E2CB69639E9D}">
      <dsp:nvSpPr>
        <dsp:cNvPr id="0" name=""/>
        <dsp:cNvSpPr/>
      </dsp:nvSpPr>
      <dsp:spPr>
        <a:xfrm>
          <a:off x="495300" y="3745680"/>
          <a:ext cx="6934200" cy="121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2096" tIns="0" rIns="262096" bIns="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Tác hại của lũ lụt</a:t>
          </a:r>
        </a:p>
      </dsp:txBody>
      <dsp:txXfrm>
        <a:off x="554383" y="3804763"/>
        <a:ext cx="681603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FD1CD-BF66-409B-A539-1557556C4EB3}">
      <dsp:nvSpPr>
        <dsp:cNvPr id="0" name=""/>
        <dsp:cNvSpPr/>
      </dsp:nvSpPr>
      <dsp:spPr>
        <a:xfrm>
          <a:off x="9500846" y="1878589"/>
          <a:ext cx="482313" cy="5102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2317"/>
              </a:lnTo>
              <a:lnTo>
                <a:pt x="482313" y="5102317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72A48A-A38F-4C7A-8366-2E3ABAAF3B8D}">
      <dsp:nvSpPr>
        <dsp:cNvPr id="0" name=""/>
        <dsp:cNvSpPr/>
      </dsp:nvSpPr>
      <dsp:spPr>
        <a:xfrm>
          <a:off x="9500846" y="1878589"/>
          <a:ext cx="482313" cy="4139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9488"/>
              </a:lnTo>
              <a:lnTo>
                <a:pt x="482313" y="4139488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7B7AAE-5C09-4BE0-841C-43AADD4A5290}">
      <dsp:nvSpPr>
        <dsp:cNvPr id="0" name=""/>
        <dsp:cNvSpPr/>
      </dsp:nvSpPr>
      <dsp:spPr>
        <a:xfrm>
          <a:off x="9500846" y="1878589"/>
          <a:ext cx="482313" cy="3176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6658"/>
              </a:lnTo>
              <a:lnTo>
                <a:pt x="482313" y="3176658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20988-302B-4DEA-86F6-5456CF7268D4}">
      <dsp:nvSpPr>
        <dsp:cNvPr id="0" name=""/>
        <dsp:cNvSpPr/>
      </dsp:nvSpPr>
      <dsp:spPr>
        <a:xfrm>
          <a:off x="9500846" y="1878589"/>
          <a:ext cx="455453" cy="2158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8551"/>
              </a:lnTo>
              <a:lnTo>
                <a:pt x="455453" y="2158551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81438-25D2-49C0-A527-7DE747576357}">
      <dsp:nvSpPr>
        <dsp:cNvPr id="0" name=""/>
        <dsp:cNvSpPr/>
      </dsp:nvSpPr>
      <dsp:spPr>
        <a:xfrm>
          <a:off x="9500846" y="1878589"/>
          <a:ext cx="482313" cy="794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193"/>
              </a:lnTo>
              <a:lnTo>
                <a:pt x="482313" y="794193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FADA1-8376-4618-B4BA-2F56ED523867}">
      <dsp:nvSpPr>
        <dsp:cNvPr id="0" name=""/>
        <dsp:cNvSpPr/>
      </dsp:nvSpPr>
      <dsp:spPr>
        <a:xfrm>
          <a:off x="7290629" y="977309"/>
          <a:ext cx="3496386" cy="228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181"/>
              </a:lnTo>
              <a:lnTo>
                <a:pt x="3496386" y="114181"/>
              </a:lnTo>
              <a:lnTo>
                <a:pt x="3496386" y="228363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4DAFC-645D-48E8-BD6E-C62AD89A8056}">
      <dsp:nvSpPr>
        <dsp:cNvPr id="0" name=""/>
        <dsp:cNvSpPr/>
      </dsp:nvSpPr>
      <dsp:spPr>
        <a:xfrm>
          <a:off x="6252515" y="2018429"/>
          <a:ext cx="449737" cy="4980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80273"/>
              </a:lnTo>
              <a:lnTo>
                <a:pt x="449737" y="4980273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EF19F-0E6B-46B0-8930-F7E9F1C97A80}">
      <dsp:nvSpPr>
        <dsp:cNvPr id="0" name=""/>
        <dsp:cNvSpPr/>
      </dsp:nvSpPr>
      <dsp:spPr>
        <a:xfrm>
          <a:off x="6252515" y="2018429"/>
          <a:ext cx="449737" cy="3534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4390"/>
              </a:lnTo>
              <a:lnTo>
                <a:pt x="449737" y="3534390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B7B60E-C40B-4113-B384-7152FC68758F}">
      <dsp:nvSpPr>
        <dsp:cNvPr id="0" name=""/>
        <dsp:cNvSpPr/>
      </dsp:nvSpPr>
      <dsp:spPr>
        <a:xfrm>
          <a:off x="6252515" y="2018429"/>
          <a:ext cx="449737" cy="2088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8506"/>
              </a:lnTo>
              <a:lnTo>
                <a:pt x="449737" y="2088506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B667C-66D1-4EA6-8DF1-3E3BB32EE1B3}">
      <dsp:nvSpPr>
        <dsp:cNvPr id="0" name=""/>
        <dsp:cNvSpPr/>
      </dsp:nvSpPr>
      <dsp:spPr>
        <a:xfrm>
          <a:off x="6252515" y="2018429"/>
          <a:ext cx="449737" cy="772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290"/>
              </a:lnTo>
              <a:lnTo>
                <a:pt x="449737" y="772290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22906-AC53-49E2-8521-F1E6D2B5B241}">
      <dsp:nvSpPr>
        <dsp:cNvPr id="0" name=""/>
        <dsp:cNvSpPr/>
      </dsp:nvSpPr>
      <dsp:spPr>
        <a:xfrm>
          <a:off x="7290629" y="977309"/>
          <a:ext cx="161186" cy="228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181"/>
              </a:lnTo>
              <a:lnTo>
                <a:pt x="161186" y="114181"/>
              </a:lnTo>
              <a:lnTo>
                <a:pt x="161186" y="228363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C6740-3D2E-440E-B2E9-7C23BE4002D7}">
      <dsp:nvSpPr>
        <dsp:cNvPr id="0" name=""/>
        <dsp:cNvSpPr/>
      </dsp:nvSpPr>
      <dsp:spPr>
        <a:xfrm>
          <a:off x="2540310" y="2076907"/>
          <a:ext cx="530669" cy="1272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310"/>
              </a:lnTo>
              <a:lnTo>
                <a:pt x="530669" y="1272310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64D568-5BDD-49DD-AC07-C16F0BEEF62E}">
      <dsp:nvSpPr>
        <dsp:cNvPr id="0" name=""/>
        <dsp:cNvSpPr/>
      </dsp:nvSpPr>
      <dsp:spPr>
        <a:xfrm>
          <a:off x="2540310" y="2076907"/>
          <a:ext cx="530669" cy="500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0224"/>
              </a:lnTo>
              <a:lnTo>
                <a:pt x="530669" y="500224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F97DB-C7F9-4E39-A12F-BBB6ADF521E2}">
      <dsp:nvSpPr>
        <dsp:cNvPr id="0" name=""/>
        <dsp:cNvSpPr/>
      </dsp:nvSpPr>
      <dsp:spPr>
        <a:xfrm>
          <a:off x="3955429" y="977309"/>
          <a:ext cx="3335200" cy="228363"/>
        </a:xfrm>
        <a:custGeom>
          <a:avLst/>
          <a:gdLst/>
          <a:ahLst/>
          <a:cxnLst/>
          <a:rect l="0" t="0" r="0" b="0"/>
          <a:pathLst>
            <a:path>
              <a:moveTo>
                <a:pt x="3335200" y="0"/>
              </a:moveTo>
              <a:lnTo>
                <a:pt x="3335200" y="114181"/>
              </a:lnTo>
              <a:lnTo>
                <a:pt x="0" y="114181"/>
              </a:lnTo>
              <a:lnTo>
                <a:pt x="0" y="228363"/>
              </a:lnTo>
            </a:path>
          </a:pathLst>
        </a:custGeom>
        <a:noFill/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2C1B5-174A-4FE3-9753-63F4931AF8B9}">
      <dsp:nvSpPr>
        <dsp:cNvPr id="0" name=""/>
        <dsp:cNvSpPr/>
      </dsp:nvSpPr>
      <dsp:spPr>
        <a:xfrm>
          <a:off x="6203113" y="1169"/>
          <a:ext cx="2175031" cy="97613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Lũ Lụt</a:t>
          </a:r>
        </a:p>
      </dsp:txBody>
      <dsp:txXfrm>
        <a:off x="6203113" y="1169"/>
        <a:ext cx="2175031" cy="976139"/>
      </dsp:txXfrm>
    </dsp:sp>
    <dsp:sp modelId="{C8169A84-87EF-46F0-9996-326F14A82C17}">
      <dsp:nvSpPr>
        <dsp:cNvPr id="0" name=""/>
        <dsp:cNvSpPr/>
      </dsp:nvSpPr>
      <dsp:spPr>
        <a:xfrm>
          <a:off x="2186530" y="1205673"/>
          <a:ext cx="3537796" cy="87123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Giải thích khái niệm </a:t>
          </a:r>
        </a:p>
      </dsp:txBody>
      <dsp:txXfrm>
        <a:off x="2186530" y="1205673"/>
        <a:ext cx="3537796" cy="871233"/>
      </dsp:txXfrm>
    </dsp:sp>
    <dsp:sp modelId="{5C32DD05-758A-4F64-83B1-89582FC24707}">
      <dsp:nvSpPr>
        <dsp:cNvPr id="0" name=""/>
        <dsp:cNvSpPr/>
      </dsp:nvSpPr>
      <dsp:spPr>
        <a:xfrm>
          <a:off x="3070979" y="2305270"/>
          <a:ext cx="1087445" cy="543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Lũ</a:t>
          </a:r>
        </a:p>
      </dsp:txBody>
      <dsp:txXfrm>
        <a:off x="3070979" y="2305270"/>
        <a:ext cx="1087445" cy="543722"/>
      </dsp:txXfrm>
    </dsp:sp>
    <dsp:sp modelId="{0B8B6BB8-135A-4E46-B65E-19E56A9A3398}">
      <dsp:nvSpPr>
        <dsp:cNvPr id="0" name=""/>
        <dsp:cNvSpPr/>
      </dsp:nvSpPr>
      <dsp:spPr>
        <a:xfrm>
          <a:off x="3070979" y="3077356"/>
          <a:ext cx="1087445" cy="543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Lụt</a:t>
          </a:r>
        </a:p>
      </dsp:txBody>
      <dsp:txXfrm>
        <a:off x="3070979" y="3077356"/>
        <a:ext cx="1087445" cy="543722"/>
      </dsp:txXfrm>
    </dsp:sp>
    <dsp:sp modelId="{1389DDE5-09B4-4E6B-885B-83FF2E7E0613}">
      <dsp:nvSpPr>
        <dsp:cNvPr id="0" name=""/>
        <dsp:cNvSpPr/>
      </dsp:nvSpPr>
      <dsp:spPr>
        <a:xfrm>
          <a:off x="5952690" y="1205673"/>
          <a:ext cx="2998249" cy="81275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Nguyên nhân</a:t>
          </a:r>
        </a:p>
      </dsp:txBody>
      <dsp:txXfrm>
        <a:off x="5952690" y="1205673"/>
        <a:ext cx="2998249" cy="812756"/>
      </dsp:txXfrm>
    </dsp:sp>
    <dsp:sp modelId="{3D02ABB5-1605-4E87-BE1A-F8CF9A201577}">
      <dsp:nvSpPr>
        <dsp:cNvPr id="0" name=""/>
        <dsp:cNvSpPr/>
      </dsp:nvSpPr>
      <dsp:spPr>
        <a:xfrm>
          <a:off x="6702253" y="2246793"/>
          <a:ext cx="2435529" cy="1087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Bão/mưa lớn</a:t>
          </a:r>
        </a:p>
      </dsp:txBody>
      <dsp:txXfrm>
        <a:off x="6702253" y="2246793"/>
        <a:ext cx="2435529" cy="1087853"/>
      </dsp:txXfrm>
    </dsp:sp>
    <dsp:sp modelId="{240AC9AA-FE4E-4875-A11C-1938B17869EB}">
      <dsp:nvSpPr>
        <dsp:cNvPr id="0" name=""/>
        <dsp:cNvSpPr/>
      </dsp:nvSpPr>
      <dsp:spPr>
        <a:xfrm>
          <a:off x="6702253" y="3563009"/>
          <a:ext cx="2435529" cy="1087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Triều cường</a:t>
          </a:r>
        </a:p>
      </dsp:txBody>
      <dsp:txXfrm>
        <a:off x="6702253" y="3563009"/>
        <a:ext cx="2435529" cy="1087853"/>
      </dsp:txXfrm>
    </dsp:sp>
    <dsp:sp modelId="{B4C98FC4-DBBD-4E72-9AC7-9E793B76C4E9}">
      <dsp:nvSpPr>
        <dsp:cNvPr id="0" name=""/>
        <dsp:cNvSpPr/>
      </dsp:nvSpPr>
      <dsp:spPr>
        <a:xfrm>
          <a:off x="6702253" y="4879226"/>
          <a:ext cx="2435529" cy="13471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Sóng thần/</a:t>
          </a: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thủy triều</a:t>
          </a:r>
        </a:p>
      </dsp:txBody>
      <dsp:txXfrm>
        <a:off x="6702253" y="4879226"/>
        <a:ext cx="2435529" cy="1347186"/>
      </dsp:txXfrm>
    </dsp:sp>
    <dsp:sp modelId="{6F3ACE4B-9A8D-4A55-A144-6E18CF1CD251}">
      <dsp:nvSpPr>
        <dsp:cNvPr id="0" name=""/>
        <dsp:cNvSpPr/>
      </dsp:nvSpPr>
      <dsp:spPr>
        <a:xfrm>
          <a:off x="6702253" y="6454776"/>
          <a:ext cx="2435529" cy="1087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Tác động của con người</a:t>
          </a:r>
        </a:p>
      </dsp:txBody>
      <dsp:txXfrm>
        <a:off x="6702253" y="6454776"/>
        <a:ext cx="2435529" cy="1087853"/>
      </dsp:txXfrm>
    </dsp:sp>
    <dsp:sp modelId="{0D8498C2-8D5E-4242-941E-8BF7BBC18FDA}">
      <dsp:nvSpPr>
        <dsp:cNvPr id="0" name=""/>
        <dsp:cNvSpPr/>
      </dsp:nvSpPr>
      <dsp:spPr>
        <a:xfrm>
          <a:off x="9179304" y="1205673"/>
          <a:ext cx="3215423" cy="6729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Tác hại</a:t>
          </a:r>
        </a:p>
      </dsp:txBody>
      <dsp:txXfrm>
        <a:off x="9179304" y="1205673"/>
        <a:ext cx="3215423" cy="672916"/>
      </dsp:txXfrm>
    </dsp:sp>
    <dsp:sp modelId="{2AF9BCBE-02F3-4852-B2A7-592C74D14D3D}">
      <dsp:nvSpPr>
        <dsp:cNvPr id="0" name=""/>
        <dsp:cNvSpPr/>
      </dsp:nvSpPr>
      <dsp:spPr>
        <a:xfrm>
          <a:off x="9983159" y="2106953"/>
          <a:ext cx="3100284" cy="11316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Phá hủy vật chất</a:t>
          </a:r>
        </a:p>
      </dsp:txBody>
      <dsp:txXfrm>
        <a:off x="9983159" y="2106953"/>
        <a:ext cx="3100284" cy="1131660"/>
      </dsp:txXfrm>
    </dsp:sp>
    <dsp:sp modelId="{CEEB0CCA-16E7-41C4-BB48-0A0F6942AF6C}">
      <dsp:nvSpPr>
        <dsp:cNvPr id="0" name=""/>
        <dsp:cNvSpPr/>
      </dsp:nvSpPr>
      <dsp:spPr>
        <a:xfrm>
          <a:off x="9956299" y="3540804"/>
          <a:ext cx="3157321" cy="9926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Thương vong</a:t>
          </a:r>
        </a:p>
        <a:p>
          <a:pPr lvl="0" algn="ctr" defTabSz="15557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về người</a:t>
          </a:r>
        </a:p>
      </dsp:txBody>
      <dsp:txXfrm>
        <a:off x="9956299" y="3540804"/>
        <a:ext cx="3157321" cy="992674"/>
      </dsp:txXfrm>
    </dsp:sp>
    <dsp:sp modelId="{4FD078C1-AEA9-4F15-827A-83EA619A0162}">
      <dsp:nvSpPr>
        <dsp:cNvPr id="0" name=""/>
        <dsp:cNvSpPr/>
      </dsp:nvSpPr>
      <dsp:spPr>
        <a:xfrm>
          <a:off x="9983159" y="4688015"/>
          <a:ext cx="3157321" cy="734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Gây ra mầm bệnh</a:t>
          </a:r>
        </a:p>
      </dsp:txBody>
      <dsp:txXfrm>
        <a:off x="9983159" y="4688015"/>
        <a:ext cx="3157321" cy="734465"/>
      </dsp:txXfrm>
    </dsp:sp>
    <dsp:sp modelId="{852F8CFF-32C1-42D1-9280-F0F0354BDF17}">
      <dsp:nvSpPr>
        <dsp:cNvPr id="0" name=""/>
        <dsp:cNvSpPr/>
      </dsp:nvSpPr>
      <dsp:spPr>
        <a:xfrm>
          <a:off x="9983159" y="5650844"/>
          <a:ext cx="3222709" cy="734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Ô nhiễm</a:t>
          </a:r>
        </a:p>
      </dsp:txBody>
      <dsp:txXfrm>
        <a:off x="9983159" y="5650844"/>
        <a:ext cx="3222709" cy="734465"/>
      </dsp:txXfrm>
    </dsp:sp>
    <dsp:sp modelId="{2719DE7E-F984-4169-8A14-6BDBDA9FB84B}">
      <dsp:nvSpPr>
        <dsp:cNvPr id="0" name=""/>
        <dsp:cNvSpPr/>
      </dsp:nvSpPr>
      <dsp:spPr>
        <a:xfrm>
          <a:off x="9983159" y="6613674"/>
          <a:ext cx="3174002" cy="734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Suy thoái kinh tế</a:t>
          </a:r>
        </a:p>
      </dsp:txBody>
      <dsp:txXfrm>
        <a:off x="9983159" y="6613674"/>
        <a:ext cx="3174002" cy="734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23.9.2023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https://www.youtube.com/watch?v=3XLrmmWUypk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2.svg"/><Relationship Id="rId7" Type="http://schemas.openxmlformats.org/officeDocument/2006/relationships/image" Target="../media/image4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8.svg"/><Relationship Id="rId5" Type="http://schemas.openxmlformats.org/officeDocument/2006/relationships/image" Target="../media/image34.sv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6.svg"/><Relationship Id="rId3" Type="http://schemas.openxmlformats.org/officeDocument/2006/relationships/image" Target="../media/image32.svg"/><Relationship Id="rId7" Type="http://schemas.openxmlformats.org/officeDocument/2006/relationships/image" Target="../media/image50.svg"/><Relationship Id="rId12" Type="http://schemas.openxmlformats.org/officeDocument/2006/relationships/image" Target="../media/image29.png"/><Relationship Id="rId2" Type="http://schemas.openxmlformats.org/officeDocument/2006/relationships/image" Target="../media/image17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svg"/><Relationship Id="rId5" Type="http://schemas.openxmlformats.org/officeDocument/2006/relationships/image" Target="../media/image34.sv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52.sv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3.svg"/><Relationship Id="rId4" Type="http://schemas.openxmlformats.org/officeDocument/2006/relationships/image" Target="../media/image33.png"/><Relationship Id="rId9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9.svg"/><Relationship Id="rId3" Type="http://schemas.openxmlformats.org/officeDocument/2006/relationships/image" Target="../media/image32.svg"/><Relationship Id="rId7" Type="http://schemas.openxmlformats.org/officeDocument/2006/relationships/image" Target="../media/image50.svg"/><Relationship Id="rId12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svg"/><Relationship Id="rId5" Type="http://schemas.openxmlformats.org/officeDocument/2006/relationships/image" Target="../media/image34.sv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52.sv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svg"/><Relationship Id="rId7" Type="http://schemas.openxmlformats.org/officeDocument/2006/relationships/image" Target="../media/image5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0.svg"/><Relationship Id="rId4" Type="http://schemas.openxmlformats.org/officeDocument/2006/relationships/image" Target="../media/image26.pn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6.svg"/><Relationship Id="rId18" Type="http://schemas.openxmlformats.org/officeDocument/2006/relationships/image" Target="../media/image31.png"/><Relationship Id="rId3" Type="http://schemas.openxmlformats.org/officeDocument/2006/relationships/image" Target="../media/image32.svg"/><Relationship Id="rId7" Type="http://schemas.openxmlformats.org/officeDocument/2006/relationships/image" Target="../media/image50.svg"/><Relationship Id="rId12" Type="http://schemas.openxmlformats.org/officeDocument/2006/relationships/image" Target="../media/image29.png"/><Relationship Id="rId17" Type="http://schemas.openxmlformats.org/officeDocument/2006/relationships/image" Target="../media/image74.svg"/><Relationship Id="rId2" Type="http://schemas.openxmlformats.org/officeDocument/2006/relationships/image" Target="../media/image1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svg"/><Relationship Id="rId5" Type="http://schemas.openxmlformats.org/officeDocument/2006/relationships/image" Target="../media/image34.svg"/><Relationship Id="rId15" Type="http://schemas.openxmlformats.org/officeDocument/2006/relationships/image" Target="../media/image72.svg"/><Relationship Id="rId10" Type="http://schemas.openxmlformats.org/officeDocument/2006/relationships/image" Target="../media/image28.png"/><Relationship Id="rId19" Type="http://schemas.openxmlformats.org/officeDocument/2006/relationships/image" Target="../media/image59.svg"/><Relationship Id="rId4" Type="http://schemas.openxmlformats.org/officeDocument/2006/relationships/image" Target="../media/image18.png"/><Relationship Id="rId9" Type="http://schemas.openxmlformats.org/officeDocument/2006/relationships/image" Target="../media/image52.sv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6.svg"/><Relationship Id="rId18" Type="http://schemas.openxmlformats.org/officeDocument/2006/relationships/image" Target="../media/image43.gif"/><Relationship Id="rId3" Type="http://schemas.openxmlformats.org/officeDocument/2006/relationships/image" Target="../media/image32.svg"/><Relationship Id="rId21" Type="http://schemas.openxmlformats.org/officeDocument/2006/relationships/image" Target="../media/image45.png"/><Relationship Id="rId7" Type="http://schemas.openxmlformats.org/officeDocument/2006/relationships/image" Target="../media/image50.svg"/><Relationship Id="rId12" Type="http://schemas.openxmlformats.org/officeDocument/2006/relationships/image" Target="../media/image40.png"/><Relationship Id="rId17" Type="http://schemas.openxmlformats.org/officeDocument/2006/relationships/image" Target="../media/image80.svg"/><Relationship Id="rId2" Type="http://schemas.openxmlformats.org/officeDocument/2006/relationships/image" Target="../media/image17.png"/><Relationship Id="rId16" Type="http://schemas.openxmlformats.org/officeDocument/2006/relationships/image" Target="../media/image42.png"/><Relationship Id="rId20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svg"/><Relationship Id="rId24" Type="http://schemas.openxmlformats.org/officeDocument/2006/relationships/image" Target="../media/image87.svg"/><Relationship Id="rId5" Type="http://schemas.openxmlformats.org/officeDocument/2006/relationships/image" Target="../media/image34.svg"/><Relationship Id="rId15" Type="http://schemas.openxmlformats.org/officeDocument/2006/relationships/image" Target="../media/image78.svg"/><Relationship Id="rId23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52.svg"/><Relationship Id="rId14" Type="http://schemas.openxmlformats.org/officeDocument/2006/relationships/image" Target="../media/image41.png"/><Relationship Id="rId22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9.svg"/><Relationship Id="rId7" Type="http://schemas.openxmlformats.org/officeDocument/2006/relationships/diagramLayout" Target="../diagrams/layout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91.svg"/><Relationship Id="rId10" Type="http://schemas.microsoft.com/office/2007/relationships/diagramDrawing" Target="../diagrams/drawing2.xml"/><Relationship Id="rId4" Type="http://schemas.openxmlformats.org/officeDocument/2006/relationships/image" Target="../media/image48.png"/><Relationship Id="rId9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6.svg"/><Relationship Id="rId18" Type="http://schemas.openxmlformats.org/officeDocument/2006/relationships/image" Target="../media/image31.png"/><Relationship Id="rId3" Type="http://schemas.openxmlformats.org/officeDocument/2006/relationships/image" Target="../media/image32.svg"/><Relationship Id="rId7" Type="http://schemas.openxmlformats.org/officeDocument/2006/relationships/image" Target="../media/image50.svg"/><Relationship Id="rId12" Type="http://schemas.openxmlformats.org/officeDocument/2006/relationships/image" Target="../media/image29.png"/><Relationship Id="rId17" Type="http://schemas.openxmlformats.org/officeDocument/2006/relationships/image" Target="../media/image74.svg"/><Relationship Id="rId2" Type="http://schemas.openxmlformats.org/officeDocument/2006/relationships/image" Target="../media/image1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svg"/><Relationship Id="rId5" Type="http://schemas.openxmlformats.org/officeDocument/2006/relationships/image" Target="../media/image34.svg"/><Relationship Id="rId15" Type="http://schemas.openxmlformats.org/officeDocument/2006/relationships/image" Target="../media/image72.svg"/><Relationship Id="rId10" Type="http://schemas.openxmlformats.org/officeDocument/2006/relationships/image" Target="../media/image28.png"/><Relationship Id="rId19" Type="http://schemas.openxmlformats.org/officeDocument/2006/relationships/image" Target="../media/image59.svg"/><Relationship Id="rId4" Type="http://schemas.openxmlformats.org/officeDocument/2006/relationships/image" Target="../media/image18.png"/><Relationship Id="rId9" Type="http://schemas.openxmlformats.org/officeDocument/2006/relationships/image" Target="../media/image52.sv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91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3XLrmmWUypk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9.svg"/><Relationship Id="rId7" Type="http://schemas.openxmlformats.org/officeDocument/2006/relationships/image" Target="../media/image9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91.svg"/><Relationship Id="rId4" Type="http://schemas.openxmlformats.org/officeDocument/2006/relationships/image" Target="../media/image48.png"/><Relationship Id="rId9" Type="http://schemas.openxmlformats.org/officeDocument/2006/relationships/image" Target="../media/image9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9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93.sv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-4JYE1YJuGs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9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10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103.svg"/><Relationship Id="rId4" Type="http://schemas.openxmlformats.org/officeDocument/2006/relationships/image" Target="../media/image89.svg"/><Relationship Id="rId9" Type="http://schemas.openxmlformats.org/officeDocument/2006/relationships/image" Target="../media/image54.png"/><Relationship Id="rId14" Type="http://schemas.openxmlformats.org/officeDocument/2006/relationships/image" Target="../media/image10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10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105.svg"/><Relationship Id="rId4" Type="http://schemas.openxmlformats.org/officeDocument/2006/relationships/image" Target="../media/image89.svg"/><Relationship Id="rId9" Type="http://schemas.openxmlformats.org/officeDocument/2006/relationships/image" Target="../media/image55.png"/><Relationship Id="rId14" Type="http://schemas.openxmlformats.org/officeDocument/2006/relationships/image" Target="../media/image10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10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105.svg"/><Relationship Id="rId4" Type="http://schemas.openxmlformats.org/officeDocument/2006/relationships/image" Target="../media/image89.svg"/><Relationship Id="rId9" Type="http://schemas.openxmlformats.org/officeDocument/2006/relationships/image" Target="../media/image55.png"/><Relationship Id="rId14" Type="http://schemas.openxmlformats.org/officeDocument/2006/relationships/image" Target="../media/image10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10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105.svg"/><Relationship Id="rId4" Type="http://schemas.openxmlformats.org/officeDocument/2006/relationships/image" Target="../media/image89.svg"/><Relationship Id="rId9" Type="http://schemas.openxmlformats.org/officeDocument/2006/relationships/image" Target="../media/image55.png"/><Relationship Id="rId14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10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105.svg"/><Relationship Id="rId4" Type="http://schemas.openxmlformats.org/officeDocument/2006/relationships/image" Target="../media/image89.svg"/><Relationship Id="rId9" Type="http://schemas.openxmlformats.org/officeDocument/2006/relationships/image" Target="../media/image55.png"/><Relationship Id="rId14" Type="http://schemas.openxmlformats.org/officeDocument/2006/relationships/image" Target="../media/image10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19.sv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12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5" Type="http://schemas.openxmlformats.org/officeDocument/2006/relationships/image" Target="../media/image121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115.svg"/><Relationship Id="rId1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23.svg"/><Relationship Id="rId7" Type="http://schemas.openxmlformats.org/officeDocument/2006/relationships/image" Target="../media/image12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6.svg"/><Relationship Id="rId4" Type="http://schemas.openxmlformats.org/officeDocument/2006/relationships/image" Target="../media/image24.png"/><Relationship Id="rId9" Type="http://schemas.openxmlformats.org/officeDocument/2006/relationships/image" Target="../media/image1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7" Type="http://schemas.openxmlformats.org/officeDocument/2006/relationships/image" Target="../media/image127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25.sv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1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25.sv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sv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4.svg"/><Relationship Id="rId4" Type="http://schemas.openxmlformats.org/officeDocument/2006/relationships/image" Target="../media/image18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4.svg"/><Relationship Id="rId10" Type="http://schemas.microsoft.com/office/2007/relationships/diagramDrawing" Target="../diagrams/drawing1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34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27399" y="4114800"/>
            <a:ext cx="7560601" cy="6172200"/>
          </a:xfrm>
          <a:custGeom>
            <a:avLst/>
            <a:gdLst/>
            <a:ahLst/>
            <a:cxnLst/>
            <a:rect l="l" t="t" r="r" b="b"/>
            <a:pathLst>
              <a:path w="7560601" h="6172200">
                <a:moveTo>
                  <a:pt x="0" y="0"/>
                </a:moveTo>
                <a:lnTo>
                  <a:pt x="7560601" y="0"/>
                </a:lnTo>
                <a:lnTo>
                  <a:pt x="75606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0" y="5712794"/>
            <a:ext cx="7560601" cy="6172200"/>
          </a:xfrm>
          <a:custGeom>
            <a:avLst/>
            <a:gdLst/>
            <a:ahLst/>
            <a:cxnLst/>
            <a:rect l="l" t="t" r="r" b="b"/>
            <a:pathLst>
              <a:path w="7560601" h="6172200">
                <a:moveTo>
                  <a:pt x="7560601" y="0"/>
                </a:moveTo>
                <a:lnTo>
                  <a:pt x="0" y="0"/>
                </a:lnTo>
                <a:lnTo>
                  <a:pt x="0" y="6172200"/>
                </a:lnTo>
                <a:lnTo>
                  <a:pt x="7560601" y="6172200"/>
                </a:lnTo>
                <a:lnTo>
                  <a:pt x="75606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9162385">
            <a:off x="-242174" y="2762508"/>
            <a:ext cx="2541747" cy="3766325"/>
          </a:xfrm>
          <a:custGeom>
            <a:avLst/>
            <a:gdLst/>
            <a:ahLst/>
            <a:cxnLst/>
            <a:rect l="l" t="t" r="r" b="b"/>
            <a:pathLst>
              <a:path w="2541747" h="3766325">
                <a:moveTo>
                  <a:pt x="0" y="0"/>
                </a:moveTo>
                <a:lnTo>
                  <a:pt x="2541748" y="0"/>
                </a:lnTo>
                <a:lnTo>
                  <a:pt x="2541748" y="3766325"/>
                </a:lnTo>
                <a:lnTo>
                  <a:pt x="0" y="3766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293348" y="1720266"/>
            <a:ext cx="11004429" cy="7538034"/>
          </a:xfrm>
          <a:custGeom>
            <a:avLst/>
            <a:gdLst/>
            <a:ahLst/>
            <a:cxnLst/>
            <a:rect l="l" t="t" r="r" b="b"/>
            <a:pathLst>
              <a:path w="11004429" h="7538034">
                <a:moveTo>
                  <a:pt x="0" y="0"/>
                </a:moveTo>
                <a:lnTo>
                  <a:pt x="11004429" y="0"/>
                </a:lnTo>
                <a:lnTo>
                  <a:pt x="11004429" y="7538034"/>
                </a:lnTo>
                <a:lnTo>
                  <a:pt x="0" y="75380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324416" y="873515"/>
            <a:ext cx="10336103" cy="101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45"/>
              </a:lnSpc>
            </a:pPr>
            <a:r>
              <a:rPr lang="en-US" sz="8729">
                <a:solidFill>
                  <a:srgbClr val="017F8D"/>
                </a:solidFill>
                <a:latin typeface="Fraunces Bold"/>
              </a:rPr>
              <a:t>I. KHỞI ĐỘNG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80301" y="3831933"/>
            <a:ext cx="8712167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Roboto Condensed"/>
              </a:rPr>
              <a:t>(?) Nêu cảm nhận của em về hiện tượng trong video sau bằng 2-3 câu văn.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5760422" y="857187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4" y="0"/>
                </a:lnTo>
                <a:lnTo>
                  <a:pt x="12464894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7640588" y="2377938"/>
            <a:ext cx="8697777" cy="1716299"/>
            <a:chOff x="0" y="0"/>
            <a:chExt cx="11597036" cy="2288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23577" cy="2288399"/>
            </a:xfrm>
            <a:custGeom>
              <a:avLst/>
              <a:gdLst/>
              <a:ahLst/>
              <a:cxnLst/>
              <a:rect l="l" t="t" r="r" b="b"/>
              <a:pathLst>
                <a:path w="6423577" h="2288399">
                  <a:moveTo>
                    <a:pt x="0" y="0"/>
                  </a:moveTo>
                  <a:lnTo>
                    <a:pt x="6423577" y="0"/>
                  </a:lnTo>
                  <a:lnTo>
                    <a:pt x="6423577" y="2288399"/>
                  </a:lnTo>
                  <a:lnTo>
                    <a:pt x="0" y="2288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5173459" y="0"/>
              <a:ext cx="6423577" cy="2288399"/>
            </a:xfrm>
            <a:custGeom>
              <a:avLst/>
              <a:gdLst/>
              <a:ahLst/>
              <a:cxnLst/>
              <a:rect l="l" t="t" r="r" b="b"/>
              <a:pathLst>
                <a:path w="6423577" h="2288399">
                  <a:moveTo>
                    <a:pt x="0" y="0"/>
                  </a:moveTo>
                  <a:lnTo>
                    <a:pt x="6423577" y="0"/>
                  </a:lnTo>
                  <a:lnTo>
                    <a:pt x="6423577" y="2288399"/>
                  </a:lnTo>
                  <a:lnTo>
                    <a:pt x="0" y="2288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30360" y="415996"/>
              <a:ext cx="8436044" cy="99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6"/>
                </a:lnSpc>
                <a:spcBef>
                  <a:spcPct val="0"/>
                </a:spcBef>
              </a:pPr>
              <a:r>
                <a:rPr lang="en-US" sz="4454">
                  <a:solidFill>
                    <a:srgbClr val="055169"/>
                  </a:solidFill>
                  <a:latin typeface="Fraunces Bold"/>
                </a:rPr>
                <a:t>HỘI NGHỊ QUỐC GIA: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45536" y="4075252"/>
            <a:ext cx="11675318" cy="2538298"/>
            <a:chOff x="0" y="0"/>
            <a:chExt cx="3074981" cy="6685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74981" cy="668523"/>
            </a:xfrm>
            <a:custGeom>
              <a:avLst/>
              <a:gdLst/>
              <a:ahLst/>
              <a:cxnLst/>
              <a:rect l="l" t="t" r="r" b="b"/>
              <a:pathLst>
                <a:path w="3074981" h="668523">
                  <a:moveTo>
                    <a:pt x="33818" y="0"/>
                  </a:moveTo>
                  <a:lnTo>
                    <a:pt x="3041163" y="0"/>
                  </a:lnTo>
                  <a:cubicBezTo>
                    <a:pt x="3059840" y="0"/>
                    <a:pt x="3074981" y="15141"/>
                    <a:pt x="3074981" y="33818"/>
                  </a:cubicBezTo>
                  <a:lnTo>
                    <a:pt x="3074981" y="634705"/>
                  </a:lnTo>
                  <a:cubicBezTo>
                    <a:pt x="3074981" y="643674"/>
                    <a:pt x="3071418" y="652276"/>
                    <a:pt x="3065076" y="658618"/>
                  </a:cubicBezTo>
                  <a:cubicBezTo>
                    <a:pt x="3058733" y="664960"/>
                    <a:pt x="3050132" y="668523"/>
                    <a:pt x="3041163" y="668523"/>
                  </a:cubicBezTo>
                  <a:lnTo>
                    <a:pt x="33818" y="668523"/>
                  </a:lnTo>
                  <a:cubicBezTo>
                    <a:pt x="15141" y="668523"/>
                    <a:pt x="0" y="653382"/>
                    <a:pt x="0" y="634705"/>
                  </a:cubicBezTo>
                  <a:lnTo>
                    <a:pt x="0" y="33818"/>
                  </a:lnTo>
                  <a:cubicBezTo>
                    <a:pt x="0" y="15141"/>
                    <a:pt x="15141" y="0"/>
                    <a:pt x="33818" y="0"/>
                  </a:cubicBezTo>
                  <a:close/>
                </a:path>
              </a:pathLst>
            </a:custGeom>
            <a:solidFill>
              <a:srgbClr val="FDD5B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01429" y="7047181"/>
            <a:ext cx="4109427" cy="2599212"/>
          </a:xfrm>
          <a:custGeom>
            <a:avLst/>
            <a:gdLst/>
            <a:ahLst/>
            <a:cxnLst/>
            <a:rect l="l" t="t" r="r" b="b"/>
            <a:pathLst>
              <a:path w="4109427" h="2599212">
                <a:moveTo>
                  <a:pt x="0" y="0"/>
                </a:moveTo>
                <a:lnTo>
                  <a:pt x="4109427" y="0"/>
                </a:lnTo>
                <a:lnTo>
                  <a:pt x="4109427" y="2599213"/>
                </a:lnTo>
                <a:lnTo>
                  <a:pt x="0" y="25992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94022" y="7328218"/>
            <a:ext cx="4109427" cy="2599212"/>
          </a:xfrm>
          <a:custGeom>
            <a:avLst/>
            <a:gdLst/>
            <a:ahLst/>
            <a:cxnLst/>
            <a:rect l="l" t="t" r="r" b="b"/>
            <a:pathLst>
              <a:path w="4109427" h="2599212">
                <a:moveTo>
                  <a:pt x="0" y="0"/>
                </a:moveTo>
                <a:lnTo>
                  <a:pt x="4109427" y="0"/>
                </a:lnTo>
                <a:lnTo>
                  <a:pt x="4109427" y="2599213"/>
                </a:lnTo>
                <a:lnTo>
                  <a:pt x="0" y="25992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486615" y="7328218"/>
            <a:ext cx="4109427" cy="2599212"/>
          </a:xfrm>
          <a:custGeom>
            <a:avLst/>
            <a:gdLst/>
            <a:ahLst/>
            <a:cxnLst/>
            <a:rect l="l" t="t" r="r" b="b"/>
            <a:pathLst>
              <a:path w="4109427" h="2599212">
                <a:moveTo>
                  <a:pt x="0" y="0"/>
                </a:moveTo>
                <a:lnTo>
                  <a:pt x="4109426" y="0"/>
                </a:lnTo>
                <a:lnTo>
                  <a:pt x="4109426" y="2599213"/>
                </a:lnTo>
                <a:lnTo>
                  <a:pt x="0" y="25992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3637003" y="4355249"/>
            <a:ext cx="4537790" cy="5931751"/>
          </a:xfrm>
          <a:custGeom>
            <a:avLst/>
            <a:gdLst/>
            <a:ahLst/>
            <a:cxnLst/>
            <a:rect l="l" t="t" r="r" b="b"/>
            <a:pathLst>
              <a:path w="4537790" h="5931751">
                <a:moveTo>
                  <a:pt x="0" y="0"/>
                </a:moveTo>
                <a:lnTo>
                  <a:pt x="4537790" y="0"/>
                </a:lnTo>
                <a:lnTo>
                  <a:pt x="4537790" y="5931751"/>
                </a:lnTo>
                <a:lnTo>
                  <a:pt x="0" y="59317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2460877" y="4193324"/>
            <a:ext cx="11444634" cy="208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8"/>
              </a:lnSpc>
            </a:pPr>
            <a:r>
              <a:rPr lang="en-US" sz="5827">
                <a:solidFill>
                  <a:srgbClr val="0B91A0"/>
                </a:solidFill>
                <a:latin typeface="#9Slide07 SVNRevolution"/>
              </a:rPr>
              <a:t>Giải mã</a:t>
            </a:r>
          </a:p>
          <a:p>
            <a:pPr algn="ctr">
              <a:lnSpc>
                <a:spcPts val="8158"/>
              </a:lnSpc>
              <a:spcBef>
                <a:spcPct val="0"/>
              </a:spcBef>
            </a:pPr>
            <a:r>
              <a:rPr lang="en-US" sz="5827">
                <a:solidFill>
                  <a:srgbClr val="0B91A0"/>
                </a:solidFill>
                <a:latin typeface="#9Slide07 SVNRevolution"/>
              </a:rPr>
              <a:t> hiện tượng lũ lụt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46474" y="7722411"/>
            <a:ext cx="219053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000">
                <a:solidFill>
                  <a:srgbClr val="017F8D"/>
                </a:solidFill>
                <a:latin typeface="#9Slide05 Thunder" panose="02000000000000000000" pitchFamily="2" charset="0"/>
              </a:rPr>
              <a:t>Chuyên gia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5000">
                <a:solidFill>
                  <a:srgbClr val="017F8D"/>
                </a:solidFill>
                <a:latin typeface="#9Slide05 Thunder" panose="02000000000000000000" pitchFamily="2" charset="0"/>
              </a:rPr>
              <a:t>Miền Nam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025" y="411918"/>
            <a:ext cx="16787275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6099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6099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6099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2025" y="1482858"/>
            <a:ext cx="14947690" cy="76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3"/>
              </a:lnSpc>
              <a:spcBef>
                <a:spcPct val="0"/>
              </a:spcBef>
            </a:pPr>
            <a:r>
              <a:rPr lang="en-US" sz="43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60877" y="7466922"/>
            <a:ext cx="219053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000">
                <a:solidFill>
                  <a:srgbClr val="017F8D"/>
                </a:solidFill>
                <a:latin typeface="#9Slide05 Thunder" panose="02000000000000000000" pitchFamily="2" charset="0"/>
              </a:rPr>
              <a:t>Chuyên gia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5000">
                <a:solidFill>
                  <a:srgbClr val="017F8D"/>
                </a:solidFill>
                <a:latin typeface="#9Slide05 Thunder" panose="02000000000000000000" pitchFamily="2" charset="0"/>
              </a:rPr>
              <a:t>Miền Bắc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11854" y="7817018"/>
            <a:ext cx="2273763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000">
                <a:solidFill>
                  <a:srgbClr val="017F8D"/>
                </a:solidFill>
                <a:latin typeface="#9Slide05 Thunder" panose="02000000000000000000" pitchFamily="2" charset="0"/>
              </a:rPr>
              <a:t>Chuyên gia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5000">
                <a:solidFill>
                  <a:srgbClr val="017F8D"/>
                </a:solidFill>
                <a:latin typeface="#9Slide05 Thunder" panose="02000000000000000000" pitchFamily="2" charset="0"/>
              </a:rPr>
              <a:t>Miền Trung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039108" y="809251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72025" y="295514"/>
            <a:ext cx="167872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60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60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5" name="Freeform 5"/>
          <p:cNvSpPr/>
          <p:nvPr/>
        </p:nvSpPr>
        <p:spPr>
          <a:xfrm>
            <a:off x="14100709" y="-242901"/>
            <a:ext cx="6317183" cy="2550562"/>
          </a:xfrm>
          <a:custGeom>
            <a:avLst/>
            <a:gdLst/>
            <a:ahLst/>
            <a:cxnLst/>
            <a:rect l="l" t="t" r="r" b="b"/>
            <a:pathLst>
              <a:path w="6317183" h="2550562">
                <a:moveTo>
                  <a:pt x="0" y="0"/>
                </a:moveTo>
                <a:lnTo>
                  <a:pt x="6317182" y="0"/>
                </a:lnTo>
                <a:lnTo>
                  <a:pt x="6317182" y="2550563"/>
                </a:lnTo>
                <a:lnTo>
                  <a:pt x="0" y="2550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311610" y="1309788"/>
            <a:ext cx="14947690" cy="76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3"/>
              </a:lnSpc>
              <a:spcBef>
                <a:spcPct val="0"/>
              </a:spcBef>
            </a:pPr>
            <a:r>
              <a:rPr lang="en-US" sz="44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-1889707" y="2143276"/>
            <a:ext cx="5983673" cy="2415908"/>
          </a:xfrm>
          <a:custGeom>
            <a:avLst/>
            <a:gdLst/>
            <a:ahLst/>
            <a:cxnLst/>
            <a:rect l="l" t="t" r="r" b="b"/>
            <a:pathLst>
              <a:path w="5983673" h="2415908">
                <a:moveTo>
                  <a:pt x="5983673" y="0"/>
                </a:moveTo>
                <a:lnTo>
                  <a:pt x="0" y="0"/>
                </a:lnTo>
                <a:lnTo>
                  <a:pt x="0" y="2415908"/>
                </a:lnTo>
                <a:lnTo>
                  <a:pt x="5983673" y="2415908"/>
                </a:lnTo>
                <a:lnTo>
                  <a:pt x="59836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10389371" y="2759028"/>
            <a:ext cx="18564487" cy="6615708"/>
          </a:xfrm>
          <a:custGeom>
            <a:avLst/>
            <a:gdLst/>
            <a:ahLst/>
            <a:cxnLst/>
            <a:rect l="l" t="t" r="r" b="b"/>
            <a:pathLst>
              <a:path w="18564487" h="6615708">
                <a:moveTo>
                  <a:pt x="0" y="0"/>
                </a:moveTo>
                <a:lnTo>
                  <a:pt x="18564487" y="0"/>
                </a:lnTo>
                <a:lnTo>
                  <a:pt x="18564487" y="6615708"/>
                </a:lnTo>
                <a:lnTo>
                  <a:pt x="0" y="6615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107127" y="7966681"/>
            <a:ext cx="19758210" cy="10238345"/>
          </a:xfrm>
          <a:custGeom>
            <a:avLst/>
            <a:gdLst/>
            <a:ahLst/>
            <a:cxnLst/>
            <a:rect l="l" t="t" r="r" b="b"/>
            <a:pathLst>
              <a:path w="19758210" h="10238345">
                <a:moveTo>
                  <a:pt x="0" y="0"/>
                </a:moveTo>
                <a:lnTo>
                  <a:pt x="19758209" y="0"/>
                </a:lnTo>
                <a:lnTo>
                  <a:pt x="19758209" y="10238345"/>
                </a:lnTo>
                <a:lnTo>
                  <a:pt x="0" y="1023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029632" y="6726385"/>
            <a:ext cx="5621451" cy="1471798"/>
          </a:xfrm>
          <a:custGeom>
            <a:avLst/>
            <a:gdLst/>
            <a:ahLst/>
            <a:cxnLst/>
            <a:rect l="l" t="t" r="r" b="b"/>
            <a:pathLst>
              <a:path w="5621451" h="1471798">
                <a:moveTo>
                  <a:pt x="0" y="0"/>
                </a:moveTo>
                <a:lnTo>
                  <a:pt x="5621450" y="0"/>
                </a:lnTo>
                <a:lnTo>
                  <a:pt x="5621450" y="1471798"/>
                </a:lnTo>
                <a:lnTo>
                  <a:pt x="0" y="1471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824638" y="6066882"/>
            <a:ext cx="7690038" cy="4421772"/>
          </a:xfrm>
          <a:custGeom>
            <a:avLst/>
            <a:gdLst/>
            <a:ahLst/>
            <a:cxnLst/>
            <a:rect l="l" t="t" r="r" b="b"/>
            <a:pathLst>
              <a:path w="7690038" h="4421772">
                <a:moveTo>
                  <a:pt x="0" y="0"/>
                </a:moveTo>
                <a:lnTo>
                  <a:pt x="7690038" y="0"/>
                </a:lnTo>
                <a:lnTo>
                  <a:pt x="7690038" y="4421771"/>
                </a:lnTo>
                <a:lnTo>
                  <a:pt x="0" y="44217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028154" y="2612398"/>
            <a:ext cx="10916081" cy="6074585"/>
          </a:xfrm>
          <a:custGeom>
            <a:avLst/>
            <a:gdLst/>
            <a:ahLst/>
            <a:cxnLst/>
            <a:rect l="l" t="t" r="r" b="b"/>
            <a:pathLst>
              <a:path w="10916081" h="6074585">
                <a:moveTo>
                  <a:pt x="0" y="0"/>
                </a:moveTo>
                <a:lnTo>
                  <a:pt x="10916081" y="0"/>
                </a:lnTo>
                <a:lnTo>
                  <a:pt x="10916081" y="6074585"/>
                </a:lnTo>
                <a:lnTo>
                  <a:pt x="0" y="60745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83000"/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6463931" y="3275030"/>
            <a:ext cx="10044526" cy="420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 Bold"/>
              </a:rPr>
              <a:t>Nhóm 1: Chuyên gia miền Bắc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Nhiệm vụ: 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+ Giải thích lũ lụt là gì và trình bày thực trạng lũ lụt trên thế giới, tại Việt Nam 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+ Yêu cầu: Sử dụng PPT hoặc poster, có số liệu chính xác, sử dụng hình ảnh, biểu đồ minh họa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1250" y="4039941"/>
            <a:ext cx="6069079" cy="5218359"/>
            <a:chOff x="0" y="0"/>
            <a:chExt cx="1598440" cy="13743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8441" cy="1374383"/>
            </a:xfrm>
            <a:custGeom>
              <a:avLst/>
              <a:gdLst/>
              <a:ahLst/>
              <a:cxnLst/>
              <a:rect l="l" t="t" r="r" b="b"/>
              <a:pathLst>
                <a:path w="1598441" h="1374383">
                  <a:moveTo>
                    <a:pt x="0" y="0"/>
                  </a:moveTo>
                  <a:lnTo>
                    <a:pt x="1598441" y="0"/>
                  </a:lnTo>
                  <a:lnTo>
                    <a:pt x="1598441" y="1374383"/>
                  </a:lnTo>
                  <a:lnTo>
                    <a:pt x="0" y="1374383"/>
                  </a:lnTo>
                  <a:lnTo>
                    <a:pt x="0" y="0"/>
                  </a:lnTo>
                </a:path>
              </a:pathLst>
            </a:custGeom>
            <a:solidFill>
              <a:srgbClr val="FFECC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775828" y="5939506"/>
            <a:ext cx="9374650" cy="4347494"/>
          </a:xfrm>
          <a:custGeom>
            <a:avLst/>
            <a:gdLst/>
            <a:ahLst/>
            <a:cxnLst/>
            <a:rect l="l" t="t" r="r" b="b"/>
            <a:pathLst>
              <a:path w="9374650" h="4347494">
                <a:moveTo>
                  <a:pt x="0" y="0"/>
                </a:moveTo>
                <a:lnTo>
                  <a:pt x="9374650" y="0"/>
                </a:lnTo>
                <a:lnTo>
                  <a:pt x="9374650" y="4347494"/>
                </a:lnTo>
                <a:lnTo>
                  <a:pt x="0" y="4347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 flipV="1">
            <a:off x="-1504464" y="-1513867"/>
            <a:ext cx="11405714" cy="5289400"/>
          </a:xfrm>
          <a:custGeom>
            <a:avLst/>
            <a:gdLst/>
            <a:ahLst/>
            <a:cxnLst/>
            <a:rect l="l" t="t" r="r" b="b"/>
            <a:pathLst>
              <a:path w="11405714" h="5289400">
                <a:moveTo>
                  <a:pt x="11405714" y="5289400"/>
                </a:moveTo>
                <a:lnTo>
                  <a:pt x="0" y="5289400"/>
                </a:lnTo>
                <a:lnTo>
                  <a:pt x="0" y="0"/>
                </a:lnTo>
                <a:lnTo>
                  <a:pt x="11405714" y="0"/>
                </a:lnTo>
                <a:lnTo>
                  <a:pt x="11405714" y="52894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28700" y="8211316"/>
            <a:ext cx="1356723" cy="1309238"/>
          </a:xfrm>
          <a:custGeom>
            <a:avLst/>
            <a:gdLst/>
            <a:ahLst/>
            <a:cxnLst/>
            <a:rect l="l" t="t" r="r" b="b"/>
            <a:pathLst>
              <a:path w="1356723" h="1309238">
                <a:moveTo>
                  <a:pt x="0" y="0"/>
                </a:moveTo>
                <a:lnTo>
                  <a:pt x="1356723" y="0"/>
                </a:lnTo>
                <a:lnTo>
                  <a:pt x="1356723" y="1309238"/>
                </a:lnTo>
                <a:lnTo>
                  <a:pt x="0" y="1309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114768" y="1559229"/>
            <a:ext cx="4895364" cy="2452473"/>
          </a:xfrm>
          <a:custGeom>
            <a:avLst/>
            <a:gdLst/>
            <a:ahLst/>
            <a:cxnLst/>
            <a:rect l="l" t="t" r="r" b="b"/>
            <a:pathLst>
              <a:path w="4895364" h="2452473">
                <a:moveTo>
                  <a:pt x="0" y="0"/>
                </a:moveTo>
                <a:lnTo>
                  <a:pt x="4895364" y="0"/>
                </a:lnTo>
                <a:lnTo>
                  <a:pt x="4895364" y="2452473"/>
                </a:lnTo>
                <a:lnTo>
                  <a:pt x="0" y="2452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106" b="-998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2650990" y="4039941"/>
            <a:ext cx="6069079" cy="5218359"/>
            <a:chOff x="0" y="0"/>
            <a:chExt cx="1598440" cy="13743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98441" cy="1374383"/>
            </a:xfrm>
            <a:custGeom>
              <a:avLst/>
              <a:gdLst/>
              <a:ahLst/>
              <a:cxnLst/>
              <a:rect l="l" t="t" r="r" b="b"/>
              <a:pathLst>
                <a:path w="1598441" h="1374383">
                  <a:moveTo>
                    <a:pt x="0" y="0"/>
                  </a:moveTo>
                  <a:lnTo>
                    <a:pt x="1598441" y="0"/>
                  </a:lnTo>
                  <a:lnTo>
                    <a:pt x="1598441" y="1374383"/>
                  </a:lnTo>
                  <a:lnTo>
                    <a:pt x="0" y="1374383"/>
                  </a:lnTo>
                  <a:lnTo>
                    <a:pt x="0" y="0"/>
                  </a:lnTo>
                </a:path>
              </a:pathLst>
            </a:custGeom>
            <a:solidFill>
              <a:srgbClr val="0B91A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114768" y="2252883"/>
            <a:ext cx="2399972" cy="104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Roboto Condensed Bold"/>
              </a:rPr>
              <a:t>Lũ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06627" y="4460344"/>
            <a:ext cx="5603371" cy="457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FFFFFF"/>
                </a:solidFill>
                <a:latin typeface="Roboto Condensed"/>
              </a:rPr>
              <a:t>Hiện tượng ngập lụt, nước chảy xiết cuốn trôi nhà cửa, cây cối</a:t>
            </a:r>
          </a:p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FFFFFF"/>
                </a:solidFill>
                <a:latin typeface="Roboto Condensed"/>
              </a:rPr>
              <a:t>Tốc độ chảy cao, bất ngờ, thường ở vùng núi</a:t>
            </a:r>
          </a:p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FFFFFF"/>
                </a:solidFill>
                <a:latin typeface="Roboto Condensed"/>
              </a:rPr>
              <a:t>Phân loại: lũ ống, lũ quét, lũ sông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34876" y="5315118"/>
            <a:ext cx="5128277" cy="260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Roboto Condensed"/>
              </a:rPr>
              <a:t>Nước ngập một vùng đất trong một khoảng thời gian nhất định, không có chỗ thoát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4890" y="2252883"/>
            <a:ext cx="2399972" cy="104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13989"/>
                </a:solidFill>
                <a:latin typeface="Roboto Condensed Bold"/>
              </a:rPr>
              <a:t>Lụt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30755" y="148576"/>
            <a:ext cx="4140991" cy="1382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55"/>
              </a:lnSpc>
              <a:spcBef>
                <a:spcPct val="0"/>
              </a:spcBef>
            </a:pPr>
            <a:r>
              <a:rPr lang="en-US" sz="7825">
                <a:solidFill>
                  <a:srgbClr val="0B91A0"/>
                </a:solidFill>
                <a:latin typeface="#9Slide05 Atlantika"/>
              </a:rPr>
              <a:t>a. Lũ lụt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039108" y="809251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100709" y="-242901"/>
            <a:ext cx="6317183" cy="2550562"/>
          </a:xfrm>
          <a:custGeom>
            <a:avLst/>
            <a:gdLst/>
            <a:ahLst/>
            <a:cxnLst/>
            <a:rect l="l" t="t" r="r" b="b"/>
            <a:pathLst>
              <a:path w="6317183" h="2550562">
                <a:moveTo>
                  <a:pt x="0" y="0"/>
                </a:moveTo>
                <a:lnTo>
                  <a:pt x="6317182" y="0"/>
                </a:lnTo>
                <a:lnTo>
                  <a:pt x="6317182" y="2550563"/>
                </a:lnTo>
                <a:lnTo>
                  <a:pt x="0" y="2550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78340" y="287793"/>
            <a:ext cx="16787275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59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59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01053" y="1319033"/>
            <a:ext cx="14947690" cy="748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3"/>
              </a:lnSpc>
              <a:spcBef>
                <a:spcPct val="0"/>
              </a:spcBef>
            </a:pPr>
            <a:r>
              <a:rPr lang="en-US" sz="42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-1889707" y="2143276"/>
            <a:ext cx="5983673" cy="2415908"/>
          </a:xfrm>
          <a:custGeom>
            <a:avLst/>
            <a:gdLst/>
            <a:ahLst/>
            <a:cxnLst/>
            <a:rect l="l" t="t" r="r" b="b"/>
            <a:pathLst>
              <a:path w="5983673" h="2415908">
                <a:moveTo>
                  <a:pt x="5983673" y="0"/>
                </a:moveTo>
                <a:lnTo>
                  <a:pt x="0" y="0"/>
                </a:lnTo>
                <a:lnTo>
                  <a:pt x="0" y="2415908"/>
                </a:lnTo>
                <a:lnTo>
                  <a:pt x="5983673" y="2415908"/>
                </a:lnTo>
                <a:lnTo>
                  <a:pt x="59836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10389371" y="2759028"/>
            <a:ext cx="18564487" cy="6615708"/>
          </a:xfrm>
          <a:custGeom>
            <a:avLst/>
            <a:gdLst/>
            <a:ahLst/>
            <a:cxnLst/>
            <a:rect l="l" t="t" r="r" b="b"/>
            <a:pathLst>
              <a:path w="18564487" h="6615708">
                <a:moveTo>
                  <a:pt x="0" y="0"/>
                </a:moveTo>
                <a:lnTo>
                  <a:pt x="18564487" y="0"/>
                </a:lnTo>
                <a:lnTo>
                  <a:pt x="18564487" y="6615708"/>
                </a:lnTo>
                <a:lnTo>
                  <a:pt x="0" y="6615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107127" y="7966681"/>
            <a:ext cx="19758210" cy="10238345"/>
          </a:xfrm>
          <a:custGeom>
            <a:avLst/>
            <a:gdLst/>
            <a:ahLst/>
            <a:cxnLst/>
            <a:rect l="l" t="t" r="r" b="b"/>
            <a:pathLst>
              <a:path w="19758210" h="10238345">
                <a:moveTo>
                  <a:pt x="0" y="0"/>
                </a:moveTo>
                <a:lnTo>
                  <a:pt x="19758209" y="0"/>
                </a:lnTo>
                <a:lnTo>
                  <a:pt x="19758209" y="10238345"/>
                </a:lnTo>
                <a:lnTo>
                  <a:pt x="0" y="1023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102130" y="3191263"/>
            <a:ext cx="10139350" cy="5642349"/>
          </a:xfrm>
          <a:custGeom>
            <a:avLst/>
            <a:gdLst/>
            <a:ahLst/>
            <a:cxnLst/>
            <a:rect l="l" t="t" r="r" b="b"/>
            <a:pathLst>
              <a:path w="10139350" h="5642349">
                <a:moveTo>
                  <a:pt x="0" y="0"/>
                </a:moveTo>
                <a:lnTo>
                  <a:pt x="10139350" y="0"/>
                </a:lnTo>
                <a:lnTo>
                  <a:pt x="10139350" y="5642350"/>
                </a:lnTo>
                <a:lnTo>
                  <a:pt x="0" y="5642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3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281114" y="4154352"/>
            <a:ext cx="9781381" cy="3739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4"/>
              </a:lnSpc>
              <a:spcBef>
                <a:spcPct val="0"/>
              </a:spcBef>
            </a:pPr>
            <a:r>
              <a:rPr lang="en-US" sz="4282">
                <a:solidFill>
                  <a:srgbClr val="0B91A0"/>
                </a:solidFill>
                <a:latin typeface="Roboto Condensed Bold"/>
              </a:rPr>
              <a:t>Nhóm 2: Chuyên gia Miền Trung</a:t>
            </a:r>
          </a:p>
          <a:p>
            <a:pPr algn="just">
              <a:lnSpc>
                <a:spcPts val="5994"/>
              </a:lnSpc>
              <a:spcBef>
                <a:spcPct val="0"/>
              </a:spcBef>
            </a:pPr>
            <a:r>
              <a:rPr lang="en-US" sz="4282">
                <a:solidFill>
                  <a:srgbClr val="0B91A0"/>
                </a:solidFill>
                <a:latin typeface="Roboto Condensed"/>
              </a:rPr>
              <a:t>Nhiệm vụ:</a:t>
            </a:r>
          </a:p>
          <a:p>
            <a:pPr algn="just">
              <a:lnSpc>
                <a:spcPts val="5994"/>
              </a:lnSpc>
              <a:spcBef>
                <a:spcPct val="0"/>
              </a:spcBef>
            </a:pPr>
            <a:r>
              <a:rPr lang="en-US" sz="4282">
                <a:solidFill>
                  <a:srgbClr val="0B91A0"/>
                </a:solidFill>
                <a:latin typeface="Roboto Condensed"/>
              </a:rPr>
              <a:t>+ Phân tích nguyên nhân của hiện tượng lũ lụt</a:t>
            </a:r>
          </a:p>
          <a:p>
            <a:pPr algn="just">
              <a:lnSpc>
                <a:spcPts val="5994"/>
              </a:lnSpc>
              <a:spcBef>
                <a:spcPct val="0"/>
              </a:spcBef>
            </a:pPr>
            <a:r>
              <a:rPr lang="en-US" sz="4282">
                <a:solidFill>
                  <a:srgbClr val="0B91A0"/>
                </a:solidFill>
                <a:latin typeface="Roboto Condensed"/>
              </a:rPr>
              <a:t>+ Yêu cầu: Sử dụng PPT hoặc sơ đồ tư duy</a:t>
            </a:r>
          </a:p>
          <a:p>
            <a:pPr algn="just">
              <a:lnSpc>
                <a:spcPts val="5994"/>
              </a:lnSpc>
              <a:spcBef>
                <a:spcPct val="0"/>
              </a:spcBef>
            </a:pPr>
            <a:endParaRPr lang="en-US" sz="4282">
              <a:solidFill>
                <a:srgbClr val="0B91A0"/>
              </a:solidFill>
              <a:latin typeface="Roboto Condense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582433" y="3351230"/>
            <a:ext cx="7376649" cy="5364836"/>
          </a:xfrm>
          <a:custGeom>
            <a:avLst/>
            <a:gdLst/>
            <a:ahLst/>
            <a:cxnLst/>
            <a:rect l="l" t="t" r="r" b="b"/>
            <a:pathLst>
              <a:path w="7376649" h="5364836">
                <a:moveTo>
                  <a:pt x="0" y="0"/>
                </a:moveTo>
                <a:lnTo>
                  <a:pt x="7376649" y="0"/>
                </a:lnTo>
                <a:lnTo>
                  <a:pt x="7376649" y="5364836"/>
                </a:lnTo>
                <a:lnTo>
                  <a:pt x="0" y="5364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9891707" y="7624736"/>
            <a:ext cx="10024935" cy="2624710"/>
          </a:xfrm>
          <a:custGeom>
            <a:avLst/>
            <a:gdLst/>
            <a:ahLst/>
            <a:cxnLst/>
            <a:rect l="l" t="t" r="r" b="b"/>
            <a:pathLst>
              <a:path w="10024935" h="2624710">
                <a:moveTo>
                  <a:pt x="0" y="0"/>
                </a:moveTo>
                <a:lnTo>
                  <a:pt x="10024936" y="0"/>
                </a:lnTo>
                <a:lnTo>
                  <a:pt x="10024936" y="2624710"/>
                </a:lnTo>
                <a:lnTo>
                  <a:pt x="0" y="26247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5175578" y="1875776"/>
            <a:ext cx="6102022" cy="87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03"/>
              </a:lnSpc>
              <a:spcBef>
                <a:spcPct val="0"/>
              </a:spcBef>
            </a:pPr>
            <a:r>
              <a:rPr lang="en-US" sz="5288">
                <a:solidFill>
                  <a:srgbClr val="0B91A0"/>
                </a:solidFill>
                <a:latin typeface="#9Slide05 Atlantika"/>
              </a:rPr>
              <a:t>b. Nguyên nhân gây ra lũ lụt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9108" y="809251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34804" y="294055"/>
            <a:ext cx="16787275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59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59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353870"/>
            <a:ext cx="14947690" cy="72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3"/>
              </a:lnSpc>
              <a:spcBef>
                <a:spcPct val="0"/>
              </a:spcBef>
            </a:pPr>
            <a:r>
              <a:rPr lang="en-US" sz="41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-2991837" y="2727592"/>
            <a:ext cx="5983673" cy="2415908"/>
          </a:xfrm>
          <a:custGeom>
            <a:avLst/>
            <a:gdLst/>
            <a:ahLst/>
            <a:cxnLst/>
            <a:rect l="l" t="t" r="r" b="b"/>
            <a:pathLst>
              <a:path w="5983673" h="2415908">
                <a:moveTo>
                  <a:pt x="5983674" y="0"/>
                </a:moveTo>
                <a:lnTo>
                  <a:pt x="0" y="0"/>
                </a:lnTo>
                <a:lnTo>
                  <a:pt x="0" y="2415908"/>
                </a:lnTo>
                <a:lnTo>
                  <a:pt x="5983674" y="2415908"/>
                </a:lnTo>
                <a:lnTo>
                  <a:pt x="5983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10735913" y="3671292"/>
            <a:ext cx="18564487" cy="6615708"/>
          </a:xfrm>
          <a:custGeom>
            <a:avLst/>
            <a:gdLst/>
            <a:ahLst/>
            <a:cxnLst/>
            <a:rect l="l" t="t" r="r" b="b"/>
            <a:pathLst>
              <a:path w="18564487" h="6615708">
                <a:moveTo>
                  <a:pt x="0" y="0"/>
                </a:moveTo>
                <a:lnTo>
                  <a:pt x="18564487" y="0"/>
                </a:lnTo>
                <a:lnTo>
                  <a:pt x="18564487" y="6615708"/>
                </a:lnTo>
                <a:lnTo>
                  <a:pt x="0" y="6615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7223863" y="2271234"/>
            <a:ext cx="8113507" cy="8113507"/>
          </a:xfrm>
          <a:custGeom>
            <a:avLst/>
            <a:gdLst/>
            <a:ahLst/>
            <a:cxnLst/>
            <a:rect l="l" t="t" r="r" b="b"/>
            <a:pathLst>
              <a:path w="8113507" h="8113507">
                <a:moveTo>
                  <a:pt x="0" y="0"/>
                </a:moveTo>
                <a:lnTo>
                  <a:pt x="8113507" y="0"/>
                </a:lnTo>
                <a:lnTo>
                  <a:pt x="8113507" y="8113507"/>
                </a:lnTo>
                <a:lnTo>
                  <a:pt x="0" y="8113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8159817" y="4499682"/>
            <a:ext cx="2779739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Do bão hoặc triều cường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39563" y="4499682"/>
            <a:ext cx="2779739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Do mưa lớn kéo dài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87610" y="6806086"/>
            <a:ext cx="2716311" cy="200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3846">
                <a:solidFill>
                  <a:srgbClr val="000000"/>
                </a:solidFill>
                <a:latin typeface="Roboto Condensed"/>
              </a:rPr>
              <a:t>Do thảm họa sóng thần hay thủy triều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59817" y="6806086"/>
            <a:ext cx="2779739" cy="208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Do sự tác động của con người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28800" y="2019300"/>
            <a:ext cx="6200924" cy="87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03"/>
              </a:lnSpc>
              <a:spcBef>
                <a:spcPct val="0"/>
              </a:spcBef>
            </a:pPr>
            <a:r>
              <a:rPr lang="en-US" sz="5288">
                <a:solidFill>
                  <a:srgbClr val="0B91A0"/>
                </a:solidFill>
                <a:latin typeface="#9Slide05 Atlantika"/>
              </a:rPr>
              <a:t>b. Nguyên nhân gây ra lũ lụt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039108" y="809251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100709" y="-242901"/>
            <a:ext cx="6317183" cy="2550562"/>
          </a:xfrm>
          <a:custGeom>
            <a:avLst/>
            <a:gdLst/>
            <a:ahLst/>
            <a:cxnLst/>
            <a:rect l="l" t="t" r="r" b="b"/>
            <a:pathLst>
              <a:path w="6317183" h="2550562">
                <a:moveTo>
                  <a:pt x="0" y="0"/>
                </a:moveTo>
                <a:lnTo>
                  <a:pt x="6317182" y="0"/>
                </a:lnTo>
                <a:lnTo>
                  <a:pt x="6317182" y="2550563"/>
                </a:lnTo>
                <a:lnTo>
                  <a:pt x="0" y="2550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34804" y="148989"/>
            <a:ext cx="16787275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0"/>
              </a:lnSpc>
            </a:pPr>
            <a:r>
              <a:rPr lang="en-US" sz="5900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59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59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7200" y="1104900"/>
            <a:ext cx="14947690" cy="72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3"/>
              </a:lnSpc>
              <a:spcBef>
                <a:spcPct val="0"/>
              </a:spcBef>
            </a:pPr>
            <a:r>
              <a:rPr lang="en-US" sz="41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-1889707" y="2143276"/>
            <a:ext cx="5983673" cy="2415908"/>
          </a:xfrm>
          <a:custGeom>
            <a:avLst/>
            <a:gdLst/>
            <a:ahLst/>
            <a:cxnLst/>
            <a:rect l="l" t="t" r="r" b="b"/>
            <a:pathLst>
              <a:path w="5983673" h="2415908">
                <a:moveTo>
                  <a:pt x="5983673" y="0"/>
                </a:moveTo>
                <a:lnTo>
                  <a:pt x="0" y="0"/>
                </a:lnTo>
                <a:lnTo>
                  <a:pt x="0" y="2415908"/>
                </a:lnTo>
                <a:lnTo>
                  <a:pt x="5983673" y="2415908"/>
                </a:lnTo>
                <a:lnTo>
                  <a:pt x="59836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10332907" y="3097974"/>
            <a:ext cx="18564487" cy="6615708"/>
          </a:xfrm>
          <a:custGeom>
            <a:avLst/>
            <a:gdLst/>
            <a:ahLst/>
            <a:cxnLst/>
            <a:rect l="l" t="t" r="r" b="b"/>
            <a:pathLst>
              <a:path w="18564487" h="6615708">
                <a:moveTo>
                  <a:pt x="0" y="0"/>
                </a:moveTo>
                <a:lnTo>
                  <a:pt x="18564487" y="0"/>
                </a:lnTo>
                <a:lnTo>
                  <a:pt x="18564487" y="6615708"/>
                </a:lnTo>
                <a:lnTo>
                  <a:pt x="0" y="6615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050663" y="8277729"/>
            <a:ext cx="19758210" cy="10238345"/>
          </a:xfrm>
          <a:custGeom>
            <a:avLst/>
            <a:gdLst/>
            <a:ahLst/>
            <a:cxnLst/>
            <a:rect l="l" t="t" r="r" b="b"/>
            <a:pathLst>
              <a:path w="19758210" h="10238345">
                <a:moveTo>
                  <a:pt x="0" y="0"/>
                </a:moveTo>
                <a:lnTo>
                  <a:pt x="19758209" y="0"/>
                </a:lnTo>
                <a:lnTo>
                  <a:pt x="19758209" y="10238345"/>
                </a:lnTo>
                <a:lnTo>
                  <a:pt x="0" y="1023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086096" y="7212926"/>
            <a:ext cx="5621451" cy="1471798"/>
          </a:xfrm>
          <a:custGeom>
            <a:avLst/>
            <a:gdLst/>
            <a:ahLst/>
            <a:cxnLst/>
            <a:rect l="l" t="t" r="r" b="b"/>
            <a:pathLst>
              <a:path w="5621451" h="1471798">
                <a:moveTo>
                  <a:pt x="0" y="0"/>
                </a:moveTo>
                <a:lnTo>
                  <a:pt x="5621450" y="0"/>
                </a:lnTo>
                <a:lnTo>
                  <a:pt x="5621450" y="1471798"/>
                </a:lnTo>
                <a:lnTo>
                  <a:pt x="0" y="1471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0" y="7966681"/>
            <a:ext cx="5583092" cy="2923510"/>
          </a:xfrm>
          <a:custGeom>
            <a:avLst/>
            <a:gdLst/>
            <a:ahLst/>
            <a:cxnLst/>
            <a:rect l="l" t="t" r="r" b="b"/>
            <a:pathLst>
              <a:path w="5583092" h="2923510">
                <a:moveTo>
                  <a:pt x="0" y="0"/>
                </a:moveTo>
                <a:lnTo>
                  <a:pt x="5583092" y="0"/>
                </a:lnTo>
                <a:lnTo>
                  <a:pt x="5583092" y="2923510"/>
                </a:lnTo>
                <a:lnTo>
                  <a:pt x="0" y="29235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15887" y="3374639"/>
            <a:ext cx="3190495" cy="4574186"/>
          </a:xfrm>
          <a:custGeom>
            <a:avLst/>
            <a:gdLst/>
            <a:ahLst/>
            <a:cxnLst/>
            <a:rect l="l" t="t" r="r" b="b"/>
            <a:pathLst>
              <a:path w="3190495" h="4574186">
                <a:moveTo>
                  <a:pt x="0" y="0"/>
                </a:moveTo>
                <a:lnTo>
                  <a:pt x="3190495" y="0"/>
                </a:lnTo>
                <a:lnTo>
                  <a:pt x="3190495" y="4574186"/>
                </a:lnTo>
                <a:lnTo>
                  <a:pt x="0" y="45741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537183" y="4635178"/>
            <a:ext cx="2311269" cy="3313647"/>
          </a:xfrm>
          <a:custGeom>
            <a:avLst/>
            <a:gdLst/>
            <a:ahLst/>
            <a:cxnLst/>
            <a:rect l="l" t="t" r="r" b="b"/>
            <a:pathLst>
              <a:path w="2311269" h="3313647">
                <a:moveTo>
                  <a:pt x="0" y="0"/>
                </a:moveTo>
                <a:lnTo>
                  <a:pt x="2311268" y="0"/>
                </a:lnTo>
                <a:lnTo>
                  <a:pt x="2311268" y="3313647"/>
                </a:lnTo>
                <a:lnTo>
                  <a:pt x="0" y="33136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5742987" y="2759028"/>
            <a:ext cx="12020268" cy="6689043"/>
          </a:xfrm>
          <a:custGeom>
            <a:avLst/>
            <a:gdLst/>
            <a:ahLst/>
            <a:cxnLst/>
            <a:rect l="l" t="t" r="r" b="b"/>
            <a:pathLst>
              <a:path w="12020268" h="6689043">
                <a:moveTo>
                  <a:pt x="0" y="0"/>
                </a:moveTo>
                <a:lnTo>
                  <a:pt x="12020267" y="0"/>
                </a:lnTo>
                <a:lnTo>
                  <a:pt x="12020267" y="6689043"/>
                </a:lnTo>
                <a:lnTo>
                  <a:pt x="0" y="66890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3000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6178764" y="3338311"/>
            <a:ext cx="11080536" cy="561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 Bold"/>
              </a:rPr>
              <a:t>Nhóm 3: Chuyên gia miền Nam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Nhiệm vụ: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+ Phân tích, đánh giá tác hại của lũ lụt trong các phương diện khác nhau: về vật chất, về con người, về môi trường, về kinh tế, …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+ Hình thức: Sử dụng PPT hoặc poster, có số liệu chính xác, sử dụng hình ảnh, biểu đồ minh họa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>
              <a:solidFill>
                <a:srgbClr val="0B91A0"/>
              </a:solidFill>
              <a:latin typeface="Roboto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029129" y="1681643"/>
            <a:ext cx="6048071" cy="87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03"/>
              </a:lnSpc>
              <a:spcBef>
                <a:spcPct val="0"/>
              </a:spcBef>
            </a:pPr>
            <a:r>
              <a:rPr lang="en-US" sz="5288">
                <a:solidFill>
                  <a:srgbClr val="0B91A0"/>
                </a:solidFill>
                <a:latin typeface="#9Slide05 Atlantika"/>
              </a:rPr>
              <a:t>b. Nguyên nhân gây ra lũ lụt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039108" y="809251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492491" y="-63651"/>
            <a:ext cx="6317183" cy="2550562"/>
          </a:xfrm>
          <a:custGeom>
            <a:avLst/>
            <a:gdLst/>
            <a:ahLst/>
            <a:cxnLst/>
            <a:rect l="l" t="t" r="r" b="b"/>
            <a:pathLst>
              <a:path w="6317183" h="2550562">
                <a:moveTo>
                  <a:pt x="0" y="0"/>
                </a:moveTo>
                <a:lnTo>
                  <a:pt x="6317183" y="0"/>
                </a:lnTo>
                <a:lnTo>
                  <a:pt x="6317183" y="2550562"/>
                </a:lnTo>
                <a:lnTo>
                  <a:pt x="0" y="2550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78340" y="208965"/>
            <a:ext cx="16787275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59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59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70155" y="1402130"/>
            <a:ext cx="14947690" cy="72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3"/>
              </a:lnSpc>
              <a:spcBef>
                <a:spcPct val="0"/>
              </a:spcBef>
            </a:pPr>
            <a:r>
              <a:rPr lang="en-US" sz="41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-1889707" y="2143276"/>
            <a:ext cx="5983673" cy="2415908"/>
          </a:xfrm>
          <a:custGeom>
            <a:avLst/>
            <a:gdLst/>
            <a:ahLst/>
            <a:cxnLst/>
            <a:rect l="l" t="t" r="r" b="b"/>
            <a:pathLst>
              <a:path w="5983673" h="2415908">
                <a:moveTo>
                  <a:pt x="5983673" y="0"/>
                </a:moveTo>
                <a:lnTo>
                  <a:pt x="0" y="0"/>
                </a:lnTo>
                <a:lnTo>
                  <a:pt x="0" y="2415908"/>
                </a:lnTo>
                <a:lnTo>
                  <a:pt x="5983673" y="2415908"/>
                </a:lnTo>
                <a:lnTo>
                  <a:pt x="59836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10291287" y="2800075"/>
            <a:ext cx="18564487" cy="6615708"/>
          </a:xfrm>
          <a:custGeom>
            <a:avLst/>
            <a:gdLst/>
            <a:ahLst/>
            <a:cxnLst/>
            <a:rect l="l" t="t" r="r" b="b"/>
            <a:pathLst>
              <a:path w="18564487" h="6615708">
                <a:moveTo>
                  <a:pt x="0" y="0"/>
                </a:moveTo>
                <a:lnTo>
                  <a:pt x="18564487" y="0"/>
                </a:lnTo>
                <a:lnTo>
                  <a:pt x="18564487" y="6615708"/>
                </a:lnTo>
                <a:lnTo>
                  <a:pt x="0" y="6615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107127" y="7966681"/>
            <a:ext cx="19758210" cy="10238345"/>
          </a:xfrm>
          <a:custGeom>
            <a:avLst/>
            <a:gdLst/>
            <a:ahLst/>
            <a:cxnLst/>
            <a:rect l="l" t="t" r="r" b="b"/>
            <a:pathLst>
              <a:path w="19758210" h="10238345">
                <a:moveTo>
                  <a:pt x="0" y="0"/>
                </a:moveTo>
                <a:lnTo>
                  <a:pt x="19758209" y="0"/>
                </a:lnTo>
                <a:lnTo>
                  <a:pt x="19758209" y="10238345"/>
                </a:lnTo>
                <a:lnTo>
                  <a:pt x="0" y="1023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8074482" y="2689999"/>
            <a:ext cx="6985297" cy="7547964"/>
          </a:xfrm>
          <a:custGeom>
            <a:avLst/>
            <a:gdLst/>
            <a:ahLst/>
            <a:cxnLst/>
            <a:rect l="l" t="t" r="r" b="b"/>
            <a:pathLst>
              <a:path w="6985297" h="7547964">
                <a:moveTo>
                  <a:pt x="0" y="0"/>
                </a:moveTo>
                <a:lnTo>
                  <a:pt x="6985298" y="0"/>
                </a:lnTo>
                <a:lnTo>
                  <a:pt x="6985298" y="7547964"/>
                </a:lnTo>
                <a:lnTo>
                  <a:pt x="0" y="7547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3398758" y="2410259"/>
            <a:ext cx="1403901" cy="1403901"/>
          </a:xfrm>
          <a:custGeom>
            <a:avLst/>
            <a:gdLst/>
            <a:ahLst/>
            <a:cxnLst/>
            <a:rect l="l" t="t" r="r" b="b"/>
            <a:pathLst>
              <a:path w="1403901" h="1403901">
                <a:moveTo>
                  <a:pt x="0" y="0"/>
                </a:moveTo>
                <a:lnTo>
                  <a:pt x="1403901" y="0"/>
                </a:lnTo>
                <a:lnTo>
                  <a:pt x="1403901" y="1403901"/>
                </a:lnTo>
                <a:lnTo>
                  <a:pt x="0" y="14039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1040711">
            <a:off x="7839405" y="3757303"/>
            <a:ext cx="1865144" cy="1016504"/>
          </a:xfrm>
          <a:custGeom>
            <a:avLst/>
            <a:gdLst/>
            <a:ahLst/>
            <a:cxnLst/>
            <a:rect l="l" t="t" r="r" b="b"/>
            <a:pathLst>
              <a:path w="1865144" h="1016504">
                <a:moveTo>
                  <a:pt x="0" y="0"/>
                </a:moveTo>
                <a:lnTo>
                  <a:pt x="1865145" y="0"/>
                </a:lnTo>
                <a:lnTo>
                  <a:pt x="1865145" y="1016503"/>
                </a:lnTo>
                <a:lnTo>
                  <a:pt x="0" y="10165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563846" y="5019970"/>
            <a:ext cx="1412746" cy="1989783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7128725" y="6463981"/>
            <a:ext cx="2015275" cy="1813748"/>
          </a:xfrm>
          <a:custGeom>
            <a:avLst/>
            <a:gdLst/>
            <a:ahLst/>
            <a:cxnLst/>
            <a:rect l="l" t="t" r="r" b="b"/>
            <a:pathLst>
              <a:path w="2015275" h="1813748">
                <a:moveTo>
                  <a:pt x="0" y="0"/>
                </a:moveTo>
                <a:lnTo>
                  <a:pt x="2015275" y="0"/>
                </a:lnTo>
                <a:lnTo>
                  <a:pt x="2015275" y="1813748"/>
                </a:lnTo>
                <a:lnTo>
                  <a:pt x="0" y="18137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5406341" y="8381474"/>
            <a:ext cx="2423008" cy="1753652"/>
          </a:xfrm>
          <a:custGeom>
            <a:avLst/>
            <a:gdLst/>
            <a:ahLst/>
            <a:cxnLst/>
            <a:rect l="l" t="t" r="r" b="b"/>
            <a:pathLst>
              <a:path w="2423008" h="1753652">
                <a:moveTo>
                  <a:pt x="0" y="0"/>
                </a:moveTo>
                <a:lnTo>
                  <a:pt x="2423008" y="0"/>
                </a:lnTo>
                <a:lnTo>
                  <a:pt x="2423008" y="1753652"/>
                </a:lnTo>
                <a:lnTo>
                  <a:pt x="0" y="17536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867" y="4265555"/>
            <a:ext cx="5902101" cy="6084640"/>
          </a:xfrm>
          <a:custGeom>
            <a:avLst/>
            <a:gdLst/>
            <a:ahLst/>
            <a:cxnLst/>
            <a:rect l="l" t="t" r="r" b="b"/>
            <a:pathLst>
              <a:path w="5902101" h="6084640">
                <a:moveTo>
                  <a:pt x="0" y="0"/>
                </a:moveTo>
                <a:lnTo>
                  <a:pt x="5902100" y="0"/>
                </a:lnTo>
                <a:lnTo>
                  <a:pt x="5902100" y="6084639"/>
                </a:lnTo>
                <a:lnTo>
                  <a:pt x="0" y="608463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2133600" y="2171700"/>
            <a:ext cx="4119435" cy="80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  <a:spcBef>
                <a:spcPct val="0"/>
              </a:spcBef>
            </a:pPr>
            <a:r>
              <a:rPr lang="en-US" sz="4885">
                <a:solidFill>
                  <a:srgbClr val="0B91A0"/>
                </a:solidFill>
                <a:latin typeface="#9Slide05 Atlantika"/>
              </a:rPr>
              <a:t>c. Tác hại của lũ lụt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25195" y="2847700"/>
            <a:ext cx="3083873" cy="89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000000"/>
                </a:solidFill>
                <a:latin typeface="Roboto Condensed"/>
              </a:rPr>
              <a:t>Gây thiệt hại về vật chất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70390" y="4137273"/>
            <a:ext cx="4063692" cy="89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013989"/>
                </a:solidFill>
                <a:latin typeface="Roboto Condensed"/>
              </a:rPr>
              <a:t>Gây thương vong về người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07195" y="5466870"/>
            <a:ext cx="4390082" cy="89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FFFFFF"/>
                </a:solidFill>
                <a:latin typeface="Roboto Condensed"/>
              </a:rPr>
              <a:t>Ảnh hưởng đến</a:t>
            </a:r>
          </a:p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FFFFFF"/>
                </a:solidFill>
                <a:latin typeface="Roboto Condensed"/>
              </a:rPr>
              <a:t> môi trường nước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44000" y="7057378"/>
            <a:ext cx="5257921" cy="89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010101"/>
                </a:solidFill>
                <a:latin typeface="Roboto Condensed"/>
              </a:rPr>
              <a:t>Là nguyên nhân của các loại mầm bệnh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73275" y="8796550"/>
            <a:ext cx="5257921" cy="89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024762"/>
                </a:solidFill>
                <a:latin typeface="Roboto Condensed"/>
              </a:rPr>
              <a:t>Ảnh hưởng trực tiếp đến nền kinh tế địa phương, đất nước.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600200" y="575310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52400" y="21771"/>
            <a:ext cx="3429000" cy="3455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>
                <a:solidFill>
                  <a:srgbClr val="0B91A0"/>
                </a:solidFill>
                <a:latin typeface="#9Slide07 SVNUT Triumph Press"/>
              </a:rPr>
              <a:t>Sơ đồ </a:t>
            </a:r>
          </a:p>
          <a:p>
            <a:pPr algn="just">
              <a:lnSpc>
                <a:spcPct val="130000"/>
              </a:lnSpc>
            </a:pPr>
            <a:r>
              <a:rPr lang="en-US" sz="4400">
                <a:solidFill>
                  <a:srgbClr val="0B91A0"/>
                </a:solidFill>
                <a:latin typeface="#9Slide07 SVNUT Triumph Press"/>
              </a:rPr>
              <a:t>khái quát</a:t>
            </a:r>
          </a:p>
          <a:p>
            <a:pPr algn="just">
              <a:lnSpc>
                <a:spcPct val="130000"/>
              </a:lnSpc>
            </a:pPr>
            <a:r>
              <a:rPr lang="en-US" sz="4400">
                <a:solidFill>
                  <a:srgbClr val="0B91A0"/>
                </a:solidFill>
                <a:latin typeface="#9Slide07 SVNUT Triumph Press"/>
              </a:rPr>
              <a:t>thông tin</a:t>
            </a:r>
          </a:p>
          <a:p>
            <a:pPr algn="just">
              <a:lnSpc>
                <a:spcPct val="130000"/>
              </a:lnSpc>
            </a:pPr>
            <a:r>
              <a:rPr lang="en-US" sz="4400">
                <a:solidFill>
                  <a:srgbClr val="0B91A0"/>
                </a:solidFill>
                <a:latin typeface="#9Slide07 SVNUT Triumph Press"/>
              </a:rPr>
              <a:t>của văn bản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BF473B7-6FB9-58E3-645C-E66F7682CC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611763"/>
              </p:ext>
            </p:extLst>
          </p:nvPr>
        </p:nvGraphicFramePr>
        <p:xfrm>
          <a:off x="3276600" y="495300"/>
          <a:ext cx="15392400" cy="754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039108" y="809251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34804" y="4400"/>
            <a:ext cx="16787275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0"/>
              </a:lnSpc>
            </a:pPr>
            <a:r>
              <a:rPr lang="en-US" sz="5900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59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59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7183" y="1087805"/>
            <a:ext cx="14947690" cy="72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3"/>
              </a:lnSpc>
              <a:spcBef>
                <a:spcPct val="0"/>
              </a:spcBef>
            </a:pPr>
            <a:r>
              <a:rPr lang="en-US" sz="41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-1889707" y="2143276"/>
            <a:ext cx="5983673" cy="2415908"/>
          </a:xfrm>
          <a:custGeom>
            <a:avLst/>
            <a:gdLst/>
            <a:ahLst/>
            <a:cxnLst/>
            <a:rect l="l" t="t" r="r" b="b"/>
            <a:pathLst>
              <a:path w="5983673" h="2415908">
                <a:moveTo>
                  <a:pt x="5983673" y="0"/>
                </a:moveTo>
                <a:lnTo>
                  <a:pt x="0" y="0"/>
                </a:lnTo>
                <a:lnTo>
                  <a:pt x="0" y="2415908"/>
                </a:lnTo>
                <a:lnTo>
                  <a:pt x="5983673" y="2415908"/>
                </a:lnTo>
                <a:lnTo>
                  <a:pt x="59836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389371" y="2759028"/>
            <a:ext cx="18564487" cy="6615708"/>
          </a:xfrm>
          <a:custGeom>
            <a:avLst/>
            <a:gdLst/>
            <a:ahLst/>
            <a:cxnLst/>
            <a:rect l="l" t="t" r="r" b="b"/>
            <a:pathLst>
              <a:path w="18564487" h="6615708">
                <a:moveTo>
                  <a:pt x="0" y="0"/>
                </a:moveTo>
                <a:lnTo>
                  <a:pt x="18564487" y="0"/>
                </a:lnTo>
                <a:lnTo>
                  <a:pt x="18564487" y="6615708"/>
                </a:lnTo>
                <a:lnTo>
                  <a:pt x="0" y="6615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1107127" y="7966681"/>
            <a:ext cx="19758210" cy="10238345"/>
          </a:xfrm>
          <a:custGeom>
            <a:avLst/>
            <a:gdLst/>
            <a:ahLst/>
            <a:cxnLst/>
            <a:rect l="l" t="t" r="r" b="b"/>
            <a:pathLst>
              <a:path w="19758210" h="10238345">
                <a:moveTo>
                  <a:pt x="0" y="0"/>
                </a:moveTo>
                <a:lnTo>
                  <a:pt x="19758209" y="0"/>
                </a:lnTo>
                <a:lnTo>
                  <a:pt x="19758209" y="10238345"/>
                </a:lnTo>
                <a:lnTo>
                  <a:pt x="0" y="1023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3029632" y="6726385"/>
            <a:ext cx="5621451" cy="1471798"/>
          </a:xfrm>
          <a:custGeom>
            <a:avLst/>
            <a:gdLst/>
            <a:ahLst/>
            <a:cxnLst/>
            <a:rect l="l" t="t" r="r" b="b"/>
            <a:pathLst>
              <a:path w="5621451" h="1471798">
                <a:moveTo>
                  <a:pt x="0" y="0"/>
                </a:moveTo>
                <a:lnTo>
                  <a:pt x="5621450" y="0"/>
                </a:lnTo>
                <a:lnTo>
                  <a:pt x="5621450" y="1471798"/>
                </a:lnTo>
                <a:lnTo>
                  <a:pt x="0" y="1471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7966681"/>
            <a:ext cx="5583092" cy="2923510"/>
          </a:xfrm>
          <a:custGeom>
            <a:avLst/>
            <a:gdLst/>
            <a:ahLst/>
            <a:cxnLst/>
            <a:rect l="l" t="t" r="r" b="b"/>
            <a:pathLst>
              <a:path w="5583092" h="2923510">
                <a:moveTo>
                  <a:pt x="0" y="0"/>
                </a:moveTo>
                <a:lnTo>
                  <a:pt x="5583092" y="0"/>
                </a:lnTo>
                <a:lnTo>
                  <a:pt x="5583092" y="2923510"/>
                </a:lnTo>
                <a:lnTo>
                  <a:pt x="0" y="29235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615887" y="3374639"/>
            <a:ext cx="3190495" cy="4574186"/>
          </a:xfrm>
          <a:custGeom>
            <a:avLst/>
            <a:gdLst/>
            <a:ahLst/>
            <a:cxnLst/>
            <a:rect l="l" t="t" r="r" b="b"/>
            <a:pathLst>
              <a:path w="3190495" h="4574186">
                <a:moveTo>
                  <a:pt x="0" y="0"/>
                </a:moveTo>
                <a:lnTo>
                  <a:pt x="3190495" y="0"/>
                </a:lnTo>
                <a:lnTo>
                  <a:pt x="3190495" y="4574186"/>
                </a:lnTo>
                <a:lnTo>
                  <a:pt x="0" y="45741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37183" y="4635178"/>
            <a:ext cx="2311269" cy="3313647"/>
          </a:xfrm>
          <a:custGeom>
            <a:avLst/>
            <a:gdLst/>
            <a:ahLst/>
            <a:cxnLst/>
            <a:rect l="l" t="t" r="r" b="b"/>
            <a:pathLst>
              <a:path w="2311269" h="3313647">
                <a:moveTo>
                  <a:pt x="0" y="0"/>
                </a:moveTo>
                <a:lnTo>
                  <a:pt x="2311268" y="0"/>
                </a:lnTo>
                <a:lnTo>
                  <a:pt x="2311268" y="3313647"/>
                </a:lnTo>
                <a:lnTo>
                  <a:pt x="0" y="33136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4100709" y="-242901"/>
            <a:ext cx="6317183" cy="2550562"/>
          </a:xfrm>
          <a:custGeom>
            <a:avLst/>
            <a:gdLst/>
            <a:ahLst/>
            <a:cxnLst/>
            <a:rect l="l" t="t" r="r" b="b"/>
            <a:pathLst>
              <a:path w="6317183" h="2550562">
                <a:moveTo>
                  <a:pt x="0" y="0"/>
                </a:moveTo>
                <a:lnTo>
                  <a:pt x="6317182" y="0"/>
                </a:lnTo>
                <a:lnTo>
                  <a:pt x="6317182" y="2550563"/>
                </a:lnTo>
                <a:lnTo>
                  <a:pt x="0" y="2550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5742987" y="3183715"/>
            <a:ext cx="10916081" cy="6074585"/>
          </a:xfrm>
          <a:custGeom>
            <a:avLst/>
            <a:gdLst/>
            <a:ahLst/>
            <a:cxnLst/>
            <a:rect l="l" t="t" r="r" b="b"/>
            <a:pathLst>
              <a:path w="10916081" h="6074585">
                <a:moveTo>
                  <a:pt x="0" y="0"/>
                </a:moveTo>
                <a:lnTo>
                  <a:pt x="10916081" y="0"/>
                </a:lnTo>
                <a:lnTo>
                  <a:pt x="10916081" y="6074585"/>
                </a:lnTo>
                <a:lnTo>
                  <a:pt x="0" y="60745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3000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6178764" y="3734376"/>
            <a:ext cx="10044526" cy="503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B91A0"/>
                </a:solidFill>
                <a:latin typeface="Roboto Condensed Bold"/>
              </a:rPr>
              <a:t>Nhóm 4: Khán giả, thư kí</a:t>
            </a:r>
          </a:p>
          <a:p>
            <a:pPr algn="ctr">
              <a:lnSpc>
                <a:spcPts val="5739"/>
              </a:lnSpc>
              <a:spcBef>
                <a:spcPct val="0"/>
              </a:spcBef>
            </a:pPr>
            <a:endParaRPr lang="en-US" sz="4099">
              <a:solidFill>
                <a:srgbClr val="0B91A0"/>
              </a:solidFill>
              <a:latin typeface="Roboto Condensed Bold"/>
            </a:endParaRP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B91A0"/>
                </a:solidFill>
                <a:latin typeface="Roboto Condensed"/>
              </a:rPr>
              <a:t>+ Đặt câu hỏi cho chương trình (ít nhất mỗi nhóm trình bày được khán giả phản hồi bằng 1 câu hỏi)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B91A0"/>
                </a:solidFill>
                <a:latin typeface="Roboto Condensed"/>
              </a:rPr>
              <a:t>+ Thực hiện Câu 5,6 SGK trang 73.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endParaRPr lang="en-US" sz="4099">
              <a:solidFill>
                <a:srgbClr val="0B91A0"/>
              </a:solidFill>
              <a:latin typeface="Roboto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05400" y="1866900"/>
            <a:ext cx="6111097" cy="800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3"/>
              </a:lnSpc>
              <a:spcBef>
                <a:spcPct val="0"/>
              </a:spcBef>
            </a:pPr>
            <a:r>
              <a:rPr lang="en-US" sz="4881" b="1">
                <a:solidFill>
                  <a:srgbClr val="0B91A0"/>
                </a:solidFill>
                <a:latin typeface="#9Slide05 Atlantika"/>
              </a:rPr>
              <a:t>d. Hỏi đáp về hiện tượng lũ lụt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406863" y="2856517"/>
            <a:ext cx="12881137" cy="5828714"/>
          </a:xfrm>
          <a:custGeom>
            <a:avLst/>
            <a:gdLst/>
            <a:ahLst/>
            <a:cxnLst/>
            <a:rect l="l" t="t" r="r" b="b"/>
            <a:pathLst>
              <a:path w="12881137" h="5828714">
                <a:moveTo>
                  <a:pt x="0" y="0"/>
                </a:moveTo>
                <a:lnTo>
                  <a:pt x="12881137" y="0"/>
                </a:lnTo>
                <a:lnTo>
                  <a:pt x="12881137" y="5828714"/>
                </a:lnTo>
                <a:lnTo>
                  <a:pt x="0" y="5828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72025" y="122845"/>
            <a:ext cx="16787275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dirty="0">
                <a:solidFill>
                  <a:srgbClr val="0B91A0"/>
                </a:solidFill>
                <a:latin typeface="Fraunces Bold"/>
              </a:rPr>
              <a:t>III. </a:t>
            </a:r>
            <a:r>
              <a:rPr lang="en-US" sz="6099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6099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13492" y="1191227"/>
            <a:ext cx="14947690" cy="76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3"/>
              </a:lnSpc>
              <a:spcBef>
                <a:spcPct val="0"/>
              </a:spcBef>
            </a:pPr>
            <a:r>
              <a:rPr lang="en-US" sz="43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11514" y="3983514"/>
            <a:ext cx="10157226" cy="349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Từ văn bản trên, em có suy nghĩ gì về hiện tượng lũ lụt ở nước ta nói riêng và trên thế giới nói chung?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Bản thân em cần biết thêm thông tin gì nữa về lũ lụt?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528BD498-ED44-2802-1660-0EFD9B5D7B0E}"/>
              </a:ext>
            </a:extLst>
          </p:cNvPr>
          <p:cNvSpPr txBox="1"/>
          <p:nvPr/>
        </p:nvSpPr>
        <p:spPr>
          <a:xfrm>
            <a:off x="5105400" y="1866900"/>
            <a:ext cx="6111097" cy="800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3"/>
              </a:lnSpc>
              <a:spcBef>
                <a:spcPct val="0"/>
              </a:spcBef>
            </a:pPr>
            <a:r>
              <a:rPr lang="en-US" sz="4881" b="1">
                <a:solidFill>
                  <a:srgbClr val="0B91A0"/>
                </a:solidFill>
                <a:latin typeface="#9Slide05 Atlantika"/>
              </a:rPr>
              <a:t>d. Hỏi đáp về hiện tượng lũ lụt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28279" y="5382573"/>
            <a:ext cx="7560601" cy="6172200"/>
          </a:xfrm>
          <a:custGeom>
            <a:avLst/>
            <a:gdLst/>
            <a:ahLst/>
            <a:cxnLst/>
            <a:rect l="l" t="t" r="r" b="b"/>
            <a:pathLst>
              <a:path w="7560601" h="6172200">
                <a:moveTo>
                  <a:pt x="0" y="0"/>
                </a:moveTo>
                <a:lnTo>
                  <a:pt x="7560602" y="0"/>
                </a:lnTo>
                <a:lnTo>
                  <a:pt x="7560602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-507109" y="5143500"/>
            <a:ext cx="7560601" cy="6172200"/>
          </a:xfrm>
          <a:custGeom>
            <a:avLst/>
            <a:gdLst/>
            <a:ahLst/>
            <a:cxnLst/>
            <a:rect l="l" t="t" r="r" b="b"/>
            <a:pathLst>
              <a:path w="7560601" h="6172200">
                <a:moveTo>
                  <a:pt x="7560601" y="0"/>
                </a:moveTo>
                <a:lnTo>
                  <a:pt x="0" y="0"/>
                </a:lnTo>
                <a:lnTo>
                  <a:pt x="0" y="6172200"/>
                </a:lnTo>
                <a:lnTo>
                  <a:pt x="7560601" y="6172200"/>
                </a:lnTo>
                <a:lnTo>
                  <a:pt x="75606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9162385">
            <a:off x="-242174" y="2762508"/>
            <a:ext cx="2541747" cy="3766325"/>
          </a:xfrm>
          <a:custGeom>
            <a:avLst/>
            <a:gdLst/>
            <a:ahLst/>
            <a:cxnLst/>
            <a:rect l="l" t="t" r="r" b="b"/>
            <a:pathLst>
              <a:path w="2541747" h="3766325">
                <a:moveTo>
                  <a:pt x="0" y="0"/>
                </a:moveTo>
                <a:lnTo>
                  <a:pt x="2541748" y="0"/>
                </a:lnTo>
                <a:lnTo>
                  <a:pt x="2541748" y="3766325"/>
                </a:lnTo>
                <a:lnTo>
                  <a:pt x="0" y="3766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5"/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33479" y="300082"/>
            <a:ext cx="17221043" cy="968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56702" y="2561939"/>
            <a:ext cx="9069762" cy="7709298"/>
          </a:xfrm>
          <a:custGeom>
            <a:avLst/>
            <a:gdLst/>
            <a:ahLst/>
            <a:cxnLst/>
            <a:rect l="l" t="t" r="r" b="b"/>
            <a:pathLst>
              <a:path w="9069762" h="7709298">
                <a:moveTo>
                  <a:pt x="0" y="0"/>
                </a:moveTo>
                <a:lnTo>
                  <a:pt x="9069762" y="0"/>
                </a:lnTo>
                <a:lnTo>
                  <a:pt x="9069762" y="7709298"/>
                </a:lnTo>
                <a:lnTo>
                  <a:pt x="0" y="7709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433425" y="3194304"/>
            <a:ext cx="7315200" cy="3898392"/>
          </a:xfrm>
          <a:custGeom>
            <a:avLst/>
            <a:gdLst/>
            <a:ahLst/>
            <a:cxnLst/>
            <a:rect l="l" t="t" r="r" b="b"/>
            <a:pathLst>
              <a:path w="7315200" h="3898392">
                <a:moveTo>
                  <a:pt x="0" y="0"/>
                </a:moveTo>
                <a:lnTo>
                  <a:pt x="7315200" y="0"/>
                </a:lnTo>
                <a:lnTo>
                  <a:pt x="7315200" y="3898392"/>
                </a:lnTo>
                <a:lnTo>
                  <a:pt x="0" y="38983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34804" y="156926"/>
            <a:ext cx="16787275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59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59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96545" y="1236660"/>
            <a:ext cx="14947690" cy="72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3"/>
              </a:lnSpc>
              <a:spcBef>
                <a:spcPct val="0"/>
              </a:spcBef>
            </a:pPr>
            <a:r>
              <a:rPr lang="en-US" sz="41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7054" y="3777144"/>
            <a:ext cx="7511388" cy="4908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Roboto Condensed"/>
              </a:rPr>
              <a:t>Lũ lụt là hiện tượng nguy hiểm, gây thiệt hại về người/vật chất -&gt; kéo lùi sự phát triển tốt đẹp của con người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Roboto Condensed"/>
              </a:rPr>
              <a:t>Lũ lụt có thể phòng tránh bằng việc giảm tác động tiêu cực tới thiên nhiên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08629" y="3745509"/>
            <a:ext cx="6335606" cy="208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24762"/>
                </a:solidFill>
                <a:latin typeface="Roboto Condensed"/>
              </a:rPr>
              <a:t>Cần biết thêm: Các giải pháp ngăn chặn/giảm thiểu tác dộng tiêu cực từ lũ lụt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CCAE1E4-9FF7-1D40-7B76-89907ED192A8}"/>
              </a:ext>
            </a:extLst>
          </p:cNvPr>
          <p:cNvSpPr txBox="1"/>
          <p:nvPr/>
        </p:nvSpPr>
        <p:spPr>
          <a:xfrm>
            <a:off x="5105400" y="1866900"/>
            <a:ext cx="6111097" cy="800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3"/>
              </a:lnSpc>
              <a:spcBef>
                <a:spcPct val="0"/>
              </a:spcBef>
            </a:pPr>
            <a:r>
              <a:rPr lang="en-US" sz="4881" b="1">
                <a:solidFill>
                  <a:srgbClr val="0B91A0"/>
                </a:solidFill>
                <a:latin typeface="#9Slide05 Atlantika"/>
              </a:rPr>
              <a:t>d. Hỏi đáp về hiện tượng lũ lụt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924910" y="3099039"/>
            <a:ext cx="10027152" cy="4537286"/>
          </a:xfrm>
          <a:custGeom>
            <a:avLst/>
            <a:gdLst/>
            <a:ahLst/>
            <a:cxnLst/>
            <a:rect l="l" t="t" r="r" b="b"/>
            <a:pathLst>
              <a:path w="10027152" h="4537286">
                <a:moveTo>
                  <a:pt x="0" y="0"/>
                </a:moveTo>
                <a:lnTo>
                  <a:pt x="10027152" y="0"/>
                </a:lnTo>
                <a:lnTo>
                  <a:pt x="1002715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649854" y="2508437"/>
            <a:ext cx="7275056" cy="8049854"/>
          </a:xfrm>
          <a:custGeom>
            <a:avLst/>
            <a:gdLst/>
            <a:ahLst/>
            <a:cxnLst/>
            <a:rect l="l" t="t" r="r" b="b"/>
            <a:pathLst>
              <a:path w="7275056" h="8049854">
                <a:moveTo>
                  <a:pt x="7275056" y="0"/>
                </a:moveTo>
                <a:lnTo>
                  <a:pt x="0" y="0"/>
                </a:lnTo>
                <a:lnTo>
                  <a:pt x="0" y="8049854"/>
                </a:lnTo>
                <a:lnTo>
                  <a:pt x="7275056" y="8049854"/>
                </a:lnTo>
                <a:lnTo>
                  <a:pt x="72750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72025" y="132500"/>
            <a:ext cx="16787275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6199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6199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70155" y="1341316"/>
            <a:ext cx="14947690" cy="76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3"/>
              </a:lnSpc>
              <a:spcBef>
                <a:spcPct val="0"/>
              </a:spcBef>
            </a:pPr>
            <a:r>
              <a:rPr lang="en-US" sz="4495">
                <a:solidFill>
                  <a:srgbClr val="0B91A0"/>
                </a:solidFill>
                <a:latin typeface="#9Slide07 SVNUT Triumph Press"/>
              </a:rPr>
              <a:t>3.2 Tìm hiểu các thông tin được triển khai trong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45746" y="4327637"/>
            <a:ext cx="8785480" cy="208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Bổ sung thông tin từ các nguồn khác nhau về hiện tượng lũ lụt chưa có trong văn bản.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00600" y="2019300"/>
            <a:ext cx="6155376" cy="858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00"/>
              </a:lnSpc>
              <a:spcBef>
                <a:spcPct val="0"/>
              </a:spcBef>
            </a:pPr>
            <a:r>
              <a:rPr lang="en-US" sz="5214" b="1">
                <a:solidFill>
                  <a:srgbClr val="0B91A0"/>
                </a:solidFill>
                <a:latin typeface="#9Slide05 Atlantika"/>
              </a:rPr>
              <a:t>d. Hỏi đáp về hiện tượng lũ lụt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8119" y="517685"/>
            <a:ext cx="16703806" cy="9395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88596" y="3252111"/>
            <a:ext cx="13704089" cy="7828461"/>
          </a:xfrm>
          <a:custGeom>
            <a:avLst/>
            <a:gdLst/>
            <a:ahLst/>
            <a:cxnLst/>
            <a:rect l="l" t="t" r="r" b="b"/>
            <a:pathLst>
              <a:path w="13704089" h="7828461">
                <a:moveTo>
                  <a:pt x="0" y="0"/>
                </a:moveTo>
                <a:lnTo>
                  <a:pt x="13704089" y="0"/>
                </a:lnTo>
                <a:lnTo>
                  <a:pt x="13704089" y="7828461"/>
                </a:lnTo>
                <a:lnTo>
                  <a:pt x="0" y="7828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9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604254" y="3645429"/>
            <a:ext cx="11672774" cy="561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endParaRPr/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Văn bản </a:t>
            </a:r>
            <a:r>
              <a:rPr lang="en-US" sz="3999">
                <a:solidFill>
                  <a:srgbClr val="0B91A0"/>
                </a:solidFill>
                <a:latin typeface="Roboto Condensed Bold Italics"/>
              </a:rPr>
              <a:t>Lũ lụt là gì? - Nguyên nhân và tác hại </a:t>
            </a:r>
            <a:r>
              <a:rPr lang="en-US" sz="3999">
                <a:solidFill>
                  <a:srgbClr val="0B91A0"/>
                </a:solidFill>
                <a:latin typeface="Roboto Condensed"/>
              </a:rPr>
              <a:t>thuộc kiểu văn bản nào sau đây?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A. Văn bản thông tin giải thích hiện tượng xã hội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B. Văn bản thông tin giải thích hiện tượng tự nhiên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C. Văn bản thông tin chứng minh một vấn đề có nhiều ý kiến phản đối</a:t>
            </a:r>
          </a:p>
          <a:p>
            <a:pPr algn="just">
              <a:lnSpc>
                <a:spcPts val="5599"/>
              </a:lnSpc>
            </a:pPr>
            <a:endParaRPr lang="en-US" sz="3999">
              <a:solidFill>
                <a:srgbClr val="0B91A0"/>
              </a:solidFill>
              <a:latin typeface="Roboto Condense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043913" y="6447319"/>
            <a:ext cx="758863" cy="719022"/>
          </a:xfrm>
          <a:custGeom>
            <a:avLst/>
            <a:gdLst/>
            <a:ahLst/>
            <a:cxnLst/>
            <a:rect l="l" t="t" r="r" b="b"/>
            <a:pathLst>
              <a:path w="758863" h="719022">
                <a:moveTo>
                  <a:pt x="0" y="0"/>
                </a:moveTo>
                <a:lnTo>
                  <a:pt x="758863" y="0"/>
                </a:lnTo>
                <a:lnTo>
                  <a:pt x="758863" y="719022"/>
                </a:lnTo>
                <a:lnTo>
                  <a:pt x="0" y="7190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5661316" y="2816593"/>
            <a:ext cx="1597984" cy="1649532"/>
          </a:xfrm>
          <a:custGeom>
            <a:avLst/>
            <a:gdLst/>
            <a:ahLst/>
            <a:cxnLst/>
            <a:rect l="l" t="t" r="r" b="b"/>
            <a:pathLst>
              <a:path w="1597984" h="1649532">
                <a:moveTo>
                  <a:pt x="0" y="0"/>
                </a:moveTo>
                <a:lnTo>
                  <a:pt x="1597984" y="0"/>
                </a:lnTo>
                <a:lnTo>
                  <a:pt x="1597984" y="1649532"/>
                </a:lnTo>
                <a:lnTo>
                  <a:pt x="0" y="16495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78157" y="8614986"/>
            <a:ext cx="1594169" cy="1286627"/>
          </a:xfrm>
          <a:custGeom>
            <a:avLst/>
            <a:gdLst/>
            <a:ahLst/>
            <a:cxnLst/>
            <a:rect l="l" t="t" r="r" b="b"/>
            <a:pathLst>
              <a:path w="1594169" h="1286627">
                <a:moveTo>
                  <a:pt x="0" y="0"/>
                </a:moveTo>
                <a:lnTo>
                  <a:pt x="1594169" y="0"/>
                </a:lnTo>
                <a:lnTo>
                  <a:pt x="1594169" y="1286628"/>
                </a:lnTo>
                <a:lnTo>
                  <a:pt x="0" y="12866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78157" y="1317376"/>
            <a:ext cx="17161608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B91A0"/>
                </a:solidFill>
                <a:latin typeface="#9Slide07 SVNUT Triumph Press"/>
              </a:rPr>
              <a:t>a. Nhận diện yếu tố đặc trưng của văn bản thông tin giải thích một hiện tượng tự nhiên trong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6791" y="546911"/>
            <a:ext cx="10144339" cy="64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</a:pPr>
            <a:r>
              <a:rPr lang="en-US" sz="5654">
                <a:solidFill>
                  <a:srgbClr val="0B91A0"/>
                </a:solidFill>
                <a:latin typeface="Fraunces Bold"/>
              </a:rPr>
              <a:t>IV. LUYỆN TẬP</a:t>
            </a:r>
          </a:p>
        </p:txBody>
      </p:sp>
      <p:sp>
        <p:nvSpPr>
          <p:cNvPr id="11" name="Freeform 11"/>
          <p:cNvSpPr/>
          <p:nvPr/>
        </p:nvSpPr>
        <p:spPr>
          <a:xfrm rot="-924705">
            <a:off x="15813906" y="4254416"/>
            <a:ext cx="894913" cy="923781"/>
          </a:xfrm>
          <a:custGeom>
            <a:avLst/>
            <a:gdLst/>
            <a:ahLst/>
            <a:cxnLst/>
            <a:rect l="l" t="t" r="r" b="b"/>
            <a:pathLst>
              <a:path w="894913" h="923781">
                <a:moveTo>
                  <a:pt x="0" y="0"/>
                </a:moveTo>
                <a:lnTo>
                  <a:pt x="894913" y="0"/>
                </a:lnTo>
                <a:lnTo>
                  <a:pt x="894913" y="923780"/>
                </a:lnTo>
                <a:lnTo>
                  <a:pt x="0" y="923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27041" y="2991871"/>
            <a:ext cx="13704089" cy="7828461"/>
          </a:xfrm>
          <a:custGeom>
            <a:avLst/>
            <a:gdLst/>
            <a:ahLst/>
            <a:cxnLst/>
            <a:rect l="l" t="t" r="r" b="b"/>
            <a:pathLst>
              <a:path w="13704089" h="7828461">
                <a:moveTo>
                  <a:pt x="0" y="0"/>
                </a:moveTo>
                <a:lnTo>
                  <a:pt x="13704089" y="0"/>
                </a:lnTo>
                <a:lnTo>
                  <a:pt x="13704089" y="7828461"/>
                </a:lnTo>
                <a:lnTo>
                  <a:pt x="0" y="7828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9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604254" y="3645429"/>
            <a:ext cx="10441003" cy="4908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endParaRPr/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Văn bản </a:t>
            </a:r>
            <a:r>
              <a:rPr lang="en-US" sz="3999">
                <a:solidFill>
                  <a:srgbClr val="0B91A0"/>
                </a:solidFill>
                <a:latin typeface="Roboto Condensed Bold Italics"/>
              </a:rPr>
              <a:t>Lũ lụt là gì? - Nguyên nhân và tác hại</a:t>
            </a:r>
            <a:r>
              <a:rPr lang="en-US" sz="3999">
                <a:solidFill>
                  <a:srgbClr val="0B91A0"/>
                </a:solidFill>
                <a:latin typeface="Roboto Condensed"/>
              </a:rPr>
              <a:t> viết về vấn đề chính nào?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A. Sóng thần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B. Sao băng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C. Lũ lụt</a:t>
            </a:r>
          </a:p>
          <a:p>
            <a:pPr algn="just">
              <a:lnSpc>
                <a:spcPts val="5599"/>
              </a:lnSpc>
            </a:pPr>
            <a:endParaRPr lang="en-US" sz="3999">
              <a:solidFill>
                <a:srgbClr val="0B91A0"/>
              </a:solidFill>
              <a:latin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661316" y="2816593"/>
            <a:ext cx="1597984" cy="1649532"/>
          </a:xfrm>
          <a:custGeom>
            <a:avLst/>
            <a:gdLst/>
            <a:ahLst/>
            <a:cxnLst/>
            <a:rect l="l" t="t" r="r" b="b"/>
            <a:pathLst>
              <a:path w="1597984" h="1649532">
                <a:moveTo>
                  <a:pt x="0" y="0"/>
                </a:moveTo>
                <a:lnTo>
                  <a:pt x="1597984" y="0"/>
                </a:lnTo>
                <a:lnTo>
                  <a:pt x="1597984" y="1649532"/>
                </a:lnTo>
                <a:lnTo>
                  <a:pt x="0" y="16495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219832" y="8685231"/>
            <a:ext cx="1594169" cy="1286627"/>
          </a:xfrm>
          <a:custGeom>
            <a:avLst/>
            <a:gdLst/>
            <a:ahLst/>
            <a:cxnLst/>
            <a:rect l="l" t="t" r="r" b="b"/>
            <a:pathLst>
              <a:path w="1594169" h="1286627">
                <a:moveTo>
                  <a:pt x="0" y="0"/>
                </a:moveTo>
                <a:lnTo>
                  <a:pt x="1594169" y="0"/>
                </a:lnTo>
                <a:lnTo>
                  <a:pt x="1594169" y="1286627"/>
                </a:lnTo>
                <a:lnTo>
                  <a:pt x="0" y="1286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78157" y="1317376"/>
            <a:ext cx="17161608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B91A0"/>
                </a:solidFill>
                <a:latin typeface="#9Slide07 SVNUT Triumph Press"/>
              </a:rPr>
              <a:t>a. Nhận diện yếu tố đặc trưng của văn bản thông tin giải thích một hiện tượng tự nhiên trong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6791" y="546911"/>
            <a:ext cx="10144339" cy="64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</a:pPr>
            <a:r>
              <a:rPr lang="en-US" sz="5654">
                <a:solidFill>
                  <a:srgbClr val="0B91A0"/>
                </a:solidFill>
                <a:latin typeface="Fraunces Bold"/>
              </a:rPr>
              <a:t>IV. LUYỆN TẬP</a:t>
            </a:r>
          </a:p>
        </p:txBody>
      </p:sp>
      <p:sp>
        <p:nvSpPr>
          <p:cNvPr id="11" name="Freeform 11"/>
          <p:cNvSpPr/>
          <p:nvPr/>
        </p:nvSpPr>
        <p:spPr>
          <a:xfrm rot="-924705">
            <a:off x="15813906" y="4254416"/>
            <a:ext cx="894913" cy="923781"/>
          </a:xfrm>
          <a:custGeom>
            <a:avLst/>
            <a:gdLst/>
            <a:ahLst/>
            <a:cxnLst/>
            <a:rect l="l" t="t" r="r" b="b"/>
            <a:pathLst>
              <a:path w="894913" h="923781">
                <a:moveTo>
                  <a:pt x="0" y="0"/>
                </a:moveTo>
                <a:lnTo>
                  <a:pt x="894913" y="0"/>
                </a:lnTo>
                <a:lnTo>
                  <a:pt x="894913" y="923780"/>
                </a:lnTo>
                <a:lnTo>
                  <a:pt x="0" y="923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0D799CC-3C10-70A1-A8FB-523A8CA4567D}"/>
              </a:ext>
            </a:extLst>
          </p:cNvPr>
          <p:cNvSpPr/>
          <p:nvPr/>
        </p:nvSpPr>
        <p:spPr>
          <a:xfrm>
            <a:off x="1905000" y="7124700"/>
            <a:ext cx="758863" cy="719022"/>
          </a:xfrm>
          <a:custGeom>
            <a:avLst/>
            <a:gdLst/>
            <a:ahLst/>
            <a:cxnLst/>
            <a:rect l="l" t="t" r="r" b="b"/>
            <a:pathLst>
              <a:path w="758863" h="719022">
                <a:moveTo>
                  <a:pt x="0" y="0"/>
                </a:moveTo>
                <a:lnTo>
                  <a:pt x="758863" y="0"/>
                </a:lnTo>
                <a:lnTo>
                  <a:pt x="758863" y="719022"/>
                </a:lnTo>
                <a:lnTo>
                  <a:pt x="0" y="7190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27041" y="2991871"/>
            <a:ext cx="13704089" cy="7828461"/>
          </a:xfrm>
          <a:custGeom>
            <a:avLst/>
            <a:gdLst/>
            <a:ahLst/>
            <a:cxnLst/>
            <a:rect l="l" t="t" r="r" b="b"/>
            <a:pathLst>
              <a:path w="13704089" h="7828461">
                <a:moveTo>
                  <a:pt x="0" y="0"/>
                </a:moveTo>
                <a:lnTo>
                  <a:pt x="13704089" y="0"/>
                </a:lnTo>
                <a:lnTo>
                  <a:pt x="13704089" y="7828461"/>
                </a:lnTo>
                <a:lnTo>
                  <a:pt x="0" y="7828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9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604254" y="3645429"/>
            <a:ext cx="10441003" cy="420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 Bold"/>
              </a:rPr>
              <a:t>Những từ ngữ sau đây có đặc điểm chung là gì? </a:t>
            </a:r>
            <a:r>
              <a:rPr lang="en-US" sz="3999">
                <a:solidFill>
                  <a:srgbClr val="0B91A0"/>
                </a:solidFill>
                <a:latin typeface="Roboto Condensed Bold Italics"/>
              </a:rPr>
              <a:t>Mưa lớn, sóng thần, thủy triều, lũ lụt, Trái đất...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A. Là từ ngữ miêu tả hiện tượng lũ lụt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B. Là thuật ngữ chuyên ngành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C. Là từ ngữ mang tính chất gợi hình gợi cảm</a:t>
            </a:r>
          </a:p>
          <a:p>
            <a:pPr algn="just">
              <a:lnSpc>
                <a:spcPts val="5599"/>
              </a:lnSpc>
            </a:pPr>
            <a:endParaRPr lang="en-US" sz="3999">
              <a:solidFill>
                <a:srgbClr val="0B91A0"/>
              </a:solidFill>
              <a:latin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661316" y="2816593"/>
            <a:ext cx="1597984" cy="1649532"/>
          </a:xfrm>
          <a:custGeom>
            <a:avLst/>
            <a:gdLst/>
            <a:ahLst/>
            <a:cxnLst/>
            <a:rect l="l" t="t" r="r" b="b"/>
            <a:pathLst>
              <a:path w="1597984" h="1649532">
                <a:moveTo>
                  <a:pt x="0" y="0"/>
                </a:moveTo>
                <a:lnTo>
                  <a:pt x="1597984" y="0"/>
                </a:lnTo>
                <a:lnTo>
                  <a:pt x="1597984" y="1649532"/>
                </a:lnTo>
                <a:lnTo>
                  <a:pt x="0" y="16495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219832" y="8685231"/>
            <a:ext cx="1594169" cy="1286627"/>
          </a:xfrm>
          <a:custGeom>
            <a:avLst/>
            <a:gdLst/>
            <a:ahLst/>
            <a:cxnLst/>
            <a:rect l="l" t="t" r="r" b="b"/>
            <a:pathLst>
              <a:path w="1594169" h="1286627">
                <a:moveTo>
                  <a:pt x="0" y="0"/>
                </a:moveTo>
                <a:lnTo>
                  <a:pt x="1594169" y="0"/>
                </a:lnTo>
                <a:lnTo>
                  <a:pt x="1594169" y="1286627"/>
                </a:lnTo>
                <a:lnTo>
                  <a:pt x="0" y="1286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78157" y="1317376"/>
            <a:ext cx="17161608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B91A0"/>
                </a:solidFill>
                <a:latin typeface="#9Slide07 SVNUT Triumph Press"/>
              </a:rPr>
              <a:t>a. Nhận diện yếu tố đặc trưng của văn bản thông tin giải thích một hiện tượng tự nhiên trong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6791" y="546911"/>
            <a:ext cx="10144339" cy="64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</a:pPr>
            <a:r>
              <a:rPr lang="en-US" sz="5654">
                <a:solidFill>
                  <a:srgbClr val="0B91A0"/>
                </a:solidFill>
                <a:latin typeface="Fraunces Bold"/>
              </a:rPr>
              <a:t>IV. LUYỆN TẬP</a:t>
            </a:r>
          </a:p>
        </p:txBody>
      </p:sp>
      <p:sp>
        <p:nvSpPr>
          <p:cNvPr id="11" name="Freeform 11"/>
          <p:cNvSpPr/>
          <p:nvPr/>
        </p:nvSpPr>
        <p:spPr>
          <a:xfrm rot="-924705">
            <a:off x="15813906" y="4254416"/>
            <a:ext cx="894913" cy="923781"/>
          </a:xfrm>
          <a:custGeom>
            <a:avLst/>
            <a:gdLst/>
            <a:ahLst/>
            <a:cxnLst/>
            <a:rect l="l" t="t" r="r" b="b"/>
            <a:pathLst>
              <a:path w="894913" h="923781">
                <a:moveTo>
                  <a:pt x="0" y="0"/>
                </a:moveTo>
                <a:lnTo>
                  <a:pt x="894913" y="0"/>
                </a:lnTo>
                <a:lnTo>
                  <a:pt x="894913" y="923780"/>
                </a:lnTo>
                <a:lnTo>
                  <a:pt x="0" y="923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00BB881-6FA2-B4F6-610C-6E2E386104D5}"/>
              </a:ext>
            </a:extLst>
          </p:cNvPr>
          <p:cNvSpPr/>
          <p:nvPr/>
        </p:nvSpPr>
        <p:spPr>
          <a:xfrm>
            <a:off x="1905000" y="5905500"/>
            <a:ext cx="758863" cy="719022"/>
          </a:xfrm>
          <a:custGeom>
            <a:avLst/>
            <a:gdLst/>
            <a:ahLst/>
            <a:cxnLst/>
            <a:rect l="l" t="t" r="r" b="b"/>
            <a:pathLst>
              <a:path w="758863" h="719022">
                <a:moveTo>
                  <a:pt x="0" y="0"/>
                </a:moveTo>
                <a:lnTo>
                  <a:pt x="758863" y="0"/>
                </a:lnTo>
                <a:lnTo>
                  <a:pt x="758863" y="719022"/>
                </a:lnTo>
                <a:lnTo>
                  <a:pt x="0" y="7190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02705" y="2782321"/>
            <a:ext cx="15771369" cy="9009395"/>
          </a:xfrm>
          <a:custGeom>
            <a:avLst/>
            <a:gdLst/>
            <a:ahLst/>
            <a:cxnLst/>
            <a:rect l="l" t="t" r="r" b="b"/>
            <a:pathLst>
              <a:path w="15771369" h="9009395">
                <a:moveTo>
                  <a:pt x="0" y="0"/>
                </a:moveTo>
                <a:lnTo>
                  <a:pt x="15771369" y="0"/>
                </a:lnTo>
                <a:lnTo>
                  <a:pt x="15771369" y="9009395"/>
                </a:lnTo>
                <a:lnTo>
                  <a:pt x="0" y="9009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9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652430" y="3645429"/>
            <a:ext cx="13161571" cy="6317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 Bold"/>
              </a:rPr>
              <a:t>Trong câu văn sau, để nhấn mạnh thông tin về sự nguy hiểm của lũ lụt, người viết đã sử dụng phương pháp nào?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 Italics"/>
              </a:rPr>
              <a:t>Điển hình là lũ lụt ở sông Dương Tử của Trung Quốc năm 1911 đã khiến cho 100 000 người chết [...]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A. Dùng phương tiện ngôn ngữ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B. Dùng phương tiện ngôn ngữ kết hợp phương tiện phi ngôn ngữ bằng hình ảnh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C. Dùng những số liệu, con số xác thực</a:t>
            </a:r>
          </a:p>
          <a:p>
            <a:pPr algn="just">
              <a:lnSpc>
                <a:spcPts val="5599"/>
              </a:lnSpc>
            </a:pPr>
            <a:endParaRPr lang="en-US" sz="3999">
              <a:solidFill>
                <a:srgbClr val="0B91A0"/>
              </a:solidFill>
              <a:latin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661316" y="2816593"/>
            <a:ext cx="1597984" cy="1649532"/>
          </a:xfrm>
          <a:custGeom>
            <a:avLst/>
            <a:gdLst/>
            <a:ahLst/>
            <a:cxnLst/>
            <a:rect l="l" t="t" r="r" b="b"/>
            <a:pathLst>
              <a:path w="1597984" h="1649532">
                <a:moveTo>
                  <a:pt x="0" y="0"/>
                </a:moveTo>
                <a:lnTo>
                  <a:pt x="1597984" y="0"/>
                </a:lnTo>
                <a:lnTo>
                  <a:pt x="1597984" y="1649532"/>
                </a:lnTo>
                <a:lnTo>
                  <a:pt x="0" y="16495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219832" y="8685231"/>
            <a:ext cx="1594169" cy="1286627"/>
          </a:xfrm>
          <a:custGeom>
            <a:avLst/>
            <a:gdLst/>
            <a:ahLst/>
            <a:cxnLst/>
            <a:rect l="l" t="t" r="r" b="b"/>
            <a:pathLst>
              <a:path w="1594169" h="1286627">
                <a:moveTo>
                  <a:pt x="0" y="0"/>
                </a:moveTo>
                <a:lnTo>
                  <a:pt x="1594169" y="0"/>
                </a:lnTo>
                <a:lnTo>
                  <a:pt x="1594169" y="1286627"/>
                </a:lnTo>
                <a:lnTo>
                  <a:pt x="0" y="1286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78157" y="1317376"/>
            <a:ext cx="17161608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B91A0"/>
                </a:solidFill>
                <a:latin typeface="#9Slide07 SVNUT Triumph Press"/>
              </a:rPr>
              <a:t>a. Nhận diện yếu tố đặc trưng của văn bản thông tin giải thích một hiện tượng tự nhiên trong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6791" y="546911"/>
            <a:ext cx="10144339" cy="64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</a:pPr>
            <a:r>
              <a:rPr lang="en-US" sz="5654">
                <a:solidFill>
                  <a:srgbClr val="0B91A0"/>
                </a:solidFill>
                <a:latin typeface="Fraunces Bold"/>
              </a:rPr>
              <a:t>IV. LUYỆN TẬP</a:t>
            </a:r>
          </a:p>
        </p:txBody>
      </p:sp>
      <p:sp>
        <p:nvSpPr>
          <p:cNvPr id="11" name="Freeform 11"/>
          <p:cNvSpPr/>
          <p:nvPr/>
        </p:nvSpPr>
        <p:spPr>
          <a:xfrm rot="-924705">
            <a:off x="15813906" y="4254416"/>
            <a:ext cx="894913" cy="923781"/>
          </a:xfrm>
          <a:custGeom>
            <a:avLst/>
            <a:gdLst/>
            <a:ahLst/>
            <a:cxnLst/>
            <a:rect l="l" t="t" r="r" b="b"/>
            <a:pathLst>
              <a:path w="894913" h="923781">
                <a:moveTo>
                  <a:pt x="0" y="0"/>
                </a:moveTo>
                <a:lnTo>
                  <a:pt x="894913" y="0"/>
                </a:lnTo>
                <a:lnTo>
                  <a:pt x="894913" y="923780"/>
                </a:lnTo>
                <a:lnTo>
                  <a:pt x="0" y="923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616045AA-A946-498C-1760-683407E8AA76}"/>
              </a:ext>
            </a:extLst>
          </p:cNvPr>
          <p:cNvSpPr/>
          <p:nvPr/>
        </p:nvSpPr>
        <p:spPr>
          <a:xfrm>
            <a:off x="9448800" y="8572500"/>
            <a:ext cx="758863" cy="719022"/>
          </a:xfrm>
          <a:custGeom>
            <a:avLst/>
            <a:gdLst/>
            <a:ahLst/>
            <a:cxnLst/>
            <a:rect l="l" t="t" r="r" b="b"/>
            <a:pathLst>
              <a:path w="758863" h="719022">
                <a:moveTo>
                  <a:pt x="0" y="0"/>
                </a:moveTo>
                <a:lnTo>
                  <a:pt x="758863" y="0"/>
                </a:lnTo>
                <a:lnTo>
                  <a:pt x="758863" y="719022"/>
                </a:lnTo>
                <a:lnTo>
                  <a:pt x="0" y="7190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676400" y="6207885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02705" y="2991871"/>
            <a:ext cx="15404542" cy="8799845"/>
          </a:xfrm>
          <a:custGeom>
            <a:avLst/>
            <a:gdLst/>
            <a:ahLst/>
            <a:cxnLst/>
            <a:rect l="l" t="t" r="r" b="b"/>
            <a:pathLst>
              <a:path w="15404542" h="8799845">
                <a:moveTo>
                  <a:pt x="0" y="0"/>
                </a:moveTo>
                <a:lnTo>
                  <a:pt x="15404542" y="0"/>
                </a:lnTo>
                <a:lnTo>
                  <a:pt x="15404542" y="8799845"/>
                </a:lnTo>
                <a:lnTo>
                  <a:pt x="0" y="879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9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600200" y="3924300"/>
            <a:ext cx="13161571" cy="497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 Bold"/>
              </a:rPr>
              <a:t>Trong văn bản, người viết đã nêu ra 5 tác hại của lũ lụt. Đó là biểu hiện của các triển khai thông tin nào?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A. Trình bày theo trật tự thời gian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B. Quan hệ nguyên nhân - kết quả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C.Phân loại đối tượng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D. So sánh đối chiếu</a:t>
            </a:r>
          </a:p>
          <a:p>
            <a:pPr algn="just">
              <a:lnSpc>
                <a:spcPts val="5599"/>
              </a:lnSpc>
            </a:pPr>
            <a:endParaRPr lang="en-US" sz="3999">
              <a:solidFill>
                <a:srgbClr val="0B91A0"/>
              </a:solidFill>
              <a:latin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661316" y="2816593"/>
            <a:ext cx="1597984" cy="1649532"/>
          </a:xfrm>
          <a:custGeom>
            <a:avLst/>
            <a:gdLst/>
            <a:ahLst/>
            <a:cxnLst/>
            <a:rect l="l" t="t" r="r" b="b"/>
            <a:pathLst>
              <a:path w="1597984" h="1649532">
                <a:moveTo>
                  <a:pt x="0" y="0"/>
                </a:moveTo>
                <a:lnTo>
                  <a:pt x="1597984" y="0"/>
                </a:lnTo>
                <a:lnTo>
                  <a:pt x="1597984" y="1649532"/>
                </a:lnTo>
                <a:lnTo>
                  <a:pt x="0" y="16495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219832" y="8685231"/>
            <a:ext cx="1594169" cy="1286627"/>
          </a:xfrm>
          <a:custGeom>
            <a:avLst/>
            <a:gdLst/>
            <a:ahLst/>
            <a:cxnLst/>
            <a:rect l="l" t="t" r="r" b="b"/>
            <a:pathLst>
              <a:path w="1594169" h="1286627">
                <a:moveTo>
                  <a:pt x="0" y="0"/>
                </a:moveTo>
                <a:lnTo>
                  <a:pt x="1594169" y="0"/>
                </a:lnTo>
                <a:lnTo>
                  <a:pt x="1594169" y="1286627"/>
                </a:lnTo>
                <a:lnTo>
                  <a:pt x="0" y="1286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78157" y="1317376"/>
            <a:ext cx="17161608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B91A0"/>
                </a:solidFill>
                <a:latin typeface="#9Slide07 SVNUT Triumph Press"/>
              </a:rPr>
              <a:t>a. Nhận diện yếu tố đặc trưng của văn bản thông tin giải thích một hiện tượng tự nhiên trong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6791" y="546911"/>
            <a:ext cx="10144339" cy="64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</a:pPr>
            <a:r>
              <a:rPr lang="en-US" sz="5654">
                <a:solidFill>
                  <a:srgbClr val="0B91A0"/>
                </a:solidFill>
                <a:latin typeface="Fraunces Bold"/>
              </a:rPr>
              <a:t>IV. LUYỆN TẬP</a:t>
            </a:r>
          </a:p>
        </p:txBody>
      </p:sp>
      <p:sp>
        <p:nvSpPr>
          <p:cNvPr id="11" name="Freeform 11"/>
          <p:cNvSpPr/>
          <p:nvPr/>
        </p:nvSpPr>
        <p:spPr>
          <a:xfrm rot="-924705">
            <a:off x="15813906" y="4254416"/>
            <a:ext cx="894913" cy="923781"/>
          </a:xfrm>
          <a:custGeom>
            <a:avLst/>
            <a:gdLst/>
            <a:ahLst/>
            <a:cxnLst/>
            <a:rect l="l" t="t" r="r" b="b"/>
            <a:pathLst>
              <a:path w="894913" h="923781">
                <a:moveTo>
                  <a:pt x="0" y="0"/>
                </a:moveTo>
                <a:lnTo>
                  <a:pt x="894913" y="0"/>
                </a:lnTo>
                <a:lnTo>
                  <a:pt x="894913" y="923780"/>
                </a:lnTo>
                <a:lnTo>
                  <a:pt x="0" y="923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F0FAE57-E9F5-B356-D3F4-2DFBC64991B4}"/>
              </a:ext>
            </a:extLst>
          </p:cNvPr>
          <p:cNvSpPr/>
          <p:nvPr/>
        </p:nvSpPr>
        <p:spPr>
          <a:xfrm>
            <a:off x="6019800" y="6819900"/>
            <a:ext cx="758863" cy="719022"/>
          </a:xfrm>
          <a:custGeom>
            <a:avLst/>
            <a:gdLst/>
            <a:ahLst/>
            <a:cxnLst/>
            <a:rect l="l" t="t" r="r" b="b"/>
            <a:pathLst>
              <a:path w="758863" h="719022">
                <a:moveTo>
                  <a:pt x="0" y="0"/>
                </a:moveTo>
                <a:lnTo>
                  <a:pt x="758863" y="0"/>
                </a:lnTo>
                <a:lnTo>
                  <a:pt x="758863" y="719022"/>
                </a:lnTo>
                <a:lnTo>
                  <a:pt x="0" y="7190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2562" y="-283711"/>
            <a:ext cx="6000883" cy="8603417"/>
          </a:xfrm>
          <a:custGeom>
            <a:avLst/>
            <a:gdLst/>
            <a:ahLst/>
            <a:cxnLst/>
            <a:rect l="l" t="t" r="r" b="b"/>
            <a:pathLst>
              <a:path w="6000883" h="8603417">
                <a:moveTo>
                  <a:pt x="0" y="0"/>
                </a:moveTo>
                <a:lnTo>
                  <a:pt x="6000883" y="0"/>
                </a:lnTo>
                <a:lnTo>
                  <a:pt x="6000883" y="8603417"/>
                </a:lnTo>
                <a:lnTo>
                  <a:pt x="0" y="8603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282360" y="3774481"/>
            <a:ext cx="14787328" cy="5269666"/>
          </a:xfrm>
          <a:custGeom>
            <a:avLst/>
            <a:gdLst/>
            <a:ahLst/>
            <a:cxnLst/>
            <a:rect l="l" t="t" r="r" b="b"/>
            <a:pathLst>
              <a:path w="14787328" h="5269666">
                <a:moveTo>
                  <a:pt x="0" y="0"/>
                </a:moveTo>
                <a:lnTo>
                  <a:pt x="14787329" y="0"/>
                </a:lnTo>
                <a:lnTo>
                  <a:pt x="14787329" y="5269666"/>
                </a:lnTo>
                <a:lnTo>
                  <a:pt x="0" y="5269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8690704"/>
            <a:ext cx="18127626" cy="1647966"/>
          </a:xfrm>
          <a:custGeom>
            <a:avLst/>
            <a:gdLst/>
            <a:ahLst/>
            <a:cxnLst/>
            <a:rect l="l" t="t" r="r" b="b"/>
            <a:pathLst>
              <a:path w="18127626" h="1647966">
                <a:moveTo>
                  <a:pt x="0" y="0"/>
                </a:moveTo>
                <a:lnTo>
                  <a:pt x="18127626" y="0"/>
                </a:lnTo>
                <a:lnTo>
                  <a:pt x="18127626" y="1647966"/>
                </a:lnTo>
                <a:lnTo>
                  <a:pt x="0" y="1647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581219" y="2728095"/>
            <a:ext cx="4158920" cy="5962609"/>
          </a:xfrm>
          <a:custGeom>
            <a:avLst/>
            <a:gdLst/>
            <a:ahLst/>
            <a:cxnLst/>
            <a:rect l="l" t="t" r="r" b="b"/>
            <a:pathLst>
              <a:path w="4158920" h="5962609">
                <a:moveTo>
                  <a:pt x="4158920" y="0"/>
                </a:moveTo>
                <a:lnTo>
                  <a:pt x="0" y="0"/>
                </a:lnTo>
                <a:lnTo>
                  <a:pt x="0" y="5962609"/>
                </a:lnTo>
                <a:lnTo>
                  <a:pt x="4158920" y="5962609"/>
                </a:lnTo>
                <a:lnTo>
                  <a:pt x="41589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2275080" y="7948422"/>
            <a:ext cx="13557441" cy="2948743"/>
          </a:xfrm>
          <a:custGeom>
            <a:avLst/>
            <a:gdLst/>
            <a:ahLst/>
            <a:cxnLst/>
            <a:rect l="l" t="t" r="r" b="b"/>
            <a:pathLst>
              <a:path w="13557441" h="2948743">
                <a:moveTo>
                  <a:pt x="0" y="0"/>
                </a:moveTo>
                <a:lnTo>
                  <a:pt x="13557440" y="0"/>
                </a:lnTo>
                <a:lnTo>
                  <a:pt x="13557440" y="2948743"/>
                </a:lnTo>
                <a:lnTo>
                  <a:pt x="0" y="2948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282360" y="5398111"/>
            <a:ext cx="9634540" cy="4116576"/>
          </a:xfrm>
          <a:custGeom>
            <a:avLst/>
            <a:gdLst/>
            <a:ahLst/>
            <a:cxnLst/>
            <a:rect l="l" t="t" r="r" b="b"/>
            <a:pathLst>
              <a:path w="9634540" h="4116576">
                <a:moveTo>
                  <a:pt x="0" y="0"/>
                </a:moveTo>
                <a:lnTo>
                  <a:pt x="9634540" y="0"/>
                </a:lnTo>
                <a:lnTo>
                  <a:pt x="9634540" y="4116576"/>
                </a:lnTo>
                <a:lnTo>
                  <a:pt x="0" y="4116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3897491" y="1708550"/>
            <a:ext cx="8551743" cy="6869900"/>
          </a:xfrm>
          <a:custGeom>
            <a:avLst/>
            <a:gdLst/>
            <a:ahLst/>
            <a:cxnLst/>
            <a:rect l="l" t="t" r="r" b="b"/>
            <a:pathLst>
              <a:path w="8551743" h="6869900">
                <a:moveTo>
                  <a:pt x="8551743" y="0"/>
                </a:moveTo>
                <a:lnTo>
                  <a:pt x="0" y="0"/>
                </a:lnTo>
                <a:lnTo>
                  <a:pt x="0" y="6869900"/>
                </a:lnTo>
                <a:lnTo>
                  <a:pt x="8551743" y="6869900"/>
                </a:lnTo>
                <a:lnTo>
                  <a:pt x="855174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5375216" y="3922748"/>
            <a:ext cx="6772075" cy="2461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00000"/>
                </a:solidFill>
                <a:latin typeface="Roboto Condensed"/>
              </a:rPr>
              <a:t>Phiếu học tập 03</a:t>
            </a:r>
          </a:p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00000"/>
                </a:solidFill>
                <a:latin typeface="Roboto Condensed"/>
              </a:rPr>
              <a:t>Thực hiện theo bàn</a:t>
            </a:r>
          </a:p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00000"/>
                </a:solidFill>
                <a:latin typeface="Roboto Condensed"/>
              </a:rPr>
              <a:t>Thời gian: 5 phút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31686" y="694988"/>
            <a:ext cx="10144339" cy="64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</a:pPr>
            <a:r>
              <a:rPr lang="en-US" sz="5654">
                <a:solidFill>
                  <a:srgbClr val="0B91A0"/>
                </a:solidFill>
                <a:latin typeface="Fraunces Bold"/>
              </a:rPr>
              <a:t>IV. LUYỆN TẬP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82360" y="1490408"/>
            <a:ext cx="5179829" cy="721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B91A0"/>
                </a:solidFill>
                <a:latin typeface="#9Slide07 SVNUT Triumph Press"/>
              </a:rPr>
              <a:t>b. Viết kết nối 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3230" y="2079859"/>
            <a:ext cx="10761785" cy="8743950"/>
          </a:xfrm>
          <a:custGeom>
            <a:avLst/>
            <a:gdLst/>
            <a:ahLst/>
            <a:cxnLst/>
            <a:rect l="l" t="t" r="r" b="b"/>
            <a:pathLst>
              <a:path w="10761785" h="8743950">
                <a:moveTo>
                  <a:pt x="0" y="0"/>
                </a:moveTo>
                <a:lnTo>
                  <a:pt x="10761785" y="0"/>
                </a:lnTo>
                <a:lnTo>
                  <a:pt x="10761785" y="8743950"/>
                </a:lnTo>
                <a:lnTo>
                  <a:pt x="0" y="874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235096" y="2927224"/>
            <a:ext cx="9845670" cy="6227386"/>
          </a:xfrm>
          <a:custGeom>
            <a:avLst/>
            <a:gdLst/>
            <a:ahLst/>
            <a:cxnLst/>
            <a:rect l="l" t="t" r="r" b="b"/>
            <a:pathLst>
              <a:path w="9845670" h="6227386">
                <a:moveTo>
                  <a:pt x="0" y="0"/>
                </a:moveTo>
                <a:lnTo>
                  <a:pt x="9845670" y="0"/>
                </a:lnTo>
                <a:lnTo>
                  <a:pt x="9845670" y="6227386"/>
                </a:lnTo>
                <a:lnTo>
                  <a:pt x="0" y="6227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829909" y="8052553"/>
            <a:ext cx="20744032" cy="2411494"/>
          </a:xfrm>
          <a:custGeom>
            <a:avLst/>
            <a:gdLst/>
            <a:ahLst/>
            <a:cxnLst/>
            <a:rect l="l" t="t" r="r" b="b"/>
            <a:pathLst>
              <a:path w="20744032" h="2411494">
                <a:moveTo>
                  <a:pt x="0" y="0"/>
                </a:moveTo>
                <a:lnTo>
                  <a:pt x="20744032" y="0"/>
                </a:lnTo>
                <a:lnTo>
                  <a:pt x="20744032" y="2411494"/>
                </a:lnTo>
                <a:lnTo>
                  <a:pt x="0" y="2411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582911">
            <a:off x="-2272606" y="2217228"/>
            <a:ext cx="9056403" cy="11355992"/>
          </a:xfrm>
          <a:custGeom>
            <a:avLst/>
            <a:gdLst/>
            <a:ahLst/>
            <a:cxnLst/>
            <a:rect l="l" t="t" r="r" b="b"/>
            <a:pathLst>
              <a:path w="9056403" h="11355992">
                <a:moveTo>
                  <a:pt x="0" y="0"/>
                </a:moveTo>
                <a:lnTo>
                  <a:pt x="9056403" y="0"/>
                </a:lnTo>
                <a:lnTo>
                  <a:pt x="9056403" y="11355992"/>
                </a:lnTo>
                <a:lnTo>
                  <a:pt x="0" y="113559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735826" y="2683184"/>
            <a:ext cx="9845670" cy="6227386"/>
          </a:xfrm>
          <a:custGeom>
            <a:avLst/>
            <a:gdLst/>
            <a:ahLst/>
            <a:cxnLst/>
            <a:rect l="l" t="t" r="r" b="b"/>
            <a:pathLst>
              <a:path w="9845670" h="6227386">
                <a:moveTo>
                  <a:pt x="0" y="0"/>
                </a:moveTo>
                <a:lnTo>
                  <a:pt x="9845670" y="0"/>
                </a:lnTo>
                <a:lnTo>
                  <a:pt x="9845670" y="6227386"/>
                </a:lnTo>
                <a:lnTo>
                  <a:pt x="0" y="6227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630950" y="3555446"/>
            <a:ext cx="10477489" cy="268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04737F"/>
                </a:solidFill>
                <a:latin typeface="Roboto Condensed"/>
              </a:rPr>
              <a:t>Hãy viết đoạn văn khoảng 8 câu bàn về vấn đề: </a:t>
            </a:r>
            <a:r>
              <a:rPr lang="en-US" sz="5099">
                <a:solidFill>
                  <a:srgbClr val="04737F"/>
                </a:solidFill>
                <a:latin typeface="Roboto Condensed Bold Italics"/>
              </a:rPr>
              <a:t>Không phải là không có giải pháp hữu hiệu ngăn chặn lũ lụt và thiên tai.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6266" y="797751"/>
            <a:ext cx="10144339" cy="73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4"/>
              </a:lnSpc>
            </a:pPr>
            <a:r>
              <a:rPr lang="en-US" sz="6354">
                <a:solidFill>
                  <a:srgbClr val="0B91A0"/>
                </a:solidFill>
                <a:latin typeface="Fraunces Bold"/>
              </a:rPr>
              <a:t>IV. LUYỆN TẬP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00938" y="1632942"/>
            <a:ext cx="5179829" cy="847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B91A0"/>
                </a:solidFill>
                <a:latin typeface="#9Slide07 SVNUT Triumph Press"/>
              </a:rPr>
              <a:t>b. Viết kết nối 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3445" y="2117400"/>
            <a:ext cx="16027751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</a:pPr>
            <a:r>
              <a:rPr lang="en-US" sz="6999" spc="-384">
                <a:solidFill>
                  <a:srgbClr val="017F8D"/>
                </a:solidFill>
                <a:latin typeface="Fraunces Bold"/>
              </a:rPr>
              <a:t>VĂN BẢN THÔNG TIN</a:t>
            </a:r>
          </a:p>
        </p:txBody>
      </p:sp>
      <p:sp>
        <p:nvSpPr>
          <p:cNvPr id="3" name="Freeform 3"/>
          <p:cNvSpPr/>
          <p:nvPr/>
        </p:nvSpPr>
        <p:spPr>
          <a:xfrm>
            <a:off x="-765643" y="8897887"/>
            <a:ext cx="16342511" cy="2778227"/>
          </a:xfrm>
          <a:custGeom>
            <a:avLst/>
            <a:gdLst/>
            <a:ahLst/>
            <a:cxnLst/>
            <a:rect l="l" t="t" r="r" b="b"/>
            <a:pathLst>
              <a:path w="16342511" h="2778227">
                <a:moveTo>
                  <a:pt x="0" y="0"/>
                </a:moveTo>
                <a:lnTo>
                  <a:pt x="16342511" y="0"/>
                </a:lnTo>
                <a:lnTo>
                  <a:pt x="16342511" y="2778226"/>
                </a:lnTo>
                <a:lnTo>
                  <a:pt x="0" y="2778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5697174" y="9258300"/>
            <a:ext cx="15978076" cy="3086100"/>
            <a:chOff x="0" y="0"/>
            <a:chExt cx="420821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08218" cy="812800"/>
            </a:xfrm>
            <a:custGeom>
              <a:avLst/>
              <a:gdLst/>
              <a:ahLst/>
              <a:cxnLst/>
              <a:rect l="l" t="t" r="r" b="b"/>
              <a:pathLst>
                <a:path w="4208218" h="812800">
                  <a:moveTo>
                    <a:pt x="2104109" y="0"/>
                  </a:moveTo>
                  <a:cubicBezTo>
                    <a:pt x="942042" y="0"/>
                    <a:pt x="0" y="181951"/>
                    <a:pt x="0" y="406400"/>
                  </a:cubicBezTo>
                  <a:cubicBezTo>
                    <a:pt x="0" y="630849"/>
                    <a:pt x="942042" y="812800"/>
                    <a:pt x="2104109" y="812800"/>
                  </a:cubicBezTo>
                  <a:cubicBezTo>
                    <a:pt x="3266176" y="812800"/>
                    <a:pt x="4208218" y="630849"/>
                    <a:pt x="4208218" y="406400"/>
                  </a:cubicBezTo>
                  <a:cubicBezTo>
                    <a:pt x="4208218" y="181951"/>
                    <a:pt x="3266176" y="0"/>
                    <a:pt x="2104109" y="0"/>
                  </a:cubicBezTo>
                </a:path>
              </a:pathLst>
            </a:custGeom>
            <a:solidFill>
              <a:srgbClr val="C7D85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7133664" y="4220545"/>
            <a:ext cx="14267329" cy="6580805"/>
          </a:xfrm>
          <a:custGeom>
            <a:avLst/>
            <a:gdLst/>
            <a:ahLst/>
            <a:cxnLst/>
            <a:rect l="l" t="t" r="r" b="b"/>
            <a:pathLst>
              <a:path w="14267329" h="6580805">
                <a:moveTo>
                  <a:pt x="0" y="0"/>
                </a:moveTo>
                <a:lnTo>
                  <a:pt x="14267328" y="0"/>
                </a:lnTo>
                <a:lnTo>
                  <a:pt x="14267328" y="6580805"/>
                </a:lnTo>
                <a:lnTo>
                  <a:pt x="0" y="6580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094062" y="2057400"/>
            <a:ext cx="14199166" cy="8229600"/>
          </a:xfrm>
          <a:custGeom>
            <a:avLst/>
            <a:gdLst/>
            <a:ahLst/>
            <a:cxnLst/>
            <a:rect l="l" t="t" r="r" b="b"/>
            <a:pathLst>
              <a:path w="14199166" h="8229600">
                <a:moveTo>
                  <a:pt x="0" y="0"/>
                </a:moveTo>
                <a:lnTo>
                  <a:pt x="14199166" y="0"/>
                </a:lnTo>
                <a:lnTo>
                  <a:pt x="141991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8315868" y="904875"/>
            <a:ext cx="2162906" cy="104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  <a:spcBef>
                <a:spcPct val="0"/>
              </a:spcBef>
            </a:pPr>
            <a:r>
              <a:rPr lang="en-US" sz="6128">
                <a:solidFill>
                  <a:srgbClr val="017F8D"/>
                </a:solidFill>
                <a:latin typeface="Fraunces"/>
              </a:rPr>
              <a:t>BÀI 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38401" y="3499289"/>
            <a:ext cx="13715794" cy="15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38"/>
              </a:lnSpc>
            </a:pPr>
            <a:r>
              <a:rPr lang="en-US" sz="9313">
                <a:solidFill>
                  <a:srgbClr val="017F8D"/>
                </a:solidFill>
                <a:latin typeface="#9Slide05 Atlantika"/>
              </a:rPr>
              <a:t>Lũ lụt là gì?  - Nguyên nhân và tác hại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83377" y="3566287"/>
            <a:ext cx="8489551" cy="6897760"/>
          </a:xfrm>
          <a:custGeom>
            <a:avLst/>
            <a:gdLst/>
            <a:ahLst/>
            <a:cxnLst/>
            <a:rect l="l" t="t" r="r" b="b"/>
            <a:pathLst>
              <a:path w="8489551" h="6897760">
                <a:moveTo>
                  <a:pt x="0" y="0"/>
                </a:moveTo>
                <a:lnTo>
                  <a:pt x="8489552" y="0"/>
                </a:lnTo>
                <a:lnTo>
                  <a:pt x="8489552" y="6897760"/>
                </a:lnTo>
                <a:lnTo>
                  <a:pt x="0" y="689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829909" y="8052553"/>
            <a:ext cx="20744032" cy="2411494"/>
          </a:xfrm>
          <a:custGeom>
            <a:avLst/>
            <a:gdLst/>
            <a:ahLst/>
            <a:cxnLst/>
            <a:rect l="l" t="t" r="r" b="b"/>
            <a:pathLst>
              <a:path w="20744032" h="2411494">
                <a:moveTo>
                  <a:pt x="0" y="0"/>
                </a:moveTo>
                <a:lnTo>
                  <a:pt x="20744032" y="0"/>
                </a:lnTo>
                <a:lnTo>
                  <a:pt x="20744032" y="2411494"/>
                </a:lnTo>
                <a:lnTo>
                  <a:pt x="0" y="241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82911">
            <a:off x="-6179896" y="3580304"/>
            <a:ext cx="9056403" cy="11355992"/>
          </a:xfrm>
          <a:custGeom>
            <a:avLst/>
            <a:gdLst/>
            <a:ahLst/>
            <a:cxnLst/>
            <a:rect l="l" t="t" r="r" b="b"/>
            <a:pathLst>
              <a:path w="9056403" h="11355992">
                <a:moveTo>
                  <a:pt x="0" y="0"/>
                </a:moveTo>
                <a:lnTo>
                  <a:pt x="9056404" y="0"/>
                </a:lnTo>
                <a:lnTo>
                  <a:pt x="9056404" y="11355992"/>
                </a:lnTo>
                <a:lnTo>
                  <a:pt x="0" y="11355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469937" y="483908"/>
            <a:ext cx="10144339" cy="73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1"/>
              </a:lnSpc>
            </a:pPr>
            <a:r>
              <a:rPr lang="en-US" sz="6254">
                <a:solidFill>
                  <a:srgbClr val="0B91A0"/>
                </a:solidFill>
                <a:latin typeface="Fraunces Bold"/>
              </a:rPr>
              <a:t>IV. LUYỆN TẬP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52192" y="1436545"/>
            <a:ext cx="5179829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B91A0"/>
                </a:solidFill>
                <a:latin typeface="#9Slide07 SVNUT Triumph Press"/>
              </a:rPr>
              <a:t>b. Viết kết nối đọc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902403" y="2592467"/>
          <a:ext cx="16772694" cy="6464603"/>
        </p:xfrm>
        <a:graphic>
          <a:graphicData uri="http://schemas.openxmlformats.org/drawingml/2006/table">
            <a:tbl>
              <a:tblPr/>
              <a:tblGrid>
                <a:gridCol w="2390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2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7684"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Mở đoạn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92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Dẫn dắt và nêu câu chủ đề của đề bài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3799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Thân đoạn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920"/>
                    </a:solidFill>
                  </a:tcPr>
                </a:tc>
                <a:tc>
                  <a:txBody>
                    <a:bodyPr/>
                    <a:lstStyle/>
                    <a:p>
                      <a:pPr marL="863599" lvl="1" indent="-431800" algn="just">
                        <a:lnSpc>
                          <a:spcPts val="55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Giải thích hiện tượng lũ lụt và tác hại</a:t>
                      </a:r>
                      <a:endParaRPr lang="en-US" sz="1100"/>
                    </a:p>
                    <a:p>
                      <a:pPr marL="863599" lvl="1" indent="-431800" algn="just">
                        <a:lnSpc>
                          <a:spcPts val="5599"/>
                        </a:lnSpc>
                        <a:buFont typeface="Arial"/>
                        <a:buChar char="•"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Đưa ra các giải pháp hữu hiệu:</a:t>
                      </a:r>
                    </a:p>
                    <a:p>
                      <a:pPr algn="just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+ Tối thiểu 03 giải pháp kèm bằng chứng xác thực, tiêu biểu</a:t>
                      </a:r>
                    </a:p>
                    <a:p>
                      <a:pPr algn="just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+ Phê phán nhận thức sai lầm hoặc những hành động thờ ơ hoặc sai phạm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3120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Kết đoạn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920"/>
                    </a:solidFill>
                  </a:tcPr>
                </a:tc>
                <a:tc>
                  <a:txBody>
                    <a:bodyPr/>
                    <a:lstStyle/>
                    <a:p>
                      <a:pPr marL="863599" lvl="1" indent="-431800" algn="just">
                        <a:lnSpc>
                          <a:spcPts val="55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Bày tỏ quyết tâm hoặc mong muốn của bản thân.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41618" y="2119310"/>
            <a:ext cx="14017830" cy="8866277"/>
          </a:xfrm>
          <a:custGeom>
            <a:avLst/>
            <a:gdLst/>
            <a:ahLst/>
            <a:cxnLst/>
            <a:rect l="l" t="t" r="r" b="b"/>
            <a:pathLst>
              <a:path w="14017830" h="8866277">
                <a:moveTo>
                  <a:pt x="0" y="0"/>
                </a:moveTo>
                <a:lnTo>
                  <a:pt x="14017830" y="0"/>
                </a:lnTo>
                <a:lnTo>
                  <a:pt x="14017830" y="8866277"/>
                </a:lnTo>
                <a:lnTo>
                  <a:pt x="0" y="8866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829909" y="8052553"/>
            <a:ext cx="20744032" cy="2411494"/>
          </a:xfrm>
          <a:custGeom>
            <a:avLst/>
            <a:gdLst/>
            <a:ahLst/>
            <a:cxnLst/>
            <a:rect l="l" t="t" r="r" b="b"/>
            <a:pathLst>
              <a:path w="20744032" h="2411494">
                <a:moveTo>
                  <a:pt x="0" y="0"/>
                </a:moveTo>
                <a:lnTo>
                  <a:pt x="20744032" y="0"/>
                </a:lnTo>
                <a:lnTo>
                  <a:pt x="20744032" y="2411494"/>
                </a:lnTo>
                <a:lnTo>
                  <a:pt x="0" y="241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2146094" y="1028700"/>
            <a:ext cx="8998574" cy="9560238"/>
          </a:xfrm>
          <a:custGeom>
            <a:avLst/>
            <a:gdLst/>
            <a:ahLst/>
            <a:cxnLst/>
            <a:rect l="l" t="t" r="r" b="b"/>
            <a:pathLst>
              <a:path w="8998574" h="9560238">
                <a:moveTo>
                  <a:pt x="0" y="0"/>
                </a:moveTo>
                <a:lnTo>
                  <a:pt x="8998574" y="0"/>
                </a:lnTo>
                <a:lnTo>
                  <a:pt x="8998574" y="9560238"/>
                </a:lnTo>
                <a:lnTo>
                  <a:pt x="0" y="9560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559876" y="1005927"/>
            <a:ext cx="11381314" cy="83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7197">
                <a:solidFill>
                  <a:srgbClr val="0B91A0"/>
                </a:solidFill>
                <a:latin typeface="Fraunces Bold"/>
              </a:rPr>
              <a:t>V. 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38412" y="2831152"/>
            <a:ext cx="10424241" cy="623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1" lvl="1" indent="-474980" algn="just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55169"/>
                </a:solidFill>
                <a:latin typeface="Roboto Condensed"/>
              </a:rPr>
              <a:t>Thiết kế một video/poster/truyện ehon về chủ đề lũ lụt: nguyên nhân – tác hại – giải pháp (Khuyến khích).</a:t>
            </a:r>
          </a:p>
          <a:p>
            <a:pPr marL="949961" lvl="1" indent="-474980" algn="just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055169"/>
                </a:solidFill>
                <a:latin typeface="Roboto Condensed"/>
              </a:rPr>
              <a:t>HS đọc mở rộng văn bản ở nhà: đọc + khám phá văn bản </a:t>
            </a:r>
            <a:r>
              <a:rPr lang="en-US" sz="4400">
                <a:solidFill>
                  <a:srgbClr val="055169"/>
                </a:solidFill>
                <a:latin typeface="Roboto Condensed Italics"/>
              </a:rPr>
              <a:t>Vì sao chim bồ câu không lạc đường? </a:t>
            </a:r>
            <a:r>
              <a:rPr lang="en-US" sz="4400">
                <a:solidFill>
                  <a:srgbClr val="055169"/>
                </a:solidFill>
                <a:latin typeface="Roboto Condensed"/>
              </a:rPr>
              <a:t>theo phiếu gợi dẫn ở nhà, trình bày sản phẩm trên lớp</a:t>
            </a:r>
          </a:p>
          <a:p>
            <a:pPr algn="just">
              <a:lnSpc>
                <a:spcPts val="6160"/>
              </a:lnSpc>
              <a:spcBef>
                <a:spcPct val="0"/>
              </a:spcBef>
            </a:pPr>
            <a:endParaRPr lang="en-US" sz="4400">
              <a:solidFill>
                <a:srgbClr val="055169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41259"/>
            <a:ext cx="16230600" cy="1683925"/>
          </a:xfrm>
          <a:custGeom>
            <a:avLst/>
            <a:gdLst/>
            <a:ahLst/>
            <a:cxnLst/>
            <a:rect l="l" t="t" r="r" b="b"/>
            <a:pathLst>
              <a:path w="16230600" h="1683925">
                <a:moveTo>
                  <a:pt x="0" y="0"/>
                </a:moveTo>
                <a:lnTo>
                  <a:pt x="16230600" y="0"/>
                </a:lnTo>
                <a:lnTo>
                  <a:pt x="16230600" y="1683924"/>
                </a:lnTo>
                <a:lnTo>
                  <a:pt x="0" y="1683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024952" y="7921996"/>
            <a:ext cx="16110902" cy="7558490"/>
            <a:chOff x="0" y="0"/>
            <a:chExt cx="173248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2481" cy="812800"/>
            </a:xfrm>
            <a:custGeom>
              <a:avLst/>
              <a:gdLst/>
              <a:ahLst/>
              <a:cxnLst/>
              <a:rect l="l" t="t" r="r" b="b"/>
              <a:pathLst>
                <a:path w="1732481" h="812800">
                  <a:moveTo>
                    <a:pt x="866241" y="0"/>
                  </a:moveTo>
                  <a:cubicBezTo>
                    <a:pt x="387829" y="0"/>
                    <a:pt x="0" y="181951"/>
                    <a:pt x="0" y="406400"/>
                  </a:cubicBezTo>
                  <a:cubicBezTo>
                    <a:pt x="0" y="630849"/>
                    <a:pt x="387829" y="812800"/>
                    <a:pt x="866241" y="812800"/>
                  </a:cubicBezTo>
                  <a:cubicBezTo>
                    <a:pt x="1344652" y="812800"/>
                    <a:pt x="1732481" y="630849"/>
                    <a:pt x="1732481" y="406400"/>
                  </a:cubicBezTo>
                  <a:cubicBezTo>
                    <a:pt x="1732481" y="181951"/>
                    <a:pt x="1344652" y="0"/>
                    <a:pt x="866241" y="0"/>
                  </a:cubicBezTo>
                </a:path>
              </a:pathLst>
            </a:custGeom>
            <a:solidFill>
              <a:srgbClr val="D9DB6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05700" y="6599912"/>
            <a:ext cx="1834400" cy="2311055"/>
          </a:xfrm>
          <a:custGeom>
            <a:avLst/>
            <a:gdLst/>
            <a:ahLst/>
            <a:cxnLst/>
            <a:rect l="l" t="t" r="r" b="b"/>
            <a:pathLst>
              <a:path w="1834400" h="2311055">
                <a:moveTo>
                  <a:pt x="0" y="0"/>
                </a:moveTo>
                <a:lnTo>
                  <a:pt x="1834400" y="0"/>
                </a:lnTo>
                <a:lnTo>
                  <a:pt x="1834400" y="2311055"/>
                </a:lnTo>
                <a:lnTo>
                  <a:pt x="0" y="2311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11563872" y="3070594"/>
            <a:ext cx="6724128" cy="7396540"/>
          </a:xfrm>
          <a:custGeom>
            <a:avLst/>
            <a:gdLst/>
            <a:ahLst/>
            <a:cxnLst/>
            <a:rect l="l" t="t" r="r" b="b"/>
            <a:pathLst>
              <a:path w="6724128" h="7396540">
                <a:moveTo>
                  <a:pt x="6724128" y="0"/>
                </a:moveTo>
                <a:lnTo>
                  <a:pt x="0" y="0"/>
                </a:lnTo>
                <a:lnTo>
                  <a:pt x="0" y="7396540"/>
                </a:lnTo>
                <a:lnTo>
                  <a:pt x="6724128" y="7396540"/>
                </a:lnTo>
                <a:lnTo>
                  <a:pt x="672412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28700" y="2913184"/>
            <a:ext cx="10535172" cy="6641548"/>
          </a:xfrm>
          <a:custGeom>
            <a:avLst/>
            <a:gdLst/>
            <a:ahLst/>
            <a:cxnLst/>
            <a:rect l="l" t="t" r="r" b="b"/>
            <a:pathLst>
              <a:path w="10535172" h="6641548">
                <a:moveTo>
                  <a:pt x="0" y="0"/>
                </a:moveTo>
                <a:lnTo>
                  <a:pt x="10535172" y="0"/>
                </a:lnTo>
                <a:lnTo>
                  <a:pt x="10535172" y="6641549"/>
                </a:lnTo>
                <a:lnTo>
                  <a:pt x="0" y="6641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813609" y="735692"/>
            <a:ext cx="13900252" cy="82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9"/>
              </a:lnSpc>
            </a:pPr>
            <a:r>
              <a:rPr lang="en-US" sz="6999">
                <a:solidFill>
                  <a:srgbClr val="0B91A0"/>
                </a:solidFill>
                <a:latin typeface="Fraunces Bold"/>
              </a:rPr>
              <a:t>II. ĐỌC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11610" y="1820544"/>
            <a:ext cx="14947690" cy="736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3"/>
              </a:lnSpc>
              <a:spcBef>
                <a:spcPct val="0"/>
              </a:spcBef>
            </a:pPr>
            <a:r>
              <a:rPr lang="en-US" sz="4295">
                <a:solidFill>
                  <a:srgbClr val="0B91A0"/>
                </a:solidFill>
                <a:latin typeface="#9Slide07 SVNUT Triumph Press"/>
              </a:rPr>
              <a:t>Đọc văn bản "Lũ lụt là gì? – Nguyên nhân và tác hại"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21871" y="4227594"/>
            <a:ext cx="8206372" cy="2014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7" lvl="1" indent="-442594" algn="just">
              <a:lnSpc>
                <a:spcPts val="5329"/>
              </a:lnSpc>
              <a:buFont typeface="Arial"/>
              <a:buChar char="•"/>
            </a:pPr>
            <a:r>
              <a:rPr lang="en-US" sz="4099">
                <a:solidFill>
                  <a:srgbClr val="0E350A"/>
                </a:solidFill>
                <a:latin typeface="Roboto Condensed"/>
              </a:rPr>
              <a:t>HS đọc nối tiếp; thực hiện các nhiệm vụ trong khi đọc</a:t>
            </a:r>
          </a:p>
          <a:p>
            <a:pPr marL="885187" lvl="1" indent="-442594" algn="just">
              <a:lnSpc>
                <a:spcPts val="5329"/>
              </a:lnSpc>
              <a:buFont typeface="Arial"/>
              <a:buChar char="•"/>
            </a:pPr>
            <a:r>
              <a:rPr lang="en-US" sz="4099">
                <a:solidFill>
                  <a:srgbClr val="0E350A"/>
                </a:solidFill>
                <a:latin typeface="Roboto Condensed"/>
              </a:rPr>
              <a:t>HS đọc văn bản rõ ràng, mạch lạc.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66705" y="1449501"/>
            <a:ext cx="20441977" cy="8841155"/>
          </a:xfrm>
          <a:custGeom>
            <a:avLst/>
            <a:gdLst/>
            <a:ahLst/>
            <a:cxnLst/>
            <a:rect l="l" t="t" r="r" b="b"/>
            <a:pathLst>
              <a:path w="20441977" h="8841155">
                <a:moveTo>
                  <a:pt x="0" y="0"/>
                </a:moveTo>
                <a:lnTo>
                  <a:pt x="20441977" y="0"/>
                </a:lnTo>
                <a:lnTo>
                  <a:pt x="20441977" y="8841155"/>
                </a:lnTo>
                <a:lnTo>
                  <a:pt x="0" y="8841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128430" y="8402801"/>
            <a:ext cx="20726192" cy="1884199"/>
          </a:xfrm>
          <a:custGeom>
            <a:avLst/>
            <a:gdLst/>
            <a:ahLst/>
            <a:cxnLst/>
            <a:rect l="l" t="t" r="r" b="b"/>
            <a:pathLst>
              <a:path w="20726192" h="1884199">
                <a:moveTo>
                  <a:pt x="0" y="0"/>
                </a:moveTo>
                <a:lnTo>
                  <a:pt x="20726192" y="0"/>
                </a:lnTo>
                <a:lnTo>
                  <a:pt x="20726192" y="1884199"/>
                </a:lnTo>
                <a:lnTo>
                  <a:pt x="0" y="1884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4908756" y="6147897"/>
            <a:ext cx="22168056" cy="6317896"/>
          </a:xfrm>
          <a:custGeom>
            <a:avLst/>
            <a:gdLst/>
            <a:ahLst/>
            <a:cxnLst/>
            <a:rect l="l" t="t" r="r" b="b"/>
            <a:pathLst>
              <a:path w="22168056" h="6317896">
                <a:moveTo>
                  <a:pt x="0" y="0"/>
                </a:moveTo>
                <a:lnTo>
                  <a:pt x="22168056" y="0"/>
                </a:lnTo>
                <a:lnTo>
                  <a:pt x="22168056" y="6317896"/>
                </a:lnTo>
                <a:lnTo>
                  <a:pt x="0" y="631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4060942" y="123078"/>
            <a:ext cx="3734525" cy="1811245"/>
          </a:xfrm>
          <a:custGeom>
            <a:avLst/>
            <a:gdLst/>
            <a:ahLst/>
            <a:cxnLst/>
            <a:rect l="l" t="t" r="r" b="b"/>
            <a:pathLst>
              <a:path w="3734525" h="1811245">
                <a:moveTo>
                  <a:pt x="0" y="0"/>
                </a:moveTo>
                <a:lnTo>
                  <a:pt x="3734525" y="0"/>
                </a:lnTo>
                <a:lnTo>
                  <a:pt x="3734525" y="1811244"/>
                </a:lnTo>
                <a:lnTo>
                  <a:pt x="0" y="1811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1558522" y="3211073"/>
          <a:ext cx="16028358" cy="6339731"/>
        </p:xfrm>
        <a:graphic>
          <a:graphicData uri="http://schemas.openxmlformats.org/drawingml/2006/table">
            <a:tbl>
              <a:tblPr/>
              <a:tblGrid>
                <a:gridCol w="12564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122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 Bold"/>
                        </a:rPr>
                        <a:t> Tiêu chí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B230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 Bold"/>
                        </a:rPr>
                        <a:t>Có 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B230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 Bold"/>
                        </a:rPr>
                        <a:t>Không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B230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122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104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9741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2642"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Ngắt nghỉ hợp lí, sử dụng giọng điệu khác nhau để nhấn mạnh được các thông tin quan trọng trong văn bản.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1028700" y="1974558"/>
            <a:ext cx="1469669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Đánh giá kĩ năng đọc theo bảng kiểm.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0151" y="955535"/>
            <a:ext cx="13900252" cy="82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9"/>
              </a:lnSpc>
            </a:pPr>
            <a:r>
              <a:rPr lang="en-US" sz="6999">
                <a:solidFill>
                  <a:srgbClr val="0B91A0"/>
                </a:solidFill>
                <a:latin typeface="Fraunces Bold"/>
              </a:rPr>
              <a:t>II. ĐỌC VĂN BẢN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83920"/>
            <a:ext cx="18288000" cy="9403080"/>
          </a:xfrm>
          <a:custGeom>
            <a:avLst/>
            <a:gdLst/>
            <a:ahLst/>
            <a:cxnLst/>
            <a:rect l="l" t="t" r="r" b="b"/>
            <a:pathLst>
              <a:path w="18288000" h="9403080">
                <a:moveTo>
                  <a:pt x="0" y="0"/>
                </a:moveTo>
                <a:lnTo>
                  <a:pt x="18288000" y="0"/>
                </a:lnTo>
                <a:lnTo>
                  <a:pt x="18288000" y="9403080"/>
                </a:lnTo>
                <a:lnTo>
                  <a:pt x="0" y="940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50363" y="312420"/>
            <a:ext cx="167872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60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60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76752" y="1665803"/>
            <a:ext cx="14947690" cy="736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3"/>
              </a:lnSpc>
              <a:spcBef>
                <a:spcPct val="0"/>
              </a:spcBef>
            </a:pPr>
            <a:r>
              <a:rPr lang="en-US" sz="4295">
                <a:solidFill>
                  <a:srgbClr val="0B91A0"/>
                </a:solidFill>
                <a:latin typeface="#9Slide07 SVNUT Triumph Press"/>
              </a:rPr>
              <a:t>3.1. Đặc trưng của văn bản thông tin trong văn bản</a:t>
            </a:r>
          </a:p>
        </p:txBody>
      </p:sp>
      <p:sp>
        <p:nvSpPr>
          <p:cNvPr id="5" name="Freeform 5"/>
          <p:cNvSpPr/>
          <p:nvPr/>
        </p:nvSpPr>
        <p:spPr>
          <a:xfrm>
            <a:off x="3614035" y="2822415"/>
            <a:ext cx="12095133" cy="6984939"/>
          </a:xfrm>
          <a:custGeom>
            <a:avLst/>
            <a:gdLst/>
            <a:ahLst/>
            <a:cxnLst/>
            <a:rect l="l" t="t" r="r" b="b"/>
            <a:pathLst>
              <a:path w="12095133" h="6984939">
                <a:moveTo>
                  <a:pt x="0" y="0"/>
                </a:moveTo>
                <a:lnTo>
                  <a:pt x="12095133" y="0"/>
                </a:lnTo>
                <a:lnTo>
                  <a:pt x="12095133" y="6984939"/>
                </a:lnTo>
                <a:lnTo>
                  <a:pt x="0" y="69849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313954" y="5048250"/>
            <a:ext cx="10695295" cy="3107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7" lvl="1" indent="-474979" algn="just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4737F"/>
                </a:solidFill>
                <a:latin typeface="Roboto Condensed"/>
              </a:rPr>
              <a:t>Hoàn thành PHT 1 về </a:t>
            </a:r>
            <a:r>
              <a:rPr lang="en-US" sz="4399">
                <a:solidFill>
                  <a:srgbClr val="04737F"/>
                </a:solidFill>
                <a:latin typeface="Roboto Condensed Italics"/>
              </a:rPr>
              <a:t>Đặc trưng của văn bản thông tin Giải thích một hiện tượng tự nhiên</a:t>
            </a:r>
          </a:p>
          <a:p>
            <a:pPr marL="949957" lvl="1" indent="-474979" algn="just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4737F"/>
                </a:solidFill>
                <a:latin typeface="Roboto Condensed"/>
              </a:rPr>
              <a:t>Thời gian: 5 phút</a:t>
            </a:r>
          </a:p>
          <a:p>
            <a:pPr marL="949957" lvl="1" indent="-474979" algn="just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4737F"/>
                </a:solidFill>
                <a:latin typeface="Roboto Condensed"/>
              </a:rPr>
              <a:t>Thực hiện cá nhân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778091" y="856706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34804" y="6166856"/>
            <a:ext cx="11008439" cy="3206208"/>
          </a:xfrm>
          <a:custGeom>
            <a:avLst/>
            <a:gdLst/>
            <a:ahLst/>
            <a:cxnLst/>
            <a:rect l="l" t="t" r="r" b="b"/>
            <a:pathLst>
              <a:path w="11008439" h="3206208">
                <a:moveTo>
                  <a:pt x="0" y="0"/>
                </a:moveTo>
                <a:lnTo>
                  <a:pt x="11008439" y="0"/>
                </a:lnTo>
                <a:lnTo>
                  <a:pt x="11008439" y="3206208"/>
                </a:lnTo>
                <a:lnTo>
                  <a:pt x="0" y="3206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6985990" y="3112408"/>
            <a:ext cx="9755930" cy="3475550"/>
            <a:chOff x="0" y="0"/>
            <a:chExt cx="13007906" cy="46340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07906" cy="4634067"/>
            </a:xfrm>
            <a:custGeom>
              <a:avLst/>
              <a:gdLst/>
              <a:ahLst/>
              <a:cxnLst/>
              <a:rect l="l" t="t" r="r" b="b"/>
              <a:pathLst>
                <a:path w="13007906" h="4634067">
                  <a:moveTo>
                    <a:pt x="0" y="0"/>
                  </a:moveTo>
                  <a:lnTo>
                    <a:pt x="13007906" y="0"/>
                  </a:lnTo>
                  <a:lnTo>
                    <a:pt x="13007906" y="4634067"/>
                  </a:lnTo>
                  <a:lnTo>
                    <a:pt x="0" y="4634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4366" y="212751"/>
              <a:ext cx="11583907" cy="2834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11"/>
                </a:lnSpc>
                <a:spcBef>
                  <a:spcPct val="0"/>
                </a:spcBef>
              </a:pPr>
              <a:r>
                <a:rPr lang="en-US" sz="4079">
                  <a:solidFill>
                    <a:srgbClr val="000000"/>
                  </a:solidFill>
                  <a:latin typeface="Roboto Condensed"/>
                </a:rPr>
                <a:t>Chiến thuật theo dõi: </a:t>
              </a:r>
            </a:p>
            <a:p>
              <a:pPr algn="ctr">
                <a:lnSpc>
                  <a:spcPts val="5711"/>
                </a:lnSpc>
                <a:spcBef>
                  <a:spcPct val="0"/>
                </a:spcBef>
              </a:pPr>
              <a:r>
                <a:rPr lang="en-US" sz="4079">
                  <a:solidFill>
                    <a:srgbClr val="000000"/>
                  </a:solidFill>
                  <a:latin typeface="Roboto Condensed Bold Italics"/>
                </a:rPr>
                <a:t>Nhan đề và hệ thống đề mục của văn bản </a:t>
              </a:r>
            </a:p>
            <a:p>
              <a:pPr algn="ctr">
                <a:lnSpc>
                  <a:spcPts val="5711"/>
                </a:lnSpc>
                <a:spcBef>
                  <a:spcPct val="0"/>
                </a:spcBef>
              </a:pPr>
              <a:r>
                <a:rPr lang="en-US" sz="4079">
                  <a:solidFill>
                    <a:srgbClr val="000000"/>
                  </a:solidFill>
                  <a:latin typeface="Roboto Condensed Bold Italics"/>
                </a:rPr>
                <a:t>cho em biết điều gì?</a:t>
              </a:r>
              <a:r>
                <a:rPr lang="en-US" sz="4079">
                  <a:solidFill>
                    <a:srgbClr val="000000"/>
                  </a:solidFill>
                  <a:latin typeface="Roboto Condensed"/>
                </a:rPr>
                <a:t>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996545" y="6800493"/>
            <a:ext cx="8047982" cy="1633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Roboto Condensed"/>
              </a:rPr>
              <a:t>Chủ đề của văn bản: 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Roboto Condensed Bold"/>
              </a:rPr>
              <a:t>Lũ lụt, nguyên nhân và tác hại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0363" y="312420"/>
            <a:ext cx="167872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B91A0"/>
                </a:solidFill>
                <a:latin typeface="Fraunces Bold"/>
              </a:rPr>
              <a:t>III.  </a:t>
            </a:r>
            <a:r>
              <a:rPr lang="en-US" sz="60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60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11610" y="1382144"/>
            <a:ext cx="14947690" cy="736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3"/>
              </a:lnSpc>
              <a:spcBef>
                <a:spcPct val="0"/>
              </a:spcBef>
            </a:pPr>
            <a:r>
              <a:rPr lang="en-US" sz="4295">
                <a:solidFill>
                  <a:srgbClr val="0B91A0"/>
                </a:solidFill>
                <a:latin typeface="#9Slide07 SVNUT Triumph Press"/>
              </a:rPr>
              <a:t>3.1. Đặc trưng của văn bản thông tin trong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34200" y="2019300"/>
            <a:ext cx="3343200" cy="823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17F8D"/>
                </a:solidFill>
                <a:latin typeface="#9Slide05 Atlantika"/>
              </a:rPr>
              <a:t>a.Vấn đề chính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048000" y="7962900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34804" y="4400"/>
            <a:ext cx="16787275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 dirty="0">
                <a:solidFill>
                  <a:srgbClr val="0B91A0"/>
                </a:solidFill>
                <a:latin typeface="Fraunces Bold"/>
              </a:rPr>
              <a:t>III. </a:t>
            </a:r>
            <a:r>
              <a:rPr lang="en-US" sz="5900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5900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74388" y="921340"/>
            <a:ext cx="14947690" cy="72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3"/>
              </a:lnSpc>
              <a:spcBef>
                <a:spcPct val="0"/>
              </a:spcBef>
            </a:pPr>
            <a:r>
              <a:rPr lang="en-US" sz="4195">
                <a:solidFill>
                  <a:srgbClr val="0B91A0"/>
                </a:solidFill>
                <a:latin typeface="#9Slide07 SVNUT Triumph Press"/>
              </a:rPr>
              <a:t>3.1. Đặc trưng của văn bản thông tin trong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7601" y="1624872"/>
            <a:ext cx="1949908" cy="823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17F8D"/>
                </a:solidFill>
                <a:latin typeface="#9Slide05 Atlantika"/>
              </a:rPr>
              <a:t>b.Bố cục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BDAD254-D2A0-961F-34E3-920BED9348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4502599"/>
              </p:ext>
            </p:extLst>
          </p:nvPr>
        </p:nvGraphicFramePr>
        <p:xfrm>
          <a:off x="3886200" y="2705100"/>
          <a:ext cx="9906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039108" y="8092514"/>
            <a:ext cx="12464893" cy="2711114"/>
          </a:xfrm>
          <a:custGeom>
            <a:avLst/>
            <a:gdLst/>
            <a:ahLst/>
            <a:cxnLst/>
            <a:rect l="l" t="t" r="r" b="b"/>
            <a:pathLst>
              <a:path w="12464893" h="2711114">
                <a:moveTo>
                  <a:pt x="0" y="0"/>
                </a:moveTo>
                <a:lnTo>
                  <a:pt x="12464893" y="0"/>
                </a:lnTo>
                <a:lnTo>
                  <a:pt x="12464893" y="2711114"/>
                </a:lnTo>
                <a:lnTo>
                  <a:pt x="0" y="271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544988" y="5028799"/>
            <a:ext cx="12634949" cy="3679929"/>
          </a:xfrm>
          <a:custGeom>
            <a:avLst/>
            <a:gdLst/>
            <a:ahLst/>
            <a:cxnLst/>
            <a:rect l="l" t="t" r="r" b="b"/>
            <a:pathLst>
              <a:path w="12634949" h="3679929">
                <a:moveTo>
                  <a:pt x="0" y="0"/>
                </a:moveTo>
                <a:lnTo>
                  <a:pt x="12634949" y="0"/>
                </a:lnTo>
                <a:lnTo>
                  <a:pt x="12634949" y="3679929"/>
                </a:lnTo>
                <a:lnTo>
                  <a:pt x="0" y="3679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1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412315">
            <a:off x="7726931" y="2991759"/>
            <a:ext cx="2841831" cy="1424468"/>
          </a:xfrm>
          <a:custGeom>
            <a:avLst/>
            <a:gdLst/>
            <a:ahLst/>
            <a:cxnLst/>
            <a:rect l="l" t="t" r="r" b="b"/>
            <a:pathLst>
              <a:path w="2841831" h="1424468">
                <a:moveTo>
                  <a:pt x="0" y="0"/>
                </a:moveTo>
                <a:lnTo>
                  <a:pt x="2841832" y="0"/>
                </a:lnTo>
                <a:lnTo>
                  <a:pt x="2841832" y="1424468"/>
                </a:lnTo>
                <a:lnTo>
                  <a:pt x="0" y="1424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54210" y="133957"/>
            <a:ext cx="16787275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dirty="0">
                <a:solidFill>
                  <a:srgbClr val="0B91A0"/>
                </a:solidFill>
                <a:latin typeface="Fraunces Bold"/>
              </a:rPr>
              <a:t>III. </a:t>
            </a:r>
            <a:r>
              <a:rPr lang="en-US" sz="6199" dirty="0" smtClean="0">
                <a:solidFill>
                  <a:srgbClr val="0B91A0"/>
                </a:solidFill>
                <a:latin typeface="Fraunces Bold"/>
              </a:rPr>
              <a:t>KHÁM PHÁ </a:t>
            </a:r>
            <a:r>
              <a:rPr lang="en-US" sz="6199" dirty="0">
                <a:solidFill>
                  <a:srgbClr val="0B91A0"/>
                </a:solidFill>
                <a:latin typeface="Fraunces Bold"/>
              </a:rPr>
              <a:t>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4210" y="1280012"/>
            <a:ext cx="14947690" cy="78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3"/>
              </a:lnSpc>
              <a:spcBef>
                <a:spcPct val="0"/>
              </a:spcBef>
            </a:pPr>
            <a:r>
              <a:rPr lang="en-US" sz="4595">
                <a:solidFill>
                  <a:srgbClr val="0B91A0"/>
                </a:solidFill>
                <a:latin typeface="#9Slide07 SVNUT Triumph Press"/>
              </a:rPr>
              <a:t>3.1. Đặc trưng của văn bản thông tin trong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5400" y="2095500"/>
            <a:ext cx="2371091" cy="953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43"/>
              </a:lnSpc>
              <a:spcBef>
                <a:spcPct val="0"/>
              </a:spcBef>
            </a:pPr>
            <a:r>
              <a:rPr lang="en-US" sz="5816" b="1">
                <a:solidFill>
                  <a:srgbClr val="017F8D"/>
                </a:solidFill>
                <a:latin typeface="#9Slide05 Atlantika"/>
              </a:rPr>
              <a:t>b.Bố cục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344437"/>
            <a:ext cx="10349308" cy="2461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Roboto Condensed Bold"/>
              </a:rPr>
              <a:t>Trình tự triển khai thông tin: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Roboto Condensed"/>
              </a:rPr>
              <a:t>tác giả triển khai ý tưởng và thông tin theo trình tự nhân quả là chủ yếu.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152302" y="1803854"/>
            <a:ext cx="9084351" cy="6449889"/>
          </a:xfrm>
          <a:custGeom>
            <a:avLst/>
            <a:gdLst/>
            <a:ahLst/>
            <a:cxnLst/>
            <a:rect l="l" t="t" r="r" b="b"/>
            <a:pathLst>
              <a:path w="9084351" h="6449889">
                <a:moveTo>
                  <a:pt x="9084351" y="0"/>
                </a:moveTo>
                <a:lnTo>
                  <a:pt x="0" y="0"/>
                </a:lnTo>
                <a:lnTo>
                  <a:pt x="0" y="6449889"/>
                </a:lnTo>
                <a:lnTo>
                  <a:pt x="9084351" y="6449889"/>
                </a:lnTo>
                <a:lnTo>
                  <a:pt x="908435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1582400" y="3619500"/>
            <a:ext cx="6251138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0000"/>
                </a:solidFill>
                <a:latin typeface="Roboto Condensed"/>
              </a:rPr>
              <a:t>Tác dụng: </a:t>
            </a:r>
            <a:r>
              <a:rPr lang="en-US" sz="3500">
                <a:solidFill>
                  <a:srgbClr val="000000"/>
                </a:solidFill>
                <a:latin typeface="Roboto Condensed"/>
              </a:rPr>
              <a:t>đây là trình tự hợp lí, khoa học giúp người đọc nhận thức được bản chất hiện tượng lũ lụt, tác hại để có hành động phòng tránh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398638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1790</Words>
  <Application>Microsoft Office PowerPoint</Application>
  <PresentationFormat>Custom</PresentationFormat>
  <Paragraphs>199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Fraunces</vt:lpstr>
      <vt:lpstr>Fraunces Bold</vt:lpstr>
      <vt:lpstr>Calibri</vt:lpstr>
      <vt:lpstr>#9Slide07 SVNUT Triumph Press</vt:lpstr>
      <vt:lpstr>#9Slide05 Atlantika</vt:lpstr>
      <vt:lpstr>Roboto Condensed Bold</vt:lpstr>
      <vt:lpstr>Roboto Condensed Bold Italics</vt:lpstr>
      <vt:lpstr>Roboto Condensed Italics</vt:lpstr>
      <vt:lpstr>#9Slide07 SVNRevolution</vt:lpstr>
      <vt:lpstr>#9Slide05 Thunder</vt:lpstr>
      <vt:lpstr>Roboto 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8CD_B3_Doc 3_Lu lut la gi</dc:title>
  <dc:creator>Administrator</dc:creator>
  <cp:lastModifiedBy>Admin</cp:lastModifiedBy>
  <cp:revision>4</cp:revision>
  <dcterms:created xsi:type="dcterms:W3CDTF">2006-08-16T00:00:00Z</dcterms:created>
  <dcterms:modified xsi:type="dcterms:W3CDTF">2023-09-23T10:50:49Z</dcterms:modified>
  <dc:identifier>DAFsvjVd31s</dc:identifier>
</cp:coreProperties>
</file>