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7"/>
  </p:notesMasterIdLst>
  <p:sldIdLst>
    <p:sldId id="330" r:id="rId2"/>
    <p:sldId id="287" r:id="rId3"/>
    <p:sldId id="285" r:id="rId4"/>
    <p:sldId id="288" r:id="rId5"/>
    <p:sldId id="289" r:id="rId6"/>
    <p:sldId id="333" r:id="rId7"/>
    <p:sldId id="358" r:id="rId8"/>
    <p:sldId id="359" r:id="rId9"/>
    <p:sldId id="360" r:id="rId10"/>
    <p:sldId id="361" r:id="rId11"/>
    <p:sldId id="362" r:id="rId12"/>
    <p:sldId id="355" r:id="rId13"/>
    <p:sldId id="363" r:id="rId14"/>
    <p:sldId id="364" r:id="rId15"/>
    <p:sldId id="366" r:id="rId16"/>
    <p:sldId id="367" r:id="rId17"/>
    <p:sldId id="368" r:id="rId18"/>
    <p:sldId id="356" r:id="rId19"/>
    <p:sldId id="369" r:id="rId20"/>
    <p:sldId id="370" r:id="rId21"/>
    <p:sldId id="371" r:id="rId22"/>
    <p:sldId id="372" r:id="rId23"/>
    <p:sldId id="373" r:id="rId24"/>
    <p:sldId id="344" r:id="rId25"/>
    <p:sldId id="322" r:id="rId26"/>
    <p:sldId id="375" r:id="rId27"/>
    <p:sldId id="376" r:id="rId28"/>
    <p:sldId id="377" r:id="rId29"/>
    <p:sldId id="378" r:id="rId30"/>
    <p:sldId id="379" r:id="rId31"/>
    <p:sldId id="380" r:id="rId32"/>
    <p:sldId id="381" r:id="rId33"/>
    <p:sldId id="352" r:id="rId34"/>
    <p:sldId id="325" r:id="rId35"/>
    <p:sldId id="329" r:id="rId36"/>
  </p:sldIdLst>
  <p:sldSz cx="9144000" cy="5143500" type="screen16x9"/>
  <p:notesSz cx="6858000" cy="9144000"/>
  <p:embeddedFontLst>
    <p:embeddedFont>
      <p:font typeface="Oswald" panose="00000500000000000000" pitchFamily="2"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49">
          <p15:clr>
            <a:srgbClr val="FF0000"/>
          </p15:clr>
        </p15:guide>
        <p15:guide id="2" orient="horz" pos="2880">
          <p15:clr>
            <a:srgbClr val="FF0000"/>
          </p15:clr>
        </p15:guide>
        <p15:guide id="3" pos="5311">
          <p15:clr>
            <a:srgbClr val="FF0000"/>
          </p15:clr>
        </p15:guide>
        <p15:guide id="4" orient="horz" pos="340">
          <p15:clr>
            <a:srgbClr val="FF0000"/>
          </p15:clr>
        </p15:guide>
        <p15:guide id="5" orient="horz" pos="2888">
          <p15:clr>
            <a:srgbClr val="9AA0A6"/>
          </p15:clr>
        </p15:guide>
        <p15:guide id="6" orient="horz" pos="624">
          <p15:clr>
            <a:srgbClr val="FF0000"/>
          </p15:clr>
        </p15:guide>
        <p15:guide id="7" orient="horz" pos="226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5B3B"/>
    <a:srgbClr val="C53939"/>
    <a:srgbClr val="000000"/>
    <a:srgbClr val="F0FAF8"/>
    <a:srgbClr val="FFFFCC"/>
    <a:srgbClr val="36DE9D"/>
    <a:srgbClr val="9E59FF"/>
    <a:srgbClr val="F7B40D"/>
    <a:srgbClr val="F3F3F3"/>
    <a:srgbClr val="D8F0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AC3CA8-6882-452A-9320-363315B7AF9B}">
  <a:tblStyle styleId="{49AC3CA8-6882-452A-9320-363315B7AF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84" autoAdjust="0"/>
    <p:restoredTop sz="94660"/>
  </p:normalViewPr>
  <p:slideViewPr>
    <p:cSldViewPr snapToGrid="0">
      <p:cViewPr varScale="1">
        <p:scale>
          <a:sx n="65" d="100"/>
          <a:sy n="65" d="100"/>
        </p:scale>
        <p:origin x="787" y="53"/>
      </p:cViewPr>
      <p:guideLst>
        <p:guide pos="449"/>
        <p:guide orient="horz" pos="2880"/>
        <p:guide pos="5311"/>
        <p:guide orient="horz" pos="340"/>
        <p:guide orient="horz" pos="2888"/>
        <p:guide orient="horz" pos="624"/>
        <p:guide orient="horz" pos="22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73045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0" name="Google Shape;12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292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2208064" y="3573288"/>
            <a:ext cx="4758600" cy="5865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3600">
                <a:latin typeface="Arial" panose="020B0604020202020204" pitchFamily="34" charset="0"/>
                <a:cs typeface="Arial" panose="020B060402020202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9" name="Google Shape;9;p2"/>
          <p:cNvSpPr txBox="1">
            <a:spLocks noGrp="1"/>
          </p:cNvSpPr>
          <p:nvPr>
            <p:ph type="subTitle" idx="1"/>
          </p:nvPr>
        </p:nvSpPr>
        <p:spPr>
          <a:xfrm>
            <a:off x="2207925" y="4159800"/>
            <a:ext cx="4758600" cy="412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0" name="Google Shape;10;p2"/>
          <p:cNvSpPr/>
          <p:nvPr/>
        </p:nvSpPr>
        <p:spPr>
          <a:xfrm>
            <a:off x="164775" y="142875"/>
            <a:ext cx="200100" cy="38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3100"/>
            <a:ext cx="9144000" cy="5205000"/>
            <a:chOff x="0" y="-43100"/>
            <a:chExt cx="9144000" cy="5205000"/>
          </a:xfrm>
        </p:grpSpPr>
        <p:sp>
          <p:nvSpPr>
            <p:cNvPr id="12" name="Google Shape;12;p2"/>
            <p:cNvSpPr/>
            <p:nvPr/>
          </p:nvSpPr>
          <p:spPr>
            <a:xfrm>
              <a:off x="0" y="-42550"/>
              <a:ext cx="9144000" cy="551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43100"/>
              <a:ext cx="517200" cy="5205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41307" y="86840"/>
              <a:ext cx="5686411" cy="292990"/>
              <a:chOff x="2039075" y="127544"/>
              <a:chExt cx="4783320" cy="310206"/>
            </a:xfrm>
          </p:grpSpPr>
          <p:sp>
            <p:nvSpPr>
              <p:cNvPr id="15" name="Google Shape;15;p2"/>
              <p:cNvSpPr/>
              <p:nvPr/>
            </p:nvSpPr>
            <p:spPr>
              <a:xfrm>
                <a:off x="2039075" y="127550"/>
                <a:ext cx="4783200" cy="310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440795" y="127544"/>
                <a:ext cx="381600" cy="310200"/>
              </a:xfrm>
              <a:prstGeom prst="rect">
                <a:avLst/>
              </a:prstGeom>
              <a:solidFill>
                <a:schemeClr val="lt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txBox="1"/>
            <p:nvPr/>
          </p:nvSpPr>
          <p:spPr>
            <a:xfrm>
              <a:off x="864875" y="142875"/>
              <a:ext cx="1599600" cy="200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s" sz="1200">
                  <a:latin typeface="Arial" panose="020B0604020202020204" pitchFamily="34" charset="0"/>
                  <a:ea typeface="Oswald"/>
                  <a:cs typeface="Arial" panose="020B0604020202020204" pitchFamily="34" charset="0"/>
                  <a:sym typeface="Oswald"/>
                </a:rPr>
                <a:t>Video Channel Presentation</a:t>
              </a:r>
              <a:endParaRPr sz="1200">
                <a:latin typeface="Arial" panose="020B0604020202020204" pitchFamily="34" charset="0"/>
                <a:ea typeface="Oswald"/>
                <a:cs typeface="Arial" panose="020B0604020202020204" pitchFamily="34" charset="0"/>
                <a:sym typeface="Oswald"/>
              </a:endParaRPr>
            </a:p>
          </p:txBody>
        </p:sp>
        <p:grpSp>
          <p:nvGrpSpPr>
            <p:cNvPr id="18" name="Google Shape;18;p2"/>
            <p:cNvGrpSpPr/>
            <p:nvPr/>
          </p:nvGrpSpPr>
          <p:grpSpPr>
            <a:xfrm>
              <a:off x="164775" y="142875"/>
              <a:ext cx="200100" cy="180875"/>
              <a:chOff x="164775" y="142875"/>
              <a:chExt cx="200100" cy="180875"/>
            </a:xfrm>
          </p:grpSpPr>
          <p:sp>
            <p:nvSpPr>
              <p:cNvPr id="19" name="Google Shape;19;p2"/>
              <p:cNvSpPr/>
              <p:nvPr/>
            </p:nvSpPr>
            <p:spPr>
              <a:xfrm>
                <a:off x="164775" y="142875"/>
                <a:ext cx="200100" cy="381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64775" y="285650"/>
                <a:ext cx="200100" cy="381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64775" y="214263"/>
                <a:ext cx="200100" cy="381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136421" y="2300197"/>
              <a:ext cx="244341" cy="214216"/>
              <a:chOff x="-46042675" y="3218600"/>
              <a:chExt cx="300100" cy="263100"/>
            </a:xfrm>
          </p:grpSpPr>
          <p:sp>
            <p:nvSpPr>
              <p:cNvPr id="23" name="Google Shape;23;p2"/>
              <p:cNvSpPr/>
              <p:nvPr/>
            </p:nvSpPr>
            <p:spPr>
              <a:xfrm>
                <a:off x="-46042675" y="3302875"/>
                <a:ext cx="35475" cy="130000"/>
              </a:xfrm>
              <a:custGeom>
                <a:avLst/>
                <a:gdLst/>
                <a:ahLst/>
                <a:cxnLst/>
                <a:rect l="l" t="t" r="r" b="b"/>
                <a:pathLst>
                  <a:path w="1419" h="5200" extrusionOk="0">
                    <a:moveTo>
                      <a:pt x="1" y="1"/>
                    </a:moveTo>
                    <a:lnTo>
                      <a:pt x="1" y="5199"/>
                    </a:lnTo>
                    <a:lnTo>
                      <a:pt x="1418" y="4506"/>
                    </a:lnTo>
                    <a:lnTo>
                      <a:pt x="1418" y="726"/>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5919025" y="3341475"/>
                <a:ext cx="53600" cy="52800"/>
              </a:xfrm>
              <a:custGeom>
                <a:avLst/>
                <a:gdLst/>
                <a:ahLst/>
                <a:cxnLst/>
                <a:rect l="l" t="t" r="r" b="b"/>
                <a:pathLst>
                  <a:path w="2144" h="2112" extrusionOk="0">
                    <a:moveTo>
                      <a:pt x="1072" y="1"/>
                    </a:moveTo>
                    <a:cubicBezTo>
                      <a:pt x="473" y="1"/>
                      <a:pt x="1" y="473"/>
                      <a:pt x="1" y="1072"/>
                    </a:cubicBezTo>
                    <a:cubicBezTo>
                      <a:pt x="1" y="1639"/>
                      <a:pt x="473" y="2112"/>
                      <a:pt x="1072" y="2112"/>
                    </a:cubicBezTo>
                    <a:cubicBezTo>
                      <a:pt x="1671" y="2112"/>
                      <a:pt x="2143" y="1639"/>
                      <a:pt x="2143" y="1072"/>
                    </a:cubicBezTo>
                    <a:cubicBezTo>
                      <a:pt x="2143" y="473"/>
                      <a:pt x="1639" y="1"/>
                      <a:pt x="10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5778025" y="3302875"/>
                <a:ext cx="35450" cy="130000"/>
              </a:xfrm>
              <a:custGeom>
                <a:avLst/>
                <a:gdLst/>
                <a:ahLst/>
                <a:cxnLst/>
                <a:rect l="l" t="t" r="r" b="b"/>
                <a:pathLst>
                  <a:path w="1418" h="5200" extrusionOk="0">
                    <a:moveTo>
                      <a:pt x="1418" y="1"/>
                    </a:moveTo>
                    <a:lnTo>
                      <a:pt x="0" y="726"/>
                    </a:lnTo>
                    <a:lnTo>
                      <a:pt x="0" y="4506"/>
                    </a:lnTo>
                    <a:lnTo>
                      <a:pt x="1418" y="5199"/>
                    </a:lnTo>
                    <a:lnTo>
                      <a:pt x="1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6042675" y="3235950"/>
                <a:ext cx="300100" cy="245750"/>
              </a:xfrm>
              <a:custGeom>
                <a:avLst/>
                <a:gdLst/>
                <a:ahLst/>
                <a:cxnLst/>
                <a:rect l="l" t="t" r="r" b="b"/>
                <a:pathLst>
                  <a:path w="12004" h="9830" extrusionOk="0">
                    <a:moveTo>
                      <a:pt x="6018" y="2142"/>
                    </a:moveTo>
                    <a:cubicBezTo>
                      <a:pt x="7751" y="2142"/>
                      <a:pt x="9168" y="3560"/>
                      <a:pt x="9168" y="5293"/>
                    </a:cubicBezTo>
                    <a:cubicBezTo>
                      <a:pt x="9168" y="7026"/>
                      <a:pt x="7751" y="8443"/>
                      <a:pt x="6018" y="8443"/>
                    </a:cubicBezTo>
                    <a:cubicBezTo>
                      <a:pt x="4285" y="8443"/>
                      <a:pt x="2867" y="7026"/>
                      <a:pt x="2867" y="5293"/>
                    </a:cubicBezTo>
                    <a:cubicBezTo>
                      <a:pt x="2867" y="3560"/>
                      <a:pt x="4285" y="2142"/>
                      <a:pt x="6018" y="2142"/>
                    </a:cubicBezTo>
                    <a:close/>
                    <a:moveTo>
                      <a:pt x="1765" y="0"/>
                    </a:moveTo>
                    <a:cubicBezTo>
                      <a:pt x="1576" y="0"/>
                      <a:pt x="1418" y="158"/>
                      <a:pt x="1418" y="378"/>
                    </a:cubicBezTo>
                    <a:lnTo>
                      <a:pt x="1418" y="725"/>
                    </a:lnTo>
                    <a:lnTo>
                      <a:pt x="1072" y="725"/>
                    </a:lnTo>
                    <a:cubicBezTo>
                      <a:pt x="473" y="725"/>
                      <a:pt x="1" y="1197"/>
                      <a:pt x="1" y="1796"/>
                    </a:cubicBezTo>
                    <a:lnTo>
                      <a:pt x="1" y="1890"/>
                    </a:lnTo>
                    <a:lnTo>
                      <a:pt x="1922" y="2835"/>
                    </a:lnTo>
                    <a:cubicBezTo>
                      <a:pt x="2048" y="2930"/>
                      <a:pt x="2143" y="3056"/>
                      <a:pt x="2143" y="3151"/>
                    </a:cubicBezTo>
                    <a:lnTo>
                      <a:pt x="2143" y="7372"/>
                    </a:lnTo>
                    <a:cubicBezTo>
                      <a:pt x="2143" y="7498"/>
                      <a:pt x="2048" y="7624"/>
                      <a:pt x="1922" y="7687"/>
                    </a:cubicBezTo>
                    <a:lnTo>
                      <a:pt x="1" y="8632"/>
                    </a:lnTo>
                    <a:lnTo>
                      <a:pt x="1" y="8758"/>
                    </a:lnTo>
                    <a:cubicBezTo>
                      <a:pt x="1" y="9357"/>
                      <a:pt x="473" y="9830"/>
                      <a:pt x="1072" y="9830"/>
                    </a:cubicBezTo>
                    <a:lnTo>
                      <a:pt x="10964" y="9830"/>
                    </a:lnTo>
                    <a:cubicBezTo>
                      <a:pt x="11531" y="9830"/>
                      <a:pt x="12004" y="9357"/>
                      <a:pt x="12004" y="8758"/>
                    </a:cubicBezTo>
                    <a:lnTo>
                      <a:pt x="12004" y="8632"/>
                    </a:lnTo>
                    <a:lnTo>
                      <a:pt x="10082" y="7687"/>
                    </a:lnTo>
                    <a:cubicBezTo>
                      <a:pt x="9956" y="7624"/>
                      <a:pt x="9893" y="7498"/>
                      <a:pt x="9893" y="7372"/>
                    </a:cubicBezTo>
                    <a:lnTo>
                      <a:pt x="9893" y="3151"/>
                    </a:lnTo>
                    <a:cubicBezTo>
                      <a:pt x="9893" y="3056"/>
                      <a:pt x="9956" y="2930"/>
                      <a:pt x="10082" y="2835"/>
                    </a:cubicBezTo>
                    <a:lnTo>
                      <a:pt x="12004" y="1890"/>
                    </a:lnTo>
                    <a:lnTo>
                      <a:pt x="12004" y="1796"/>
                    </a:lnTo>
                    <a:cubicBezTo>
                      <a:pt x="12004" y="1197"/>
                      <a:pt x="11531" y="725"/>
                      <a:pt x="10933" y="725"/>
                    </a:cubicBezTo>
                    <a:lnTo>
                      <a:pt x="2143" y="725"/>
                    </a:lnTo>
                    <a:lnTo>
                      <a:pt x="2143" y="378"/>
                    </a:lnTo>
                    <a:cubicBezTo>
                      <a:pt x="2143" y="158"/>
                      <a:pt x="1985" y="0"/>
                      <a:pt x="17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5952875" y="3306025"/>
                <a:ext cx="122100" cy="122125"/>
              </a:xfrm>
              <a:custGeom>
                <a:avLst/>
                <a:gdLst/>
                <a:ahLst/>
                <a:cxnLst/>
                <a:rect l="l" t="t" r="r" b="b"/>
                <a:pathLst>
                  <a:path w="4884" h="4885" extrusionOk="0">
                    <a:moveTo>
                      <a:pt x="2426" y="663"/>
                    </a:moveTo>
                    <a:cubicBezTo>
                      <a:pt x="3403" y="663"/>
                      <a:pt x="4190" y="1450"/>
                      <a:pt x="4190" y="2458"/>
                    </a:cubicBezTo>
                    <a:cubicBezTo>
                      <a:pt x="4159" y="3435"/>
                      <a:pt x="3371" y="4223"/>
                      <a:pt x="2426" y="4223"/>
                    </a:cubicBezTo>
                    <a:cubicBezTo>
                      <a:pt x="1449" y="4223"/>
                      <a:pt x="662" y="3435"/>
                      <a:pt x="662" y="2458"/>
                    </a:cubicBezTo>
                    <a:cubicBezTo>
                      <a:pt x="662" y="1450"/>
                      <a:pt x="1449" y="663"/>
                      <a:pt x="2426" y="663"/>
                    </a:cubicBezTo>
                    <a:close/>
                    <a:moveTo>
                      <a:pt x="2426" y="1"/>
                    </a:moveTo>
                    <a:cubicBezTo>
                      <a:pt x="1103" y="1"/>
                      <a:pt x="0" y="1104"/>
                      <a:pt x="0" y="2458"/>
                    </a:cubicBezTo>
                    <a:cubicBezTo>
                      <a:pt x="0" y="3782"/>
                      <a:pt x="1103" y="4884"/>
                      <a:pt x="2426" y="4884"/>
                    </a:cubicBezTo>
                    <a:cubicBezTo>
                      <a:pt x="3781" y="4884"/>
                      <a:pt x="4883" y="3782"/>
                      <a:pt x="4883" y="2458"/>
                    </a:cubicBezTo>
                    <a:cubicBezTo>
                      <a:pt x="4883" y="1104"/>
                      <a:pt x="3781" y="1"/>
                      <a:pt x="2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5941075" y="3218600"/>
                <a:ext cx="98475" cy="17375"/>
              </a:xfrm>
              <a:custGeom>
                <a:avLst/>
                <a:gdLst/>
                <a:ahLst/>
                <a:cxnLst/>
                <a:rect l="l" t="t" r="r" b="b"/>
                <a:pathLst>
                  <a:path w="3939" h="695" extrusionOk="0">
                    <a:moveTo>
                      <a:pt x="536" y="1"/>
                    </a:moveTo>
                    <a:cubicBezTo>
                      <a:pt x="410" y="1"/>
                      <a:pt x="316" y="64"/>
                      <a:pt x="221" y="190"/>
                    </a:cubicBezTo>
                    <a:lnTo>
                      <a:pt x="1" y="694"/>
                    </a:lnTo>
                    <a:lnTo>
                      <a:pt x="3939" y="694"/>
                    </a:lnTo>
                    <a:lnTo>
                      <a:pt x="3655" y="190"/>
                    </a:lnTo>
                    <a:cubicBezTo>
                      <a:pt x="3592" y="64"/>
                      <a:pt x="3466" y="1"/>
                      <a:pt x="3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119564" y="809446"/>
              <a:ext cx="278059" cy="224217"/>
              <a:chOff x="-13512225" y="4080275"/>
              <a:chExt cx="353675" cy="352875"/>
            </a:xfrm>
          </p:grpSpPr>
          <p:sp>
            <p:nvSpPr>
              <p:cNvPr id="30" name="Google Shape;30;p2"/>
              <p:cNvSpPr/>
              <p:nvPr/>
            </p:nvSpPr>
            <p:spPr>
              <a:xfrm>
                <a:off x="-13512225" y="4203925"/>
                <a:ext cx="353675" cy="229225"/>
              </a:xfrm>
              <a:custGeom>
                <a:avLst/>
                <a:gdLst/>
                <a:ahLst/>
                <a:cxnLst/>
                <a:rect l="l" t="t" r="r" b="b"/>
                <a:pathLst>
                  <a:path w="14147" h="9169" extrusionOk="0">
                    <a:moveTo>
                      <a:pt x="5407" y="1717"/>
                    </a:moveTo>
                    <a:cubicBezTo>
                      <a:pt x="5482" y="1717"/>
                      <a:pt x="5561" y="1733"/>
                      <a:pt x="5640" y="1765"/>
                    </a:cubicBezTo>
                    <a:lnTo>
                      <a:pt x="9767" y="4254"/>
                    </a:lnTo>
                    <a:cubicBezTo>
                      <a:pt x="9893" y="4348"/>
                      <a:pt x="9987" y="4443"/>
                      <a:pt x="9987" y="4600"/>
                    </a:cubicBezTo>
                    <a:cubicBezTo>
                      <a:pt x="9987" y="4758"/>
                      <a:pt x="9893" y="4915"/>
                      <a:pt x="9767" y="5010"/>
                    </a:cubicBezTo>
                    <a:lnTo>
                      <a:pt x="5640" y="7499"/>
                    </a:lnTo>
                    <a:cubicBezTo>
                      <a:pt x="5577" y="7530"/>
                      <a:pt x="5506" y="7546"/>
                      <a:pt x="5431" y="7546"/>
                    </a:cubicBezTo>
                    <a:cubicBezTo>
                      <a:pt x="5356" y="7546"/>
                      <a:pt x="5277" y="7530"/>
                      <a:pt x="5199" y="7499"/>
                    </a:cubicBezTo>
                    <a:cubicBezTo>
                      <a:pt x="5104" y="7404"/>
                      <a:pt x="5010" y="7278"/>
                      <a:pt x="5010" y="7121"/>
                    </a:cubicBezTo>
                    <a:lnTo>
                      <a:pt x="5010" y="2143"/>
                    </a:lnTo>
                    <a:cubicBezTo>
                      <a:pt x="5010" y="1985"/>
                      <a:pt x="5104" y="1859"/>
                      <a:pt x="5199" y="1765"/>
                    </a:cubicBezTo>
                    <a:cubicBezTo>
                      <a:pt x="5262" y="1733"/>
                      <a:pt x="5333" y="1717"/>
                      <a:pt x="5407" y="1717"/>
                    </a:cubicBezTo>
                    <a:close/>
                    <a:moveTo>
                      <a:pt x="63" y="0"/>
                    </a:moveTo>
                    <a:lnTo>
                      <a:pt x="63" y="7971"/>
                    </a:lnTo>
                    <a:cubicBezTo>
                      <a:pt x="0" y="8633"/>
                      <a:pt x="568" y="9168"/>
                      <a:pt x="1261" y="9168"/>
                    </a:cubicBezTo>
                    <a:lnTo>
                      <a:pt x="12886" y="9168"/>
                    </a:lnTo>
                    <a:cubicBezTo>
                      <a:pt x="13548" y="9168"/>
                      <a:pt x="14146" y="8633"/>
                      <a:pt x="14146" y="7908"/>
                    </a:cubicBezTo>
                    <a:lnTo>
                      <a:pt x="141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3366525" y="4275600"/>
                <a:ext cx="73275" cy="88225"/>
              </a:xfrm>
              <a:custGeom>
                <a:avLst/>
                <a:gdLst/>
                <a:ahLst/>
                <a:cxnLst/>
                <a:rect l="l" t="t" r="r" b="b"/>
                <a:pathLst>
                  <a:path w="2931" h="3529" extrusionOk="0">
                    <a:moveTo>
                      <a:pt x="1" y="0"/>
                    </a:moveTo>
                    <a:lnTo>
                      <a:pt x="1" y="3529"/>
                    </a:lnTo>
                    <a:lnTo>
                      <a:pt x="2931" y="1733"/>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3398800" y="4143275"/>
                <a:ext cx="65375" cy="40975"/>
              </a:xfrm>
              <a:custGeom>
                <a:avLst/>
                <a:gdLst/>
                <a:ahLst/>
                <a:cxnLst/>
                <a:rect l="l" t="t" r="r" b="b"/>
                <a:pathLst>
                  <a:path w="2615" h="1639" extrusionOk="0">
                    <a:moveTo>
                      <a:pt x="1103" y="1"/>
                    </a:moveTo>
                    <a:lnTo>
                      <a:pt x="0" y="1639"/>
                    </a:lnTo>
                    <a:lnTo>
                      <a:pt x="1512" y="1639"/>
                    </a:lnTo>
                    <a:lnTo>
                      <a:pt x="26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3336575" y="4143275"/>
                <a:ext cx="64600" cy="40975"/>
              </a:xfrm>
              <a:custGeom>
                <a:avLst/>
                <a:gdLst/>
                <a:ahLst/>
                <a:cxnLst/>
                <a:rect l="l" t="t" r="r" b="b"/>
                <a:pathLst>
                  <a:path w="2584" h="1639" extrusionOk="0">
                    <a:moveTo>
                      <a:pt x="1103" y="1"/>
                    </a:moveTo>
                    <a:lnTo>
                      <a:pt x="0" y="1639"/>
                    </a:lnTo>
                    <a:lnTo>
                      <a:pt x="1481" y="1639"/>
                    </a:lnTo>
                    <a:lnTo>
                      <a:pt x="25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3398800" y="4081050"/>
                <a:ext cx="65375" cy="40975"/>
              </a:xfrm>
              <a:custGeom>
                <a:avLst/>
                <a:gdLst/>
                <a:ahLst/>
                <a:cxnLst/>
                <a:rect l="l" t="t" r="r" b="b"/>
                <a:pathLst>
                  <a:path w="2615" h="1639" extrusionOk="0">
                    <a:moveTo>
                      <a:pt x="0" y="1"/>
                    </a:moveTo>
                    <a:lnTo>
                      <a:pt x="1103" y="1639"/>
                    </a:lnTo>
                    <a:lnTo>
                      <a:pt x="2615" y="1639"/>
                    </a:lnTo>
                    <a:lnTo>
                      <a:pt x="15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3274375" y="4143275"/>
                <a:ext cx="64625" cy="40975"/>
              </a:xfrm>
              <a:custGeom>
                <a:avLst/>
                <a:gdLst/>
                <a:ahLst/>
                <a:cxnLst/>
                <a:rect l="l" t="t" r="r" b="b"/>
                <a:pathLst>
                  <a:path w="2585" h="1639" extrusionOk="0">
                    <a:moveTo>
                      <a:pt x="1104" y="1"/>
                    </a:moveTo>
                    <a:lnTo>
                      <a:pt x="1" y="1639"/>
                    </a:lnTo>
                    <a:lnTo>
                      <a:pt x="1482" y="1639"/>
                    </a:lnTo>
                    <a:lnTo>
                      <a:pt x="25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3212925" y="4081050"/>
                <a:ext cx="54375" cy="40975"/>
              </a:xfrm>
              <a:custGeom>
                <a:avLst/>
                <a:gdLst/>
                <a:ahLst/>
                <a:cxnLst/>
                <a:rect l="l" t="t" r="r" b="b"/>
                <a:pathLst>
                  <a:path w="2175" h="1639" extrusionOk="0">
                    <a:moveTo>
                      <a:pt x="0" y="1"/>
                    </a:moveTo>
                    <a:lnTo>
                      <a:pt x="1103" y="1639"/>
                    </a:lnTo>
                    <a:lnTo>
                      <a:pt x="2174" y="1639"/>
                    </a:lnTo>
                    <a:lnTo>
                      <a:pt x="2174" y="820"/>
                    </a:lnTo>
                    <a:cubicBezTo>
                      <a:pt x="2174" y="347"/>
                      <a:pt x="1796" y="1"/>
                      <a:pt x="13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3212925" y="4143275"/>
                <a:ext cx="54375" cy="40975"/>
              </a:xfrm>
              <a:custGeom>
                <a:avLst/>
                <a:gdLst/>
                <a:ahLst/>
                <a:cxnLst/>
                <a:rect l="l" t="t" r="r" b="b"/>
                <a:pathLst>
                  <a:path w="2175" h="1639" extrusionOk="0">
                    <a:moveTo>
                      <a:pt x="1103" y="1"/>
                    </a:moveTo>
                    <a:lnTo>
                      <a:pt x="0" y="1639"/>
                    </a:lnTo>
                    <a:lnTo>
                      <a:pt x="2174" y="1639"/>
                    </a:lnTo>
                    <a:lnTo>
                      <a:pt x="21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274375" y="4081050"/>
                <a:ext cx="64625" cy="40975"/>
              </a:xfrm>
              <a:custGeom>
                <a:avLst/>
                <a:gdLst/>
                <a:ahLst/>
                <a:cxnLst/>
                <a:rect l="l" t="t" r="r" b="b"/>
                <a:pathLst>
                  <a:path w="2585" h="1639" extrusionOk="0">
                    <a:moveTo>
                      <a:pt x="1" y="1"/>
                    </a:moveTo>
                    <a:lnTo>
                      <a:pt x="1104" y="1639"/>
                    </a:lnTo>
                    <a:lnTo>
                      <a:pt x="2584" y="1639"/>
                    </a:lnTo>
                    <a:lnTo>
                      <a:pt x="14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3336575" y="4081050"/>
                <a:ext cx="64600" cy="40975"/>
              </a:xfrm>
              <a:custGeom>
                <a:avLst/>
                <a:gdLst/>
                <a:ahLst/>
                <a:cxnLst/>
                <a:rect l="l" t="t" r="r" b="b"/>
                <a:pathLst>
                  <a:path w="2584" h="1639" extrusionOk="0">
                    <a:moveTo>
                      <a:pt x="0" y="1"/>
                    </a:moveTo>
                    <a:lnTo>
                      <a:pt x="1103" y="1639"/>
                    </a:lnTo>
                    <a:lnTo>
                      <a:pt x="2583" y="1639"/>
                    </a:lnTo>
                    <a:lnTo>
                      <a:pt x="14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3512225" y="4080275"/>
                <a:ext cx="123675" cy="103200"/>
              </a:xfrm>
              <a:custGeom>
                <a:avLst/>
                <a:gdLst/>
                <a:ahLst/>
                <a:cxnLst/>
                <a:rect l="l" t="t" r="r" b="b"/>
                <a:pathLst>
                  <a:path w="4947" h="4128" extrusionOk="0">
                    <a:moveTo>
                      <a:pt x="2489" y="1260"/>
                    </a:moveTo>
                    <a:cubicBezTo>
                      <a:pt x="2962" y="1260"/>
                      <a:pt x="3371" y="1607"/>
                      <a:pt x="3371" y="2080"/>
                    </a:cubicBezTo>
                    <a:cubicBezTo>
                      <a:pt x="3371" y="2552"/>
                      <a:pt x="2962" y="2899"/>
                      <a:pt x="2489" y="2899"/>
                    </a:cubicBezTo>
                    <a:cubicBezTo>
                      <a:pt x="2017" y="2899"/>
                      <a:pt x="1670" y="2552"/>
                      <a:pt x="1670" y="2080"/>
                    </a:cubicBezTo>
                    <a:cubicBezTo>
                      <a:pt x="1670" y="1607"/>
                      <a:pt x="2017" y="1260"/>
                      <a:pt x="2489" y="1260"/>
                    </a:cubicBezTo>
                    <a:close/>
                    <a:moveTo>
                      <a:pt x="1261" y="0"/>
                    </a:moveTo>
                    <a:cubicBezTo>
                      <a:pt x="599" y="0"/>
                      <a:pt x="0" y="536"/>
                      <a:pt x="0" y="1260"/>
                    </a:cubicBezTo>
                    <a:lnTo>
                      <a:pt x="0" y="4127"/>
                    </a:lnTo>
                    <a:lnTo>
                      <a:pt x="3560" y="4127"/>
                    </a:lnTo>
                    <a:lnTo>
                      <a:pt x="4947" y="2080"/>
                    </a:lnTo>
                    <a:lnTo>
                      <a:pt x="35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a:off x="125276" y="3001692"/>
              <a:ext cx="266639" cy="228787"/>
              <a:chOff x="-3037625" y="3254850"/>
              <a:chExt cx="299325" cy="256775"/>
            </a:xfrm>
          </p:grpSpPr>
          <p:sp>
            <p:nvSpPr>
              <p:cNvPr id="42" name="Google Shape;42;p2"/>
              <p:cNvSpPr/>
              <p:nvPr/>
            </p:nvSpPr>
            <p:spPr>
              <a:xfrm>
                <a:off x="-3037625" y="3460400"/>
                <a:ext cx="152825" cy="51225"/>
              </a:xfrm>
              <a:custGeom>
                <a:avLst/>
                <a:gdLst/>
                <a:ahLst/>
                <a:cxnLst/>
                <a:rect l="l" t="t" r="r" b="b"/>
                <a:pathLst>
                  <a:path w="6113" h="2049" extrusionOk="0">
                    <a:moveTo>
                      <a:pt x="1356" y="1"/>
                    </a:moveTo>
                    <a:cubicBezTo>
                      <a:pt x="1" y="1"/>
                      <a:pt x="1" y="2049"/>
                      <a:pt x="1356" y="2049"/>
                    </a:cubicBezTo>
                    <a:lnTo>
                      <a:pt x="4758" y="2049"/>
                    </a:lnTo>
                    <a:cubicBezTo>
                      <a:pt x="6113" y="2049"/>
                      <a:pt x="6113" y="1"/>
                      <a:pt x="47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884825" y="3460400"/>
                <a:ext cx="146525" cy="51225"/>
              </a:xfrm>
              <a:custGeom>
                <a:avLst/>
                <a:gdLst/>
                <a:ahLst/>
                <a:cxnLst/>
                <a:rect l="l" t="t" r="r" b="b"/>
                <a:pathLst>
                  <a:path w="5861" h="2049" extrusionOk="0">
                    <a:moveTo>
                      <a:pt x="1" y="1"/>
                    </a:moveTo>
                    <a:cubicBezTo>
                      <a:pt x="473" y="631"/>
                      <a:pt x="473" y="1419"/>
                      <a:pt x="1" y="2049"/>
                    </a:cubicBezTo>
                    <a:lnTo>
                      <a:pt x="4853" y="2049"/>
                    </a:lnTo>
                    <a:cubicBezTo>
                      <a:pt x="5388" y="2049"/>
                      <a:pt x="5861" y="1576"/>
                      <a:pt x="5861" y="1041"/>
                    </a:cubicBezTo>
                    <a:cubicBezTo>
                      <a:pt x="5861" y="442"/>
                      <a:pt x="5451" y="1"/>
                      <a:pt x="48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909225" y="3313125"/>
                <a:ext cx="59875" cy="72475"/>
              </a:xfrm>
              <a:custGeom>
                <a:avLst/>
                <a:gdLst/>
                <a:ahLst/>
                <a:cxnLst/>
                <a:rect l="l" t="t" r="r" b="b"/>
                <a:pathLst>
                  <a:path w="2395" h="2899" extrusionOk="0">
                    <a:moveTo>
                      <a:pt x="0" y="1"/>
                    </a:moveTo>
                    <a:lnTo>
                      <a:pt x="0" y="2899"/>
                    </a:lnTo>
                    <a:lnTo>
                      <a:pt x="2395" y="145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029750" y="3254850"/>
                <a:ext cx="291450" cy="188250"/>
              </a:xfrm>
              <a:custGeom>
                <a:avLst/>
                <a:gdLst/>
                <a:ahLst/>
                <a:cxnLst/>
                <a:rect l="l" t="t" r="r" b="b"/>
                <a:pathLst>
                  <a:path w="11658" h="7530" extrusionOk="0">
                    <a:moveTo>
                      <a:pt x="4414" y="1387"/>
                    </a:moveTo>
                    <a:cubicBezTo>
                      <a:pt x="4476" y="1387"/>
                      <a:pt x="4541" y="1407"/>
                      <a:pt x="4601" y="1449"/>
                    </a:cubicBezTo>
                    <a:lnTo>
                      <a:pt x="8035" y="3497"/>
                    </a:lnTo>
                    <a:cubicBezTo>
                      <a:pt x="8287" y="3623"/>
                      <a:pt x="8287" y="3938"/>
                      <a:pt x="8035" y="4064"/>
                    </a:cubicBezTo>
                    <a:lnTo>
                      <a:pt x="4601" y="6112"/>
                    </a:lnTo>
                    <a:cubicBezTo>
                      <a:pt x="4552" y="6140"/>
                      <a:pt x="4500" y="6153"/>
                      <a:pt x="4448" y="6153"/>
                    </a:cubicBezTo>
                    <a:cubicBezTo>
                      <a:pt x="4268" y="6153"/>
                      <a:pt x="4097" y="6000"/>
                      <a:pt x="4097" y="5829"/>
                    </a:cubicBezTo>
                    <a:lnTo>
                      <a:pt x="4097" y="1733"/>
                    </a:lnTo>
                    <a:cubicBezTo>
                      <a:pt x="4097" y="1527"/>
                      <a:pt x="4247" y="1387"/>
                      <a:pt x="4414" y="1387"/>
                    </a:cubicBezTo>
                    <a:close/>
                    <a:moveTo>
                      <a:pt x="1041" y="0"/>
                    </a:moveTo>
                    <a:cubicBezTo>
                      <a:pt x="473" y="0"/>
                      <a:pt x="1" y="473"/>
                      <a:pt x="1" y="1040"/>
                    </a:cubicBezTo>
                    <a:lnTo>
                      <a:pt x="1" y="6490"/>
                    </a:lnTo>
                    <a:cubicBezTo>
                      <a:pt x="1" y="7057"/>
                      <a:pt x="473" y="7530"/>
                      <a:pt x="1041" y="7530"/>
                    </a:cubicBezTo>
                    <a:lnTo>
                      <a:pt x="10650" y="7530"/>
                    </a:lnTo>
                    <a:cubicBezTo>
                      <a:pt x="11185" y="7530"/>
                      <a:pt x="11658" y="7057"/>
                      <a:pt x="11658" y="6490"/>
                    </a:cubicBezTo>
                    <a:lnTo>
                      <a:pt x="11658" y="1040"/>
                    </a:lnTo>
                    <a:cubicBezTo>
                      <a:pt x="11658" y="473"/>
                      <a:pt x="11248" y="0"/>
                      <a:pt x="106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2"/>
            <p:cNvGrpSpPr/>
            <p:nvPr/>
          </p:nvGrpSpPr>
          <p:grpSpPr>
            <a:xfrm>
              <a:off x="120575" y="1469909"/>
              <a:ext cx="276059" cy="343008"/>
              <a:chOff x="-2310650" y="3525775"/>
              <a:chExt cx="292250" cy="363125"/>
            </a:xfrm>
          </p:grpSpPr>
          <p:sp>
            <p:nvSpPr>
              <p:cNvPr id="47" name="Google Shape;47;p2"/>
              <p:cNvSpPr/>
              <p:nvPr/>
            </p:nvSpPr>
            <p:spPr>
              <a:xfrm>
                <a:off x="-2053075" y="3648650"/>
                <a:ext cx="34675" cy="233950"/>
              </a:xfrm>
              <a:custGeom>
                <a:avLst/>
                <a:gdLst/>
                <a:ahLst/>
                <a:cxnLst/>
                <a:rect l="l" t="t" r="r" b="b"/>
                <a:pathLst>
                  <a:path w="1387" h="9358" extrusionOk="0">
                    <a:moveTo>
                      <a:pt x="0" y="1"/>
                    </a:moveTo>
                    <a:lnTo>
                      <a:pt x="0" y="8286"/>
                    </a:lnTo>
                    <a:cubicBezTo>
                      <a:pt x="0" y="8664"/>
                      <a:pt x="158" y="9011"/>
                      <a:pt x="441" y="9263"/>
                    </a:cubicBezTo>
                    <a:cubicBezTo>
                      <a:pt x="504" y="9326"/>
                      <a:pt x="591" y="9358"/>
                      <a:pt x="677" y="9358"/>
                    </a:cubicBezTo>
                    <a:cubicBezTo>
                      <a:pt x="764" y="9358"/>
                      <a:pt x="851" y="9326"/>
                      <a:pt x="914" y="9263"/>
                    </a:cubicBezTo>
                    <a:cubicBezTo>
                      <a:pt x="1197" y="9011"/>
                      <a:pt x="1355" y="8664"/>
                      <a:pt x="1355" y="8286"/>
                    </a:cubicBezTo>
                    <a:lnTo>
                      <a:pt x="1355" y="347"/>
                    </a:lnTo>
                    <a:lnTo>
                      <a:pt x="1386" y="347"/>
                    </a:lnTo>
                    <a:cubicBezTo>
                      <a:pt x="1386" y="158"/>
                      <a:pt x="1229" y="1"/>
                      <a:pt x="10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259450" y="3751825"/>
                <a:ext cx="51225" cy="51225"/>
              </a:xfrm>
              <a:custGeom>
                <a:avLst/>
                <a:gdLst/>
                <a:ahLst/>
                <a:cxnLst/>
                <a:rect l="l" t="t" r="r" b="b"/>
                <a:pathLst>
                  <a:path w="2049" h="2049" extrusionOk="0">
                    <a:moveTo>
                      <a:pt x="1" y="1"/>
                    </a:moveTo>
                    <a:lnTo>
                      <a:pt x="1" y="2049"/>
                    </a:lnTo>
                    <a:lnTo>
                      <a:pt x="2049" y="2049"/>
                    </a:lnTo>
                    <a:lnTo>
                      <a:pt x="20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259450" y="3649450"/>
                <a:ext cx="137075" cy="51200"/>
              </a:xfrm>
              <a:custGeom>
                <a:avLst/>
                <a:gdLst/>
                <a:ahLst/>
                <a:cxnLst/>
                <a:rect l="l" t="t" r="r" b="b"/>
                <a:pathLst>
                  <a:path w="5483" h="2048" extrusionOk="0">
                    <a:moveTo>
                      <a:pt x="1" y="0"/>
                    </a:moveTo>
                    <a:lnTo>
                      <a:pt x="1" y="2048"/>
                    </a:lnTo>
                    <a:lnTo>
                      <a:pt x="5483" y="2048"/>
                    </a:lnTo>
                    <a:lnTo>
                      <a:pt x="54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310650" y="3525775"/>
                <a:ext cx="252075" cy="363125"/>
              </a:xfrm>
              <a:custGeom>
                <a:avLst/>
                <a:gdLst/>
                <a:ahLst/>
                <a:cxnLst/>
                <a:rect l="l" t="t" r="r" b="b"/>
                <a:pathLst>
                  <a:path w="10083" h="14525" extrusionOk="0">
                    <a:moveTo>
                      <a:pt x="7814" y="4222"/>
                    </a:moveTo>
                    <a:cubicBezTo>
                      <a:pt x="8035" y="4222"/>
                      <a:pt x="8192" y="4380"/>
                      <a:pt x="8192" y="4569"/>
                    </a:cubicBezTo>
                    <a:lnTo>
                      <a:pt x="8192" y="7310"/>
                    </a:lnTo>
                    <a:cubicBezTo>
                      <a:pt x="8192" y="7530"/>
                      <a:pt x="8035" y="7657"/>
                      <a:pt x="7814" y="7657"/>
                    </a:cubicBezTo>
                    <a:lnTo>
                      <a:pt x="1671" y="7657"/>
                    </a:lnTo>
                    <a:cubicBezTo>
                      <a:pt x="1482" y="7657"/>
                      <a:pt x="1324" y="7530"/>
                      <a:pt x="1324" y="7310"/>
                    </a:cubicBezTo>
                    <a:lnTo>
                      <a:pt x="1324" y="4569"/>
                    </a:lnTo>
                    <a:cubicBezTo>
                      <a:pt x="1324" y="4380"/>
                      <a:pt x="1482" y="4222"/>
                      <a:pt x="1671" y="4222"/>
                    </a:cubicBezTo>
                    <a:close/>
                    <a:moveTo>
                      <a:pt x="7904" y="8380"/>
                    </a:moveTo>
                    <a:cubicBezTo>
                      <a:pt x="8287" y="8380"/>
                      <a:pt x="8278" y="9043"/>
                      <a:pt x="7877" y="9043"/>
                    </a:cubicBezTo>
                    <a:lnTo>
                      <a:pt x="5829" y="9043"/>
                    </a:lnTo>
                    <a:cubicBezTo>
                      <a:pt x="5388" y="9043"/>
                      <a:pt x="5357" y="8381"/>
                      <a:pt x="5829" y="8381"/>
                    </a:cubicBezTo>
                    <a:lnTo>
                      <a:pt x="7877" y="8381"/>
                    </a:lnTo>
                    <a:cubicBezTo>
                      <a:pt x="7886" y="8380"/>
                      <a:pt x="7895" y="8380"/>
                      <a:pt x="7904" y="8380"/>
                    </a:cubicBezTo>
                    <a:close/>
                    <a:moveTo>
                      <a:pt x="7904" y="9766"/>
                    </a:moveTo>
                    <a:cubicBezTo>
                      <a:pt x="8287" y="9766"/>
                      <a:pt x="8278" y="10429"/>
                      <a:pt x="7877" y="10429"/>
                    </a:cubicBezTo>
                    <a:lnTo>
                      <a:pt x="5829" y="10429"/>
                    </a:lnTo>
                    <a:cubicBezTo>
                      <a:pt x="5388" y="10429"/>
                      <a:pt x="5357" y="9767"/>
                      <a:pt x="5829" y="9767"/>
                    </a:cubicBezTo>
                    <a:lnTo>
                      <a:pt x="7877" y="9767"/>
                    </a:lnTo>
                    <a:cubicBezTo>
                      <a:pt x="7886" y="9767"/>
                      <a:pt x="7895" y="9766"/>
                      <a:pt x="7904" y="9766"/>
                    </a:cubicBezTo>
                    <a:close/>
                    <a:moveTo>
                      <a:pt x="7877" y="11091"/>
                    </a:moveTo>
                    <a:cubicBezTo>
                      <a:pt x="8287" y="11091"/>
                      <a:pt x="8287" y="11784"/>
                      <a:pt x="7877" y="11784"/>
                    </a:cubicBezTo>
                    <a:lnTo>
                      <a:pt x="5829" y="11784"/>
                    </a:lnTo>
                    <a:cubicBezTo>
                      <a:pt x="5388" y="11784"/>
                      <a:pt x="5357" y="11091"/>
                      <a:pt x="5829" y="11091"/>
                    </a:cubicBezTo>
                    <a:close/>
                    <a:moveTo>
                      <a:pt x="4475" y="8350"/>
                    </a:moveTo>
                    <a:cubicBezTo>
                      <a:pt x="4664" y="8350"/>
                      <a:pt x="4821" y="8507"/>
                      <a:pt x="4821" y="8696"/>
                    </a:cubicBezTo>
                    <a:lnTo>
                      <a:pt x="4821" y="11469"/>
                    </a:lnTo>
                    <a:cubicBezTo>
                      <a:pt x="4821" y="11658"/>
                      <a:pt x="4664" y="11815"/>
                      <a:pt x="4475" y="11815"/>
                    </a:cubicBezTo>
                    <a:lnTo>
                      <a:pt x="1734" y="11815"/>
                    </a:lnTo>
                    <a:cubicBezTo>
                      <a:pt x="1513" y="11815"/>
                      <a:pt x="1356" y="11658"/>
                      <a:pt x="1356" y="11469"/>
                    </a:cubicBezTo>
                    <a:lnTo>
                      <a:pt x="1356" y="8696"/>
                    </a:lnTo>
                    <a:cubicBezTo>
                      <a:pt x="1356" y="8507"/>
                      <a:pt x="1513" y="8350"/>
                      <a:pt x="1734" y="8350"/>
                    </a:cubicBezTo>
                    <a:close/>
                    <a:moveTo>
                      <a:pt x="7877" y="12508"/>
                    </a:moveTo>
                    <a:cubicBezTo>
                      <a:pt x="8287" y="12508"/>
                      <a:pt x="8287" y="13170"/>
                      <a:pt x="7877" y="13170"/>
                    </a:cubicBezTo>
                    <a:lnTo>
                      <a:pt x="1734" y="13170"/>
                    </a:lnTo>
                    <a:cubicBezTo>
                      <a:pt x="1293" y="13170"/>
                      <a:pt x="1261" y="12508"/>
                      <a:pt x="1734" y="12508"/>
                    </a:cubicBezTo>
                    <a:close/>
                    <a:moveTo>
                      <a:pt x="348" y="2868"/>
                    </a:moveTo>
                    <a:cubicBezTo>
                      <a:pt x="158" y="2868"/>
                      <a:pt x="1" y="3025"/>
                      <a:pt x="1" y="3214"/>
                    </a:cubicBezTo>
                    <a:lnTo>
                      <a:pt x="1" y="12823"/>
                    </a:lnTo>
                    <a:cubicBezTo>
                      <a:pt x="1" y="13768"/>
                      <a:pt x="726" y="14525"/>
                      <a:pt x="1702" y="14525"/>
                    </a:cubicBezTo>
                    <a:lnTo>
                      <a:pt x="10083" y="14525"/>
                    </a:lnTo>
                    <a:cubicBezTo>
                      <a:pt x="9767" y="14178"/>
                      <a:pt x="9515" y="13705"/>
                      <a:pt x="9515" y="13138"/>
                    </a:cubicBezTo>
                    <a:cubicBezTo>
                      <a:pt x="9547" y="1"/>
                      <a:pt x="9547" y="6333"/>
                      <a:pt x="9547" y="3214"/>
                    </a:cubicBezTo>
                    <a:cubicBezTo>
                      <a:pt x="9547" y="3025"/>
                      <a:pt x="9389" y="2868"/>
                      <a:pt x="9200" y="28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2"/>
            <p:cNvSpPr/>
            <p:nvPr/>
          </p:nvSpPr>
          <p:spPr>
            <a:xfrm rot="-5400000">
              <a:off x="7874100" y="153015"/>
              <a:ext cx="183662" cy="160601"/>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52" name="Google Shape;52;p2"/>
            <p:cNvGrpSpPr/>
            <p:nvPr/>
          </p:nvGrpSpPr>
          <p:grpSpPr>
            <a:xfrm>
              <a:off x="491193" y="148561"/>
              <a:ext cx="247352" cy="188727"/>
              <a:chOff x="1433349" y="2152174"/>
              <a:chExt cx="1316400" cy="1004400"/>
            </a:xfrm>
          </p:grpSpPr>
          <p:sp>
            <p:nvSpPr>
              <p:cNvPr id="53" name="Google Shape;53;p2"/>
              <p:cNvSpPr/>
              <p:nvPr/>
            </p:nvSpPr>
            <p:spPr>
              <a:xfrm rot="5400000">
                <a:off x="1844638" y="2440788"/>
                <a:ext cx="493800" cy="4272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433349" y="2152174"/>
                <a:ext cx="1316400" cy="10044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 name="Google Shape;55;p2"/>
          <p:cNvGrpSpPr/>
          <p:nvPr/>
        </p:nvGrpSpPr>
        <p:grpSpPr>
          <a:xfrm>
            <a:off x="557932" y="201447"/>
            <a:ext cx="125282" cy="89173"/>
            <a:chOff x="1152000" y="3898200"/>
            <a:chExt cx="766254" cy="545400"/>
          </a:xfrm>
        </p:grpSpPr>
        <p:sp>
          <p:nvSpPr>
            <p:cNvPr id="56" name="Google Shape;56;p2"/>
            <p:cNvSpPr/>
            <p:nvPr/>
          </p:nvSpPr>
          <p:spPr>
            <a:xfrm>
              <a:off x="1152000" y="3898200"/>
              <a:ext cx="635400" cy="5454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5400000">
              <a:off x="1590804" y="4066040"/>
              <a:ext cx="445200" cy="209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3"/>
        <p:cNvGrpSpPr/>
        <p:nvPr/>
      </p:nvGrpSpPr>
      <p:grpSpPr>
        <a:xfrm>
          <a:off x="0" y="0"/>
          <a:ext cx="0" cy="0"/>
          <a:chOff x="0" y="0"/>
          <a:chExt cx="0" cy="0"/>
        </a:xfrm>
      </p:grpSpPr>
      <p:sp>
        <p:nvSpPr>
          <p:cNvPr id="214" name="Google Shape;214;p6"/>
          <p:cNvSpPr txBox="1">
            <a:spLocks noGrp="1"/>
          </p:cNvSpPr>
          <p:nvPr>
            <p:ph type="title"/>
          </p:nvPr>
        </p:nvSpPr>
        <p:spPr>
          <a:xfrm>
            <a:off x="720000" y="537700"/>
            <a:ext cx="7717500" cy="452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swald"/>
              <a:buNone/>
              <a:defRPr sz="3000">
                <a:latin typeface="Arial" panose="020B0604020202020204" pitchFamily="34" charset="0"/>
                <a:ea typeface="Arial" panose="020B0604020202020204" pitchFamily="34" charset="0"/>
                <a:cs typeface="Arial" panose="020B0604020202020204" pitchFamily="34" charset="0"/>
                <a:sym typeface="Oswa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215" name="Google Shape;215;p6"/>
          <p:cNvGrpSpPr/>
          <p:nvPr/>
        </p:nvGrpSpPr>
        <p:grpSpPr>
          <a:xfrm>
            <a:off x="0" y="-43100"/>
            <a:ext cx="9144000" cy="5205000"/>
            <a:chOff x="0" y="-43100"/>
            <a:chExt cx="9144000" cy="5205000"/>
          </a:xfrm>
        </p:grpSpPr>
        <p:sp>
          <p:nvSpPr>
            <p:cNvPr id="216" name="Google Shape;216;p6"/>
            <p:cNvSpPr/>
            <p:nvPr/>
          </p:nvSpPr>
          <p:spPr>
            <a:xfrm>
              <a:off x="0" y="-42550"/>
              <a:ext cx="9144000" cy="551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0" y="-43100"/>
              <a:ext cx="517200" cy="5205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 name="Google Shape;218;p6"/>
            <p:cNvGrpSpPr/>
            <p:nvPr/>
          </p:nvGrpSpPr>
          <p:grpSpPr>
            <a:xfrm>
              <a:off x="2541307" y="86840"/>
              <a:ext cx="5686411" cy="292990"/>
              <a:chOff x="2039075" y="127544"/>
              <a:chExt cx="4783320" cy="310206"/>
            </a:xfrm>
          </p:grpSpPr>
          <p:sp>
            <p:nvSpPr>
              <p:cNvPr id="219" name="Google Shape;219;p6"/>
              <p:cNvSpPr/>
              <p:nvPr/>
            </p:nvSpPr>
            <p:spPr>
              <a:xfrm>
                <a:off x="2039075" y="127550"/>
                <a:ext cx="4783200" cy="310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6440795" y="127544"/>
                <a:ext cx="381600" cy="310200"/>
              </a:xfrm>
              <a:prstGeom prst="rect">
                <a:avLst/>
              </a:prstGeom>
              <a:solidFill>
                <a:schemeClr val="lt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 name="Google Shape;221;p6"/>
            <p:cNvSpPr txBox="1"/>
            <p:nvPr/>
          </p:nvSpPr>
          <p:spPr>
            <a:xfrm>
              <a:off x="864875" y="142875"/>
              <a:ext cx="1599600" cy="200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s" sz="1200">
                  <a:latin typeface="Arial" panose="020B0604020202020204" pitchFamily="34" charset="0"/>
                  <a:ea typeface="Oswald"/>
                  <a:cs typeface="Arial" panose="020B0604020202020204" pitchFamily="34" charset="0"/>
                  <a:sym typeface="Oswald"/>
                </a:rPr>
                <a:t>Video Channel Presentation</a:t>
              </a:r>
              <a:endParaRPr sz="1200">
                <a:latin typeface="Arial" panose="020B0604020202020204" pitchFamily="34" charset="0"/>
                <a:ea typeface="Oswald"/>
                <a:cs typeface="Arial" panose="020B0604020202020204" pitchFamily="34" charset="0"/>
                <a:sym typeface="Oswald"/>
              </a:endParaRPr>
            </a:p>
          </p:txBody>
        </p:sp>
        <p:grpSp>
          <p:nvGrpSpPr>
            <p:cNvPr id="222" name="Google Shape;222;p6"/>
            <p:cNvGrpSpPr/>
            <p:nvPr/>
          </p:nvGrpSpPr>
          <p:grpSpPr>
            <a:xfrm>
              <a:off x="164775" y="142875"/>
              <a:ext cx="200100" cy="180875"/>
              <a:chOff x="164775" y="142875"/>
              <a:chExt cx="200100" cy="180875"/>
            </a:xfrm>
          </p:grpSpPr>
          <p:sp>
            <p:nvSpPr>
              <p:cNvPr id="223" name="Google Shape;223;p6"/>
              <p:cNvSpPr/>
              <p:nvPr/>
            </p:nvSpPr>
            <p:spPr>
              <a:xfrm>
                <a:off x="164775" y="142875"/>
                <a:ext cx="200100" cy="381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164775" y="285650"/>
                <a:ext cx="200100" cy="381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164775" y="214263"/>
                <a:ext cx="200100" cy="381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6"/>
            <p:cNvGrpSpPr/>
            <p:nvPr/>
          </p:nvGrpSpPr>
          <p:grpSpPr>
            <a:xfrm>
              <a:off x="136421" y="2300197"/>
              <a:ext cx="244341" cy="214216"/>
              <a:chOff x="-46042675" y="3218600"/>
              <a:chExt cx="300100" cy="263100"/>
            </a:xfrm>
          </p:grpSpPr>
          <p:sp>
            <p:nvSpPr>
              <p:cNvPr id="227" name="Google Shape;227;p6"/>
              <p:cNvSpPr/>
              <p:nvPr/>
            </p:nvSpPr>
            <p:spPr>
              <a:xfrm>
                <a:off x="-46042675" y="3302875"/>
                <a:ext cx="35475" cy="130000"/>
              </a:xfrm>
              <a:custGeom>
                <a:avLst/>
                <a:gdLst/>
                <a:ahLst/>
                <a:cxnLst/>
                <a:rect l="l" t="t" r="r" b="b"/>
                <a:pathLst>
                  <a:path w="1419" h="5200" extrusionOk="0">
                    <a:moveTo>
                      <a:pt x="1" y="1"/>
                    </a:moveTo>
                    <a:lnTo>
                      <a:pt x="1" y="5199"/>
                    </a:lnTo>
                    <a:lnTo>
                      <a:pt x="1418" y="4506"/>
                    </a:lnTo>
                    <a:lnTo>
                      <a:pt x="1418" y="726"/>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45919025" y="3341475"/>
                <a:ext cx="53600" cy="52800"/>
              </a:xfrm>
              <a:custGeom>
                <a:avLst/>
                <a:gdLst/>
                <a:ahLst/>
                <a:cxnLst/>
                <a:rect l="l" t="t" r="r" b="b"/>
                <a:pathLst>
                  <a:path w="2144" h="2112" extrusionOk="0">
                    <a:moveTo>
                      <a:pt x="1072" y="1"/>
                    </a:moveTo>
                    <a:cubicBezTo>
                      <a:pt x="473" y="1"/>
                      <a:pt x="1" y="473"/>
                      <a:pt x="1" y="1072"/>
                    </a:cubicBezTo>
                    <a:cubicBezTo>
                      <a:pt x="1" y="1639"/>
                      <a:pt x="473" y="2112"/>
                      <a:pt x="1072" y="2112"/>
                    </a:cubicBezTo>
                    <a:cubicBezTo>
                      <a:pt x="1671" y="2112"/>
                      <a:pt x="2143" y="1639"/>
                      <a:pt x="2143" y="1072"/>
                    </a:cubicBezTo>
                    <a:cubicBezTo>
                      <a:pt x="2143" y="473"/>
                      <a:pt x="1639" y="1"/>
                      <a:pt x="10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45778025" y="3302875"/>
                <a:ext cx="35450" cy="130000"/>
              </a:xfrm>
              <a:custGeom>
                <a:avLst/>
                <a:gdLst/>
                <a:ahLst/>
                <a:cxnLst/>
                <a:rect l="l" t="t" r="r" b="b"/>
                <a:pathLst>
                  <a:path w="1418" h="5200" extrusionOk="0">
                    <a:moveTo>
                      <a:pt x="1418" y="1"/>
                    </a:moveTo>
                    <a:lnTo>
                      <a:pt x="0" y="726"/>
                    </a:lnTo>
                    <a:lnTo>
                      <a:pt x="0" y="4506"/>
                    </a:lnTo>
                    <a:lnTo>
                      <a:pt x="1418" y="5199"/>
                    </a:lnTo>
                    <a:lnTo>
                      <a:pt x="1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46042675" y="3235950"/>
                <a:ext cx="300100" cy="245750"/>
              </a:xfrm>
              <a:custGeom>
                <a:avLst/>
                <a:gdLst/>
                <a:ahLst/>
                <a:cxnLst/>
                <a:rect l="l" t="t" r="r" b="b"/>
                <a:pathLst>
                  <a:path w="12004" h="9830" extrusionOk="0">
                    <a:moveTo>
                      <a:pt x="6018" y="2142"/>
                    </a:moveTo>
                    <a:cubicBezTo>
                      <a:pt x="7751" y="2142"/>
                      <a:pt x="9168" y="3560"/>
                      <a:pt x="9168" y="5293"/>
                    </a:cubicBezTo>
                    <a:cubicBezTo>
                      <a:pt x="9168" y="7026"/>
                      <a:pt x="7751" y="8443"/>
                      <a:pt x="6018" y="8443"/>
                    </a:cubicBezTo>
                    <a:cubicBezTo>
                      <a:pt x="4285" y="8443"/>
                      <a:pt x="2867" y="7026"/>
                      <a:pt x="2867" y="5293"/>
                    </a:cubicBezTo>
                    <a:cubicBezTo>
                      <a:pt x="2867" y="3560"/>
                      <a:pt x="4285" y="2142"/>
                      <a:pt x="6018" y="2142"/>
                    </a:cubicBezTo>
                    <a:close/>
                    <a:moveTo>
                      <a:pt x="1765" y="0"/>
                    </a:moveTo>
                    <a:cubicBezTo>
                      <a:pt x="1576" y="0"/>
                      <a:pt x="1418" y="158"/>
                      <a:pt x="1418" y="378"/>
                    </a:cubicBezTo>
                    <a:lnTo>
                      <a:pt x="1418" y="725"/>
                    </a:lnTo>
                    <a:lnTo>
                      <a:pt x="1072" y="725"/>
                    </a:lnTo>
                    <a:cubicBezTo>
                      <a:pt x="473" y="725"/>
                      <a:pt x="1" y="1197"/>
                      <a:pt x="1" y="1796"/>
                    </a:cubicBezTo>
                    <a:lnTo>
                      <a:pt x="1" y="1890"/>
                    </a:lnTo>
                    <a:lnTo>
                      <a:pt x="1922" y="2835"/>
                    </a:lnTo>
                    <a:cubicBezTo>
                      <a:pt x="2048" y="2930"/>
                      <a:pt x="2143" y="3056"/>
                      <a:pt x="2143" y="3151"/>
                    </a:cubicBezTo>
                    <a:lnTo>
                      <a:pt x="2143" y="7372"/>
                    </a:lnTo>
                    <a:cubicBezTo>
                      <a:pt x="2143" y="7498"/>
                      <a:pt x="2048" y="7624"/>
                      <a:pt x="1922" y="7687"/>
                    </a:cubicBezTo>
                    <a:lnTo>
                      <a:pt x="1" y="8632"/>
                    </a:lnTo>
                    <a:lnTo>
                      <a:pt x="1" y="8758"/>
                    </a:lnTo>
                    <a:cubicBezTo>
                      <a:pt x="1" y="9357"/>
                      <a:pt x="473" y="9830"/>
                      <a:pt x="1072" y="9830"/>
                    </a:cubicBezTo>
                    <a:lnTo>
                      <a:pt x="10964" y="9830"/>
                    </a:lnTo>
                    <a:cubicBezTo>
                      <a:pt x="11531" y="9830"/>
                      <a:pt x="12004" y="9357"/>
                      <a:pt x="12004" y="8758"/>
                    </a:cubicBezTo>
                    <a:lnTo>
                      <a:pt x="12004" y="8632"/>
                    </a:lnTo>
                    <a:lnTo>
                      <a:pt x="10082" y="7687"/>
                    </a:lnTo>
                    <a:cubicBezTo>
                      <a:pt x="9956" y="7624"/>
                      <a:pt x="9893" y="7498"/>
                      <a:pt x="9893" y="7372"/>
                    </a:cubicBezTo>
                    <a:lnTo>
                      <a:pt x="9893" y="3151"/>
                    </a:lnTo>
                    <a:cubicBezTo>
                      <a:pt x="9893" y="3056"/>
                      <a:pt x="9956" y="2930"/>
                      <a:pt x="10082" y="2835"/>
                    </a:cubicBezTo>
                    <a:lnTo>
                      <a:pt x="12004" y="1890"/>
                    </a:lnTo>
                    <a:lnTo>
                      <a:pt x="12004" y="1796"/>
                    </a:lnTo>
                    <a:cubicBezTo>
                      <a:pt x="12004" y="1197"/>
                      <a:pt x="11531" y="725"/>
                      <a:pt x="10933" y="725"/>
                    </a:cubicBezTo>
                    <a:lnTo>
                      <a:pt x="2143" y="725"/>
                    </a:lnTo>
                    <a:lnTo>
                      <a:pt x="2143" y="378"/>
                    </a:lnTo>
                    <a:cubicBezTo>
                      <a:pt x="2143" y="158"/>
                      <a:pt x="1985" y="0"/>
                      <a:pt x="17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45952875" y="3306025"/>
                <a:ext cx="122100" cy="122125"/>
              </a:xfrm>
              <a:custGeom>
                <a:avLst/>
                <a:gdLst/>
                <a:ahLst/>
                <a:cxnLst/>
                <a:rect l="l" t="t" r="r" b="b"/>
                <a:pathLst>
                  <a:path w="4884" h="4885" extrusionOk="0">
                    <a:moveTo>
                      <a:pt x="2426" y="663"/>
                    </a:moveTo>
                    <a:cubicBezTo>
                      <a:pt x="3403" y="663"/>
                      <a:pt x="4190" y="1450"/>
                      <a:pt x="4190" y="2458"/>
                    </a:cubicBezTo>
                    <a:cubicBezTo>
                      <a:pt x="4159" y="3435"/>
                      <a:pt x="3371" y="4223"/>
                      <a:pt x="2426" y="4223"/>
                    </a:cubicBezTo>
                    <a:cubicBezTo>
                      <a:pt x="1449" y="4223"/>
                      <a:pt x="662" y="3435"/>
                      <a:pt x="662" y="2458"/>
                    </a:cubicBezTo>
                    <a:cubicBezTo>
                      <a:pt x="662" y="1450"/>
                      <a:pt x="1449" y="663"/>
                      <a:pt x="2426" y="663"/>
                    </a:cubicBezTo>
                    <a:close/>
                    <a:moveTo>
                      <a:pt x="2426" y="1"/>
                    </a:moveTo>
                    <a:cubicBezTo>
                      <a:pt x="1103" y="1"/>
                      <a:pt x="0" y="1104"/>
                      <a:pt x="0" y="2458"/>
                    </a:cubicBezTo>
                    <a:cubicBezTo>
                      <a:pt x="0" y="3782"/>
                      <a:pt x="1103" y="4884"/>
                      <a:pt x="2426" y="4884"/>
                    </a:cubicBezTo>
                    <a:cubicBezTo>
                      <a:pt x="3781" y="4884"/>
                      <a:pt x="4883" y="3782"/>
                      <a:pt x="4883" y="2458"/>
                    </a:cubicBezTo>
                    <a:cubicBezTo>
                      <a:pt x="4883" y="1104"/>
                      <a:pt x="3781" y="1"/>
                      <a:pt x="2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45941075" y="3218600"/>
                <a:ext cx="98475" cy="17375"/>
              </a:xfrm>
              <a:custGeom>
                <a:avLst/>
                <a:gdLst/>
                <a:ahLst/>
                <a:cxnLst/>
                <a:rect l="l" t="t" r="r" b="b"/>
                <a:pathLst>
                  <a:path w="3939" h="695" extrusionOk="0">
                    <a:moveTo>
                      <a:pt x="536" y="1"/>
                    </a:moveTo>
                    <a:cubicBezTo>
                      <a:pt x="410" y="1"/>
                      <a:pt x="316" y="64"/>
                      <a:pt x="221" y="190"/>
                    </a:cubicBezTo>
                    <a:lnTo>
                      <a:pt x="1" y="694"/>
                    </a:lnTo>
                    <a:lnTo>
                      <a:pt x="3939" y="694"/>
                    </a:lnTo>
                    <a:lnTo>
                      <a:pt x="3655" y="190"/>
                    </a:lnTo>
                    <a:cubicBezTo>
                      <a:pt x="3592" y="64"/>
                      <a:pt x="3466" y="1"/>
                      <a:pt x="3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6"/>
            <p:cNvGrpSpPr/>
            <p:nvPr/>
          </p:nvGrpSpPr>
          <p:grpSpPr>
            <a:xfrm>
              <a:off x="119564" y="809446"/>
              <a:ext cx="278059" cy="224217"/>
              <a:chOff x="-13512225" y="4080275"/>
              <a:chExt cx="353675" cy="352875"/>
            </a:xfrm>
          </p:grpSpPr>
          <p:sp>
            <p:nvSpPr>
              <p:cNvPr id="234" name="Google Shape;234;p6"/>
              <p:cNvSpPr/>
              <p:nvPr/>
            </p:nvSpPr>
            <p:spPr>
              <a:xfrm>
                <a:off x="-13512225" y="4203925"/>
                <a:ext cx="353675" cy="229225"/>
              </a:xfrm>
              <a:custGeom>
                <a:avLst/>
                <a:gdLst/>
                <a:ahLst/>
                <a:cxnLst/>
                <a:rect l="l" t="t" r="r" b="b"/>
                <a:pathLst>
                  <a:path w="14147" h="9169" extrusionOk="0">
                    <a:moveTo>
                      <a:pt x="5407" y="1717"/>
                    </a:moveTo>
                    <a:cubicBezTo>
                      <a:pt x="5482" y="1717"/>
                      <a:pt x="5561" y="1733"/>
                      <a:pt x="5640" y="1765"/>
                    </a:cubicBezTo>
                    <a:lnTo>
                      <a:pt x="9767" y="4254"/>
                    </a:lnTo>
                    <a:cubicBezTo>
                      <a:pt x="9893" y="4348"/>
                      <a:pt x="9987" y="4443"/>
                      <a:pt x="9987" y="4600"/>
                    </a:cubicBezTo>
                    <a:cubicBezTo>
                      <a:pt x="9987" y="4758"/>
                      <a:pt x="9893" y="4915"/>
                      <a:pt x="9767" y="5010"/>
                    </a:cubicBezTo>
                    <a:lnTo>
                      <a:pt x="5640" y="7499"/>
                    </a:lnTo>
                    <a:cubicBezTo>
                      <a:pt x="5577" y="7530"/>
                      <a:pt x="5506" y="7546"/>
                      <a:pt x="5431" y="7546"/>
                    </a:cubicBezTo>
                    <a:cubicBezTo>
                      <a:pt x="5356" y="7546"/>
                      <a:pt x="5277" y="7530"/>
                      <a:pt x="5199" y="7499"/>
                    </a:cubicBezTo>
                    <a:cubicBezTo>
                      <a:pt x="5104" y="7404"/>
                      <a:pt x="5010" y="7278"/>
                      <a:pt x="5010" y="7121"/>
                    </a:cubicBezTo>
                    <a:lnTo>
                      <a:pt x="5010" y="2143"/>
                    </a:lnTo>
                    <a:cubicBezTo>
                      <a:pt x="5010" y="1985"/>
                      <a:pt x="5104" y="1859"/>
                      <a:pt x="5199" y="1765"/>
                    </a:cubicBezTo>
                    <a:cubicBezTo>
                      <a:pt x="5262" y="1733"/>
                      <a:pt x="5333" y="1717"/>
                      <a:pt x="5407" y="1717"/>
                    </a:cubicBezTo>
                    <a:close/>
                    <a:moveTo>
                      <a:pt x="63" y="0"/>
                    </a:moveTo>
                    <a:lnTo>
                      <a:pt x="63" y="7971"/>
                    </a:lnTo>
                    <a:cubicBezTo>
                      <a:pt x="0" y="8633"/>
                      <a:pt x="568" y="9168"/>
                      <a:pt x="1261" y="9168"/>
                    </a:cubicBezTo>
                    <a:lnTo>
                      <a:pt x="12886" y="9168"/>
                    </a:lnTo>
                    <a:cubicBezTo>
                      <a:pt x="13548" y="9168"/>
                      <a:pt x="14146" y="8633"/>
                      <a:pt x="14146" y="7908"/>
                    </a:cubicBezTo>
                    <a:lnTo>
                      <a:pt x="141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13366525" y="4275600"/>
                <a:ext cx="73275" cy="88225"/>
              </a:xfrm>
              <a:custGeom>
                <a:avLst/>
                <a:gdLst/>
                <a:ahLst/>
                <a:cxnLst/>
                <a:rect l="l" t="t" r="r" b="b"/>
                <a:pathLst>
                  <a:path w="2931" h="3529" extrusionOk="0">
                    <a:moveTo>
                      <a:pt x="1" y="0"/>
                    </a:moveTo>
                    <a:lnTo>
                      <a:pt x="1" y="3529"/>
                    </a:lnTo>
                    <a:lnTo>
                      <a:pt x="2931" y="1733"/>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13398800" y="4143275"/>
                <a:ext cx="65375" cy="40975"/>
              </a:xfrm>
              <a:custGeom>
                <a:avLst/>
                <a:gdLst/>
                <a:ahLst/>
                <a:cxnLst/>
                <a:rect l="l" t="t" r="r" b="b"/>
                <a:pathLst>
                  <a:path w="2615" h="1639" extrusionOk="0">
                    <a:moveTo>
                      <a:pt x="1103" y="1"/>
                    </a:moveTo>
                    <a:lnTo>
                      <a:pt x="0" y="1639"/>
                    </a:lnTo>
                    <a:lnTo>
                      <a:pt x="1512" y="1639"/>
                    </a:lnTo>
                    <a:lnTo>
                      <a:pt x="26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13336575" y="4143275"/>
                <a:ext cx="64600" cy="40975"/>
              </a:xfrm>
              <a:custGeom>
                <a:avLst/>
                <a:gdLst/>
                <a:ahLst/>
                <a:cxnLst/>
                <a:rect l="l" t="t" r="r" b="b"/>
                <a:pathLst>
                  <a:path w="2584" h="1639" extrusionOk="0">
                    <a:moveTo>
                      <a:pt x="1103" y="1"/>
                    </a:moveTo>
                    <a:lnTo>
                      <a:pt x="0" y="1639"/>
                    </a:lnTo>
                    <a:lnTo>
                      <a:pt x="1481" y="1639"/>
                    </a:lnTo>
                    <a:lnTo>
                      <a:pt x="25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13398800" y="4081050"/>
                <a:ext cx="65375" cy="40975"/>
              </a:xfrm>
              <a:custGeom>
                <a:avLst/>
                <a:gdLst/>
                <a:ahLst/>
                <a:cxnLst/>
                <a:rect l="l" t="t" r="r" b="b"/>
                <a:pathLst>
                  <a:path w="2615" h="1639" extrusionOk="0">
                    <a:moveTo>
                      <a:pt x="0" y="1"/>
                    </a:moveTo>
                    <a:lnTo>
                      <a:pt x="1103" y="1639"/>
                    </a:lnTo>
                    <a:lnTo>
                      <a:pt x="2615" y="1639"/>
                    </a:lnTo>
                    <a:lnTo>
                      <a:pt x="15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13274375" y="4143275"/>
                <a:ext cx="64625" cy="40975"/>
              </a:xfrm>
              <a:custGeom>
                <a:avLst/>
                <a:gdLst/>
                <a:ahLst/>
                <a:cxnLst/>
                <a:rect l="l" t="t" r="r" b="b"/>
                <a:pathLst>
                  <a:path w="2585" h="1639" extrusionOk="0">
                    <a:moveTo>
                      <a:pt x="1104" y="1"/>
                    </a:moveTo>
                    <a:lnTo>
                      <a:pt x="1" y="1639"/>
                    </a:lnTo>
                    <a:lnTo>
                      <a:pt x="1482" y="1639"/>
                    </a:lnTo>
                    <a:lnTo>
                      <a:pt x="25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13212925" y="4081050"/>
                <a:ext cx="54375" cy="40975"/>
              </a:xfrm>
              <a:custGeom>
                <a:avLst/>
                <a:gdLst/>
                <a:ahLst/>
                <a:cxnLst/>
                <a:rect l="l" t="t" r="r" b="b"/>
                <a:pathLst>
                  <a:path w="2175" h="1639" extrusionOk="0">
                    <a:moveTo>
                      <a:pt x="0" y="1"/>
                    </a:moveTo>
                    <a:lnTo>
                      <a:pt x="1103" y="1639"/>
                    </a:lnTo>
                    <a:lnTo>
                      <a:pt x="2174" y="1639"/>
                    </a:lnTo>
                    <a:lnTo>
                      <a:pt x="2174" y="820"/>
                    </a:lnTo>
                    <a:cubicBezTo>
                      <a:pt x="2174" y="347"/>
                      <a:pt x="1796" y="1"/>
                      <a:pt x="13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13212925" y="4143275"/>
                <a:ext cx="54375" cy="40975"/>
              </a:xfrm>
              <a:custGeom>
                <a:avLst/>
                <a:gdLst/>
                <a:ahLst/>
                <a:cxnLst/>
                <a:rect l="l" t="t" r="r" b="b"/>
                <a:pathLst>
                  <a:path w="2175" h="1639" extrusionOk="0">
                    <a:moveTo>
                      <a:pt x="1103" y="1"/>
                    </a:moveTo>
                    <a:lnTo>
                      <a:pt x="0" y="1639"/>
                    </a:lnTo>
                    <a:lnTo>
                      <a:pt x="2174" y="1639"/>
                    </a:lnTo>
                    <a:lnTo>
                      <a:pt x="21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a:off x="-13274375" y="4081050"/>
                <a:ext cx="64625" cy="40975"/>
              </a:xfrm>
              <a:custGeom>
                <a:avLst/>
                <a:gdLst/>
                <a:ahLst/>
                <a:cxnLst/>
                <a:rect l="l" t="t" r="r" b="b"/>
                <a:pathLst>
                  <a:path w="2585" h="1639" extrusionOk="0">
                    <a:moveTo>
                      <a:pt x="1" y="1"/>
                    </a:moveTo>
                    <a:lnTo>
                      <a:pt x="1104" y="1639"/>
                    </a:lnTo>
                    <a:lnTo>
                      <a:pt x="2584" y="1639"/>
                    </a:lnTo>
                    <a:lnTo>
                      <a:pt x="14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13336575" y="4081050"/>
                <a:ext cx="64600" cy="40975"/>
              </a:xfrm>
              <a:custGeom>
                <a:avLst/>
                <a:gdLst/>
                <a:ahLst/>
                <a:cxnLst/>
                <a:rect l="l" t="t" r="r" b="b"/>
                <a:pathLst>
                  <a:path w="2584" h="1639" extrusionOk="0">
                    <a:moveTo>
                      <a:pt x="0" y="1"/>
                    </a:moveTo>
                    <a:lnTo>
                      <a:pt x="1103" y="1639"/>
                    </a:lnTo>
                    <a:lnTo>
                      <a:pt x="2583" y="1639"/>
                    </a:lnTo>
                    <a:lnTo>
                      <a:pt x="14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13512225" y="4080275"/>
                <a:ext cx="123675" cy="103200"/>
              </a:xfrm>
              <a:custGeom>
                <a:avLst/>
                <a:gdLst/>
                <a:ahLst/>
                <a:cxnLst/>
                <a:rect l="l" t="t" r="r" b="b"/>
                <a:pathLst>
                  <a:path w="4947" h="4128" extrusionOk="0">
                    <a:moveTo>
                      <a:pt x="2489" y="1260"/>
                    </a:moveTo>
                    <a:cubicBezTo>
                      <a:pt x="2962" y="1260"/>
                      <a:pt x="3371" y="1607"/>
                      <a:pt x="3371" y="2080"/>
                    </a:cubicBezTo>
                    <a:cubicBezTo>
                      <a:pt x="3371" y="2552"/>
                      <a:pt x="2962" y="2899"/>
                      <a:pt x="2489" y="2899"/>
                    </a:cubicBezTo>
                    <a:cubicBezTo>
                      <a:pt x="2017" y="2899"/>
                      <a:pt x="1670" y="2552"/>
                      <a:pt x="1670" y="2080"/>
                    </a:cubicBezTo>
                    <a:cubicBezTo>
                      <a:pt x="1670" y="1607"/>
                      <a:pt x="2017" y="1260"/>
                      <a:pt x="2489" y="1260"/>
                    </a:cubicBezTo>
                    <a:close/>
                    <a:moveTo>
                      <a:pt x="1261" y="0"/>
                    </a:moveTo>
                    <a:cubicBezTo>
                      <a:pt x="599" y="0"/>
                      <a:pt x="0" y="536"/>
                      <a:pt x="0" y="1260"/>
                    </a:cubicBezTo>
                    <a:lnTo>
                      <a:pt x="0" y="4127"/>
                    </a:lnTo>
                    <a:lnTo>
                      <a:pt x="3560" y="4127"/>
                    </a:lnTo>
                    <a:lnTo>
                      <a:pt x="4947" y="2080"/>
                    </a:lnTo>
                    <a:lnTo>
                      <a:pt x="35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6"/>
            <p:cNvGrpSpPr/>
            <p:nvPr/>
          </p:nvGrpSpPr>
          <p:grpSpPr>
            <a:xfrm>
              <a:off x="125276" y="3001692"/>
              <a:ext cx="266639" cy="228787"/>
              <a:chOff x="-3037625" y="3254850"/>
              <a:chExt cx="299325" cy="256775"/>
            </a:xfrm>
          </p:grpSpPr>
          <p:sp>
            <p:nvSpPr>
              <p:cNvPr id="246" name="Google Shape;246;p6"/>
              <p:cNvSpPr/>
              <p:nvPr/>
            </p:nvSpPr>
            <p:spPr>
              <a:xfrm>
                <a:off x="-3037625" y="3460400"/>
                <a:ext cx="152825" cy="51225"/>
              </a:xfrm>
              <a:custGeom>
                <a:avLst/>
                <a:gdLst/>
                <a:ahLst/>
                <a:cxnLst/>
                <a:rect l="l" t="t" r="r" b="b"/>
                <a:pathLst>
                  <a:path w="6113" h="2049" extrusionOk="0">
                    <a:moveTo>
                      <a:pt x="1356" y="1"/>
                    </a:moveTo>
                    <a:cubicBezTo>
                      <a:pt x="1" y="1"/>
                      <a:pt x="1" y="2049"/>
                      <a:pt x="1356" y="2049"/>
                    </a:cubicBezTo>
                    <a:lnTo>
                      <a:pt x="4758" y="2049"/>
                    </a:lnTo>
                    <a:cubicBezTo>
                      <a:pt x="6113" y="2049"/>
                      <a:pt x="6113" y="1"/>
                      <a:pt x="47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p:nvPr/>
            </p:nvSpPr>
            <p:spPr>
              <a:xfrm>
                <a:off x="-2884825" y="3460400"/>
                <a:ext cx="146525" cy="51225"/>
              </a:xfrm>
              <a:custGeom>
                <a:avLst/>
                <a:gdLst/>
                <a:ahLst/>
                <a:cxnLst/>
                <a:rect l="l" t="t" r="r" b="b"/>
                <a:pathLst>
                  <a:path w="5861" h="2049" extrusionOk="0">
                    <a:moveTo>
                      <a:pt x="1" y="1"/>
                    </a:moveTo>
                    <a:cubicBezTo>
                      <a:pt x="473" y="631"/>
                      <a:pt x="473" y="1419"/>
                      <a:pt x="1" y="2049"/>
                    </a:cubicBezTo>
                    <a:lnTo>
                      <a:pt x="4853" y="2049"/>
                    </a:lnTo>
                    <a:cubicBezTo>
                      <a:pt x="5388" y="2049"/>
                      <a:pt x="5861" y="1576"/>
                      <a:pt x="5861" y="1041"/>
                    </a:cubicBezTo>
                    <a:cubicBezTo>
                      <a:pt x="5861" y="442"/>
                      <a:pt x="5451" y="1"/>
                      <a:pt x="48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2909225" y="3313125"/>
                <a:ext cx="59875" cy="72475"/>
              </a:xfrm>
              <a:custGeom>
                <a:avLst/>
                <a:gdLst/>
                <a:ahLst/>
                <a:cxnLst/>
                <a:rect l="l" t="t" r="r" b="b"/>
                <a:pathLst>
                  <a:path w="2395" h="2899" extrusionOk="0">
                    <a:moveTo>
                      <a:pt x="0" y="1"/>
                    </a:moveTo>
                    <a:lnTo>
                      <a:pt x="0" y="2899"/>
                    </a:lnTo>
                    <a:lnTo>
                      <a:pt x="2395" y="145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3029750" y="3254850"/>
                <a:ext cx="291450" cy="188250"/>
              </a:xfrm>
              <a:custGeom>
                <a:avLst/>
                <a:gdLst/>
                <a:ahLst/>
                <a:cxnLst/>
                <a:rect l="l" t="t" r="r" b="b"/>
                <a:pathLst>
                  <a:path w="11658" h="7530" extrusionOk="0">
                    <a:moveTo>
                      <a:pt x="4414" y="1387"/>
                    </a:moveTo>
                    <a:cubicBezTo>
                      <a:pt x="4476" y="1387"/>
                      <a:pt x="4541" y="1407"/>
                      <a:pt x="4601" y="1449"/>
                    </a:cubicBezTo>
                    <a:lnTo>
                      <a:pt x="8035" y="3497"/>
                    </a:lnTo>
                    <a:cubicBezTo>
                      <a:pt x="8287" y="3623"/>
                      <a:pt x="8287" y="3938"/>
                      <a:pt x="8035" y="4064"/>
                    </a:cubicBezTo>
                    <a:lnTo>
                      <a:pt x="4601" y="6112"/>
                    </a:lnTo>
                    <a:cubicBezTo>
                      <a:pt x="4552" y="6140"/>
                      <a:pt x="4500" y="6153"/>
                      <a:pt x="4448" y="6153"/>
                    </a:cubicBezTo>
                    <a:cubicBezTo>
                      <a:pt x="4268" y="6153"/>
                      <a:pt x="4097" y="6000"/>
                      <a:pt x="4097" y="5829"/>
                    </a:cubicBezTo>
                    <a:lnTo>
                      <a:pt x="4097" y="1733"/>
                    </a:lnTo>
                    <a:cubicBezTo>
                      <a:pt x="4097" y="1527"/>
                      <a:pt x="4247" y="1387"/>
                      <a:pt x="4414" y="1387"/>
                    </a:cubicBezTo>
                    <a:close/>
                    <a:moveTo>
                      <a:pt x="1041" y="0"/>
                    </a:moveTo>
                    <a:cubicBezTo>
                      <a:pt x="473" y="0"/>
                      <a:pt x="1" y="473"/>
                      <a:pt x="1" y="1040"/>
                    </a:cubicBezTo>
                    <a:lnTo>
                      <a:pt x="1" y="6490"/>
                    </a:lnTo>
                    <a:cubicBezTo>
                      <a:pt x="1" y="7057"/>
                      <a:pt x="473" y="7530"/>
                      <a:pt x="1041" y="7530"/>
                    </a:cubicBezTo>
                    <a:lnTo>
                      <a:pt x="10650" y="7530"/>
                    </a:lnTo>
                    <a:cubicBezTo>
                      <a:pt x="11185" y="7530"/>
                      <a:pt x="11658" y="7057"/>
                      <a:pt x="11658" y="6490"/>
                    </a:cubicBezTo>
                    <a:lnTo>
                      <a:pt x="11658" y="1040"/>
                    </a:lnTo>
                    <a:cubicBezTo>
                      <a:pt x="11658" y="473"/>
                      <a:pt x="11248" y="0"/>
                      <a:pt x="106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6"/>
            <p:cNvGrpSpPr/>
            <p:nvPr/>
          </p:nvGrpSpPr>
          <p:grpSpPr>
            <a:xfrm>
              <a:off x="120575" y="1469909"/>
              <a:ext cx="276059" cy="343008"/>
              <a:chOff x="-2310650" y="3525775"/>
              <a:chExt cx="292250" cy="363125"/>
            </a:xfrm>
          </p:grpSpPr>
          <p:sp>
            <p:nvSpPr>
              <p:cNvPr id="251" name="Google Shape;251;p6"/>
              <p:cNvSpPr/>
              <p:nvPr/>
            </p:nvSpPr>
            <p:spPr>
              <a:xfrm>
                <a:off x="-2053075" y="3648650"/>
                <a:ext cx="34675" cy="233950"/>
              </a:xfrm>
              <a:custGeom>
                <a:avLst/>
                <a:gdLst/>
                <a:ahLst/>
                <a:cxnLst/>
                <a:rect l="l" t="t" r="r" b="b"/>
                <a:pathLst>
                  <a:path w="1387" h="9358" extrusionOk="0">
                    <a:moveTo>
                      <a:pt x="0" y="1"/>
                    </a:moveTo>
                    <a:lnTo>
                      <a:pt x="0" y="8286"/>
                    </a:lnTo>
                    <a:cubicBezTo>
                      <a:pt x="0" y="8664"/>
                      <a:pt x="158" y="9011"/>
                      <a:pt x="441" y="9263"/>
                    </a:cubicBezTo>
                    <a:cubicBezTo>
                      <a:pt x="504" y="9326"/>
                      <a:pt x="591" y="9358"/>
                      <a:pt x="677" y="9358"/>
                    </a:cubicBezTo>
                    <a:cubicBezTo>
                      <a:pt x="764" y="9358"/>
                      <a:pt x="851" y="9326"/>
                      <a:pt x="914" y="9263"/>
                    </a:cubicBezTo>
                    <a:cubicBezTo>
                      <a:pt x="1197" y="9011"/>
                      <a:pt x="1355" y="8664"/>
                      <a:pt x="1355" y="8286"/>
                    </a:cubicBezTo>
                    <a:lnTo>
                      <a:pt x="1355" y="347"/>
                    </a:lnTo>
                    <a:lnTo>
                      <a:pt x="1386" y="347"/>
                    </a:lnTo>
                    <a:cubicBezTo>
                      <a:pt x="1386" y="158"/>
                      <a:pt x="1229" y="1"/>
                      <a:pt x="10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2259450" y="3751825"/>
                <a:ext cx="51225" cy="51225"/>
              </a:xfrm>
              <a:custGeom>
                <a:avLst/>
                <a:gdLst/>
                <a:ahLst/>
                <a:cxnLst/>
                <a:rect l="l" t="t" r="r" b="b"/>
                <a:pathLst>
                  <a:path w="2049" h="2049" extrusionOk="0">
                    <a:moveTo>
                      <a:pt x="1" y="1"/>
                    </a:moveTo>
                    <a:lnTo>
                      <a:pt x="1" y="2049"/>
                    </a:lnTo>
                    <a:lnTo>
                      <a:pt x="2049" y="2049"/>
                    </a:lnTo>
                    <a:lnTo>
                      <a:pt x="20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2259450" y="3649450"/>
                <a:ext cx="137075" cy="51200"/>
              </a:xfrm>
              <a:custGeom>
                <a:avLst/>
                <a:gdLst/>
                <a:ahLst/>
                <a:cxnLst/>
                <a:rect l="l" t="t" r="r" b="b"/>
                <a:pathLst>
                  <a:path w="5483" h="2048" extrusionOk="0">
                    <a:moveTo>
                      <a:pt x="1" y="0"/>
                    </a:moveTo>
                    <a:lnTo>
                      <a:pt x="1" y="2048"/>
                    </a:lnTo>
                    <a:lnTo>
                      <a:pt x="5483" y="2048"/>
                    </a:lnTo>
                    <a:lnTo>
                      <a:pt x="54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2310650" y="3525775"/>
                <a:ext cx="252075" cy="363125"/>
              </a:xfrm>
              <a:custGeom>
                <a:avLst/>
                <a:gdLst/>
                <a:ahLst/>
                <a:cxnLst/>
                <a:rect l="l" t="t" r="r" b="b"/>
                <a:pathLst>
                  <a:path w="10083" h="14525" extrusionOk="0">
                    <a:moveTo>
                      <a:pt x="7814" y="4222"/>
                    </a:moveTo>
                    <a:cubicBezTo>
                      <a:pt x="8035" y="4222"/>
                      <a:pt x="8192" y="4380"/>
                      <a:pt x="8192" y="4569"/>
                    </a:cubicBezTo>
                    <a:lnTo>
                      <a:pt x="8192" y="7310"/>
                    </a:lnTo>
                    <a:cubicBezTo>
                      <a:pt x="8192" y="7530"/>
                      <a:pt x="8035" y="7657"/>
                      <a:pt x="7814" y="7657"/>
                    </a:cubicBezTo>
                    <a:lnTo>
                      <a:pt x="1671" y="7657"/>
                    </a:lnTo>
                    <a:cubicBezTo>
                      <a:pt x="1482" y="7657"/>
                      <a:pt x="1324" y="7530"/>
                      <a:pt x="1324" y="7310"/>
                    </a:cubicBezTo>
                    <a:lnTo>
                      <a:pt x="1324" y="4569"/>
                    </a:lnTo>
                    <a:cubicBezTo>
                      <a:pt x="1324" y="4380"/>
                      <a:pt x="1482" y="4222"/>
                      <a:pt x="1671" y="4222"/>
                    </a:cubicBezTo>
                    <a:close/>
                    <a:moveTo>
                      <a:pt x="7904" y="8380"/>
                    </a:moveTo>
                    <a:cubicBezTo>
                      <a:pt x="8287" y="8380"/>
                      <a:pt x="8278" y="9043"/>
                      <a:pt x="7877" y="9043"/>
                    </a:cubicBezTo>
                    <a:lnTo>
                      <a:pt x="5829" y="9043"/>
                    </a:lnTo>
                    <a:cubicBezTo>
                      <a:pt x="5388" y="9043"/>
                      <a:pt x="5357" y="8381"/>
                      <a:pt x="5829" y="8381"/>
                    </a:cubicBezTo>
                    <a:lnTo>
                      <a:pt x="7877" y="8381"/>
                    </a:lnTo>
                    <a:cubicBezTo>
                      <a:pt x="7886" y="8380"/>
                      <a:pt x="7895" y="8380"/>
                      <a:pt x="7904" y="8380"/>
                    </a:cubicBezTo>
                    <a:close/>
                    <a:moveTo>
                      <a:pt x="7904" y="9766"/>
                    </a:moveTo>
                    <a:cubicBezTo>
                      <a:pt x="8287" y="9766"/>
                      <a:pt x="8278" y="10429"/>
                      <a:pt x="7877" y="10429"/>
                    </a:cubicBezTo>
                    <a:lnTo>
                      <a:pt x="5829" y="10429"/>
                    </a:lnTo>
                    <a:cubicBezTo>
                      <a:pt x="5388" y="10429"/>
                      <a:pt x="5357" y="9767"/>
                      <a:pt x="5829" y="9767"/>
                    </a:cubicBezTo>
                    <a:lnTo>
                      <a:pt x="7877" y="9767"/>
                    </a:lnTo>
                    <a:cubicBezTo>
                      <a:pt x="7886" y="9767"/>
                      <a:pt x="7895" y="9766"/>
                      <a:pt x="7904" y="9766"/>
                    </a:cubicBezTo>
                    <a:close/>
                    <a:moveTo>
                      <a:pt x="7877" y="11091"/>
                    </a:moveTo>
                    <a:cubicBezTo>
                      <a:pt x="8287" y="11091"/>
                      <a:pt x="8287" y="11784"/>
                      <a:pt x="7877" y="11784"/>
                    </a:cubicBezTo>
                    <a:lnTo>
                      <a:pt x="5829" y="11784"/>
                    </a:lnTo>
                    <a:cubicBezTo>
                      <a:pt x="5388" y="11784"/>
                      <a:pt x="5357" y="11091"/>
                      <a:pt x="5829" y="11091"/>
                    </a:cubicBezTo>
                    <a:close/>
                    <a:moveTo>
                      <a:pt x="4475" y="8350"/>
                    </a:moveTo>
                    <a:cubicBezTo>
                      <a:pt x="4664" y="8350"/>
                      <a:pt x="4821" y="8507"/>
                      <a:pt x="4821" y="8696"/>
                    </a:cubicBezTo>
                    <a:lnTo>
                      <a:pt x="4821" y="11469"/>
                    </a:lnTo>
                    <a:cubicBezTo>
                      <a:pt x="4821" y="11658"/>
                      <a:pt x="4664" y="11815"/>
                      <a:pt x="4475" y="11815"/>
                    </a:cubicBezTo>
                    <a:lnTo>
                      <a:pt x="1734" y="11815"/>
                    </a:lnTo>
                    <a:cubicBezTo>
                      <a:pt x="1513" y="11815"/>
                      <a:pt x="1356" y="11658"/>
                      <a:pt x="1356" y="11469"/>
                    </a:cubicBezTo>
                    <a:lnTo>
                      <a:pt x="1356" y="8696"/>
                    </a:lnTo>
                    <a:cubicBezTo>
                      <a:pt x="1356" y="8507"/>
                      <a:pt x="1513" y="8350"/>
                      <a:pt x="1734" y="8350"/>
                    </a:cubicBezTo>
                    <a:close/>
                    <a:moveTo>
                      <a:pt x="7877" y="12508"/>
                    </a:moveTo>
                    <a:cubicBezTo>
                      <a:pt x="8287" y="12508"/>
                      <a:pt x="8287" y="13170"/>
                      <a:pt x="7877" y="13170"/>
                    </a:cubicBezTo>
                    <a:lnTo>
                      <a:pt x="1734" y="13170"/>
                    </a:lnTo>
                    <a:cubicBezTo>
                      <a:pt x="1293" y="13170"/>
                      <a:pt x="1261" y="12508"/>
                      <a:pt x="1734" y="12508"/>
                    </a:cubicBezTo>
                    <a:close/>
                    <a:moveTo>
                      <a:pt x="348" y="2868"/>
                    </a:moveTo>
                    <a:cubicBezTo>
                      <a:pt x="158" y="2868"/>
                      <a:pt x="1" y="3025"/>
                      <a:pt x="1" y="3214"/>
                    </a:cubicBezTo>
                    <a:lnTo>
                      <a:pt x="1" y="12823"/>
                    </a:lnTo>
                    <a:cubicBezTo>
                      <a:pt x="1" y="13768"/>
                      <a:pt x="726" y="14525"/>
                      <a:pt x="1702" y="14525"/>
                    </a:cubicBezTo>
                    <a:lnTo>
                      <a:pt x="10083" y="14525"/>
                    </a:lnTo>
                    <a:cubicBezTo>
                      <a:pt x="9767" y="14178"/>
                      <a:pt x="9515" y="13705"/>
                      <a:pt x="9515" y="13138"/>
                    </a:cubicBezTo>
                    <a:cubicBezTo>
                      <a:pt x="9547" y="1"/>
                      <a:pt x="9547" y="6333"/>
                      <a:pt x="9547" y="3214"/>
                    </a:cubicBezTo>
                    <a:cubicBezTo>
                      <a:pt x="9547" y="3025"/>
                      <a:pt x="9389" y="2868"/>
                      <a:pt x="9200" y="28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6"/>
            <p:cNvSpPr/>
            <p:nvPr/>
          </p:nvSpPr>
          <p:spPr>
            <a:xfrm rot="-5400000">
              <a:off x="7874100" y="153015"/>
              <a:ext cx="183662" cy="160601"/>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256" name="Google Shape;256;p6"/>
            <p:cNvGrpSpPr/>
            <p:nvPr/>
          </p:nvGrpSpPr>
          <p:grpSpPr>
            <a:xfrm>
              <a:off x="491193" y="148561"/>
              <a:ext cx="247352" cy="188727"/>
              <a:chOff x="1433349" y="2152174"/>
              <a:chExt cx="1316400" cy="1004400"/>
            </a:xfrm>
          </p:grpSpPr>
          <p:sp>
            <p:nvSpPr>
              <p:cNvPr id="257" name="Google Shape;257;p6"/>
              <p:cNvSpPr/>
              <p:nvPr/>
            </p:nvSpPr>
            <p:spPr>
              <a:xfrm rot="5400000">
                <a:off x="1844638" y="2440788"/>
                <a:ext cx="493800" cy="4272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1433349" y="2152174"/>
                <a:ext cx="1316400" cy="10044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9" name="Google Shape;259;p6"/>
          <p:cNvGrpSpPr/>
          <p:nvPr/>
        </p:nvGrpSpPr>
        <p:grpSpPr>
          <a:xfrm>
            <a:off x="557932" y="201447"/>
            <a:ext cx="125282" cy="89173"/>
            <a:chOff x="1152000" y="3898200"/>
            <a:chExt cx="766254" cy="545400"/>
          </a:xfrm>
        </p:grpSpPr>
        <p:sp>
          <p:nvSpPr>
            <p:cNvPr id="260" name="Google Shape;260;p6"/>
            <p:cNvSpPr/>
            <p:nvPr/>
          </p:nvSpPr>
          <p:spPr>
            <a:xfrm>
              <a:off x="1152000" y="3898200"/>
              <a:ext cx="635400" cy="5454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rot="-5400000">
              <a:off x="1590804" y="4066040"/>
              <a:ext cx="445200" cy="209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1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12_1_1">
    <p:spTree>
      <p:nvGrpSpPr>
        <p:cNvPr id="1" name="Shape 1180"/>
        <p:cNvGrpSpPr/>
        <p:nvPr/>
      </p:nvGrpSpPr>
      <p:grpSpPr>
        <a:xfrm>
          <a:off x="0" y="0"/>
          <a:ext cx="0" cy="0"/>
          <a:chOff x="0" y="0"/>
          <a:chExt cx="0" cy="0"/>
        </a:xfrm>
      </p:grpSpPr>
      <p:sp>
        <p:nvSpPr>
          <p:cNvPr id="1181" name="Google Shape;1181;p25"/>
          <p:cNvSpPr/>
          <p:nvPr/>
        </p:nvSpPr>
        <p:spPr>
          <a:xfrm>
            <a:off x="164775" y="142875"/>
            <a:ext cx="200100" cy="38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2" name="Google Shape;1182;p25"/>
          <p:cNvGrpSpPr/>
          <p:nvPr/>
        </p:nvGrpSpPr>
        <p:grpSpPr>
          <a:xfrm>
            <a:off x="0" y="-43100"/>
            <a:ext cx="9144000" cy="5205000"/>
            <a:chOff x="0" y="-43100"/>
            <a:chExt cx="9144000" cy="5205000"/>
          </a:xfrm>
        </p:grpSpPr>
        <p:sp>
          <p:nvSpPr>
            <p:cNvPr id="1183" name="Google Shape;1183;p25"/>
            <p:cNvSpPr/>
            <p:nvPr/>
          </p:nvSpPr>
          <p:spPr>
            <a:xfrm>
              <a:off x="0" y="-42550"/>
              <a:ext cx="9144000" cy="551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5"/>
            <p:cNvSpPr/>
            <p:nvPr/>
          </p:nvSpPr>
          <p:spPr>
            <a:xfrm>
              <a:off x="0" y="-43100"/>
              <a:ext cx="517200" cy="5205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5" name="Google Shape;1185;p25"/>
            <p:cNvGrpSpPr/>
            <p:nvPr/>
          </p:nvGrpSpPr>
          <p:grpSpPr>
            <a:xfrm>
              <a:off x="2541307" y="86840"/>
              <a:ext cx="5686411" cy="292990"/>
              <a:chOff x="2039075" y="127544"/>
              <a:chExt cx="4783320" cy="310206"/>
            </a:xfrm>
          </p:grpSpPr>
          <p:sp>
            <p:nvSpPr>
              <p:cNvPr id="1186" name="Google Shape;1186;p25"/>
              <p:cNvSpPr/>
              <p:nvPr/>
            </p:nvSpPr>
            <p:spPr>
              <a:xfrm>
                <a:off x="2039075" y="127550"/>
                <a:ext cx="4783200" cy="310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5"/>
              <p:cNvSpPr/>
              <p:nvPr/>
            </p:nvSpPr>
            <p:spPr>
              <a:xfrm>
                <a:off x="6440795" y="127544"/>
                <a:ext cx="381600" cy="310200"/>
              </a:xfrm>
              <a:prstGeom prst="rect">
                <a:avLst/>
              </a:prstGeom>
              <a:solidFill>
                <a:schemeClr val="lt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8" name="Google Shape;1188;p25"/>
            <p:cNvSpPr txBox="1"/>
            <p:nvPr/>
          </p:nvSpPr>
          <p:spPr>
            <a:xfrm>
              <a:off x="864875" y="142875"/>
              <a:ext cx="1599600" cy="200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s" sz="1200">
                  <a:latin typeface="Arial" panose="020B0604020202020204" pitchFamily="34" charset="0"/>
                  <a:ea typeface="Oswald"/>
                  <a:cs typeface="Arial" panose="020B0604020202020204" pitchFamily="34" charset="0"/>
                  <a:sym typeface="Oswald"/>
                </a:rPr>
                <a:t>Video Channel Presentation</a:t>
              </a:r>
              <a:endParaRPr sz="1200">
                <a:latin typeface="Arial" panose="020B0604020202020204" pitchFamily="34" charset="0"/>
                <a:ea typeface="Oswald"/>
                <a:cs typeface="Arial" panose="020B0604020202020204" pitchFamily="34" charset="0"/>
                <a:sym typeface="Oswald"/>
              </a:endParaRPr>
            </a:p>
          </p:txBody>
        </p:sp>
        <p:grpSp>
          <p:nvGrpSpPr>
            <p:cNvPr id="1189" name="Google Shape;1189;p25"/>
            <p:cNvGrpSpPr/>
            <p:nvPr/>
          </p:nvGrpSpPr>
          <p:grpSpPr>
            <a:xfrm>
              <a:off x="164775" y="142875"/>
              <a:ext cx="200100" cy="180875"/>
              <a:chOff x="164775" y="142875"/>
              <a:chExt cx="200100" cy="180875"/>
            </a:xfrm>
          </p:grpSpPr>
          <p:sp>
            <p:nvSpPr>
              <p:cNvPr id="1190" name="Google Shape;1190;p25"/>
              <p:cNvSpPr/>
              <p:nvPr/>
            </p:nvSpPr>
            <p:spPr>
              <a:xfrm>
                <a:off x="164775" y="142875"/>
                <a:ext cx="200100" cy="381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5"/>
              <p:cNvSpPr/>
              <p:nvPr/>
            </p:nvSpPr>
            <p:spPr>
              <a:xfrm>
                <a:off x="164775" y="285650"/>
                <a:ext cx="200100" cy="381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5"/>
              <p:cNvSpPr/>
              <p:nvPr/>
            </p:nvSpPr>
            <p:spPr>
              <a:xfrm>
                <a:off x="164775" y="214263"/>
                <a:ext cx="200100" cy="381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3" name="Google Shape;1193;p25"/>
            <p:cNvGrpSpPr/>
            <p:nvPr/>
          </p:nvGrpSpPr>
          <p:grpSpPr>
            <a:xfrm>
              <a:off x="136421" y="2300197"/>
              <a:ext cx="244341" cy="214216"/>
              <a:chOff x="-46042675" y="3218600"/>
              <a:chExt cx="300100" cy="263100"/>
            </a:xfrm>
          </p:grpSpPr>
          <p:sp>
            <p:nvSpPr>
              <p:cNvPr id="1194" name="Google Shape;1194;p25"/>
              <p:cNvSpPr/>
              <p:nvPr/>
            </p:nvSpPr>
            <p:spPr>
              <a:xfrm>
                <a:off x="-46042675" y="3302875"/>
                <a:ext cx="35475" cy="130000"/>
              </a:xfrm>
              <a:custGeom>
                <a:avLst/>
                <a:gdLst/>
                <a:ahLst/>
                <a:cxnLst/>
                <a:rect l="l" t="t" r="r" b="b"/>
                <a:pathLst>
                  <a:path w="1419" h="5200" extrusionOk="0">
                    <a:moveTo>
                      <a:pt x="1" y="1"/>
                    </a:moveTo>
                    <a:lnTo>
                      <a:pt x="1" y="5199"/>
                    </a:lnTo>
                    <a:lnTo>
                      <a:pt x="1418" y="4506"/>
                    </a:lnTo>
                    <a:lnTo>
                      <a:pt x="1418" y="726"/>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5"/>
              <p:cNvSpPr/>
              <p:nvPr/>
            </p:nvSpPr>
            <p:spPr>
              <a:xfrm>
                <a:off x="-45919025" y="3341475"/>
                <a:ext cx="53600" cy="52800"/>
              </a:xfrm>
              <a:custGeom>
                <a:avLst/>
                <a:gdLst/>
                <a:ahLst/>
                <a:cxnLst/>
                <a:rect l="l" t="t" r="r" b="b"/>
                <a:pathLst>
                  <a:path w="2144" h="2112" extrusionOk="0">
                    <a:moveTo>
                      <a:pt x="1072" y="1"/>
                    </a:moveTo>
                    <a:cubicBezTo>
                      <a:pt x="473" y="1"/>
                      <a:pt x="1" y="473"/>
                      <a:pt x="1" y="1072"/>
                    </a:cubicBezTo>
                    <a:cubicBezTo>
                      <a:pt x="1" y="1639"/>
                      <a:pt x="473" y="2112"/>
                      <a:pt x="1072" y="2112"/>
                    </a:cubicBezTo>
                    <a:cubicBezTo>
                      <a:pt x="1671" y="2112"/>
                      <a:pt x="2143" y="1639"/>
                      <a:pt x="2143" y="1072"/>
                    </a:cubicBezTo>
                    <a:cubicBezTo>
                      <a:pt x="2143" y="473"/>
                      <a:pt x="1639" y="1"/>
                      <a:pt x="10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5"/>
              <p:cNvSpPr/>
              <p:nvPr/>
            </p:nvSpPr>
            <p:spPr>
              <a:xfrm>
                <a:off x="-45778025" y="3302875"/>
                <a:ext cx="35450" cy="130000"/>
              </a:xfrm>
              <a:custGeom>
                <a:avLst/>
                <a:gdLst/>
                <a:ahLst/>
                <a:cxnLst/>
                <a:rect l="l" t="t" r="r" b="b"/>
                <a:pathLst>
                  <a:path w="1418" h="5200" extrusionOk="0">
                    <a:moveTo>
                      <a:pt x="1418" y="1"/>
                    </a:moveTo>
                    <a:lnTo>
                      <a:pt x="0" y="726"/>
                    </a:lnTo>
                    <a:lnTo>
                      <a:pt x="0" y="4506"/>
                    </a:lnTo>
                    <a:lnTo>
                      <a:pt x="1418" y="5199"/>
                    </a:lnTo>
                    <a:lnTo>
                      <a:pt x="1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5"/>
              <p:cNvSpPr/>
              <p:nvPr/>
            </p:nvSpPr>
            <p:spPr>
              <a:xfrm>
                <a:off x="-46042675" y="3235950"/>
                <a:ext cx="300100" cy="245750"/>
              </a:xfrm>
              <a:custGeom>
                <a:avLst/>
                <a:gdLst/>
                <a:ahLst/>
                <a:cxnLst/>
                <a:rect l="l" t="t" r="r" b="b"/>
                <a:pathLst>
                  <a:path w="12004" h="9830" extrusionOk="0">
                    <a:moveTo>
                      <a:pt x="6018" y="2142"/>
                    </a:moveTo>
                    <a:cubicBezTo>
                      <a:pt x="7751" y="2142"/>
                      <a:pt x="9168" y="3560"/>
                      <a:pt x="9168" y="5293"/>
                    </a:cubicBezTo>
                    <a:cubicBezTo>
                      <a:pt x="9168" y="7026"/>
                      <a:pt x="7751" y="8443"/>
                      <a:pt x="6018" y="8443"/>
                    </a:cubicBezTo>
                    <a:cubicBezTo>
                      <a:pt x="4285" y="8443"/>
                      <a:pt x="2867" y="7026"/>
                      <a:pt x="2867" y="5293"/>
                    </a:cubicBezTo>
                    <a:cubicBezTo>
                      <a:pt x="2867" y="3560"/>
                      <a:pt x="4285" y="2142"/>
                      <a:pt x="6018" y="2142"/>
                    </a:cubicBezTo>
                    <a:close/>
                    <a:moveTo>
                      <a:pt x="1765" y="0"/>
                    </a:moveTo>
                    <a:cubicBezTo>
                      <a:pt x="1576" y="0"/>
                      <a:pt x="1418" y="158"/>
                      <a:pt x="1418" y="378"/>
                    </a:cubicBezTo>
                    <a:lnTo>
                      <a:pt x="1418" y="725"/>
                    </a:lnTo>
                    <a:lnTo>
                      <a:pt x="1072" y="725"/>
                    </a:lnTo>
                    <a:cubicBezTo>
                      <a:pt x="473" y="725"/>
                      <a:pt x="1" y="1197"/>
                      <a:pt x="1" y="1796"/>
                    </a:cubicBezTo>
                    <a:lnTo>
                      <a:pt x="1" y="1890"/>
                    </a:lnTo>
                    <a:lnTo>
                      <a:pt x="1922" y="2835"/>
                    </a:lnTo>
                    <a:cubicBezTo>
                      <a:pt x="2048" y="2930"/>
                      <a:pt x="2143" y="3056"/>
                      <a:pt x="2143" y="3151"/>
                    </a:cubicBezTo>
                    <a:lnTo>
                      <a:pt x="2143" y="7372"/>
                    </a:lnTo>
                    <a:cubicBezTo>
                      <a:pt x="2143" y="7498"/>
                      <a:pt x="2048" y="7624"/>
                      <a:pt x="1922" y="7687"/>
                    </a:cubicBezTo>
                    <a:lnTo>
                      <a:pt x="1" y="8632"/>
                    </a:lnTo>
                    <a:lnTo>
                      <a:pt x="1" y="8758"/>
                    </a:lnTo>
                    <a:cubicBezTo>
                      <a:pt x="1" y="9357"/>
                      <a:pt x="473" y="9830"/>
                      <a:pt x="1072" y="9830"/>
                    </a:cubicBezTo>
                    <a:lnTo>
                      <a:pt x="10964" y="9830"/>
                    </a:lnTo>
                    <a:cubicBezTo>
                      <a:pt x="11531" y="9830"/>
                      <a:pt x="12004" y="9357"/>
                      <a:pt x="12004" y="8758"/>
                    </a:cubicBezTo>
                    <a:lnTo>
                      <a:pt x="12004" y="8632"/>
                    </a:lnTo>
                    <a:lnTo>
                      <a:pt x="10082" y="7687"/>
                    </a:lnTo>
                    <a:cubicBezTo>
                      <a:pt x="9956" y="7624"/>
                      <a:pt x="9893" y="7498"/>
                      <a:pt x="9893" y="7372"/>
                    </a:cubicBezTo>
                    <a:lnTo>
                      <a:pt x="9893" y="3151"/>
                    </a:lnTo>
                    <a:cubicBezTo>
                      <a:pt x="9893" y="3056"/>
                      <a:pt x="9956" y="2930"/>
                      <a:pt x="10082" y="2835"/>
                    </a:cubicBezTo>
                    <a:lnTo>
                      <a:pt x="12004" y="1890"/>
                    </a:lnTo>
                    <a:lnTo>
                      <a:pt x="12004" y="1796"/>
                    </a:lnTo>
                    <a:cubicBezTo>
                      <a:pt x="12004" y="1197"/>
                      <a:pt x="11531" y="725"/>
                      <a:pt x="10933" y="725"/>
                    </a:cubicBezTo>
                    <a:lnTo>
                      <a:pt x="2143" y="725"/>
                    </a:lnTo>
                    <a:lnTo>
                      <a:pt x="2143" y="378"/>
                    </a:lnTo>
                    <a:cubicBezTo>
                      <a:pt x="2143" y="158"/>
                      <a:pt x="1985" y="0"/>
                      <a:pt x="17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5"/>
              <p:cNvSpPr/>
              <p:nvPr/>
            </p:nvSpPr>
            <p:spPr>
              <a:xfrm>
                <a:off x="-45952875" y="3306025"/>
                <a:ext cx="122100" cy="122125"/>
              </a:xfrm>
              <a:custGeom>
                <a:avLst/>
                <a:gdLst/>
                <a:ahLst/>
                <a:cxnLst/>
                <a:rect l="l" t="t" r="r" b="b"/>
                <a:pathLst>
                  <a:path w="4884" h="4885" extrusionOk="0">
                    <a:moveTo>
                      <a:pt x="2426" y="663"/>
                    </a:moveTo>
                    <a:cubicBezTo>
                      <a:pt x="3403" y="663"/>
                      <a:pt x="4190" y="1450"/>
                      <a:pt x="4190" y="2458"/>
                    </a:cubicBezTo>
                    <a:cubicBezTo>
                      <a:pt x="4159" y="3435"/>
                      <a:pt x="3371" y="4223"/>
                      <a:pt x="2426" y="4223"/>
                    </a:cubicBezTo>
                    <a:cubicBezTo>
                      <a:pt x="1449" y="4223"/>
                      <a:pt x="662" y="3435"/>
                      <a:pt x="662" y="2458"/>
                    </a:cubicBezTo>
                    <a:cubicBezTo>
                      <a:pt x="662" y="1450"/>
                      <a:pt x="1449" y="663"/>
                      <a:pt x="2426" y="663"/>
                    </a:cubicBezTo>
                    <a:close/>
                    <a:moveTo>
                      <a:pt x="2426" y="1"/>
                    </a:moveTo>
                    <a:cubicBezTo>
                      <a:pt x="1103" y="1"/>
                      <a:pt x="0" y="1104"/>
                      <a:pt x="0" y="2458"/>
                    </a:cubicBezTo>
                    <a:cubicBezTo>
                      <a:pt x="0" y="3782"/>
                      <a:pt x="1103" y="4884"/>
                      <a:pt x="2426" y="4884"/>
                    </a:cubicBezTo>
                    <a:cubicBezTo>
                      <a:pt x="3781" y="4884"/>
                      <a:pt x="4883" y="3782"/>
                      <a:pt x="4883" y="2458"/>
                    </a:cubicBezTo>
                    <a:cubicBezTo>
                      <a:pt x="4883" y="1104"/>
                      <a:pt x="3781" y="1"/>
                      <a:pt x="2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5"/>
              <p:cNvSpPr/>
              <p:nvPr/>
            </p:nvSpPr>
            <p:spPr>
              <a:xfrm>
                <a:off x="-45941075" y="3218600"/>
                <a:ext cx="98475" cy="17375"/>
              </a:xfrm>
              <a:custGeom>
                <a:avLst/>
                <a:gdLst/>
                <a:ahLst/>
                <a:cxnLst/>
                <a:rect l="l" t="t" r="r" b="b"/>
                <a:pathLst>
                  <a:path w="3939" h="695" extrusionOk="0">
                    <a:moveTo>
                      <a:pt x="536" y="1"/>
                    </a:moveTo>
                    <a:cubicBezTo>
                      <a:pt x="410" y="1"/>
                      <a:pt x="316" y="64"/>
                      <a:pt x="221" y="190"/>
                    </a:cubicBezTo>
                    <a:lnTo>
                      <a:pt x="1" y="694"/>
                    </a:lnTo>
                    <a:lnTo>
                      <a:pt x="3939" y="694"/>
                    </a:lnTo>
                    <a:lnTo>
                      <a:pt x="3655" y="190"/>
                    </a:lnTo>
                    <a:cubicBezTo>
                      <a:pt x="3592" y="64"/>
                      <a:pt x="3466" y="1"/>
                      <a:pt x="3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0" name="Google Shape;1200;p25"/>
            <p:cNvGrpSpPr/>
            <p:nvPr/>
          </p:nvGrpSpPr>
          <p:grpSpPr>
            <a:xfrm>
              <a:off x="119564" y="809446"/>
              <a:ext cx="278059" cy="224217"/>
              <a:chOff x="-13512225" y="4080275"/>
              <a:chExt cx="353675" cy="352875"/>
            </a:xfrm>
          </p:grpSpPr>
          <p:sp>
            <p:nvSpPr>
              <p:cNvPr id="1201" name="Google Shape;1201;p25"/>
              <p:cNvSpPr/>
              <p:nvPr/>
            </p:nvSpPr>
            <p:spPr>
              <a:xfrm>
                <a:off x="-13512225" y="4203925"/>
                <a:ext cx="353675" cy="229225"/>
              </a:xfrm>
              <a:custGeom>
                <a:avLst/>
                <a:gdLst/>
                <a:ahLst/>
                <a:cxnLst/>
                <a:rect l="l" t="t" r="r" b="b"/>
                <a:pathLst>
                  <a:path w="14147" h="9169" extrusionOk="0">
                    <a:moveTo>
                      <a:pt x="5407" y="1717"/>
                    </a:moveTo>
                    <a:cubicBezTo>
                      <a:pt x="5482" y="1717"/>
                      <a:pt x="5561" y="1733"/>
                      <a:pt x="5640" y="1765"/>
                    </a:cubicBezTo>
                    <a:lnTo>
                      <a:pt x="9767" y="4254"/>
                    </a:lnTo>
                    <a:cubicBezTo>
                      <a:pt x="9893" y="4348"/>
                      <a:pt x="9987" y="4443"/>
                      <a:pt x="9987" y="4600"/>
                    </a:cubicBezTo>
                    <a:cubicBezTo>
                      <a:pt x="9987" y="4758"/>
                      <a:pt x="9893" y="4915"/>
                      <a:pt x="9767" y="5010"/>
                    </a:cubicBezTo>
                    <a:lnTo>
                      <a:pt x="5640" y="7499"/>
                    </a:lnTo>
                    <a:cubicBezTo>
                      <a:pt x="5577" y="7530"/>
                      <a:pt x="5506" y="7546"/>
                      <a:pt x="5431" y="7546"/>
                    </a:cubicBezTo>
                    <a:cubicBezTo>
                      <a:pt x="5356" y="7546"/>
                      <a:pt x="5277" y="7530"/>
                      <a:pt x="5199" y="7499"/>
                    </a:cubicBezTo>
                    <a:cubicBezTo>
                      <a:pt x="5104" y="7404"/>
                      <a:pt x="5010" y="7278"/>
                      <a:pt x="5010" y="7121"/>
                    </a:cubicBezTo>
                    <a:lnTo>
                      <a:pt x="5010" y="2143"/>
                    </a:lnTo>
                    <a:cubicBezTo>
                      <a:pt x="5010" y="1985"/>
                      <a:pt x="5104" y="1859"/>
                      <a:pt x="5199" y="1765"/>
                    </a:cubicBezTo>
                    <a:cubicBezTo>
                      <a:pt x="5262" y="1733"/>
                      <a:pt x="5333" y="1717"/>
                      <a:pt x="5407" y="1717"/>
                    </a:cubicBezTo>
                    <a:close/>
                    <a:moveTo>
                      <a:pt x="63" y="0"/>
                    </a:moveTo>
                    <a:lnTo>
                      <a:pt x="63" y="7971"/>
                    </a:lnTo>
                    <a:cubicBezTo>
                      <a:pt x="0" y="8633"/>
                      <a:pt x="568" y="9168"/>
                      <a:pt x="1261" y="9168"/>
                    </a:cubicBezTo>
                    <a:lnTo>
                      <a:pt x="12886" y="9168"/>
                    </a:lnTo>
                    <a:cubicBezTo>
                      <a:pt x="13548" y="9168"/>
                      <a:pt x="14146" y="8633"/>
                      <a:pt x="14146" y="7908"/>
                    </a:cubicBezTo>
                    <a:lnTo>
                      <a:pt x="141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5"/>
              <p:cNvSpPr/>
              <p:nvPr/>
            </p:nvSpPr>
            <p:spPr>
              <a:xfrm>
                <a:off x="-13366525" y="4275600"/>
                <a:ext cx="73275" cy="88225"/>
              </a:xfrm>
              <a:custGeom>
                <a:avLst/>
                <a:gdLst/>
                <a:ahLst/>
                <a:cxnLst/>
                <a:rect l="l" t="t" r="r" b="b"/>
                <a:pathLst>
                  <a:path w="2931" h="3529" extrusionOk="0">
                    <a:moveTo>
                      <a:pt x="1" y="0"/>
                    </a:moveTo>
                    <a:lnTo>
                      <a:pt x="1" y="3529"/>
                    </a:lnTo>
                    <a:lnTo>
                      <a:pt x="2931" y="1733"/>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5"/>
              <p:cNvSpPr/>
              <p:nvPr/>
            </p:nvSpPr>
            <p:spPr>
              <a:xfrm>
                <a:off x="-13398800" y="4143275"/>
                <a:ext cx="65375" cy="40975"/>
              </a:xfrm>
              <a:custGeom>
                <a:avLst/>
                <a:gdLst/>
                <a:ahLst/>
                <a:cxnLst/>
                <a:rect l="l" t="t" r="r" b="b"/>
                <a:pathLst>
                  <a:path w="2615" h="1639" extrusionOk="0">
                    <a:moveTo>
                      <a:pt x="1103" y="1"/>
                    </a:moveTo>
                    <a:lnTo>
                      <a:pt x="0" y="1639"/>
                    </a:lnTo>
                    <a:lnTo>
                      <a:pt x="1512" y="1639"/>
                    </a:lnTo>
                    <a:lnTo>
                      <a:pt x="26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5"/>
              <p:cNvSpPr/>
              <p:nvPr/>
            </p:nvSpPr>
            <p:spPr>
              <a:xfrm>
                <a:off x="-13336575" y="4143275"/>
                <a:ext cx="64600" cy="40975"/>
              </a:xfrm>
              <a:custGeom>
                <a:avLst/>
                <a:gdLst/>
                <a:ahLst/>
                <a:cxnLst/>
                <a:rect l="l" t="t" r="r" b="b"/>
                <a:pathLst>
                  <a:path w="2584" h="1639" extrusionOk="0">
                    <a:moveTo>
                      <a:pt x="1103" y="1"/>
                    </a:moveTo>
                    <a:lnTo>
                      <a:pt x="0" y="1639"/>
                    </a:lnTo>
                    <a:lnTo>
                      <a:pt x="1481" y="1639"/>
                    </a:lnTo>
                    <a:lnTo>
                      <a:pt x="25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5"/>
              <p:cNvSpPr/>
              <p:nvPr/>
            </p:nvSpPr>
            <p:spPr>
              <a:xfrm>
                <a:off x="-13398800" y="4081050"/>
                <a:ext cx="65375" cy="40975"/>
              </a:xfrm>
              <a:custGeom>
                <a:avLst/>
                <a:gdLst/>
                <a:ahLst/>
                <a:cxnLst/>
                <a:rect l="l" t="t" r="r" b="b"/>
                <a:pathLst>
                  <a:path w="2615" h="1639" extrusionOk="0">
                    <a:moveTo>
                      <a:pt x="0" y="1"/>
                    </a:moveTo>
                    <a:lnTo>
                      <a:pt x="1103" y="1639"/>
                    </a:lnTo>
                    <a:lnTo>
                      <a:pt x="2615" y="1639"/>
                    </a:lnTo>
                    <a:lnTo>
                      <a:pt x="15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5"/>
              <p:cNvSpPr/>
              <p:nvPr/>
            </p:nvSpPr>
            <p:spPr>
              <a:xfrm>
                <a:off x="-13274375" y="4143275"/>
                <a:ext cx="64625" cy="40975"/>
              </a:xfrm>
              <a:custGeom>
                <a:avLst/>
                <a:gdLst/>
                <a:ahLst/>
                <a:cxnLst/>
                <a:rect l="l" t="t" r="r" b="b"/>
                <a:pathLst>
                  <a:path w="2585" h="1639" extrusionOk="0">
                    <a:moveTo>
                      <a:pt x="1104" y="1"/>
                    </a:moveTo>
                    <a:lnTo>
                      <a:pt x="1" y="1639"/>
                    </a:lnTo>
                    <a:lnTo>
                      <a:pt x="1482" y="1639"/>
                    </a:lnTo>
                    <a:lnTo>
                      <a:pt x="25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5"/>
              <p:cNvSpPr/>
              <p:nvPr/>
            </p:nvSpPr>
            <p:spPr>
              <a:xfrm>
                <a:off x="-13212925" y="4081050"/>
                <a:ext cx="54375" cy="40975"/>
              </a:xfrm>
              <a:custGeom>
                <a:avLst/>
                <a:gdLst/>
                <a:ahLst/>
                <a:cxnLst/>
                <a:rect l="l" t="t" r="r" b="b"/>
                <a:pathLst>
                  <a:path w="2175" h="1639" extrusionOk="0">
                    <a:moveTo>
                      <a:pt x="0" y="1"/>
                    </a:moveTo>
                    <a:lnTo>
                      <a:pt x="1103" y="1639"/>
                    </a:lnTo>
                    <a:lnTo>
                      <a:pt x="2174" y="1639"/>
                    </a:lnTo>
                    <a:lnTo>
                      <a:pt x="2174" y="820"/>
                    </a:lnTo>
                    <a:cubicBezTo>
                      <a:pt x="2174" y="347"/>
                      <a:pt x="1796" y="1"/>
                      <a:pt x="13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5"/>
              <p:cNvSpPr/>
              <p:nvPr/>
            </p:nvSpPr>
            <p:spPr>
              <a:xfrm>
                <a:off x="-13212925" y="4143275"/>
                <a:ext cx="54375" cy="40975"/>
              </a:xfrm>
              <a:custGeom>
                <a:avLst/>
                <a:gdLst/>
                <a:ahLst/>
                <a:cxnLst/>
                <a:rect l="l" t="t" r="r" b="b"/>
                <a:pathLst>
                  <a:path w="2175" h="1639" extrusionOk="0">
                    <a:moveTo>
                      <a:pt x="1103" y="1"/>
                    </a:moveTo>
                    <a:lnTo>
                      <a:pt x="0" y="1639"/>
                    </a:lnTo>
                    <a:lnTo>
                      <a:pt x="2174" y="1639"/>
                    </a:lnTo>
                    <a:lnTo>
                      <a:pt x="21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5"/>
              <p:cNvSpPr/>
              <p:nvPr/>
            </p:nvSpPr>
            <p:spPr>
              <a:xfrm>
                <a:off x="-13274375" y="4081050"/>
                <a:ext cx="64625" cy="40975"/>
              </a:xfrm>
              <a:custGeom>
                <a:avLst/>
                <a:gdLst/>
                <a:ahLst/>
                <a:cxnLst/>
                <a:rect l="l" t="t" r="r" b="b"/>
                <a:pathLst>
                  <a:path w="2585" h="1639" extrusionOk="0">
                    <a:moveTo>
                      <a:pt x="1" y="1"/>
                    </a:moveTo>
                    <a:lnTo>
                      <a:pt x="1104" y="1639"/>
                    </a:lnTo>
                    <a:lnTo>
                      <a:pt x="2584" y="1639"/>
                    </a:lnTo>
                    <a:lnTo>
                      <a:pt x="14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5"/>
              <p:cNvSpPr/>
              <p:nvPr/>
            </p:nvSpPr>
            <p:spPr>
              <a:xfrm>
                <a:off x="-13336575" y="4081050"/>
                <a:ext cx="64600" cy="40975"/>
              </a:xfrm>
              <a:custGeom>
                <a:avLst/>
                <a:gdLst/>
                <a:ahLst/>
                <a:cxnLst/>
                <a:rect l="l" t="t" r="r" b="b"/>
                <a:pathLst>
                  <a:path w="2584" h="1639" extrusionOk="0">
                    <a:moveTo>
                      <a:pt x="0" y="1"/>
                    </a:moveTo>
                    <a:lnTo>
                      <a:pt x="1103" y="1639"/>
                    </a:lnTo>
                    <a:lnTo>
                      <a:pt x="2583" y="1639"/>
                    </a:lnTo>
                    <a:lnTo>
                      <a:pt x="14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5"/>
              <p:cNvSpPr/>
              <p:nvPr/>
            </p:nvSpPr>
            <p:spPr>
              <a:xfrm>
                <a:off x="-13512225" y="4080275"/>
                <a:ext cx="123675" cy="103200"/>
              </a:xfrm>
              <a:custGeom>
                <a:avLst/>
                <a:gdLst/>
                <a:ahLst/>
                <a:cxnLst/>
                <a:rect l="l" t="t" r="r" b="b"/>
                <a:pathLst>
                  <a:path w="4947" h="4128" extrusionOk="0">
                    <a:moveTo>
                      <a:pt x="2489" y="1260"/>
                    </a:moveTo>
                    <a:cubicBezTo>
                      <a:pt x="2962" y="1260"/>
                      <a:pt x="3371" y="1607"/>
                      <a:pt x="3371" y="2080"/>
                    </a:cubicBezTo>
                    <a:cubicBezTo>
                      <a:pt x="3371" y="2552"/>
                      <a:pt x="2962" y="2899"/>
                      <a:pt x="2489" y="2899"/>
                    </a:cubicBezTo>
                    <a:cubicBezTo>
                      <a:pt x="2017" y="2899"/>
                      <a:pt x="1670" y="2552"/>
                      <a:pt x="1670" y="2080"/>
                    </a:cubicBezTo>
                    <a:cubicBezTo>
                      <a:pt x="1670" y="1607"/>
                      <a:pt x="2017" y="1260"/>
                      <a:pt x="2489" y="1260"/>
                    </a:cubicBezTo>
                    <a:close/>
                    <a:moveTo>
                      <a:pt x="1261" y="0"/>
                    </a:moveTo>
                    <a:cubicBezTo>
                      <a:pt x="599" y="0"/>
                      <a:pt x="0" y="536"/>
                      <a:pt x="0" y="1260"/>
                    </a:cubicBezTo>
                    <a:lnTo>
                      <a:pt x="0" y="4127"/>
                    </a:lnTo>
                    <a:lnTo>
                      <a:pt x="3560" y="4127"/>
                    </a:lnTo>
                    <a:lnTo>
                      <a:pt x="4947" y="2080"/>
                    </a:lnTo>
                    <a:lnTo>
                      <a:pt x="35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2" name="Google Shape;1212;p25"/>
            <p:cNvGrpSpPr/>
            <p:nvPr/>
          </p:nvGrpSpPr>
          <p:grpSpPr>
            <a:xfrm>
              <a:off x="125276" y="3001692"/>
              <a:ext cx="266639" cy="228787"/>
              <a:chOff x="-3037625" y="3254850"/>
              <a:chExt cx="299325" cy="256775"/>
            </a:xfrm>
          </p:grpSpPr>
          <p:sp>
            <p:nvSpPr>
              <p:cNvPr id="1213" name="Google Shape;1213;p25"/>
              <p:cNvSpPr/>
              <p:nvPr/>
            </p:nvSpPr>
            <p:spPr>
              <a:xfrm>
                <a:off x="-3037625" y="3460400"/>
                <a:ext cx="152825" cy="51225"/>
              </a:xfrm>
              <a:custGeom>
                <a:avLst/>
                <a:gdLst/>
                <a:ahLst/>
                <a:cxnLst/>
                <a:rect l="l" t="t" r="r" b="b"/>
                <a:pathLst>
                  <a:path w="6113" h="2049" extrusionOk="0">
                    <a:moveTo>
                      <a:pt x="1356" y="1"/>
                    </a:moveTo>
                    <a:cubicBezTo>
                      <a:pt x="1" y="1"/>
                      <a:pt x="1" y="2049"/>
                      <a:pt x="1356" y="2049"/>
                    </a:cubicBezTo>
                    <a:lnTo>
                      <a:pt x="4758" y="2049"/>
                    </a:lnTo>
                    <a:cubicBezTo>
                      <a:pt x="6113" y="2049"/>
                      <a:pt x="6113" y="1"/>
                      <a:pt x="47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5"/>
              <p:cNvSpPr/>
              <p:nvPr/>
            </p:nvSpPr>
            <p:spPr>
              <a:xfrm>
                <a:off x="-2884825" y="3460400"/>
                <a:ext cx="146525" cy="51225"/>
              </a:xfrm>
              <a:custGeom>
                <a:avLst/>
                <a:gdLst/>
                <a:ahLst/>
                <a:cxnLst/>
                <a:rect l="l" t="t" r="r" b="b"/>
                <a:pathLst>
                  <a:path w="5861" h="2049" extrusionOk="0">
                    <a:moveTo>
                      <a:pt x="1" y="1"/>
                    </a:moveTo>
                    <a:cubicBezTo>
                      <a:pt x="473" y="631"/>
                      <a:pt x="473" y="1419"/>
                      <a:pt x="1" y="2049"/>
                    </a:cubicBezTo>
                    <a:lnTo>
                      <a:pt x="4853" y="2049"/>
                    </a:lnTo>
                    <a:cubicBezTo>
                      <a:pt x="5388" y="2049"/>
                      <a:pt x="5861" y="1576"/>
                      <a:pt x="5861" y="1041"/>
                    </a:cubicBezTo>
                    <a:cubicBezTo>
                      <a:pt x="5861" y="442"/>
                      <a:pt x="5451" y="1"/>
                      <a:pt x="48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5"/>
              <p:cNvSpPr/>
              <p:nvPr/>
            </p:nvSpPr>
            <p:spPr>
              <a:xfrm>
                <a:off x="-2909225" y="3313125"/>
                <a:ext cx="59875" cy="72475"/>
              </a:xfrm>
              <a:custGeom>
                <a:avLst/>
                <a:gdLst/>
                <a:ahLst/>
                <a:cxnLst/>
                <a:rect l="l" t="t" r="r" b="b"/>
                <a:pathLst>
                  <a:path w="2395" h="2899" extrusionOk="0">
                    <a:moveTo>
                      <a:pt x="0" y="1"/>
                    </a:moveTo>
                    <a:lnTo>
                      <a:pt x="0" y="2899"/>
                    </a:lnTo>
                    <a:lnTo>
                      <a:pt x="2395" y="145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5"/>
              <p:cNvSpPr/>
              <p:nvPr/>
            </p:nvSpPr>
            <p:spPr>
              <a:xfrm>
                <a:off x="-3029750" y="3254850"/>
                <a:ext cx="291450" cy="188250"/>
              </a:xfrm>
              <a:custGeom>
                <a:avLst/>
                <a:gdLst/>
                <a:ahLst/>
                <a:cxnLst/>
                <a:rect l="l" t="t" r="r" b="b"/>
                <a:pathLst>
                  <a:path w="11658" h="7530" extrusionOk="0">
                    <a:moveTo>
                      <a:pt x="4414" y="1387"/>
                    </a:moveTo>
                    <a:cubicBezTo>
                      <a:pt x="4476" y="1387"/>
                      <a:pt x="4541" y="1407"/>
                      <a:pt x="4601" y="1449"/>
                    </a:cubicBezTo>
                    <a:lnTo>
                      <a:pt x="8035" y="3497"/>
                    </a:lnTo>
                    <a:cubicBezTo>
                      <a:pt x="8287" y="3623"/>
                      <a:pt x="8287" y="3938"/>
                      <a:pt x="8035" y="4064"/>
                    </a:cubicBezTo>
                    <a:lnTo>
                      <a:pt x="4601" y="6112"/>
                    </a:lnTo>
                    <a:cubicBezTo>
                      <a:pt x="4552" y="6140"/>
                      <a:pt x="4500" y="6153"/>
                      <a:pt x="4448" y="6153"/>
                    </a:cubicBezTo>
                    <a:cubicBezTo>
                      <a:pt x="4268" y="6153"/>
                      <a:pt x="4097" y="6000"/>
                      <a:pt x="4097" y="5829"/>
                    </a:cubicBezTo>
                    <a:lnTo>
                      <a:pt x="4097" y="1733"/>
                    </a:lnTo>
                    <a:cubicBezTo>
                      <a:pt x="4097" y="1527"/>
                      <a:pt x="4247" y="1387"/>
                      <a:pt x="4414" y="1387"/>
                    </a:cubicBezTo>
                    <a:close/>
                    <a:moveTo>
                      <a:pt x="1041" y="0"/>
                    </a:moveTo>
                    <a:cubicBezTo>
                      <a:pt x="473" y="0"/>
                      <a:pt x="1" y="473"/>
                      <a:pt x="1" y="1040"/>
                    </a:cubicBezTo>
                    <a:lnTo>
                      <a:pt x="1" y="6490"/>
                    </a:lnTo>
                    <a:cubicBezTo>
                      <a:pt x="1" y="7057"/>
                      <a:pt x="473" y="7530"/>
                      <a:pt x="1041" y="7530"/>
                    </a:cubicBezTo>
                    <a:lnTo>
                      <a:pt x="10650" y="7530"/>
                    </a:lnTo>
                    <a:cubicBezTo>
                      <a:pt x="11185" y="7530"/>
                      <a:pt x="11658" y="7057"/>
                      <a:pt x="11658" y="6490"/>
                    </a:cubicBezTo>
                    <a:lnTo>
                      <a:pt x="11658" y="1040"/>
                    </a:lnTo>
                    <a:cubicBezTo>
                      <a:pt x="11658" y="473"/>
                      <a:pt x="11248" y="0"/>
                      <a:pt x="106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7" name="Google Shape;1217;p25"/>
            <p:cNvGrpSpPr/>
            <p:nvPr/>
          </p:nvGrpSpPr>
          <p:grpSpPr>
            <a:xfrm>
              <a:off x="120575" y="1469909"/>
              <a:ext cx="276059" cy="343008"/>
              <a:chOff x="-2310650" y="3525775"/>
              <a:chExt cx="292250" cy="363125"/>
            </a:xfrm>
          </p:grpSpPr>
          <p:sp>
            <p:nvSpPr>
              <p:cNvPr id="1218" name="Google Shape;1218;p25"/>
              <p:cNvSpPr/>
              <p:nvPr/>
            </p:nvSpPr>
            <p:spPr>
              <a:xfrm>
                <a:off x="-2053075" y="3648650"/>
                <a:ext cx="34675" cy="233950"/>
              </a:xfrm>
              <a:custGeom>
                <a:avLst/>
                <a:gdLst/>
                <a:ahLst/>
                <a:cxnLst/>
                <a:rect l="l" t="t" r="r" b="b"/>
                <a:pathLst>
                  <a:path w="1387" h="9358" extrusionOk="0">
                    <a:moveTo>
                      <a:pt x="0" y="1"/>
                    </a:moveTo>
                    <a:lnTo>
                      <a:pt x="0" y="8286"/>
                    </a:lnTo>
                    <a:cubicBezTo>
                      <a:pt x="0" y="8664"/>
                      <a:pt x="158" y="9011"/>
                      <a:pt x="441" y="9263"/>
                    </a:cubicBezTo>
                    <a:cubicBezTo>
                      <a:pt x="504" y="9326"/>
                      <a:pt x="591" y="9358"/>
                      <a:pt x="677" y="9358"/>
                    </a:cubicBezTo>
                    <a:cubicBezTo>
                      <a:pt x="764" y="9358"/>
                      <a:pt x="851" y="9326"/>
                      <a:pt x="914" y="9263"/>
                    </a:cubicBezTo>
                    <a:cubicBezTo>
                      <a:pt x="1197" y="9011"/>
                      <a:pt x="1355" y="8664"/>
                      <a:pt x="1355" y="8286"/>
                    </a:cubicBezTo>
                    <a:lnTo>
                      <a:pt x="1355" y="347"/>
                    </a:lnTo>
                    <a:lnTo>
                      <a:pt x="1386" y="347"/>
                    </a:lnTo>
                    <a:cubicBezTo>
                      <a:pt x="1386" y="158"/>
                      <a:pt x="1229" y="1"/>
                      <a:pt x="10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5"/>
              <p:cNvSpPr/>
              <p:nvPr/>
            </p:nvSpPr>
            <p:spPr>
              <a:xfrm>
                <a:off x="-2259450" y="3751825"/>
                <a:ext cx="51225" cy="51225"/>
              </a:xfrm>
              <a:custGeom>
                <a:avLst/>
                <a:gdLst/>
                <a:ahLst/>
                <a:cxnLst/>
                <a:rect l="l" t="t" r="r" b="b"/>
                <a:pathLst>
                  <a:path w="2049" h="2049" extrusionOk="0">
                    <a:moveTo>
                      <a:pt x="1" y="1"/>
                    </a:moveTo>
                    <a:lnTo>
                      <a:pt x="1" y="2049"/>
                    </a:lnTo>
                    <a:lnTo>
                      <a:pt x="2049" y="2049"/>
                    </a:lnTo>
                    <a:lnTo>
                      <a:pt x="20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5"/>
              <p:cNvSpPr/>
              <p:nvPr/>
            </p:nvSpPr>
            <p:spPr>
              <a:xfrm>
                <a:off x="-2259450" y="3649450"/>
                <a:ext cx="137075" cy="51200"/>
              </a:xfrm>
              <a:custGeom>
                <a:avLst/>
                <a:gdLst/>
                <a:ahLst/>
                <a:cxnLst/>
                <a:rect l="l" t="t" r="r" b="b"/>
                <a:pathLst>
                  <a:path w="5483" h="2048" extrusionOk="0">
                    <a:moveTo>
                      <a:pt x="1" y="0"/>
                    </a:moveTo>
                    <a:lnTo>
                      <a:pt x="1" y="2048"/>
                    </a:lnTo>
                    <a:lnTo>
                      <a:pt x="5483" y="2048"/>
                    </a:lnTo>
                    <a:lnTo>
                      <a:pt x="54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5"/>
              <p:cNvSpPr/>
              <p:nvPr/>
            </p:nvSpPr>
            <p:spPr>
              <a:xfrm>
                <a:off x="-2310650" y="3525775"/>
                <a:ext cx="252075" cy="363125"/>
              </a:xfrm>
              <a:custGeom>
                <a:avLst/>
                <a:gdLst/>
                <a:ahLst/>
                <a:cxnLst/>
                <a:rect l="l" t="t" r="r" b="b"/>
                <a:pathLst>
                  <a:path w="10083" h="14525" extrusionOk="0">
                    <a:moveTo>
                      <a:pt x="7814" y="4222"/>
                    </a:moveTo>
                    <a:cubicBezTo>
                      <a:pt x="8035" y="4222"/>
                      <a:pt x="8192" y="4380"/>
                      <a:pt x="8192" y="4569"/>
                    </a:cubicBezTo>
                    <a:lnTo>
                      <a:pt x="8192" y="7310"/>
                    </a:lnTo>
                    <a:cubicBezTo>
                      <a:pt x="8192" y="7530"/>
                      <a:pt x="8035" y="7657"/>
                      <a:pt x="7814" y="7657"/>
                    </a:cubicBezTo>
                    <a:lnTo>
                      <a:pt x="1671" y="7657"/>
                    </a:lnTo>
                    <a:cubicBezTo>
                      <a:pt x="1482" y="7657"/>
                      <a:pt x="1324" y="7530"/>
                      <a:pt x="1324" y="7310"/>
                    </a:cubicBezTo>
                    <a:lnTo>
                      <a:pt x="1324" y="4569"/>
                    </a:lnTo>
                    <a:cubicBezTo>
                      <a:pt x="1324" y="4380"/>
                      <a:pt x="1482" y="4222"/>
                      <a:pt x="1671" y="4222"/>
                    </a:cubicBezTo>
                    <a:close/>
                    <a:moveTo>
                      <a:pt x="7904" y="8380"/>
                    </a:moveTo>
                    <a:cubicBezTo>
                      <a:pt x="8287" y="8380"/>
                      <a:pt x="8278" y="9043"/>
                      <a:pt x="7877" y="9043"/>
                    </a:cubicBezTo>
                    <a:lnTo>
                      <a:pt x="5829" y="9043"/>
                    </a:lnTo>
                    <a:cubicBezTo>
                      <a:pt x="5388" y="9043"/>
                      <a:pt x="5357" y="8381"/>
                      <a:pt x="5829" y="8381"/>
                    </a:cubicBezTo>
                    <a:lnTo>
                      <a:pt x="7877" y="8381"/>
                    </a:lnTo>
                    <a:cubicBezTo>
                      <a:pt x="7886" y="8380"/>
                      <a:pt x="7895" y="8380"/>
                      <a:pt x="7904" y="8380"/>
                    </a:cubicBezTo>
                    <a:close/>
                    <a:moveTo>
                      <a:pt x="7904" y="9766"/>
                    </a:moveTo>
                    <a:cubicBezTo>
                      <a:pt x="8287" y="9766"/>
                      <a:pt x="8278" y="10429"/>
                      <a:pt x="7877" y="10429"/>
                    </a:cubicBezTo>
                    <a:lnTo>
                      <a:pt x="5829" y="10429"/>
                    </a:lnTo>
                    <a:cubicBezTo>
                      <a:pt x="5388" y="10429"/>
                      <a:pt x="5357" y="9767"/>
                      <a:pt x="5829" y="9767"/>
                    </a:cubicBezTo>
                    <a:lnTo>
                      <a:pt x="7877" y="9767"/>
                    </a:lnTo>
                    <a:cubicBezTo>
                      <a:pt x="7886" y="9767"/>
                      <a:pt x="7895" y="9766"/>
                      <a:pt x="7904" y="9766"/>
                    </a:cubicBezTo>
                    <a:close/>
                    <a:moveTo>
                      <a:pt x="7877" y="11091"/>
                    </a:moveTo>
                    <a:cubicBezTo>
                      <a:pt x="8287" y="11091"/>
                      <a:pt x="8287" y="11784"/>
                      <a:pt x="7877" y="11784"/>
                    </a:cubicBezTo>
                    <a:lnTo>
                      <a:pt x="5829" y="11784"/>
                    </a:lnTo>
                    <a:cubicBezTo>
                      <a:pt x="5388" y="11784"/>
                      <a:pt x="5357" y="11091"/>
                      <a:pt x="5829" y="11091"/>
                    </a:cubicBezTo>
                    <a:close/>
                    <a:moveTo>
                      <a:pt x="4475" y="8350"/>
                    </a:moveTo>
                    <a:cubicBezTo>
                      <a:pt x="4664" y="8350"/>
                      <a:pt x="4821" y="8507"/>
                      <a:pt x="4821" y="8696"/>
                    </a:cubicBezTo>
                    <a:lnTo>
                      <a:pt x="4821" y="11469"/>
                    </a:lnTo>
                    <a:cubicBezTo>
                      <a:pt x="4821" y="11658"/>
                      <a:pt x="4664" y="11815"/>
                      <a:pt x="4475" y="11815"/>
                    </a:cubicBezTo>
                    <a:lnTo>
                      <a:pt x="1734" y="11815"/>
                    </a:lnTo>
                    <a:cubicBezTo>
                      <a:pt x="1513" y="11815"/>
                      <a:pt x="1356" y="11658"/>
                      <a:pt x="1356" y="11469"/>
                    </a:cubicBezTo>
                    <a:lnTo>
                      <a:pt x="1356" y="8696"/>
                    </a:lnTo>
                    <a:cubicBezTo>
                      <a:pt x="1356" y="8507"/>
                      <a:pt x="1513" y="8350"/>
                      <a:pt x="1734" y="8350"/>
                    </a:cubicBezTo>
                    <a:close/>
                    <a:moveTo>
                      <a:pt x="7877" y="12508"/>
                    </a:moveTo>
                    <a:cubicBezTo>
                      <a:pt x="8287" y="12508"/>
                      <a:pt x="8287" y="13170"/>
                      <a:pt x="7877" y="13170"/>
                    </a:cubicBezTo>
                    <a:lnTo>
                      <a:pt x="1734" y="13170"/>
                    </a:lnTo>
                    <a:cubicBezTo>
                      <a:pt x="1293" y="13170"/>
                      <a:pt x="1261" y="12508"/>
                      <a:pt x="1734" y="12508"/>
                    </a:cubicBezTo>
                    <a:close/>
                    <a:moveTo>
                      <a:pt x="348" y="2868"/>
                    </a:moveTo>
                    <a:cubicBezTo>
                      <a:pt x="158" y="2868"/>
                      <a:pt x="1" y="3025"/>
                      <a:pt x="1" y="3214"/>
                    </a:cubicBezTo>
                    <a:lnTo>
                      <a:pt x="1" y="12823"/>
                    </a:lnTo>
                    <a:cubicBezTo>
                      <a:pt x="1" y="13768"/>
                      <a:pt x="726" y="14525"/>
                      <a:pt x="1702" y="14525"/>
                    </a:cubicBezTo>
                    <a:lnTo>
                      <a:pt x="10083" y="14525"/>
                    </a:lnTo>
                    <a:cubicBezTo>
                      <a:pt x="9767" y="14178"/>
                      <a:pt x="9515" y="13705"/>
                      <a:pt x="9515" y="13138"/>
                    </a:cubicBezTo>
                    <a:cubicBezTo>
                      <a:pt x="9547" y="1"/>
                      <a:pt x="9547" y="6333"/>
                      <a:pt x="9547" y="3214"/>
                    </a:cubicBezTo>
                    <a:cubicBezTo>
                      <a:pt x="9547" y="3025"/>
                      <a:pt x="9389" y="2868"/>
                      <a:pt x="9200" y="28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2" name="Google Shape;1222;p25"/>
            <p:cNvSpPr/>
            <p:nvPr/>
          </p:nvSpPr>
          <p:spPr>
            <a:xfrm rot="-5400000">
              <a:off x="7874100" y="153015"/>
              <a:ext cx="183662" cy="160601"/>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223" name="Google Shape;1223;p25"/>
            <p:cNvGrpSpPr/>
            <p:nvPr/>
          </p:nvGrpSpPr>
          <p:grpSpPr>
            <a:xfrm>
              <a:off x="491193" y="148561"/>
              <a:ext cx="247352" cy="188727"/>
              <a:chOff x="1433349" y="2152174"/>
              <a:chExt cx="1316400" cy="1004400"/>
            </a:xfrm>
          </p:grpSpPr>
          <p:sp>
            <p:nvSpPr>
              <p:cNvPr id="1224" name="Google Shape;1224;p25"/>
              <p:cNvSpPr/>
              <p:nvPr/>
            </p:nvSpPr>
            <p:spPr>
              <a:xfrm rot="5400000">
                <a:off x="1844638" y="2440788"/>
                <a:ext cx="493800" cy="4272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5"/>
              <p:cNvSpPr/>
              <p:nvPr/>
            </p:nvSpPr>
            <p:spPr>
              <a:xfrm>
                <a:off x="1433349" y="2152174"/>
                <a:ext cx="1316400" cy="10044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5"/>
              <p:cNvSpPr/>
              <p:nvPr/>
            </p:nvSpPr>
            <p:spPr>
              <a:xfrm rot="5400000">
                <a:off x="1974719" y="2501057"/>
                <a:ext cx="354300" cy="3066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27" name="Google Shape;1227;p25"/>
          <p:cNvGrpSpPr/>
          <p:nvPr/>
        </p:nvGrpSpPr>
        <p:grpSpPr>
          <a:xfrm>
            <a:off x="557932" y="201447"/>
            <a:ext cx="125282" cy="89173"/>
            <a:chOff x="1152000" y="3898200"/>
            <a:chExt cx="766254" cy="545400"/>
          </a:xfrm>
        </p:grpSpPr>
        <p:sp>
          <p:nvSpPr>
            <p:cNvPr id="1228" name="Google Shape;1228;p25"/>
            <p:cNvSpPr/>
            <p:nvPr/>
          </p:nvSpPr>
          <p:spPr>
            <a:xfrm>
              <a:off x="1152000" y="3898200"/>
              <a:ext cx="635400" cy="5454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5"/>
            <p:cNvSpPr/>
            <p:nvPr/>
          </p:nvSpPr>
          <p:spPr>
            <a:xfrm rot="-5400000">
              <a:off x="1590804" y="4066040"/>
              <a:ext cx="445200" cy="209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12261865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08600"/>
            <a:ext cx="7717500" cy="647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3000"/>
              <a:buFont typeface="Oswald"/>
              <a:buNone/>
              <a:defRPr sz="3000">
                <a:latin typeface="Oswald"/>
                <a:ea typeface="Oswald"/>
                <a:cs typeface="Oswald"/>
                <a:sym typeface="Oswa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8" r:id="rId3"/>
    <p:sldLayoutId id="2147483671" r:id="rId4"/>
    <p:sldLayoutId id="214748367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693007" y="841211"/>
            <a:ext cx="6273800" cy="2118345"/>
          </a:xfrm>
          <a:prstGeom prst="roundRect">
            <a:avLst/>
          </a:prstGeom>
          <a:solidFill>
            <a:srgbClr val="00C3B1"/>
          </a:solidFill>
          <a:ln>
            <a:solidFill>
              <a:srgbClr val="00C3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5815" y="987921"/>
            <a:ext cx="8628185" cy="1824923"/>
          </a:xfrm>
          <a:prstGeom prst="rect">
            <a:avLst/>
          </a:prstGeom>
          <a:noFill/>
        </p:spPr>
        <p:txBody>
          <a:bodyPr wrap="square" rtlCol="0">
            <a:spAutoFit/>
          </a:bodyPr>
          <a:lstStyle/>
          <a:p>
            <a:pPr algn="ctr">
              <a:lnSpc>
                <a:spcPct val="150000"/>
              </a:lnSpc>
            </a:pPr>
            <a:r>
              <a:rPr lang="en-US" sz="4000" b="1">
                <a:solidFill>
                  <a:schemeClr val="bg1"/>
                </a:solidFill>
              </a:rPr>
              <a:t>CHÀO ĐÓN CẢ LỚP </a:t>
            </a:r>
          </a:p>
          <a:p>
            <a:pPr algn="ctr">
              <a:lnSpc>
                <a:spcPct val="150000"/>
              </a:lnSpc>
            </a:pPr>
            <a:r>
              <a:rPr lang="en-US" sz="4000" b="1">
                <a:solidFill>
                  <a:schemeClr val="bg1"/>
                </a:solidFill>
              </a:rPr>
              <a:t>ĐẾN BUỔI HỌC MỚI!</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7189" r="52690" b="65595"/>
          <a:stretch/>
        </p:blipFill>
        <p:spPr>
          <a:xfrm>
            <a:off x="3572972" y="2990783"/>
            <a:ext cx="2510327" cy="2152717"/>
          </a:xfrm>
          <a:prstGeom prst="rect">
            <a:avLst/>
          </a:prstGeom>
        </p:spPr>
      </p:pic>
    </p:spTree>
    <p:extLst>
      <p:ext uri="{BB962C8B-B14F-4D97-AF65-F5344CB8AC3E}">
        <p14:creationId xmlns:p14="http://schemas.microsoft.com/office/powerpoint/2010/main" val="3018467576"/>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0861" y="731312"/>
            <a:ext cx="8623139" cy="446276"/>
          </a:xfrm>
          <a:prstGeom prst="rect">
            <a:avLst/>
          </a:prstGeom>
          <a:noFill/>
        </p:spPr>
        <p:txBody>
          <a:bodyPr wrap="square" rtlCol="0">
            <a:spAutoFit/>
          </a:bodyPr>
          <a:lstStyle/>
          <a:p>
            <a:pPr algn="ctr"/>
            <a:r>
              <a:rPr lang="en-US" sz="2300" b="1">
                <a:solidFill>
                  <a:srgbClr val="7030A0"/>
                </a:solidFill>
              </a:rPr>
              <a:t>b) Điều chỉnh thời gian xuất hiện mỗi ảnh</a:t>
            </a:r>
            <a:endParaRPr lang="vi-VN" sz="2300" b="1">
              <a:solidFill>
                <a:srgbClr val="7030A0"/>
              </a:solidFill>
            </a:endParaRPr>
          </a:p>
        </p:txBody>
      </p:sp>
      <p:sp>
        <p:nvSpPr>
          <p:cNvPr id="12" name="TextBox 11"/>
          <p:cNvSpPr txBox="1"/>
          <p:nvPr/>
        </p:nvSpPr>
        <p:spPr>
          <a:xfrm>
            <a:off x="831056" y="1415982"/>
            <a:ext cx="2901323" cy="286232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b="1"/>
              <a:t>Bước 2</a:t>
            </a:r>
            <a:r>
              <a:rPr lang="en-US" sz="2000" b="1"/>
              <a:t>:</a:t>
            </a:r>
          </a:p>
          <a:p>
            <a:pPr algn="just">
              <a:lnSpc>
                <a:spcPct val="150000"/>
              </a:lnSpc>
            </a:pPr>
            <a:r>
              <a:rPr lang="vi-VN" sz="2000"/>
              <a:t>Chọn </a:t>
            </a:r>
            <a:r>
              <a:rPr lang="vi-VN" sz="2000" b="1"/>
              <a:t>Duration</a:t>
            </a:r>
            <a:r>
              <a:rPr lang="vi-VN" sz="2000"/>
              <a:t> trên thanh công cụ của bảng phân cảnh </a:t>
            </a:r>
            <a:r>
              <a:rPr lang="vi-VN" sz="2000" b="1"/>
              <a:t>Storyboard</a:t>
            </a:r>
            <a:r>
              <a:rPr lang="vi-VN" sz="2000"/>
              <a:t> hoặc nháy chuột phải và chọn </a:t>
            </a:r>
            <a:r>
              <a:rPr lang="vi-VN" sz="2000" b="1"/>
              <a:t>Duration</a:t>
            </a:r>
            <a:r>
              <a:rPr lang="vi-VN" sz="2000"/>
              <a:t>.</a:t>
            </a:r>
          </a:p>
        </p:txBody>
      </p:sp>
      <p:pic>
        <p:nvPicPr>
          <p:cNvPr id="10" name="Picture 9" descr="A screenshot of a computer&#10;&#10;Description automatically generated"/>
          <p:cNvPicPr/>
          <p:nvPr/>
        </p:nvPicPr>
        <p:blipFill>
          <a:blip r:embed="rId2"/>
          <a:stretch>
            <a:fillRect/>
          </a:stretch>
        </p:blipFill>
        <p:spPr>
          <a:xfrm>
            <a:off x="3952034" y="1415982"/>
            <a:ext cx="4891462" cy="3057164"/>
          </a:xfrm>
          <a:prstGeom prst="rect">
            <a:avLst/>
          </a:prstGeom>
        </p:spPr>
      </p:pic>
    </p:spTree>
    <p:extLst>
      <p:ext uri="{BB962C8B-B14F-4D97-AF65-F5344CB8AC3E}">
        <p14:creationId xmlns:p14="http://schemas.microsoft.com/office/powerpoint/2010/main" val="23352889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31056" y="778288"/>
            <a:ext cx="5718025" cy="147732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b="1"/>
              <a:t>Bước 3</a:t>
            </a:r>
            <a:r>
              <a:rPr lang="en-US" sz="2000" b="1"/>
              <a:t>:</a:t>
            </a:r>
            <a:r>
              <a:rPr lang="vi-VN" sz="2000" b="1"/>
              <a:t> </a:t>
            </a:r>
            <a:r>
              <a:rPr lang="vi-VN" sz="2000"/>
              <a:t>Chọn khoảng thời gian có sẵn trong bảng như Hình 3 hoặc nhập giá trị thời gian mong muốn.</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9368" t="55737" r="16057" b="10390"/>
          <a:stretch/>
        </p:blipFill>
        <p:spPr>
          <a:xfrm>
            <a:off x="6882713" y="946425"/>
            <a:ext cx="1705232" cy="3163651"/>
          </a:xfrm>
          <a:prstGeom prst="rect">
            <a:avLst/>
          </a:prstGeom>
        </p:spPr>
      </p:pic>
      <p:sp>
        <p:nvSpPr>
          <p:cNvPr id="9" name="TextBox 8"/>
          <p:cNvSpPr txBox="1"/>
          <p:nvPr/>
        </p:nvSpPr>
        <p:spPr>
          <a:xfrm>
            <a:off x="6632957" y="4202505"/>
            <a:ext cx="2204743" cy="738664"/>
          </a:xfrm>
          <a:prstGeom prst="rect">
            <a:avLst/>
          </a:prstGeom>
          <a:noFill/>
        </p:spPr>
        <p:txBody>
          <a:bodyPr wrap="square" rtlCol="0">
            <a:spAutoFit/>
          </a:bodyPr>
          <a:lstStyle/>
          <a:p>
            <a:pPr algn="ctr">
              <a:lnSpc>
                <a:spcPct val="150000"/>
              </a:lnSpc>
            </a:pPr>
            <a:r>
              <a:rPr lang="en-US" i="1"/>
              <a:t>Hình 3. Bảng thời gian</a:t>
            </a:r>
          </a:p>
          <a:p>
            <a:pPr algn="ctr">
              <a:lnSpc>
                <a:spcPct val="150000"/>
              </a:lnSpc>
            </a:pPr>
            <a:r>
              <a:rPr lang="en-US" i="1"/>
              <a:t>tùy chọn</a:t>
            </a:r>
            <a:endParaRPr lang="vi-VN" i="1"/>
          </a:p>
        </p:txBody>
      </p:sp>
      <p:grpSp>
        <p:nvGrpSpPr>
          <p:cNvPr id="11" name="Group 10"/>
          <p:cNvGrpSpPr/>
          <p:nvPr/>
        </p:nvGrpSpPr>
        <p:grpSpPr>
          <a:xfrm>
            <a:off x="831056" y="2367991"/>
            <a:ext cx="5399363" cy="2400657"/>
            <a:chOff x="605200" y="2456835"/>
            <a:chExt cx="5399363" cy="2400657"/>
          </a:xfrm>
        </p:grpSpPr>
        <p:sp>
          <p:nvSpPr>
            <p:cNvPr id="13" name="TextBox 12"/>
            <p:cNvSpPr txBox="1"/>
            <p:nvPr/>
          </p:nvSpPr>
          <p:spPr>
            <a:xfrm>
              <a:off x="605200" y="2456835"/>
              <a:ext cx="5399363" cy="2400657"/>
            </a:xfrm>
            <a:prstGeom prst="rect">
              <a:avLst/>
            </a:prstGeom>
            <a:noFill/>
          </p:spPr>
          <p:txBody>
            <a:bodyPr wrap="square" rtlCol="0">
              <a:spAutoFit/>
            </a:bodyPr>
            <a:lstStyle/>
            <a:p>
              <a:pPr lvl="1" algn="just">
                <a:lnSpc>
                  <a:spcPct val="150000"/>
                </a:lnSpc>
              </a:pPr>
              <a:r>
                <a:rPr lang="en-US" sz="2000" b="1"/>
                <a:t>    </a:t>
              </a:r>
              <a:r>
                <a:rPr lang="vi-VN" sz="2000" b="1"/>
                <a:t>Lưu ý:</a:t>
              </a:r>
            </a:p>
            <a:p>
              <a:pPr lvl="1" algn="just">
                <a:lnSpc>
                  <a:spcPct val="150000"/>
                </a:lnSpc>
              </a:pPr>
              <a:r>
                <a:rPr lang="en-US" sz="2000"/>
                <a:t>• </a:t>
              </a:r>
              <a:r>
                <a:rPr lang="vi-VN" sz="2000"/>
                <a:t>Thời gian xuất hiện hình ảnh tỉnh theo giây.</a:t>
              </a:r>
            </a:p>
            <a:p>
              <a:pPr lvl="1" algn="just">
                <a:lnSpc>
                  <a:spcPct val="150000"/>
                </a:lnSpc>
              </a:pPr>
              <a:r>
                <a:rPr lang="en-US" sz="2000"/>
                <a:t>• </a:t>
              </a:r>
              <a:r>
                <a:rPr lang="vi-VN" sz="2000"/>
                <a:t>Có thể điều chỉnh thời gian xuất hiện ảnh bằng cách nháy chuột trái vào số chỉ thời gian ở góc dưới bên trái của ảnh.</a:t>
              </a:r>
            </a:p>
          </p:txBody>
        </p:sp>
        <p:pic>
          <p:nvPicPr>
            <p:cNvPr id="14"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652768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5815" y="2612717"/>
            <a:ext cx="8628185" cy="1521763"/>
          </a:xfrm>
          <a:prstGeom prst="rect">
            <a:avLst/>
          </a:prstGeom>
          <a:noFill/>
        </p:spPr>
        <p:txBody>
          <a:bodyPr wrap="square" rtlCol="0">
            <a:spAutoFit/>
          </a:bodyPr>
          <a:lstStyle/>
          <a:p>
            <a:pPr algn="ctr">
              <a:lnSpc>
                <a:spcPct val="150000"/>
              </a:lnSpc>
            </a:pPr>
            <a:r>
              <a:rPr lang="vi-VN" sz="3300" b="1">
                <a:solidFill>
                  <a:srgbClr val="191919"/>
                </a:solidFill>
              </a:rPr>
              <a:t>ĐIỀU CHỈNH KÍCH THƯỚC </a:t>
            </a:r>
            <a:endParaRPr lang="en-US" sz="3300" b="1">
              <a:solidFill>
                <a:srgbClr val="191919"/>
              </a:solidFill>
            </a:endParaRPr>
          </a:p>
          <a:p>
            <a:pPr algn="ctr">
              <a:lnSpc>
                <a:spcPct val="150000"/>
              </a:lnSpc>
            </a:pPr>
            <a:r>
              <a:rPr lang="vi-VN" sz="3300" b="1">
                <a:solidFill>
                  <a:srgbClr val="191919"/>
                </a:solidFill>
              </a:rPr>
              <a:t>VÀ XOAY ẢNH</a:t>
            </a:r>
          </a:p>
        </p:txBody>
      </p:sp>
      <p:sp>
        <p:nvSpPr>
          <p:cNvPr id="7" name="Rectangle 6"/>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1639;p53"/>
          <p:cNvSpPr/>
          <p:nvPr/>
        </p:nvSpPr>
        <p:spPr>
          <a:xfrm>
            <a:off x="4442402" y="1674164"/>
            <a:ext cx="775005" cy="775005"/>
          </a:xfrm>
          <a:prstGeom prst="round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a:solidFill>
                  <a:schemeClr val="bg1"/>
                </a:solidFill>
              </a:rPr>
              <a:t>2</a:t>
            </a:r>
            <a:endParaRPr sz="3500" b="1">
              <a:solidFill>
                <a:schemeClr val="bg1"/>
              </a:solidFill>
            </a:endParaRPr>
          </a:p>
        </p:txBody>
      </p:sp>
    </p:spTree>
    <p:extLst>
      <p:ext uri="{BB962C8B-B14F-4D97-AF65-F5344CB8AC3E}">
        <p14:creationId xmlns:p14="http://schemas.microsoft.com/office/powerpoint/2010/main" val="3238673363"/>
      </p:ext>
    </p:extLst>
  </p:cSld>
  <p:clrMapOvr>
    <a:masterClrMapping/>
  </p:clrMapOvr>
  <p:transition spd="med">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0861" y="731312"/>
            <a:ext cx="8623139" cy="446276"/>
          </a:xfrm>
          <a:prstGeom prst="rect">
            <a:avLst/>
          </a:prstGeom>
          <a:noFill/>
        </p:spPr>
        <p:txBody>
          <a:bodyPr wrap="square" rtlCol="0">
            <a:spAutoFit/>
          </a:bodyPr>
          <a:lstStyle/>
          <a:p>
            <a:pPr algn="ctr"/>
            <a:r>
              <a:rPr lang="vi-VN" sz="2300" b="1">
                <a:solidFill>
                  <a:srgbClr val="7030A0"/>
                </a:solidFill>
              </a:rPr>
              <a:t>a) Điều chỉnh kích thước ảnh</a:t>
            </a:r>
          </a:p>
        </p:txBody>
      </p:sp>
      <p:sp>
        <p:nvSpPr>
          <p:cNvPr id="9" name="Rounded Rectangle 8"/>
          <p:cNvSpPr/>
          <p:nvPr/>
        </p:nvSpPr>
        <p:spPr>
          <a:xfrm>
            <a:off x="3404578" y="1369805"/>
            <a:ext cx="2855704" cy="503337"/>
          </a:xfrm>
          <a:prstGeom prst="roundRect">
            <a:avLst/>
          </a:prstGeom>
          <a:solidFill>
            <a:srgbClr val="244080"/>
          </a:solidFill>
          <a:ln w="28575">
            <a:solidFill>
              <a:schemeClr val="bg1"/>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a:solidFill>
                  <a:srgbClr val="FFFFFF"/>
                </a:solidFill>
                <a:cs typeface="Arial" panose="020B0604020202020204" pitchFamily="34" charset="0"/>
              </a:rPr>
              <a:t>Hoạt động SGK tr.63</a:t>
            </a:r>
            <a:endParaRPr lang="en-US" sz="2000" b="1" dirty="0">
              <a:solidFill>
                <a:srgbClr val="FFFFFF"/>
              </a:solidFill>
              <a:latin typeface="Arial" panose="020B0604020202020204" pitchFamily="34" charset="0"/>
              <a:cs typeface="Arial" panose="020B0604020202020204" pitchFamily="34" charset="0"/>
            </a:endParaRPr>
          </a:p>
        </p:txBody>
      </p:sp>
      <p:grpSp>
        <p:nvGrpSpPr>
          <p:cNvPr id="10" name="Group 9"/>
          <p:cNvGrpSpPr/>
          <p:nvPr/>
        </p:nvGrpSpPr>
        <p:grpSpPr>
          <a:xfrm>
            <a:off x="728303" y="1654618"/>
            <a:ext cx="8208253" cy="2550256"/>
            <a:chOff x="1086655" y="2063457"/>
            <a:chExt cx="8208253" cy="2550256"/>
          </a:xfrm>
        </p:grpSpPr>
        <p:sp>
          <p:nvSpPr>
            <p:cNvPr id="11" name="Rectangle 10"/>
            <p:cNvSpPr/>
            <p:nvPr/>
          </p:nvSpPr>
          <p:spPr>
            <a:xfrm>
              <a:off x="1086655" y="2515814"/>
              <a:ext cx="8208253" cy="2097899"/>
            </a:xfrm>
            <a:prstGeom prst="rect">
              <a:avLst/>
            </a:prstGeom>
            <a:solidFill>
              <a:srgbClr val="E5F7F4"/>
            </a:solidFill>
            <a:ln>
              <a:solidFill>
                <a:srgbClr val="E5F7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84236" y="2595267"/>
              <a:ext cx="7813090" cy="1938992"/>
            </a:xfrm>
            <a:prstGeom prst="rect">
              <a:avLst/>
            </a:prstGeom>
            <a:noFill/>
          </p:spPr>
          <p:txBody>
            <a:bodyPr wrap="square" rtlCol="0">
              <a:spAutoFit/>
            </a:bodyPr>
            <a:lstStyle/>
            <a:p>
              <a:pPr algn="just">
                <a:lnSpc>
                  <a:spcPct val="150000"/>
                </a:lnSpc>
              </a:pPr>
              <a:r>
                <a:rPr lang="vi-VN" sz="2000"/>
                <a:t>Em hãy mở dự án video PhongcanhVN đã tạo ở bài học trước, xem kết quả trong khung xem trước và nhận xét các hình ảnh được hiển thị trong video có khác nhau về kích thước không? Em có muốn điều chỉnh kích thước các ảnh này không?</a:t>
              </a:r>
            </a:p>
          </p:txBody>
        </p:sp>
        <p:pic>
          <p:nvPicPr>
            <p:cNvPr id="15" name="Picture 35"/>
            <p:cNvPicPr>
              <a:picLocks noChangeAspect="1"/>
            </p:cNvPicPr>
            <p:nvPr/>
          </p:nvPicPr>
          <p:blipFill>
            <a:blip r:embed="rId2"/>
            <a:srcRect/>
            <a:stretch>
              <a:fillRect/>
            </a:stretch>
          </p:blipFill>
          <p:spPr>
            <a:xfrm>
              <a:off x="1716855" y="2063457"/>
              <a:ext cx="856444" cy="670881"/>
            </a:xfrm>
            <a:prstGeom prst="rect">
              <a:avLst/>
            </a:prstGeom>
          </p:spPr>
        </p:pic>
      </p:grpSp>
      <p:pic>
        <p:nvPicPr>
          <p:cNvPr id="6" name="Picture 37"/>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b="3486"/>
          <a:stretch/>
        </p:blipFill>
        <p:spPr>
          <a:xfrm>
            <a:off x="6956854" y="3748854"/>
            <a:ext cx="1782120" cy="1394646"/>
          </a:xfrm>
          <a:prstGeom prst="rect">
            <a:avLst/>
          </a:prstGeom>
        </p:spPr>
      </p:pic>
    </p:spTree>
    <p:extLst>
      <p:ext uri="{BB962C8B-B14F-4D97-AF65-F5344CB8AC3E}">
        <p14:creationId xmlns:p14="http://schemas.microsoft.com/office/powerpoint/2010/main" val="2720350489"/>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4"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0861" y="731312"/>
            <a:ext cx="8623139" cy="446276"/>
          </a:xfrm>
          <a:prstGeom prst="rect">
            <a:avLst/>
          </a:prstGeom>
          <a:noFill/>
        </p:spPr>
        <p:txBody>
          <a:bodyPr wrap="square" rtlCol="0">
            <a:spAutoFit/>
          </a:bodyPr>
          <a:lstStyle/>
          <a:p>
            <a:pPr algn="ctr"/>
            <a:r>
              <a:rPr lang="vi-VN" sz="2300" b="1">
                <a:solidFill>
                  <a:srgbClr val="7030A0"/>
                </a:solidFill>
              </a:rPr>
              <a:t>a) Điều chỉnh kích thước ảnh</a:t>
            </a:r>
          </a:p>
        </p:txBody>
      </p:sp>
      <p:grpSp>
        <p:nvGrpSpPr>
          <p:cNvPr id="12" name="Group 11"/>
          <p:cNvGrpSpPr/>
          <p:nvPr/>
        </p:nvGrpSpPr>
        <p:grpSpPr>
          <a:xfrm>
            <a:off x="1704604" y="1270868"/>
            <a:ext cx="6255651" cy="1126343"/>
            <a:chOff x="1023257" y="1297624"/>
            <a:chExt cx="6255651" cy="1126343"/>
          </a:xfrm>
        </p:grpSpPr>
        <p:sp>
          <p:nvSpPr>
            <p:cNvPr id="13" name="Rounded Rectangle 12"/>
            <p:cNvSpPr/>
            <p:nvPr/>
          </p:nvSpPr>
          <p:spPr>
            <a:xfrm>
              <a:off x="1023257" y="1427785"/>
              <a:ext cx="6255651" cy="996182"/>
            </a:xfrm>
            <a:prstGeom prst="roundRect">
              <a:avLst>
                <a:gd name="adj" fmla="val 13949"/>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      </a:t>
              </a:r>
              <a:r>
                <a:rPr lang="vi-VN" sz="2000">
                  <a:solidFill>
                    <a:srgbClr val="000000"/>
                  </a:solidFill>
                </a:rPr>
                <a:t>Nêu các bước để điều chỉnh kích thước của ảnh để ảnh xuất hiện toàn màn hình.</a:t>
              </a:r>
            </a:p>
          </p:txBody>
        </p:sp>
        <p:pic>
          <p:nvPicPr>
            <p:cNvPr id="16" name="Picture 20" descr="https://lh5.googleusercontent.com/3S-EmRhxSIBwxQrvKCjshaYzv_wFR24429feKHmQM-cfjEZKZUU-_XvMVOSb6EOnbdjdex3VwNbGc-cQTTKpgyF1FkoA3iliMRwRbTfesM9l99thXv0kdu9QVwJLTB8VDbgmo9hudE998_gTJeZqng=s20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752" y="1297624"/>
              <a:ext cx="443246" cy="620437"/>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p:nvSpPr>
        <p:spPr>
          <a:xfrm>
            <a:off x="1114622" y="2620652"/>
            <a:ext cx="7435614" cy="55399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b="1"/>
              <a:t>Bước 1. </a:t>
            </a:r>
            <a:r>
              <a:rPr lang="vi-VN" sz="2000"/>
              <a:t>Chọn một ảnh muốn điều chỉnh kích thước.</a:t>
            </a:r>
          </a:p>
        </p:txBody>
      </p:sp>
      <p:sp>
        <p:nvSpPr>
          <p:cNvPr id="18" name="TextBox 17"/>
          <p:cNvSpPr txBox="1"/>
          <p:nvPr/>
        </p:nvSpPr>
        <p:spPr>
          <a:xfrm>
            <a:off x="1114622" y="3197389"/>
            <a:ext cx="7435614" cy="1420325"/>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b="1"/>
              <a:t>Bước 2. </a:t>
            </a:r>
            <a:r>
              <a:rPr lang="vi-VN" sz="2000"/>
              <a:t>Chọn </a:t>
            </a:r>
            <a:r>
              <a:rPr lang="vi-VN" sz="2000" b="1"/>
              <a:t>Remove or show black bars </a:t>
            </a:r>
            <a:r>
              <a:rPr lang="vi-VN" sz="2000"/>
              <a:t>trên thanh công cụ của bảng phân cảnh </a:t>
            </a:r>
            <a:r>
              <a:rPr lang="vi-VN" sz="2000" b="1"/>
              <a:t>Storyboard </a:t>
            </a:r>
            <a:r>
              <a:rPr lang="vi-VN" sz="2000"/>
              <a:t>hoặc nháy chuột phải vào ảnh và chọn </a:t>
            </a:r>
            <a:r>
              <a:rPr lang="vi-VN" sz="2000" b="1"/>
              <a:t>Resize</a:t>
            </a:r>
            <a:r>
              <a:rPr lang="vi-VN" sz="2000"/>
              <a:t>.</a:t>
            </a:r>
          </a:p>
        </p:txBody>
      </p:sp>
    </p:spTree>
    <p:extLst>
      <p:ext uri="{BB962C8B-B14F-4D97-AF65-F5344CB8AC3E}">
        <p14:creationId xmlns:p14="http://schemas.microsoft.com/office/powerpoint/2010/main" val="12790262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out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outVertic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0861" y="731312"/>
            <a:ext cx="8623139" cy="446276"/>
          </a:xfrm>
          <a:prstGeom prst="rect">
            <a:avLst/>
          </a:prstGeom>
          <a:noFill/>
        </p:spPr>
        <p:txBody>
          <a:bodyPr wrap="square" rtlCol="0">
            <a:spAutoFit/>
          </a:bodyPr>
          <a:lstStyle/>
          <a:p>
            <a:pPr algn="ctr"/>
            <a:r>
              <a:rPr lang="vi-VN" sz="2300" b="1">
                <a:solidFill>
                  <a:srgbClr val="7030A0"/>
                </a:solidFill>
              </a:rPr>
              <a:t>a) Điều chỉnh kích thước ảnh</a:t>
            </a:r>
          </a:p>
        </p:txBody>
      </p:sp>
      <p:sp>
        <p:nvSpPr>
          <p:cNvPr id="18" name="TextBox 17"/>
          <p:cNvSpPr txBox="1"/>
          <p:nvPr/>
        </p:nvSpPr>
        <p:spPr>
          <a:xfrm>
            <a:off x="1114623" y="1177588"/>
            <a:ext cx="7435614" cy="496996"/>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b="1"/>
              <a:t>Bước 3. </a:t>
            </a:r>
            <a:r>
              <a:rPr lang="vi-VN" sz="2000"/>
              <a:t>Chọn kích thước hình ảnh phù hợp:</a:t>
            </a:r>
          </a:p>
        </p:txBody>
      </p:sp>
      <p:sp>
        <p:nvSpPr>
          <p:cNvPr id="9" name="TextBox 8"/>
          <p:cNvSpPr txBox="1"/>
          <p:nvPr/>
        </p:nvSpPr>
        <p:spPr>
          <a:xfrm>
            <a:off x="869486" y="1674584"/>
            <a:ext cx="2708077" cy="286232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t>Chọn </a:t>
            </a:r>
            <a:r>
              <a:rPr lang="vi-VN" sz="2000" b="1"/>
              <a:t>Shrink to fit</a:t>
            </a:r>
            <a:r>
              <a:rPr lang="vi-VN" sz="2000"/>
              <a:t>: Hình ảnh sẽ được hiển thị trọn vẹn trên màn hình theo chiều rộng hoặc chiều cao.</a:t>
            </a:r>
          </a:p>
        </p:txBody>
      </p:sp>
      <p:grpSp>
        <p:nvGrpSpPr>
          <p:cNvPr id="3" name="Group 2"/>
          <p:cNvGrpSpPr/>
          <p:nvPr/>
        </p:nvGrpSpPr>
        <p:grpSpPr>
          <a:xfrm>
            <a:off x="3926188" y="1674584"/>
            <a:ext cx="4624049" cy="3387966"/>
            <a:chOff x="3926188" y="1674584"/>
            <a:chExt cx="4624049" cy="3387966"/>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1196" t="65984" r="53484" b="11412"/>
            <a:stretch/>
          </p:blipFill>
          <p:spPr>
            <a:xfrm>
              <a:off x="3926188" y="1674584"/>
              <a:ext cx="4624049" cy="2556969"/>
            </a:xfrm>
            <a:prstGeom prst="rect">
              <a:avLst/>
            </a:prstGeom>
          </p:spPr>
        </p:pic>
        <p:sp>
          <p:nvSpPr>
            <p:cNvPr id="11" name="TextBox 10"/>
            <p:cNvSpPr txBox="1"/>
            <p:nvPr/>
          </p:nvSpPr>
          <p:spPr>
            <a:xfrm>
              <a:off x="4485612" y="4231553"/>
              <a:ext cx="3505200" cy="830997"/>
            </a:xfrm>
            <a:prstGeom prst="rect">
              <a:avLst/>
            </a:prstGeom>
            <a:noFill/>
          </p:spPr>
          <p:txBody>
            <a:bodyPr wrap="square" rtlCol="0">
              <a:spAutoFit/>
            </a:bodyPr>
            <a:lstStyle/>
            <a:p>
              <a:pPr algn="ctr">
                <a:lnSpc>
                  <a:spcPct val="150000"/>
                </a:lnSpc>
              </a:pPr>
              <a:r>
                <a:rPr lang="en-US" sz="1600" i="1"/>
                <a:t>Hình 4. Ví dụ ảnh xuất hiện trong video sau khi chọn Shrink to fit</a:t>
              </a:r>
              <a:endParaRPr lang="vi-VN" sz="1600" i="1"/>
            </a:p>
          </p:txBody>
        </p:sp>
      </p:grpSp>
    </p:spTree>
    <p:extLst>
      <p:ext uri="{BB962C8B-B14F-4D97-AF65-F5344CB8AC3E}">
        <p14:creationId xmlns:p14="http://schemas.microsoft.com/office/powerpoint/2010/main" val="18361518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0861" y="731312"/>
            <a:ext cx="8623139" cy="446276"/>
          </a:xfrm>
          <a:prstGeom prst="rect">
            <a:avLst/>
          </a:prstGeom>
          <a:noFill/>
        </p:spPr>
        <p:txBody>
          <a:bodyPr wrap="square" rtlCol="0">
            <a:spAutoFit/>
          </a:bodyPr>
          <a:lstStyle/>
          <a:p>
            <a:pPr algn="ctr"/>
            <a:r>
              <a:rPr lang="vi-VN" sz="2300" b="1">
                <a:solidFill>
                  <a:srgbClr val="7030A0"/>
                </a:solidFill>
              </a:rPr>
              <a:t>a) Điều chỉnh kích thước ảnh</a:t>
            </a:r>
          </a:p>
        </p:txBody>
      </p:sp>
      <p:sp>
        <p:nvSpPr>
          <p:cNvPr id="18" name="TextBox 17"/>
          <p:cNvSpPr txBox="1"/>
          <p:nvPr/>
        </p:nvSpPr>
        <p:spPr>
          <a:xfrm>
            <a:off x="1114623" y="1177588"/>
            <a:ext cx="7435614" cy="496996"/>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b="1"/>
              <a:t>Bước 3. </a:t>
            </a:r>
            <a:r>
              <a:rPr lang="vi-VN" sz="2000"/>
              <a:t>Chọn kích thước hình ảnh phù hợp:</a:t>
            </a:r>
          </a:p>
        </p:txBody>
      </p:sp>
      <p:sp>
        <p:nvSpPr>
          <p:cNvPr id="9" name="TextBox 8"/>
          <p:cNvSpPr txBox="1"/>
          <p:nvPr/>
        </p:nvSpPr>
        <p:spPr>
          <a:xfrm>
            <a:off x="831056" y="1674584"/>
            <a:ext cx="3616126" cy="286232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t>Chọn </a:t>
            </a:r>
            <a:r>
              <a:rPr lang="vi-VN" sz="2000" b="1"/>
              <a:t>Remove black bars</a:t>
            </a:r>
            <a:r>
              <a:rPr lang="vi-VN" sz="2000"/>
              <a:t>: Hình ảnh sẽ được cắt theo tỉ lệ khung hình và kéo dãn đề vửa khớp với màn hình theo cả chiều rộng và chiều ca</a:t>
            </a:r>
            <a:r>
              <a:rPr lang="en-US" sz="2000"/>
              <a:t>o.</a:t>
            </a:r>
            <a:endParaRPr lang="vi-VN" sz="2000"/>
          </a:p>
        </p:txBody>
      </p:sp>
      <p:grpSp>
        <p:nvGrpSpPr>
          <p:cNvPr id="4" name="Group 3"/>
          <p:cNvGrpSpPr/>
          <p:nvPr/>
        </p:nvGrpSpPr>
        <p:grpSpPr>
          <a:xfrm>
            <a:off x="4597070" y="1770742"/>
            <a:ext cx="4128064" cy="3195650"/>
            <a:chOff x="4597070" y="1770742"/>
            <a:chExt cx="4128064" cy="3195650"/>
          </a:xfrm>
        </p:grpSpPr>
        <p:sp>
          <p:nvSpPr>
            <p:cNvPr id="11" name="TextBox 10"/>
            <p:cNvSpPr txBox="1"/>
            <p:nvPr/>
          </p:nvSpPr>
          <p:spPr>
            <a:xfrm>
              <a:off x="4824033" y="4135395"/>
              <a:ext cx="3674138" cy="830997"/>
            </a:xfrm>
            <a:prstGeom prst="rect">
              <a:avLst/>
            </a:prstGeom>
            <a:noFill/>
          </p:spPr>
          <p:txBody>
            <a:bodyPr wrap="square" rtlCol="0">
              <a:spAutoFit/>
            </a:bodyPr>
            <a:lstStyle/>
            <a:p>
              <a:pPr algn="ctr">
                <a:lnSpc>
                  <a:spcPct val="150000"/>
                </a:lnSpc>
              </a:pPr>
              <a:r>
                <a:rPr lang="en-US" sz="1600" i="1"/>
                <a:t>Hình 5. Ví dụ ảnh xuất hiện trong video sau khi chọn Remove black bars</a:t>
              </a:r>
              <a:endParaRPr lang="vi-VN" sz="1600" i="1"/>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2854" t="66002" r="13268" b="11538"/>
            <a:stretch/>
          </p:blipFill>
          <p:spPr>
            <a:xfrm>
              <a:off x="4597070" y="1770742"/>
              <a:ext cx="4128064" cy="2364653"/>
            </a:xfrm>
            <a:prstGeom prst="rect">
              <a:avLst/>
            </a:prstGeom>
          </p:spPr>
        </p:pic>
      </p:grpSp>
    </p:spTree>
    <p:extLst>
      <p:ext uri="{BB962C8B-B14F-4D97-AF65-F5344CB8AC3E}">
        <p14:creationId xmlns:p14="http://schemas.microsoft.com/office/powerpoint/2010/main" val="14414850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0861" y="731312"/>
            <a:ext cx="8623139" cy="446276"/>
          </a:xfrm>
          <a:prstGeom prst="rect">
            <a:avLst/>
          </a:prstGeom>
          <a:noFill/>
        </p:spPr>
        <p:txBody>
          <a:bodyPr wrap="square" rtlCol="0">
            <a:spAutoFit/>
          </a:bodyPr>
          <a:lstStyle/>
          <a:p>
            <a:pPr algn="ctr"/>
            <a:r>
              <a:rPr lang="vi-VN" sz="2300" b="1">
                <a:solidFill>
                  <a:srgbClr val="7030A0"/>
                </a:solidFill>
              </a:rPr>
              <a:t>b) Xoay ảnh</a:t>
            </a:r>
          </a:p>
        </p:txBody>
      </p:sp>
      <p:grpSp>
        <p:nvGrpSpPr>
          <p:cNvPr id="12" name="Group 11"/>
          <p:cNvGrpSpPr/>
          <p:nvPr/>
        </p:nvGrpSpPr>
        <p:grpSpPr>
          <a:xfrm>
            <a:off x="2916132" y="1177588"/>
            <a:ext cx="3832596" cy="713717"/>
            <a:chOff x="1023258" y="1297624"/>
            <a:chExt cx="3832596" cy="713717"/>
          </a:xfrm>
        </p:grpSpPr>
        <p:sp>
          <p:nvSpPr>
            <p:cNvPr id="13" name="Rounded Rectangle 12"/>
            <p:cNvSpPr/>
            <p:nvPr/>
          </p:nvSpPr>
          <p:spPr>
            <a:xfrm>
              <a:off x="1023258" y="1427785"/>
              <a:ext cx="3832596" cy="583556"/>
            </a:xfrm>
            <a:prstGeom prst="roundRect">
              <a:avLst>
                <a:gd name="adj" fmla="val 13949"/>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      </a:t>
              </a:r>
              <a:r>
                <a:rPr lang="vi-VN" sz="2000">
                  <a:solidFill>
                    <a:srgbClr val="000000"/>
                  </a:solidFill>
                </a:rPr>
                <a:t>Nêu các bước để xoay ảnh.</a:t>
              </a:r>
            </a:p>
          </p:txBody>
        </p:sp>
        <p:pic>
          <p:nvPicPr>
            <p:cNvPr id="16" name="Picture 20" descr="https://lh5.googleusercontent.com/3S-EmRhxSIBwxQrvKCjshaYzv_wFR24429feKHmQM-cfjEZKZUU-_XvMVOSb6EOnbdjdex3VwNbGc-cQTTKpgyF1FkoA3iliMRwRbTfesM9l99thXv0kdu9QVwJLTB8VDbgmo9hudE998_gTJeZqng=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752" y="1297624"/>
              <a:ext cx="443246" cy="62043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Đáp án đúng">
            <a:extLst>
              <a:ext uri="{FF2B5EF4-FFF2-40B4-BE49-F238E27FC236}">
                <a16:creationId xmlns:a16="http://schemas.microsoft.com/office/drawing/2014/main" id="{73F5B725-A6FC-F5A2-F2A4-6047B0B0A3CC}"/>
              </a:ext>
            </a:extLst>
          </p:cNvPr>
          <p:cNvSpPr/>
          <p:nvPr/>
        </p:nvSpPr>
        <p:spPr>
          <a:xfrm>
            <a:off x="952660" y="2211379"/>
            <a:ext cx="5994239" cy="654272"/>
          </a:xfrm>
          <a:prstGeom prst="roundRect">
            <a:avLst/>
          </a:prstGeom>
          <a:solidFill>
            <a:schemeClr val="accent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noProof="1">
                <a:solidFill>
                  <a:srgbClr val="000000"/>
                </a:solidFill>
                <a:cs typeface="Arial" panose="020B0604020202020204" pitchFamily="34" charset="0"/>
              </a:rPr>
              <a:t>Bước 1. </a:t>
            </a:r>
            <a:r>
              <a:rPr lang="vi-VN" sz="2000" noProof="1">
                <a:solidFill>
                  <a:srgbClr val="000000"/>
                </a:solidFill>
                <a:cs typeface="Arial" panose="020B0604020202020204" pitchFamily="34" charset="0"/>
              </a:rPr>
              <a:t>Chọn một ảnh cần xoay</a:t>
            </a:r>
            <a:r>
              <a:rPr lang="en-US" sz="2000" noProof="1">
                <a:solidFill>
                  <a:srgbClr val="000000"/>
                </a:solidFill>
                <a:cs typeface="Arial" panose="020B0604020202020204" pitchFamily="34" charset="0"/>
              </a:rPr>
              <a:t>.</a:t>
            </a:r>
            <a:endParaRPr lang="vi-VN" sz="2000" noProof="1">
              <a:solidFill>
                <a:srgbClr val="000000"/>
              </a:solidFill>
              <a:cs typeface="Arial" panose="020B0604020202020204" pitchFamily="34" charset="0"/>
            </a:endParaRPr>
          </a:p>
        </p:txBody>
      </p:sp>
      <p:sp>
        <p:nvSpPr>
          <p:cNvPr id="11" name="Đáp án đúng">
            <a:extLst>
              <a:ext uri="{FF2B5EF4-FFF2-40B4-BE49-F238E27FC236}">
                <a16:creationId xmlns:a16="http://schemas.microsoft.com/office/drawing/2014/main" id="{73F5B725-A6FC-F5A2-F2A4-6047B0B0A3CC}"/>
              </a:ext>
            </a:extLst>
          </p:cNvPr>
          <p:cNvSpPr/>
          <p:nvPr/>
        </p:nvSpPr>
        <p:spPr>
          <a:xfrm>
            <a:off x="952660" y="3121151"/>
            <a:ext cx="5994239" cy="1679413"/>
          </a:xfrm>
          <a:prstGeom prst="roundRect">
            <a:avLst>
              <a:gd name="adj" fmla="val 9105"/>
            </a:avLst>
          </a:prstGeom>
          <a:solidFill>
            <a:schemeClr val="accent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noProof="1">
                <a:solidFill>
                  <a:srgbClr val="000000"/>
                </a:solidFill>
                <a:cs typeface="Arial" panose="020B0604020202020204" pitchFamily="34" charset="0"/>
              </a:rPr>
              <a:t>Bước 2. </a:t>
            </a:r>
            <a:r>
              <a:rPr lang="vi-VN" sz="2000" noProof="1">
                <a:solidFill>
                  <a:srgbClr val="000000"/>
                </a:solidFill>
                <a:cs typeface="Arial" panose="020B0604020202020204" pitchFamily="34" charset="0"/>
              </a:rPr>
              <a:t>Chọn </a:t>
            </a:r>
            <a:r>
              <a:rPr lang="vi-VN" sz="2000" b="1" noProof="1">
                <a:solidFill>
                  <a:srgbClr val="000000"/>
                </a:solidFill>
                <a:cs typeface="Arial" panose="020B0604020202020204" pitchFamily="34" charset="0"/>
              </a:rPr>
              <a:t>Rotate</a:t>
            </a:r>
            <a:r>
              <a:rPr lang="vi-VN" sz="2000" noProof="1">
                <a:solidFill>
                  <a:srgbClr val="000000"/>
                </a:solidFill>
                <a:cs typeface="Arial" panose="020B0604020202020204" pitchFamily="34" charset="0"/>
              </a:rPr>
              <a:t> trên thanh công cụ của bảng phân cảnh </a:t>
            </a:r>
            <a:r>
              <a:rPr lang="vi-VN" sz="2000" b="1" noProof="1">
                <a:solidFill>
                  <a:srgbClr val="000000"/>
                </a:solidFill>
                <a:cs typeface="Arial" panose="020B0604020202020204" pitchFamily="34" charset="0"/>
              </a:rPr>
              <a:t>Storyboard</a:t>
            </a:r>
            <a:r>
              <a:rPr lang="vi-VN" sz="2000" noProof="1">
                <a:solidFill>
                  <a:srgbClr val="000000"/>
                </a:solidFill>
                <a:cs typeface="Arial" panose="020B0604020202020204" pitchFamily="34" charset="0"/>
              </a:rPr>
              <a:t> hoặc nháy chuột phải và chọn</a:t>
            </a:r>
            <a:r>
              <a:rPr lang="vi-VN" sz="2000" b="1" noProof="1">
                <a:solidFill>
                  <a:srgbClr val="000000"/>
                </a:solidFill>
                <a:cs typeface="Arial" panose="020B0604020202020204" pitchFamily="34" charset="0"/>
              </a:rPr>
              <a:t> Rotate </a:t>
            </a:r>
            <a:r>
              <a:rPr lang="vi-VN" sz="2000" noProof="1">
                <a:solidFill>
                  <a:srgbClr val="000000"/>
                </a:solidFill>
                <a:cs typeface="Arial" panose="020B0604020202020204" pitchFamily="34" charset="0"/>
              </a:rPr>
              <a:t>để xoay ảnh.</a:t>
            </a:r>
          </a:p>
        </p:txBody>
      </p:sp>
      <p:pic>
        <p:nvPicPr>
          <p:cNvPr id="14" name="Picture 13"/>
          <p:cNvPicPr>
            <a:picLocks noChangeAspect="1"/>
          </p:cNvPicPr>
          <p:nvPr/>
        </p:nvPicPr>
        <p:blipFill>
          <a:blip r:embed="rId4"/>
          <a:stretch>
            <a:fillRect/>
          </a:stretch>
        </p:blipFill>
        <p:spPr>
          <a:xfrm>
            <a:off x="6786828" y="2743200"/>
            <a:ext cx="2063927" cy="2400300"/>
          </a:xfrm>
          <a:prstGeom prst="rect">
            <a:avLst/>
          </a:prstGeom>
        </p:spPr>
      </p:pic>
    </p:spTree>
    <p:extLst>
      <p:ext uri="{BB962C8B-B14F-4D97-AF65-F5344CB8AC3E}">
        <p14:creationId xmlns:p14="http://schemas.microsoft.com/office/powerpoint/2010/main" val="38015940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par>
                                <p:cTn id="24" presetID="14" presetClass="entr" presetSubtype="1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randombar(horizont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5815" y="2674501"/>
            <a:ext cx="8628185" cy="760016"/>
          </a:xfrm>
          <a:prstGeom prst="rect">
            <a:avLst/>
          </a:prstGeom>
          <a:noFill/>
        </p:spPr>
        <p:txBody>
          <a:bodyPr wrap="square" rtlCol="0">
            <a:spAutoFit/>
          </a:bodyPr>
          <a:lstStyle/>
          <a:p>
            <a:pPr algn="ctr">
              <a:lnSpc>
                <a:spcPct val="150000"/>
              </a:lnSpc>
            </a:pPr>
            <a:r>
              <a:rPr lang="vi-VN" sz="3300" b="1">
                <a:solidFill>
                  <a:srgbClr val="191919"/>
                </a:solidFill>
              </a:rPr>
              <a:t>THỰC HÀNH</a:t>
            </a:r>
          </a:p>
        </p:txBody>
      </p:sp>
      <p:sp>
        <p:nvSpPr>
          <p:cNvPr id="7" name="Rectangle 6"/>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1639;p53"/>
          <p:cNvSpPr/>
          <p:nvPr/>
        </p:nvSpPr>
        <p:spPr>
          <a:xfrm>
            <a:off x="4442402" y="1674164"/>
            <a:ext cx="775005" cy="775005"/>
          </a:xfrm>
          <a:prstGeom prst="round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a:solidFill>
                  <a:schemeClr val="bg1"/>
                </a:solidFill>
              </a:rPr>
              <a:t>3</a:t>
            </a:r>
            <a:endParaRPr sz="3500" b="1">
              <a:solidFill>
                <a:schemeClr val="bg1"/>
              </a:solidFill>
            </a:endParaRPr>
          </a:p>
        </p:txBody>
      </p:sp>
    </p:spTree>
    <p:extLst>
      <p:ext uri="{BB962C8B-B14F-4D97-AF65-F5344CB8AC3E}">
        <p14:creationId xmlns:p14="http://schemas.microsoft.com/office/powerpoint/2010/main" val="3200546628"/>
      </p:ext>
    </p:extLst>
  </p:cSld>
  <p:clrMapOvr>
    <a:masterClrMapping/>
  </p:clrMapOvr>
  <p:transition spd="med">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20861" y="553728"/>
            <a:ext cx="8623139" cy="598177"/>
          </a:xfrm>
          <a:prstGeom prst="rect">
            <a:avLst/>
          </a:prstGeom>
          <a:noFill/>
        </p:spPr>
        <p:txBody>
          <a:bodyPr wrap="square" rtlCol="0">
            <a:spAutoFit/>
          </a:bodyPr>
          <a:lstStyle/>
          <a:p>
            <a:pPr algn="ctr">
              <a:lnSpc>
                <a:spcPct val="150000"/>
              </a:lnSpc>
            </a:pPr>
            <a:r>
              <a:rPr lang="en-US" sz="2500" b="1">
                <a:solidFill>
                  <a:srgbClr val="C00000"/>
                </a:solidFill>
              </a:rPr>
              <a:t>3. THỰC HÀNH</a:t>
            </a:r>
            <a:endParaRPr lang="vi-VN" sz="2500" b="1">
              <a:solidFill>
                <a:srgbClr val="C00000"/>
              </a:solidFill>
            </a:endParaRPr>
          </a:p>
        </p:txBody>
      </p:sp>
      <p:sp>
        <p:nvSpPr>
          <p:cNvPr id="8" name="Rounded Rectangle 7"/>
          <p:cNvSpPr/>
          <p:nvPr/>
        </p:nvSpPr>
        <p:spPr>
          <a:xfrm>
            <a:off x="929910" y="1382162"/>
            <a:ext cx="2855704" cy="503337"/>
          </a:xfrm>
          <a:prstGeom prst="roundRect">
            <a:avLst/>
          </a:prstGeom>
          <a:solidFill>
            <a:srgbClr val="244080"/>
          </a:solidFill>
          <a:ln w="28575">
            <a:solidFill>
              <a:schemeClr val="bg1"/>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a:solidFill>
                  <a:srgbClr val="FFFFFF"/>
                </a:solidFill>
                <a:cs typeface="Arial" panose="020B0604020202020204" pitchFamily="34" charset="0"/>
              </a:rPr>
              <a:t>HOẠT ĐỘNG NHÓM</a:t>
            </a:r>
            <a:endParaRPr lang="en-US" sz="2000" b="1" dirty="0">
              <a:solidFill>
                <a:srgbClr val="FFFFFF"/>
              </a:solidFill>
              <a:latin typeface="Arial" panose="020B0604020202020204" pitchFamily="34" charset="0"/>
              <a:cs typeface="Arial" panose="020B0604020202020204" pitchFamily="34" charset="0"/>
            </a:endParaRPr>
          </a:p>
        </p:txBody>
      </p:sp>
      <p:sp>
        <p:nvSpPr>
          <p:cNvPr id="12" name="Đáp án đúng">
            <a:extLst>
              <a:ext uri="{FF2B5EF4-FFF2-40B4-BE49-F238E27FC236}">
                <a16:creationId xmlns:a16="http://schemas.microsoft.com/office/drawing/2014/main" id="{73F5B725-A6FC-F5A2-F2A4-6047B0B0A3CC}"/>
              </a:ext>
            </a:extLst>
          </p:cNvPr>
          <p:cNvSpPr/>
          <p:nvPr/>
        </p:nvSpPr>
        <p:spPr>
          <a:xfrm>
            <a:off x="929910" y="2244906"/>
            <a:ext cx="5114508" cy="1026091"/>
          </a:xfrm>
          <a:prstGeom prst="roundRect">
            <a:avLst>
              <a:gd name="adj" fmla="val 13054"/>
            </a:avLst>
          </a:prstGeom>
          <a:solidFill>
            <a:schemeClr val="accent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noProof="1">
                <a:solidFill>
                  <a:srgbClr val="000000"/>
                </a:solidFill>
                <a:cs typeface="Arial" panose="020B0604020202020204" pitchFamily="34" charset="0"/>
              </a:rPr>
              <a:t>Nhiệm vụ 1: </a:t>
            </a:r>
            <a:r>
              <a:rPr lang="vi-VN" sz="2000" noProof="1">
                <a:solidFill>
                  <a:srgbClr val="000000"/>
                </a:solidFill>
                <a:cs typeface="Arial" panose="020B0604020202020204" pitchFamily="34" charset="0"/>
              </a:rPr>
              <a:t>Thực hành khám phá cách chèn ảnh, xóa ảnh, thay đổi thứ tự ảnh.</a:t>
            </a:r>
          </a:p>
        </p:txBody>
      </p:sp>
      <p:sp>
        <p:nvSpPr>
          <p:cNvPr id="13" name="Đáp án đúng">
            <a:extLst>
              <a:ext uri="{FF2B5EF4-FFF2-40B4-BE49-F238E27FC236}">
                <a16:creationId xmlns:a16="http://schemas.microsoft.com/office/drawing/2014/main" id="{73F5B725-A6FC-F5A2-F2A4-6047B0B0A3CC}"/>
              </a:ext>
            </a:extLst>
          </p:cNvPr>
          <p:cNvSpPr/>
          <p:nvPr/>
        </p:nvSpPr>
        <p:spPr>
          <a:xfrm>
            <a:off x="929910" y="3612774"/>
            <a:ext cx="5114508" cy="654272"/>
          </a:xfrm>
          <a:prstGeom prst="roundRect">
            <a:avLst/>
          </a:prstGeom>
          <a:solidFill>
            <a:schemeClr val="accent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noProof="1">
                <a:solidFill>
                  <a:srgbClr val="000000"/>
                </a:solidFill>
                <a:cs typeface="Arial" panose="020B0604020202020204" pitchFamily="34" charset="0"/>
              </a:rPr>
              <a:t>Nhiệm vụ 2. </a:t>
            </a:r>
            <a:r>
              <a:rPr lang="vi-VN" sz="2000" noProof="1">
                <a:solidFill>
                  <a:srgbClr val="000000"/>
                </a:solidFill>
                <a:cs typeface="Arial" panose="020B0604020202020204" pitchFamily="34" charset="0"/>
              </a:rPr>
              <a:t>Thực hành biên tập hình ảnh.</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8444" t="67605" r="29509"/>
          <a:stretch/>
        </p:blipFill>
        <p:spPr>
          <a:xfrm>
            <a:off x="6153665" y="1591807"/>
            <a:ext cx="2792627" cy="4103365"/>
          </a:xfrm>
          <a:prstGeom prst="rect">
            <a:avLst/>
          </a:prstGeom>
        </p:spPr>
      </p:pic>
    </p:spTree>
    <p:extLst>
      <p:ext uri="{BB962C8B-B14F-4D97-AF65-F5344CB8AC3E}">
        <p14:creationId xmlns:p14="http://schemas.microsoft.com/office/powerpoint/2010/main" val="414975679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5815" y="664733"/>
            <a:ext cx="8628185" cy="600164"/>
          </a:xfrm>
          <a:prstGeom prst="rect">
            <a:avLst/>
          </a:prstGeom>
          <a:noFill/>
        </p:spPr>
        <p:txBody>
          <a:bodyPr wrap="square" rtlCol="0">
            <a:spAutoFit/>
          </a:bodyPr>
          <a:lstStyle/>
          <a:p>
            <a:pPr algn="ctr"/>
            <a:r>
              <a:rPr lang="en-US" sz="3300" b="1">
                <a:solidFill>
                  <a:srgbClr val="191919"/>
                </a:solidFill>
              </a:rPr>
              <a:t>KHỞI ĐỘNG</a:t>
            </a:r>
          </a:p>
        </p:txBody>
      </p:sp>
      <p:sp>
        <p:nvSpPr>
          <p:cNvPr id="7" name="Rectangle 6"/>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44247" y="1472427"/>
            <a:ext cx="4991979" cy="2665536"/>
            <a:chOff x="5049527" y="399426"/>
            <a:chExt cx="4991979" cy="2665536"/>
          </a:xfrm>
        </p:grpSpPr>
        <p:sp>
          <p:nvSpPr>
            <p:cNvPr id="13" name="Oval Callout 12"/>
            <p:cNvSpPr/>
            <p:nvPr/>
          </p:nvSpPr>
          <p:spPr>
            <a:xfrm>
              <a:off x="5049527" y="399426"/>
              <a:ext cx="4991979" cy="2458006"/>
            </a:xfrm>
            <a:prstGeom prst="wedgeEllipseCallout">
              <a:avLst>
                <a:gd name="adj1" fmla="val -60822"/>
                <a:gd name="adj2" fmla="val -23390"/>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Trong các video em đã tạo, có những hình ảnh nào em thấy chưa được phù hợp và cần chỉnh sửa?</a:t>
              </a:r>
              <a:endParaRPr lang="en-US" sz="2000">
                <a:solidFill>
                  <a:srgbClr val="000000"/>
                </a:solidFill>
              </a:endParaRPr>
            </a:p>
          </p:txBody>
        </p:sp>
        <p:pic>
          <p:nvPicPr>
            <p:cNvPr id="14" name="Picture 2" descr="https://lh7-us.googleusercontent.com/h8iqwQaFJ2hYKEdFoBbc2L_tMjntmYltVvdcrp1_kF1ycWD7akfjqHkd3oWYibFTcggd_fU6NB91GV1e7ehecBTrU3xtT8AHKu-4kZEvuf0omoRVGQZTwine8213dWaeAfNv1FMlehmzTW5mxJqSBA=s20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5827" y="2172564"/>
              <a:ext cx="892398" cy="892398"/>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500" t="1724" r="52594" b="50292"/>
          <a:stretch/>
        </p:blipFill>
        <p:spPr>
          <a:xfrm>
            <a:off x="831056" y="1436712"/>
            <a:ext cx="2878960" cy="3550718"/>
          </a:xfrm>
          <a:prstGeom prst="rect">
            <a:avLst/>
          </a:prstGeom>
        </p:spPr>
      </p:pic>
    </p:spTree>
    <p:extLst>
      <p:ext uri="{BB962C8B-B14F-4D97-AF65-F5344CB8AC3E}">
        <p14:creationId xmlns:p14="http://schemas.microsoft.com/office/powerpoint/2010/main" val="3235532130"/>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20861" y="807636"/>
            <a:ext cx="8623139" cy="1088568"/>
          </a:xfrm>
          <a:prstGeom prst="rect">
            <a:avLst/>
          </a:prstGeom>
          <a:noFill/>
        </p:spPr>
        <p:txBody>
          <a:bodyPr wrap="square" rtlCol="0">
            <a:spAutoFit/>
          </a:bodyPr>
          <a:lstStyle/>
          <a:p>
            <a:pPr algn="ctr">
              <a:lnSpc>
                <a:spcPct val="150000"/>
              </a:lnSpc>
            </a:pPr>
            <a:r>
              <a:rPr lang="vi-VN" sz="2300" b="1">
                <a:solidFill>
                  <a:srgbClr val="7030A0"/>
                </a:solidFill>
              </a:rPr>
              <a:t>Nhiệm vụ 1: Thực hành khám phá cách chèn ảnh, </a:t>
            </a:r>
            <a:endParaRPr lang="en-US" sz="2300" b="1">
              <a:solidFill>
                <a:srgbClr val="7030A0"/>
              </a:solidFill>
            </a:endParaRPr>
          </a:p>
          <a:p>
            <a:pPr algn="ctr">
              <a:lnSpc>
                <a:spcPct val="150000"/>
              </a:lnSpc>
            </a:pPr>
            <a:r>
              <a:rPr lang="vi-VN" sz="2300" b="1">
                <a:solidFill>
                  <a:srgbClr val="7030A0"/>
                </a:solidFill>
              </a:rPr>
              <a:t>xóa ảnh, thay đổi thứ tự ảnh</a:t>
            </a:r>
          </a:p>
        </p:txBody>
      </p:sp>
      <p:sp>
        <p:nvSpPr>
          <p:cNvPr id="14" name="Đáp án đúng">
            <a:extLst>
              <a:ext uri="{FF2B5EF4-FFF2-40B4-BE49-F238E27FC236}">
                <a16:creationId xmlns:a16="http://schemas.microsoft.com/office/drawing/2014/main" id="{73F5B725-A6FC-F5A2-F2A4-6047B0B0A3CC}"/>
              </a:ext>
            </a:extLst>
          </p:cNvPr>
          <p:cNvSpPr/>
          <p:nvPr/>
        </p:nvSpPr>
        <p:spPr>
          <a:xfrm>
            <a:off x="787168" y="2074999"/>
            <a:ext cx="8090523" cy="2484643"/>
          </a:xfrm>
          <a:prstGeom prst="roundRect">
            <a:avLst>
              <a:gd name="adj" fmla="val 7379"/>
            </a:avLst>
          </a:prstGeom>
          <a:solidFill>
            <a:schemeClr val="accent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anose="05000000000000000000" pitchFamily="2" charset="2"/>
              <a:buChar char="Ø"/>
            </a:pPr>
            <a:r>
              <a:rPr lang="vi-VN" sz="2000" b="1">
                <a:solidFill>
                  <a:srgbClr val="C00000"/>
                </a:solidFill>
              </a:rPr>
              <a:t>Chèn ảnh: </a:t>
            </a:r>
            <a:endParaRPr lang="en-US" sz="2000" b="1">
              <a:solidFill>
                <a:srgbClr val="C00000"/>
              </a:solidFill>
            </a:endParaRPr>
          </a:p>
          <a:p>
            <a:pPr marL="342900" indent="-342900" algn="just">
              <a:lnSpc>
                <a:spcPct val="150000"/>
              </a:lnSpc>
              <a:buFont typeface="Arial" panose="020B0604020202020204" pitchFamily="34" charset="0"/>
              <a:buChar char="•"/>
            </a:pPr>
            <a:r>
              <a:rPr lang="vi-VN" sz="2000">
                <a:solidFill>
                  <a:srgbClr val="000000"/>
                </a:solidFill>
              </a:rPr>
              <a:t>Thêm hình ảnh mới vào video tại một vị trí xác định. </a:t>
            </a:r>
            <a:endParaRPr lang="en-US" sz="2000">
              <a:solidFill>
                <a:srgbClr val="000000"/>
              </a:solidFill>
            </a:endParaRPr>
          </a:p>
          <a:p>
            <a:pPr marL="342900" indent="-342900" algn="just">
              <a:lnSpc>
                <a:spcPct val="150000"/>
              </a:lnSpc>
              <a:buFont typeface="Arial" panose="020B0604020202020204" pitchFamily="34" charset="0"/>
              <a:buChar char="•"/>
            </a:pPr>
            <a:r>
              <a:rPr lang="vi-VN" sz="2000">
                <a:solidFill>
                  <a:srgbClr val="000000"/>
                </a:solidFill>
              </a:rPr>
              <a:t>Trên bảng phân cảnh </a:t>
            </a:r>
            <a:r>
              <a:rPr lang="vi-VN" sz="2000" b="1">
                <a:solidFill>
                  <a:srgbClr val="000000"/>
                </a:solidFill>
              </a:rPr>
              <a:t>Storyboard</a:t>
            </a:r>
            <a:r>
              <a:rPr lang="vi-VN" sz="2000">
                <a:solidFill>
                  <a:srgbClr val="000000"/>
                </a:solidFill>
              </a:rPr>
              <a:t>, kéo thả ảnh muốn chèn thêm vào vị trí mong muốn. </a:t>
            </a:r>
            <a:endParaRPr lang="en-US" sz="2000">
              <a:solidFill>
                <a:srgbClr val="000000"/>
              </a:solidFill>
            </a:endParaRPr>
          </a:p>
          <a:p>
            <a:pPr marL="342900" indent="-342900" algn="just">
              <a:lnSpc>
                <a:spcPct val="150000"/>
              </a:lnSpc>
              <a:buFont typeface="Arial" panose="020B0604020202020204" pitchFamily="34" charset="0"/>
              <a:buChar char="•"/>
            </a:pPr>
            <a:r>
              <a:rPr lang="vi-VN" sz="2000">
                <a:solidFill>
                  <a:srgbClr val="000000"/>
                </a:solidFill>
              </a:rPr>
              <a:t>Các ảnh và video sau vị trí chèn sẽ dịch chuyển về phía bên phải.</a:t>
            </a:r>
          </a:p>
        </p:txBody>
      </p:sp>
    </p:spTree>
    <p:extLst>
      <p:ext uri="{BB962C8B-B14F-4D97-AF65-F5344CB8AC3E}">
        <p14:creationId xmlns:p14="http://schemas.microsoft.com/office/powerpoint/2010/main" val="4227398277"/>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Đáp án đúng">
            <a:extLst>
              <a:ext uri="{FF2B5EF4-FFF2-40B4-BE49-F238E27FC236}">
                <a16:creationId xmlns:a16="http://schemas.microsoft.com/office/drawing/2014/main" id="{73F5B725-A6FC-F5A2-F2A4-6047B0B0A3CC}"/>
              </a:ext>
            </a:extLst>
          </p:cNvPr>
          <p:cNvSpPr/>
          <p:nvPr/>
        </p:nvSpPr>
        <p:spPr>
          <a:xfrm>
            <a:off x="819212" y="1010836"/>
            <a:ext cx="8026436" cy="1986364"/>
          </a:xfrm>
          <a:prstGeom prst="roundRect">
            <a:avLst>
              <a:gd name="adj" fmla="val 4395"/>
            </a:avLst>
          </a:prstGeom>
          <a:solidFill>
            <a:schemeClr val="accent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anose="05000000000000000000" pitchFamily="2" charset="2"/>
              <a:buChar char="Ø"/>
            </a:pPr>
            <a:r>
              <a:rPr lang="vi-VN" sz="2000" b="1">
                <a:solidFill>
                  <a:srgbClr val="C00000"/>
                </a:solidFill>
              </a:rPr>
              <a:t>Xoá ảnh: </a:t>
            </a:r>
            <a:endParaRPr lang="en-US" sz="2000" b="1">
              <a:solidFill>
                <a:srgbClr val="C00000"/>
              </a:solidFill>
            </a:endParaRPr>
          </a:p>
          <a:p>
            <a:pPr algn="just">
              <a:lnSpc>
                <a:spcPct val="150000"/>
              </a:lnSpc>
            </a:pPr>
            <a:r>
              <a:rPr lang="vi-VN" sz="2000">
                <a:solidFill>
                  <a:srgbClr val="000000"/>
                </a:solidFill>
              </a:rPr>
              <a:t>•</a:t>
            </a:r>
            <a:r>
              <a:rPr lang="en-US" sz="2000">
                <a:solidFill>
                  <a:srgbClr val="000000"/>
                </a:solidFill>
              </a:rPr>
              <a:t> </a:t>
            </a:r>
            <a:r>
              <a:rPr lang="vi-VN" sz="2000">
                <a:solidFill>
                  <a:srgbClr val="000000"/>
                </a:solidFill>
              </a:rPr>
              <a:t>Loại bỏ hình ảnh không cần thiết hoặc không phù hợp với nội dung. </a:t>
            </a:r>
            <a:endParaRPr lang="en-US" sz="2000">
              <a:solidFill>
                <a:srgbClr val="000000"/>
              </a:solidFill>
            </a:endParaRPr>
          </a:p>
          <a:p>
            <a:pPr algn="just">
              <a:lnSpc>
                <a:spcPct val="150000"/>
              </a:lnSpc>
            </a:pPr>
            <a:r>
              <a:rPr lang="vi-VN" sz="2000">
                <a:solidFill>
                  <a:srgbClr val="000000"/>
                </a:solidFill>
              </a:rPr>
              <a:t>•</a:t>
            </a:r>
            <a:r>
              <a:rPr lang="en-US" sz="2000">
                <a:solidFill>
                  <a:srgbClr val="000000"/>
                </a:solidFill>
              </a:rPr>
              <a:t> </a:t>
            </a:r>
            <a:r>
              <a:rPr lang="vi-VN" sz="2000">
                <a:solidFill>
                  <a:srgbClr val="000000"/>
                </a:solidFill>
              </a:rPr>
              <a:t>Trên bảng phân cảnh </a:t>
            </a:r>
            <a:r>
              <a:rPr lang="vi-VN" sz="2000" b="1">
                <a:solidFill>
                  <a:srgbClr val="000000"/>
                </a:solidFill>
              </a:rPr>
              <a:t>Storyboard</a:t>
            </a:r>
            <a:r>
              <a:rPr lang="vi-VN" sz="2000">
                <a:solidFill>
                  <a:srgbClr val="000000"/>
                </a:solidFill>
              </a:rPr>
              <a:t> nháy chuột phải vào ảnh cần xoá, xuất hiện một bảng chọn, chọn </a:t>
            </a:r>
            <a:r>
              <a:rPr lang="vi-VN" sz="2000" b="1">
                <a:solidFill>
                  <a:srgbClr val="000000"/>
                </a:solidFill>
              </a:rPr>
              <a:t>Remove this photo</a:t>
            </a:r>
            <a:r>
              <a:rPr lang="vi-VN" sz="2000">
                <a:solidFill>
                  <a:srgbClr val="000000"/>
                </a:solidFill>
              </a:rPr>
              <a:t>.</a:t>
            </a:r>
          </a:p>
        </p:txBody>
      </p:sp>
      <p:sp>
        <p:nvSpPr>
          <p:cNvPr id="5" name="Đáp án đúng">
            <a:extLst>
              <a:ext uri="{FF2B5EF4-FFF2-40B4-BE49-F238E27FC236}">
                <a16:creationId xmlns:a16="http://schemas.microsoft.com/office/drawing/2014/main" id="{73F5B725-A6FC-F5A2-F2A4-6047B0B0A3CC}"/>
              </a:ext>
            </a:extLst>
          </p:cNvPr>
          <p:cNvSpPr/>
          <p:nvPr/>
        </p:nvSpPr>
        <p:spPr>
          <a:xfrm>
            <a:off x="819212" y="3265237"/>
            <a:ext cx="8026436" cy="1511081"/>
          </a:xfrm>
          <a:prstGeom prst="roundRect">
            <a:avLst>
              <a:gd name="adj" fmla="val 7379"/>
            </a:avLst>
          </a:prstGeom>
          <a:solidFill>
            <a:schemeClr val="accent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anose="05000000000000000000" pitchFamily="2" charset="2"/>
              <a:buChar char="Ø"/>
            </a:pPr>
            <a:r>
              <a:rPr lang="vi-VN" sz="2000" b="1">
                <a:solidFill>
                  <a:srgbClr val="C00000"/>
                </a:solidFill>
              </a:rPr>
              <a:t>Thay đổi thứ tự ảnh: </a:t>
            </a:r>
            <a:r>
              <a:rPr lang="vi-VN" sz="2000">
                <a:solidFill>
                  <a:srgbClr val="000000"/>
                </a:solidFill>
              </a:rPr>
              <a:t>Thay đổi thứ tự xuất hiện các ảnh trong video. Chọn ảnh muốn thay đổi thứ tự và kéo thả đến vị trí mới trên bảng phân cảnh.</a:t>
            </a:r>
          </a:p>
        </p:txBody>
      </p:sp>
    </p:spTree>
    <p:extLst>
      <p:ext uri="{BB962C8B-B14F-4D97-AF65-F5344CB8AC3E}">
        <p14:creationId xmlns:p14="http://schemas.microsoft.com/office/powerpoint/2010/main" val="29313080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56" y="1832374"/>
            <a:ext cx="3639344" cy="3311127"/>
          </a:xfrm>
          <a:prstGeom prst="rect">
            <a:avLst/>
          </a:prstGeom>
        </p:spPr>
      </p:pic>
      <p:sp>
        <p:nvSpPr>
          <p:cNvPr id="6" name="Đáp án đúng">
            <a:extLst>
              <a:ext uri="{FF2B5EF4-FFF2-40B4-BE49-F238E27FC236}">
                <a16:creationId xmlns:a16="http://schemas.microsoft.com/office/drawing/2014/main" id="{73F5B725-A6FC-F5A2-F2A4-6047B0B0A3CC}"/>
              </a:ext>
            </a:extLst>
          </p:cNvPr>
          <p:cNvSpPr/>
          <p:nvPr/>
        </p:nvSpPr>
        <p:spPr>
          <a:xfrm>
            <a:off x="4692712" y="1381646"/>
            <a:ext cx="4032188" cy="2923654"/>
          </a:xfrm>
          <a:prstGeom prst="roundRect">
            <a:avLst>
              <a:gd name="adj" fmla="val 4395"/>
            </a:avLst>
          </a:prstGeom>
          <a:solidFill>
            <a:srgbClr val="F0FAF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Ở bài học trước, em đã tạo một video giới thiệu về phong cảnh của Việt Nam. Em hãy biên tập lại các hình ảnh đã dùng để chúng được hiển thị đẹp hơn trong video đó.</a:t>
            </a:r>
          </a:p>
        </p:txBody>
      </p:sp>
      <p:sp>
        <p:nvSpPr>
          <p:cNvPr id="8" name="TextBox 7"/>
          <p:cNvSpPr txBox="1"/>
          <p:nvPr/>
        </p:nvSpPr>
        <p:spPr>
          <a:xfrm>
            <a:off x="520861" y="599477"/>
            <a:ext cx="8623139" cy="557653"/>
          </a:xfrm>
          <a:prstGeom prst="rect">
            <a:avLst/>
          </a:prstGeom>
          <a:noFill/>
        </p:spPr>
        <p:txBody>
          <a:bodyPr wrap="square" rtlCol="0">
            <a:spAutoFit/>
          </a:bodyPr>
          <a:lstStyle/>
          <a:p>
            <a:pPr algn="ctr">
              <a:lnSpc>
                <a:spcPct val="150000"/>
              </a:lnSpc>
            </a:pPr>
            <a:r>
              <a:rPr lang="vi-VN" sz="2300" b="1">
                <a:solidFill>
                  <a:srgbClr val="7030A0"/>
                </a:solidFill>
              </a:rPr>
              <a:t>Nhiệm vụ 2. Thực hành biên tập hình ảnh</a:t>
            </a:r>
          </a:p>
        </p:txBody>
      </p:sp>
    </p:spTree>
    <p:extLst>
      <p:ext uri="{BB962C8B-B14F-4D97-AF65-F5344CB8AC3E}">
        <p14:creationId xmlns:p14="http://schemas.microsoft.com/office/powerpoint/2010/main" val="4284814108"/>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20861" y="599477"/>
            <a:ext cx="8623139" cy="557653"/>
          </a:xfrm>
          <a:prstGeom prst="rect">
            <a:avLst/>
          </a:prstGeom>
          <a:noFill/>
        </p:spPr>
        <p:txBody>
          <a:bodyPr wrap="square" rtlCol="0">
            <a:spAutoFit/>
          </a:bodyPr>
          <a:lstStyle/>
          <a:p>
            <a:pPr algn="ctr">
              <a:lnSpc>
                <a:spcPct val="150000"/>
              </a:lnSpc>
            </a:pPr>
            <a:r>
              <a:rPr lang="vi-VN" sz="2300" b="1">
                <a:solidFill>
                  <a:srgbClr val="7030A0"/>
                </a:solidFill>
              </a:rPr>
              <a:t>Nhiệm vụ 2. Thực hành biên tập hình ảnh</a:t>
            </a:r>
          </a:p>
        </p:txBody>
      </p:sp>
      <p:sp>
        <p:nvSpPr>
          <p:cNvPr id="8" name="TextBox 7"/>
          <p:cNvSpPr txBox="1"/>
          <p:nvPr/>
        </p:nvSpPr>
        <p:spPr>
          <a:xfrm>
            <a:off x="1059041" y="1188919"/>
            <a:ext cx="7546778" cy="378565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b="1"/>
              <a:t>Bước 1. </a:t>
            </a:r>
            <a:r>
              <a:rPr lang="vi-VN" sz="2000"/>
              <a:t>Mở dự án PhongcanhVN.</a:t>
            </a:r>
          </a:p>
          <a:p>
            <a:pPr marL="342900" indent="-342900" algn="just">
              <a:lnSpc>
                <a:spcPct val="150000"/>
              </a:lnSpc>
              <a:buFont typeface="Wingdings" panose="05000000000000000000" pitchFamily="2" charset="2"/>
              <a:buChar char="Ø"/>
            </a:pPr>
            <a:r>
              <a:rPr lang="vi-VN" sz="2000" b="1"/>
              <a:t>Bước 2. </a:t>
            </a:r>
            <a:r>
              <a:rPr lang="vi-VN" sz="2000"/>
              <a:t>Biên tập hình ảnh.</a:t>
            </a:r>
          </a:p>
          <a:p>
            <a:pPr marL="342900" indent="-342900" algn="just">
              <a:lnSpc>
                <a:spcPct val="150000"/>
              </a:lnSpc>
              <a:buFont typeface="Arial" panose="020B0604020202020204" pitchFamily="34" charset="0"/>
              <a:buChar char="•"/>
            </a:pPr>
            <a:r>
              <a:rPr lang="vi-VN" sz="2000"/>
              <a:t>Thay đổi thứ tự ảnh theo đặc điểm địa lí.</a:t>
            </a:r>
          </a:p>
          <a:p>
            <a:pPr marL="342900" indent="-342900" algn="just">
              <a:lnSpc>
                <a:spcPct val="150000"/>
              </a:lnSpc>
              <a:buFont typeface="Arial" panose="020B0604020202020204" pitchFamily="34" charset="0"/>
              <a:buChar char="•"/>
            </a:pPr>
            <a:r>
              <a:rPr lang="vi-VN" sz="2000"/>
              <a:t>Chèn/xoá bớt để đảm bảo mỗi vùng miền đều có từ 3 – 5 ảnh.</a:t>
            </a:r>
          </a:p>
          <a:p>
            <a:pPr marL="342900" indent="-342900" algn="just">
              <a:lnSpc>
                <a:spcPct val="150000"/>
              </a:lnSpc>
              <a:buFont typeface="Arial" panose="020B0604020202020204" pitchFamily="34" charset="0"/>
              <a:buChar char="•"/>
            </a:pPr>
            <a:r>
              <a:rPr lang="vi-VN" sz="2000"/>
              <a:t>Điều chỉnh thời gian xuất hiện cho ảnh (3 – 5 giây).</a:t>
            </a:r>
          </a:p>
          <a:p>
            <a:pPr marL="342900" indent="-342900" algn="just">
              <a:lnSpc>
                <a:spcPct val="150000"/>
              </a:lnSpc>
              <a:buFont typeface="Arial" panose="020B0604020202020204" pitchFamily="34" charset="0"/>
              <a:buChar char="•"/>
            </a:pPr>
            <a:r>
              <a:rPr lang="vi-VN" sz="2000"/>
              <a:t>Điều chỉnh kích thước ảnh xuất hiện toàn màn hình.</a:t>
            </a:r>
          </a:p>
          <a:p>
            <a:pPr marL="342900" indent="-342900" algn="just">
              <a:lnSpc>
                <a:spcPct val="150000"/>
              </a:lnSpc>
              <a:buFont typeface="Arial" panose="020B0604020202020204" pitchFamily="34" charset="0"/>
              <a:buChar char="•"/>
            </a:pPr>
            <a:r>
              <a:rPr lang="vi-VN" sz="2000"/>
              <a:t>Xoay lại chiều cho phù hợp.</a:t>
            </a:r>
          </a:p>
          <a:p>
            <a:pPr marL="342900" indent="-342900" algn="just">
              <a:lnSpc>
                <a:spcPct val="150000"/>
              </a:lnSpc>
              <a:buFont typeface="Wingdings" panose="05000000000000000000" pitchFamily="2" charset="2"/>
              <a:buChar char="Ø"/>
            </a:pPr>
            <a:r>
              <a:rPr lang="vi-VN" sz="2000" b="1"/>
              <a:t>Bước 3. </a:t>
            </a:r>
            <a:r>
              <a:rPr lang="vi-VN" sz="2000"/>
              <a:t>Xem và xuất video.</a:t>
            </a:r>
          </a:p>
        </p:txBody>
      </p:sp>
    </p:spTree>
    <p:extLst>
      <p:ext uri="{BB962C8B-B14F-4D97-AF65-F5344CB8AC3E}">
        <p14:creationId xmlns:p14="http://schemas.microsoft.com/office/powerpoint/2010/main" val="25255674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2570A6A-6A22-D0F2-BB97-5268847912CD}"/>
              </a:ext>
            </a:extLst>
          </p:cNvPr>
          <p:cNvGrpSpPr/>
          <p:nvPr/>
        </p:nvGrpSpPr>
        <p:grpSpPr>
          <a:xfrm>
            <a:off x="1001484" y="1549116"/>
            <a:ext cx="7610931" cy="2152217"/>
            <a:chOff x="-2580074" y="3313509"/>
            <a:chExt cx="7610931" cy="2152217"/>
          </a:xfrm>
        </p:grpSpPr>
        <p:sp>
          <p:nvSpPr>
            <p:cNvPr id="27" name="Rectangle: Diagonal Corners Rounded 24">
              <a:extLst>
                <a:ext uri="{FF2B5EF4-FFF2-40B4-BE49-F238E27FC236}">
                  <a16:creationId xmlns:a16="http://schemas.microsoft.com/office/drawing/2014/main" id="{EDDB50F6-ADAC-2FD1-EB67-E335993F2D33}"/>
                </a:ext>
              </a:extLst>
            </p:cNvPr>
            <p:cNvSpPr/>
            <p:nvPr/>
          </p:nvSpPr>
          <p:spPr>
            <a:xfrm>
              <a:off x="-2463959" y="3429624"/>
              <a:ext cx="7494816" cy="2036102"/>
            </a:xfrm>
            <a:prstGeom prst="round2DiagRect">
              <a:avLst/>
            </a:prstGeom>
            <a:noFill/>
            <a:ln w="19050">
              <a:solidFill>
                <a:schemeClr val="accent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Diagonal Corners Rounded 25">
              <a:extLst>
                <a:ext uri="{FF2B5EF4-FFF2-40B4-BE49-F238E27FC236}">
                  <a16:creationId xmlns:a16="http://schemas.microsoft.com/office/drawing/2014/main" id="{03219B48-203E-20D5-2136-271A6FE80AFE}"/>
                </a:ext>
              </a:extLst>
            </p:cNvPr>
            <p:cNvSpPr/>
            <p:nvPr/>
          </p:nvSpPr>
          <p:spPr>
            <a:xfrm>
              <a:off x="-2580074" y="3313509"/>
              <a:ext cx="7494816" cy="2036102"/>
            </a:xfrm>
            <a:prstGeom prst="round2DiagRect">
              <a:avLst/>
            </a:prstGeom>
            <a:solidFill>
              <a:srgbClr val="FFFFFF"/>
            </a:solidFill>
            <a:ln w="127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FF29E58-4398-E148-3BDB-C34C4247E0A7}"/>
                </a:ext>
              </a:extLst>
            </p:cNvPr>
            <p:cNvSpPr txBox="1"/>
            <p:nvPr/>
          </p:nvSpPr>
          <p:spPr>
            <a:xfrm>
              <a:off x="-2482105" y="3588215"/>
              <a:ext cx="7298873" cy="1486689"/>
            </a:xfrm>
            <a:prstGeom prst="rect">
              <a:avLst/>
            </a:prstGeom>
            <a:noFill/>
          </p:spPr>
          <p:txBody>
            <a:bodyPr wrap="square">
              <a:spAutoFit/>
            </a:bodyPr>
            <a:lstStyle/>
            <a:p>
              <a:pPr algn="just">
                <a:lnSpc>
                  <a:spcPct val="150000"/>
                </a:lnSpc>
              </a:pPr>
              <a:r>
                <a:rPr lang="vi-VN" sz="2100"/>
                <a:t>Video Editor cho phép biên tập hình ảnh với các thao tác: thay đổi thời gian xuất hiện, điều chỉnh kích thước hiển thị hình ảnh và xoay hướng hiển thị ảnh trong video.</a:t>
              </a:r>
              <a:endParaRPr lang="en-US" sz="2100"/>
            </a:p>
          </p:txBody>
        </p:sp>
      </p:grpSp>
      <p:grpSp>
        <p:nvGrpSpPr>
          <p:cNvPr id="30" name="Group 29">
            <a:extLst>
              <a:ext uri="{FF2B5EF4-FFF2-40B4-BE49-F238E27FC236}">
                <a16:creationId xmlns:a16="http://schemas.microsoft.com/office/drawing/2014/main" id="{39338A61-E650-D252-D6E7-F65D7ED84A95}"/>
              </a:ext>
            </a:extLst>
          </p:cNvPr>
          <p:cNvGrpSpPr/>
          <p:nvPr/>
        </p:nvGrpSpPr>
        <p:grpSpPr>
          <a:xfrm>
            <a:off x="3663354" y="801646"/>
            <a:ext cx="2171073" cy="542968"/>
            <a:chOff x="-609601" y="391227"/>
            <a:chExt cx="4027714" cy="542968"/>
          </a:xfrm>
        </p:grpSpPr>
        <p:sp>
          <p:nvSpPr>
            <p:cNvPr id="31" name="Rectangle: Rounded Corners 5">
              <a:extLst>
                <a:ext uri="{FF2B5EF4-FFF2-40B4-BE49-F238E27FC236}">
                  <a16:creationId xmlns:a16="http://schemas.microsoft.com/office/drawing/2014/main" id="{2019DC16-A4CD-93F9-4B2B-24CA3B797C60}"/>
                </a:ext>
              </a:extLst>
            </p:cNvPr>
            <p:cNvSpPr/>
            <p:nvPr/>
          </p:nvSpPr>
          <p:spPr>
            <a:xfrm>
              <a:off x="-609601" y="391227"/>
              <a:ext cx="4027714" cy="542968"/>
            </a:xfrm>
            <a:prstGeom prst="roundRect">
              <a:avLst>
                <a:gd name="adj" fmla="val 50000"/>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3694298-C4C1-D112-BA12-E25BD7A9DC18}"/>
                </a:ext>
              </a:extLst>
            </p:cNvPr>
            <p:cNvSpPr txBox="1"/>
            <p:nvPr/>
          </p:nvSpPr>
          <p:spPr>
            <a:xfrm>
              <a:off x="-609600" y="447267"/>
              <a:ext cx="4027713" cy="430887"/>
            </a:xfrm>
            <a:prstGeom prst="rect">
              <a:avLst/>
            </a:prstGeom>
            <a:noFill/>
          </p:spPr>
          <p:txBody>
            <a:bodyPr wrap="square" rtlCol="0">
              <a:spAutoFit/>
            </a:bodyPr>
            <a:lstStyle/>
            <a:p>
              <a:pPr algn="ctr"/>
              <a:r>
                <a:rPr lang="en-US" sz="2200" b="1">
                  <a:solidFill>
                    <a:srgbClr val="FFFFFF"/>
                  </a:solidFill>
                </a:rPr>
                <a:t>GHI NHỚ</a:t>
              </a:r>
            </a:p>
          </p:txBody>
        </p:sp>
      </p:gr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4932" r="30336" b="68362"/>
          <a:stretch/>
        </p:blipFill>
        <p:spPr>
          <a:xfrm flipH="1">
            <a:off x="6057900" y="2567166"/>
            <a:ext cx="3086100" cy="2811226"/>
          </a:xfrm>
          <a:prstGeom prst="rect">
            <a:avLst/>
          </a:prstGeom>
        </p:spPr>
      </p:pic>
    </p:spTree>
    <p:extLst>
      <p:ext uri="{BB962C8B-B14F-4D97-AF65-F5344CB8AC3E}">
        <p14:creationId xmlns:p14="http://schemas.microsoft.com/office/powerpoint/2010/main" val="835014650"/>
      </p:ext>
    </p:extLst>
  </p:cSld>
  <p:clrMapOvr>
    <a:masterClrMapping/>
  </p:clrMapOvr>
  <p:transition spd="med">
    <p:comb/>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grpSp>
        <p:nvGrpSpPr>
          <p:cNvPr id="1244" name="Google Shape;1244;p30"/>
          <p:cNvGrpSpPr/>
          <p:nvPr/>
        </p:nvGrpSpPr>
        <p:grpSpPr>
          <a:xfrm>
            <a:off x="119564" y="809446"/>
            <a:ext cx="278059" cy="224217"/>
            <a:chOff x="-13512225" y="4080275"/>
            <a:chExt cx="353675" cy="352875"/>
          </a:xfrm>
        </p:grpSpPr>
        <p:sp>
          <p:nvSpPr>
            <p:cNvPr id="1245" name="Google Shape;1245;p30"/>
            <p:cNvSpPr/>
            <p:nvPr/>
          </p:nvSpPr>
          <p:spPr>
            <a:xfrm>
              <a:off x="-13512225" y="4203925"/>
              <a:ext cx="353675" cy="229225"/>
            </a:xfrm>
            <a:custGeom>
              <a:avLst/>
              <a:gdLst/>
              <a:ahLst/>
              <a:cxnLst/>
              <a:rect l="l" t="t" r="r" b="b"/>
              <a:pathLst>
                <a:path w="14147" h="9169" extrusionOk="0">
                  <a:moveTo>
                    <a:pt x="5407" y="1717"/>
                  </a:moveTo>
                  <a:cubicBezTo>
                    <a:pt x="5482" y="1717"/>
                    <a:pt x="5561" y="1733"/>
                    <a:pt x="5640" y="1765"/>
                  </a:cubicBezTo>
                  <a:lnTo>
                    <a:pt x="9767" y="4254"/>
                  </a:lnTo>
                  <a:cubicBezTo>
                    <a:pt x="9893" y="4348"/>
                    <a:pt x="9987" y="4443"/>
                    <a:pt x="9987" y="4600"/>
                  </a:cubicBezTo>
                  <a:cubicBezTo>
                    <a:pt x="9987" y="4758"/>
                    <a:pt x="9893" y="4915"/>
                    <a:pt x="9767" y="5010"/>
                  </a:cubicBezTo>
                  <a:lnTo>
                    <a:pt x="5640" y="7499"/>
                  </a:lnTo>
                  <a:cubicBezTo>
                    <a:pt x="5577" y="7530"/>
                    <a:pt x="5506" y="7546"/>
                    <a:pt x="5431" y="7546"/>
                  </a:cubicBezTo>
                  <a:cubicBezTo>
                    <a:pt x="5356" y="7546"/>
                    <a:pt x="5277" y="7530"/>
                    <a:pt x="5199" y="7499"/>
                  </a:cubicBezTo>
                  <a:cubicBezTo>
                    <a:pt x="5104" y="7404"/>
                    <a:pt x="5010" y="7278"/>
                    <a:pt x="5010" y="7121"/>
                  </a:cubicBezTo>
                  <a:lnTo>
                    <a:pt x="5010" y="2143"/>
                  </a:lnTo>
                  <a:cubicBezTo>
                    <a:pt x="5010" y="1985"/>
                    <a:pt x="5104" y="1859"/>
                    <a:pt x="5199" y="1765"/>
                  </a:cubicBezTo>
                  <a:cubicBezTo>
                    <a:pt x="5262" y="1733"/>
                    <a:pt x="5333" y="1717"/>
                    <a:pt x="5407" y="1717"/>
                  </a:cubicBezTo>
                  <a:close/>
                  <a:moveTo>
                    <a:pt x="63" y="0"/>
                  </a:moveTo>
                  <a:lnTo>
                    <a:pt x="63" y="7971"/>
                  </a:lnTo>
                  <a:cubicBezTo>
                    <a:pt x="0" y="8633"/>
                    <a:pt x="568" y="9168"/>
                    <a:pt x="1261" y="9168"/>
                  </a:cubicBezTo>
                  <a:lnTo>
                    <a:pt x="12886" y="9168"/>
                  </a:lnTo>
                  <a:cubicBezTo>
                    <a:pt x="13548" y="9168"/>
                    <a:pt x="14146" y="8633"/>
                    <a:pt x="14146" y="7908"/>
                  </a:cubicBezTo>
                  <a:lnTo>
                    <a:pt x="141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0"/>
            <p:cNvSpPr/>
            <p:nvPr/>
          </p:nvSpPr>
          <p:spPr>
            <a:xfrm>
              <a:off x="-13366525" y="4275600"/>
              <a:ext cx="73275" cy="88225"/>
            </a:xfrm>
            <a:custGeom>
              <a:avLst/>
              <a:gdLst/>
              <a:ahLst/>
              <a:cxnLst/>
              <a:rect l="l" t="t" r="r" b="b"/>
              <a:pathLst>
                <a:path w="2931" h="3529" extrusionOk="0">
                  <a:moveTo>
                    <a:pt x="1" y="0"/>
                  </a:moveTo>
                  <a:lnTo>
                    <a:pt x="1" y="3529"/>
                  </a:lnTo>
                  <a:lnTo>
                    <a:pt x="2931" y="1733"/>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0"/>
            <p:cNvSpPr/>
            <p:nvPr/>
          </p:nvSpPr>
          <p:spPr>
            <a:xfrm>
              <a:off x="-13398800" y="4143275"/>
              <a:ext cx="65375" cy="40975"/>
            </a:xfrm>
            <a:custGeom>
              <a:avLst/>
              <a:gdLst/>
              <a:ahLst/>
              <a:cxnLst/>
              <a:rect l="l" t="t" r="r" b="b"/>
              <a:pathLst>
                <a:path w="2615" h="1639" extrusionOk="0">
                  <a:moveTo>
                    <a:pt x="1103" y="1"/>
                  </a:moveTo>
                  <a:lnTo>
                    <a:pt x="0" y="1639"/>
                  </a:lnTo>
                  <a:lnTo>
                    <a:pt x="1512" y="1639"/>
                  </a:lnTo>
                  <a:lnTo>
                    <a:pt x="26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0"/>
            <p:cNvSpPr/>
            <p:nvPr/>
          </p:nvSpPr>
          <p:spPr>
            <a:xfrm>
              <a:off x="-13336575" y="4143275"/>
              <a:ext cx="64600" cy="40975"/>
            </a:xfrm>
            <a:custGeom>
              <a:avLst/>
              <a:gdLst/>
              <a:ahLst/>
              <a:cxnLst/>
              <a:rect l="l" t="t" r="r" b="b"/>
              <a:pathLst>
                <a:path w="2584" h="1639" extrusionOk="0">
                  <a:moveTo>
                    <a:pt x="1103" y="1"/>
                  </a:moveTo>
                  <a:lnTo>
                    <a:pt x="0" y="1639"/>
                  </a:lnTo>
                  <a:lnTo>
                    <a:pt x="1481" y="1639"/>
                  </a:lnTo>
                  <a:lnTo>
                    <a:pt x="25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0"/>
            <p:cNvSpPr/>
            <p:nvPr/>
          </p:nvSpPr>
          <p:spPr>
            <a:xfrm>
              <a:off x="-13398800" y="4081050"/>
              <a:ext cx="65375" cy="40975"/>
            </a:xfrm>
            <a:custGeom>
              <a:avLst/>
              <a:gdLst/>
              <a:ahLst/>
              <a:cxnLst/>
              <a:rect l="l" t="t" r="r" b="b"/>
              <a:pathLst>
                <a:path w="2615" h="1639" extrusionOk="0">
                  <a:moveTo>
                    <a:pt x="0" y="1"/>
                  </a:moveTo>
                  <a:lnTo>
                    <a:pt x="1103" y="1639"/>
                  </a:lnTo>
                  <a:lnTo>
                    <a:pt x="2615" y="1639"/>
                  </a:lnTo>
                  <a:lnTo>
                    <a:pt x="15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0"/>
            <p:cNvSpPr/>
            <p:nvPr/>
          </p:nvSpPr>
          <p:spPr>
            <a:xfrm>
              <a:off x="-13274375" y="4143275"/>
              <a:ext cx="64625" cy="40975"/>
            </a:xfrm>
            <a:custGeom>
              <a:avLst/>
              <a:gdLst/>
              <a:ahLst/>
              <a:cxnLst/>
              <a:rect l="l" t="t" r="r" b="b"/>
              <a:pathLst>
                <a:path w="2585" h="1639" extrusionOk="0">
                  <a:moveTo>
                    <a:pt x="1104" y="1"/>
                  </a:moveTo>
                  <a:lnTo>
                    <a:pt x="1" y="1639"/>
                  </a:lnTo>
                  <a:lnTo>
                    <a:pt x="1482" y="1639"/>
                  </a:lnTo>
                  <a:lnTo>
                    <a:pt x="25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0"/>
            <p:cNvSpPr/>
            <p:nvPr/>
          </p:nvSpPr>
          <p:spPr>
            <a:xfrm>
              <a:off x="-13212925" y="4081050"/>
              <a:ext cx="54375" cy="40975"/>
            </a:xfrm>
            <a:custGeom>
              <a:avLst/>
              <a:gdLst/>
              <a:ahLst/>
              <a:cxnLst/>
              <a:rect l="l" t="t" r="r" b="b"/>
              <a:pathLst>
                <a:path w="2175" h="1639" extrusionOk="0">
                  <a:moveTo>
                    <a:pt x="0" y="1"/>
                  </a:moveTo>
                  <a:lnTo>
                    <a:pt x="1103" y="1639"/>
                  </a:lnTo>
                  <a:lnTo>
                    <a:pt x="2174" y="1639"/>
                  </a:lnTo>
                  <a:lnTo>
                    <a:pt x="2174" y="820"/>
                  </a:lnTo>
                  <a:cubicBezTo>
                    <a:pt x="2174" y="347"/>
                    <a:pt x="1796" y="1"/>
                    <a:pt x="13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0"/>
            <p:cNvSpPr/>
            <p:nvPr/>
          </p:nvSpPr>
          <p:spPr>
            <a:xfrm>
              <a:off x="-13212925" y="4143275"/>
              <a:ext cx="54375" cy="40975"/>
            </a:xfrm>
            <a:custGeom>
              <a:avLst/>
              <a:gdLst/>
              <a:ahLst/>
              <a:cxnLst/>
              <a:rect l="l" t="t" r="r" b="b"/>
              <a:pathLst>
                <a:path w="2175" h="1639" extrusionOk="0">
                  <a:moveTo>
                    <a:pt x="1103" y="1"/>
                  </a:moveTo>
                  <a:lnTo>
                    <a:pt x="0" y="1639"/>
                  </a:lnTo>
                  <a:lnTo>
                    <a:pt x="2174" y="1639"/>
                  </a:lnTo>
                  <a:lnTo>
                    <a:pt x="21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0"/>
            <p:cNvSpPr/>
            <p:nvPr/>
          </p:nvSpPr>
          <p:spPr>
            <a:xfrm>
              <a:off x="-13274375" y="4081050"/>
              <a:ext cx="64625" cy="40975"/>
            </a:xfrm>
            <a:custGeom>
              <a:avLst/>
              <a:gdLst/>
              <a:ahLst/>
              <a:cxnLst/>
              <a:rect l="l" t="t" r="r" b="b"/>
              <a:pathLst>
                <a:path w="2585" h="1639" extrusionOk="0">
                  <a:moveTo>
                    <a:pt x="1" y="1"/>
                  </a:moveTo>
                  <a:lnTo>
                    <a:pt x="1104" y="1639"/>
                  </a:lnTo>
                  <a:lnTo>
                    <a:pt x="2584" y="1639"/>
                  </a:lnTo>
                  <a:lnTo>
                    <a:pt x="14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0"/>
            <p:cNvSpPr/>
            <p:nvPr/>
          </p:nvSpPr>
          <p:spPr>
            <a:xfrm>
              <a:off x="-13336575" y="4081050"/>
              <a:ext cx="64600" cy="40975"/>
            </a:xfrm>
            <a:custGeom>
              <a:avLst/>
              <a:gdLst/>
              <a:ahLst/>
              <a:cxnLst/>
              <a:rect l="l" t="t" r="r" b="b"/>
              <a:pathLst>
                <a:path w="2584" h="1639" extrusionOk="0">
                  <a:moveTo>
                    <a:pt x="0" y="1"/>
                  </a:moveTo>
                  <a:lnTo>
                    <a:pt x="1103" y="1639"/>
                  </a:lnTo>
                  <a:lnTo>
                    <a:pt x="2583" y="1639"/>
                  </a:lnTo>
                  <a:lnTo>
                    <a:pt x="14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0"/>
            <p:cNvSpPr/>
            <p:nvPr/>
          </p:nvSpPr>
          <p:spPr>
            <a:xfrm>
              <a:off x="-13512225" y="4080275"/>
              <a:ext cx="123675" cy="103200"/>
            </a:xfrm>
            <a:custGeom>
              <a:avLst/>
              <a:gdLst/>
              <a:ahLst/>
              <a:cxnLst/>
              <a:rect l="l" t="t" r="r" b="b"/>
              <a:pathLst>
                <a:path w="4947" h="4128" extrusionOk="0">
                  <a:moveTo>
                    <a:pt x="2489" y="1260"/>
                  </a:moveTo>
                  <a:cubicBezTo>
                    <a:pt x="2962" y="1260"/>
                    <a:pt x="3371" y="1607"/>
                    <a:pt x="3371" y="2080"/>
                  </a:cubicBezTo>
                  <a:cubicBezTo>
                    <a:pt x="3371" y="2552"/>
                    <a:pt x="2962" y="2899"/>
                    <a:pt x="2489" y="2899"/>
                  </a:cubicBezTo>
                  <a:cubicBezTo>
                    <a:pt x="2017" y="2899"/>
                    <a:pt x="1670" y="2552"/>
                    <a:pt x="1670" y="2080"/>
                  </a:cubicBezTo>
                  <a:cubicBezTo>
                    <a:pt x="1670" y="1607"/>
                    <a:pt x="2017" y="1260"/>
                    <a:pt x="2489" y="1260"/>
                  </a:cubicBezTo>
                  <a:close/>
                  <a:moveTo>
                    <a:pt x="1261" y="0"/>
                  </a:moveTo>
                  <a:cubicBezTo>
                    <a:pt x="599" y="0"/>
                    <a:pt x="0" y="536"/>
                    <a:pt x="0" y="1260"/>
                  </a:cubicBezTo>
                  <a:lnTo>
                    <a:pt x="0" y="4127"/>
                  </a:lnTo>
                  <a:lnTo>
                    <a:pt x="3560" y="4127"/>
                  </a:lnTo>
                  <a:lnTo>
                    <a:pt x="4947" y="2080"/>
                  </a:lnTo>
                  <a:lnTo>
                    <a:pt x="35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6" name="Google Shape;1256;p30"/>
          <p:cNvGrpSpPr/>
          <p:nvPr/>
        </p:nvGrpSpPr>
        <p:grpSpPr>
          <a:xfrm>
            <a:off x="3104405" y="3942755"/>
            <a:ext cx="3451003" cy="802282"/>
            <a:chOff x="713224" y="3769692"/>
            <a:chExt cx="1316400" cy="802282"/>
          </a:xfrm>
        </p:grpSpPr>
        <p:sp>
          <p:nvSpPr>
            <p:cNvPr id="1257" name="Google Shape;1257;p30"/>
            <p:cNvSpPr/>
            <p:nvPr/>
          </p:nvSpPr>
          <p:spPr>
            <a:xfrm rot="5400000">
              <a:off x="1124524" y="3856174"/>
              <a:ext cx="493800" cy="4272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0"/>
            <p:cNvSpPr/>
            <p:nvPr/>
          </p:nvSpPr>
          <p:spPr>
            <a:xfrm>
              <a:off x="713224" y="3769692"/>
              <a:ext cx="1316400" cy="802282"/>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0"/>
            <p:cNvSpPr/>
            <p:nvPr/>
          </p:nvSpPr>
          <p:spPr>
            <a:xfrm rot="5400000">
              <a:off x="1232432" y="3916440"/>
              <a:ext cx="354300" cy="3066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15815" y="4043814"/>
            <a:ext cx="8628185" cy="600164"/>
          </a:xfrm>
          <a:prstGeom prst="rect">
            <a:avLst/>
          </a:prstGeom>
          <a:noFill/>
        </p:spPr>
        <p:txBody>
          <a:bodyPr wrap="square" rtlCol="0">
            <a:spAutoFit/>
          </a:bodyPr>
          <a:lstStyle/>
          <a:p>
            <a:pPr algn="ctr"/>
            <a:r>
              <a:rPr lang="en-US" sz="3300" b="1">
                <a:solidFill>
                  <a:schemeClr val="bg1"/>
                </a:solidFill>
              </a:rPr>
              <a:t>LUYỆN TẬP</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2041" b="34029"/>
          <a:stretch/>
        </p:blipFill>
        <p:spPr>
          <a:xfrm>
            <a:off x="1140004" y="913023"/>
            <a:ext cx="7579869" cy="2723385"/>
          </a:xfrm>
          <a:prstGeom prst="rect">
            <a:avLst/>
          </a:prstGeom>
        </p:spPr>
      </p:pic>
    </p:spTree>
    <p:extLst>
      <p:ext uri="{BB962C8B-B14F-4D97-AF65-F5344CB8AC3E}">
        <p14:creationId xmlns:p14="http://schemas.microsoft.com/office/powerpoint/2010/main" val="4192200509"/>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4849" y="728290"/>
            <a:ext cx="4298950" cy="4247317"/>
          </a:xfrm>
          <a:prstGeom prst="rect">
            <a:avLst/>
          </a:prstGeom>
          <a:noFill/>
        </p:spPr>
        <p:txBody>
          <a:bodyPr wrap="square" rtlCol="0">
            <a:spAutoFit/>
          </a:bodyPr>
          <a:lstStyle/>
          <a:p>
            <a:pPr algn="just">
              <a:lnSpc>
                <a:spcPct val="150000"/>
              </a:lnSpc>
            </a:pPr>
            <a:r>
              <a:rPr lang="vi-VN" sz="2000" b="1">
                <a:solidFill>
                  <a:srgbClr val="C00000"/>
                </a:solidFill>
              </a:rPr>
              <a:t>Câu 1. </a:t>
            </a:r>
            <a:r>
              <a:rPr lang="vi-VN" sz="2000">
                <a:solidFill>
                  <a:srgbClr val="C00000"/>
                </a:solidFill>
              </a:rPr>
              <a:t>Bạn Gia Huy sau khi thêm một số hình ảnh vào video thì nhận thấy có một hình ảnh có phần trống màu đen hai bên cạnh trái và phải của ảnh như Hình 1.</a:t>
            </a:r>
          </a:p>
          <a:p>
            <a:pPr algn="just">
              <a:lnSpc>
                <a:spcPct val="150000"/>
              </a:lnSpc>
            </a:pPr>
            <a:r>
              <a:rPr lang="vi-VN" sz="2000">
                <a:solidFill>
                  <a:srgbClr val="C00000"/>
                </a:solidFill>
              </a:rPr>
              <a:t>Theo em, bạn Gia Huy cần lựa chọn những cách thực hiện nào sau đây để hình ảnh đó xuất hiện toàn màn hình mà không có phần màu đen?</a:t>
            </a:r>
          </a:p>
        </p:txBody>
      </p:sp>
      <p:grpSp>
        <p:nvGrpSpPr>
          <p:cNvPr id="4" name="Group 3"/>
          <p:cNvGrpSpPr/>
          <p:nvPr/>
        </p:nvGrpSpPr>
        <p:grpSpPr>
          <a:xfrm>
            <a:off x="5105809" y="980896"/>
            <a:ext cx="3817088" cy="3487228"/>
            <a:chOff x="5116441" y="1214813"/>
            <a:chExt cx="3817088" cy="3487228"/>
          </a:xfrm>
        </p:grpSpPr>
        <p:pic>
          <p:nvPicPr>
            <p:cNvPr id="8" name="Picture 7" descr="A group of people posing for a photo&#10;&#10;Description automatically generated"/>
            <p:cNvPicPr/>
            <p:nvPr/>
          </p:nvPicPr>
          <p:blipFill rotWithShape="1">
            <a:blip r:embed="rId2"/>
            <a:srcRect l="4473" t="987" r="3157" b="2677"/>
            <a:stretch/>
          </p:blipFill>
          <p:spPr>
            <a:xfrm>
              <a:off x="5116441" y="1214813"/>
              <a:ext cx="3817088" cy="2286899"/>
            </a:xfrm>
            <a:prstGeom prst="rect">
              <a:avLst/>
            </a:prstGeom>
          </p:spPr>
        </p:pic>
        <p:sp>
          <p:nvSpPr>
            <p:cNvPr id="9" name="TextBox 8"/>
            <p:cNvSpPr txBox="1"/>
            <p:nvPr/>
          </p:nvSpPr>
          <p:spPr>
            <a:xfrm>
              <a:off x="5496001" y="3501712"/>
              <a:ext cx="3057968" cy="1200329"/>
            </a:xfrm>
            <a:prstGeom prst="rect">
              <a:avLst/>
            </a:prstGeom>
            <a:noFill/>
          </p:spPr>
          <p:txBody>
            <a:bodyPr wrap="square" rtlCol="0">
              <a:spAutoFit/>
            </a:bodyPr>
            <a:lstStyle/>
            <a:p>
              <a:pPr algn="ctr">
                <a:lnSpc>
                  <a:spcPct val="150000"/>
                </a:lnSpc>
              </a:pPr>
              <a:r>
                <a:rPr lang="vi-VN" sz="1600" i="1"/>
                <a:t>Hình 1. Hình ảnh trong video với phần trống màu đen hai bên cạnh trái và cạnh phải</a:t>
              </a:r>
            </a:p>
          </p:txBody>
        </p:sp>
      </p:grpSp>
    </p:spTree>
    <p:extLst>
      <p:ext uri="{BB962C8B-B14F-4D97-AF65-F5344CB8AC3E}">
        <p14:creationId xmlns:p14="http://schemas.microsoft.com/office/powerpoint/2010/main" val="1951114521"/>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13135" y="728290"/>
            <a:ext cx="8033544" cy="4247317"/>
          </a:xfrm>
          <a:prstGeom prst="rect">
            <a:avLst/>
          </a:prstGeom>
          <a:noFill/>
        </p:spPr>
        <p:txBody>
          <a:bodyPr wrap="square" rtlCol="0">
            <a:spAutoFit/>
          </a:bodyPr>
          <a:lstStyle/>
          <a:p>
            <a:pPr algn="just">
              <a:lnSpc>
                <a:spcPct val="150000"/>
              </a:lnSpc>
            </a:pPr>
            <a:r>
              <a:rPr lang="vi-VN" sz="2000"/>
              <a:t>A. Chọn hình ảnh muốn chỉnh sửa, chọn </a:t>
            </a:r>
            <a:r>
              <a:rPr lang="vi-VN" sz="2000" b="1"/>
              <a:t>Duration</a:t>
            </a:r>
            <a:r>
              <a:rPr lang="vi-VN" sz="2000"/>
              <a:t> trên thanh công cụ của bảng phân cảnh </a:t>
            </a:r>
            <a:r>
              <a:rPr lang="vi-VN" sz="2000" b="1"/>
              <a:t>Storyboard</a:t>
            </a:r>
            <a:r>
              <a:rPr lang="vi-VN" sz="2000"/>
              <a:t>, chọn </a:t>
            </a:r>
            <a:r>
              <a:rPr lang="vi-VN" sz="2000" b="1"/>
              <a:t>Remove black bars</a:t>
            </a:r>
            <a:r>
              <a:rPr lang="vi-VN" sz="2000"/>
              <a:t>.</a:t>
            </a:r>
          </a:p>
          <a:p>
            <a:pPr algn="just">
              <a:lnSpc>
                <a:spcPct val="150000"/>
              </a:lnSpc>
            </a:pPr>
            <a:r>
              <a:rPr lang="vi-VN" sz="2000"/>
              <a:t>B. Chọn hình ảnh muốn chỉnh sửa, chọn </a:t>
            </a:r>
            <a:r>
              <a:rPr lang="vi-VN" sz="2000" b="1"/>
              <a:t>Remove or show black bars </a:t>
            </a:r>
            <a:r>
              <a:rPr lang="vi-VN" sz="2000"/>
              <a:t>trên thanh công cụ của bảng phân cảnh </a:t>
            </a:r>
            <a:r>
              <a:rPr lang="vi-VN" sz="2000" b="1"/>
              <a:t>Storyboard</a:t>
            </a:r>
            <a:r>
              <a:rPr lang="vi-VN" sz="2000"/>
              <a:t>, chọn </a:t>
            </a:r>
            <a:r>
              <a:rPr lang="vi-VN" sz="2000" b="1"/>
              <a:t>Shrink to fit</a:t>
            </a:r>
            <a:r>
              <a:rPr lang="vi-VN" sz="2000"/>
              <a:t>.</a:t>
            </a:r>
          </a:p>
          <a:p>
            <a:pPr algn="just">
              <a:lnSpc>
                <a:spcPct val="150000"/>
              </a:lnSpc>
            </a:pPr>
            <a:r>
              <a:rPr lang="vi-VN" sz="2000"/>
              <a:t>C. Nháy chuột phải vào ảnh muốn chỉnh sửa trong bảng phân cảnh </a:t>
            </a:r>
            <a:r>
              <a:rPr lang="vi-VN" sz="2000" b="1"/>
              <a:t>Storyboard</a:t>
            </a:r>
            <a:r>
              <a:rPr lang="vi-VN" sz="2000"/>
              <a:t>, chọn </a:t>
            </a:r>
            <a:r>
              <a:rPr lang="vi-VN" sz="2000" b="1"/>
              <a:t>Resize</a:t>
            </a:r>
            <a:r>
              <a:rPr lang="vi-VN" sz="2000"/>
              <a:t>, chọn </a:t>
            </a:r>
            <a:r>
              <a:rPr lang="vi-VN" sz="2000" b="1"/>
              <a:t>Remove black bars</a:t>
            </a:r>
            <a:r>
              <a:rPr lang="vi-VN" sz="2000"/>
              <a:t>.</a:t>
            </a:r>
          </a:p>
          <a:p>
            <a:pPr algn="just">
              <a:lnSpc>
                <a:spcPct val="150000"/>
              </a:lnSpc>
            </a:pPr>
            <a:r>
              <a:rPr lang="vi-VN" sz="2000"/>
              <a:t>D. Nháy chuột phải vào ảnh muốn chỉnh sửa trong bảng phân cảnh </a:t>
            </a:r>
            <a:r>
              <a:rPr lang="vi-VN" sz="2000" b="1"/>
              <a:t>Storyboard</a:t>
            </a:r>
            <a:r>
              <a:rPr lang="vi-VN" sz="2000"/>
              <a:t>, chọn </a:t>
            </a:r>
            <a:r>
              <a:rPr lang="vi-VN" sz="2000" b="1"/>
              <a:t>Resize</a:t>
            </a:r>
            <a:r>
              <a:rPr lang="vi-VN" sz="2000"/>
              <a:t>, chọn </a:t>
            </a:r>
            <a:r>
              <a:rPr lang="vi-VN" sz="2000" b="1"/>
              <a:t>Shrink to fit</a:t>
            </a:r>
            <a:r>
              <a:rPr lang="vi-VN" sz="2000"/>
              <a:t>.</a:t>
            </a:r>
          </a:p>
        </p:txBody>
      </p:sp>
      <p:sp>
        <p:nvSpPr>
          <p:cNvPr id="2" name="Oval 1"/>
          <p:cNvSpPr/>
          <p:nvPr/>
        </p:nvSpPr>
        <p:spPr>
          <a:xfrm>
            <a:off x="759794" y="3063575"/>
            <a:ext cx="497505" cy="4975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20205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06401" y="150569"/>
            <a:ext cx="8331200" cy="4916731"/>
          </a:xfrm>
          <a:prstGeom prst="rect">
            <a:avLst/>
          </a:prstGeom>
          <a:noFill/>
        </p:spPr>
        <p:txBody>
          <a:bodyPr wrap="square" rtlCol="0">
            <a:spAutoFit/>
          </a:bodyPr>
          <a:lstStyle/>
          <a:p>
            <a:pPr algn="just">
              <a:lnSpc>
                <a:spcPct val="150000"/>
              </a:lnSpc>
            </a:pPr>
            <a:r>
              <a:rPr lang="vi-VN" sz="1900" b="1">
                <a:solidFill>
                  <a:srgbClr val="C00000"/>
                </a:solidFill>
              </a:rPr>
              <a:t>Câu 2. </a:t>
            </a:r>
            <a:r>
              <a:rPr lang="vi-VN" sz="1900">
                <a:solidFill>
                  <a:srgbClr val="C00000"/>
                </a:solidFill>
              </a:rPr>
              <a:t>Trong dự án video của bạn Minh Đức có một hình ảnh bị ngược chiều. Hướng dẫn nào sau đây giúp bạn Minh Đức thực hiện chỉnh sửa hình ảnh về đúng chiều?</a:t>
            </a:r>
          </a:p>
          <a:p>
            <a:pPr algn="just">
              <a:lnSpc>
                <a:spcPct val="150000"/>
              </a:lnSpc>
            </a:pPr>
            <a:r>
              <a:rPr lang="vi-VN" sz="1900"/>
              <a:t>A. Chọn hình ảnh bị ngược chiều, chọn </a:t>
            </a:r>
            <a:r>
              <a:rPr lang="vi-VN" sz="1900" b="1"/>
              <a:t>Rotate</a:t>
            </a:r>
            <a:r>
              <a:rPr lang="vi-VN" sz="1900"/>
              <a:t> trên thanh công cụ của bảng phân cảnh </a:t>
            </a:r>
            <a:r>
              <a:rPr lang="vi-VN" sz="1900" b="1"/>
              <a:t>Storyboard</a:t>
            </a:r>
            <a:r>
              <a:rPr lang="vi-VN" sz="1900"/>
              <a:t>.</a:t>
            </a:r>
          </a:p>
          <a:p>
            <a:pPr algn="just">
              <a:lnSpc>
                <a:spcPct val="150000"/>
              </a:lnSpc>
            </a:pPr>
            <a:r>
              <a:rPr lang="vi-VN" sz="1900"/>
              <a:t>B. Nháy chuột phải vào hình ảnh bị ngược chiều, chọn </a:t>
            </a:r>
            <a:r>
              <a:rPr lang="vi-VN" sz="1900" b="1"/>
              <a:t>Duration</a:t>
            </a:r>
            <a:r>
              <a:rPr lang="vi-VN" sz="1900"/>
              <a:t> để xoay chiều ảnh.</a:t>
            </a:r>
          </a:p>
          <a:p>
            <a:pPr algn="just">
              <a:lnSpc>
                <a:spcPct val="150000"/>
              </a:lnSpc>
            </a:pPr>
            <a:r>
              <a:rPr lang="vi-VN" sz="1900"/>
              <a:t>C. Chọn hình ảnh bị ngược chiều, chọn </a:t>
            </a:r>
            <a:r>
              <a:rPr lang="vi-VN" sz="1900" b="1"/>
              <a:t>Remove or show black bars </a:t>
            </a:r>
            <a:r>
              <a:rPr lang="vi-VN" sz="1900"/>
              <a:t>trên thanh công cụ của bảng phân cảnh</a:t>
            </a:r>
            <a:r>
              <a:rPr lang="vi-VN" sz="1900" b="1"/>
              <a:t> Storyboard</a:t>
            </a:r>
            <a:r>
              <a:rPr lang="vi-VN" sz="1900"/>
              <a:t>, chọn </a:t>
            </a:r>
            <a:r>
              <a:rPr lang="vi-VN" sz="1900" b="1"/>
              <a:t>Shink to fit</a:t>
            </a:r>
            <a:r>
              <a:rPr lang="vi-VN" sz="1900"/>
              <a:t>.</a:t>
            </a:r>
          </a:p>
          <a:p>
            <a:pPr algn="just">
              <a:lnSpc>
                <a:spcPct val="150000"/>
              </a:lnSpc>
            </a:pPr>
            <a:r>
              <a:rPr lang="vi-VN" sz="1900"/>
              <a:t>D. Chọn hình ảnh bị ngược chiều, chọn </a:t>
            </a:r>
            <a:r>
              <a:rPr lang="vi-VN" sz="1900" b="1"/>
              <a:t>Remove or show black bars </a:t>
            </a:r>
            <a:r>
              <a:rPr lang="vi-VN" sz="1900"/>
              <a:t>trên thanh công cụ của bảng phân cảnh </a:t>
            </a:r>
            <a:r>
              <a:rPr lang="vi-VN" sz="1900" b="1"/>
              <a:t>Storyboard</a:t>
            </a:r>
            <a:r>
              <a:rPr lang="vi-VN" sz="1900"/>
              <a:t>, chọn </a:t>
            </a:r>
            <a:r>
              <a:rPr lang="vi-VN" sz="1900" b="1"/>
              <a:t>Remove black bars</a:t>
            </a:r>
            <a:r>
              <a:rPr lang="vi-VN" sz="1900"/>
              <a:t>.</a:t>
            </a:r>
          </a:p>
        </p:txBody>
      </p:sp>
      <p:sp>
        <p:nvSpPr>
          <p:cNvPr id="5" name="Oval 4"/>
          <p:cNvSpPr/>
          <p:nvPr/>
        </p:nvSpPr>
        <p:spPr>
          <a:xfrm>
            <a:off x="326407" y="1482425"/>
            <a:ext cx="497505" cy="4975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86052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Đáp án đúng">
            <a:extLst>
              <a:ext uri="{FF2B5EF4-FFF2-40B4-BE49-F238E27FC236}">
                <a16:creationId xmlns:a16="http://schemas.microsoft.com/office/drawing/2014/main" id="{2FB644CA-CB55-3594-B5C2-C9F8A867CDF0}"/>
              </a:ext>
            </a:extLst>
          </p:cNvPr>
          <p:cNvSpPr/>
          <p:nvPr/>
        </p:nvSpPr>
        <p:spPr>
          <a:xfrm>
            <a:off x="885081" y="2331514"/>
            <a:ext cx="3826619" cy="1094117"/>
          </a:xfrm>
          <a:prstGeom prst="roundRect">
            <a:avLst/>
          </a:prstGeom>
          <a:solidFill>
            <a:schemeClr val="accent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1 lần.</a:t>
            </a:r>
            <a:endParaRPr lang="vi-VN" sz="2000" noProof="1">
              <a:solidFill>
                <a:srgbClr val="000000"/>
              </a:solidFill>
              <a:latin typeface="Arial" panose="020B0604020202020204" pitchFamily="34" charset="0"/>
              <a:cs typeface="Arial" panose="020B0604020202020204" pitchFamily="34" charset="0"/>
            </a:endParaRPr>
          </a:p>
        </p:txBody>
      </p:sp>
      <p:sp>
        <p:nvSpPr>
          <p:cNvPr id="14" name="Đáp án sai 1">
            <a:extLst>
              <a:ext uri="{FF2B5EF4-FFF2-40B4-BE49-F238E27FC236}">
                <a16:creationId xmlns:a16="http://schemas.microsoft.com/office/drawing/2014/main" id="{30828281-61AD-7A62-0775-C0E24C9C1DEB}"/>
              </a:ext>
            </a:extLst>
          </p:cNvPr>
          <p:cNvSpPr/>
          <p:nvPr/>
        </p:nvSpPr>
        <p:spPr>
          <a:xfrm>
            <a:off x="885081" y="3725145"/>
            <a:ext cx="3826619" cy="1094117"/>
          </a:xfrm>
          <a:prstGeom prst="roundRect">
            <a:avLst/>
          </a:prstGeom>
          <a:solidFill>
            <a:schemeClr val="accent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3 lần.</a:t>
            </a:r>
            <a:endParaRPr lang="vi-VN" sz="2000" noProof="1">
              <a:solidFill>
                <a:srgbClr val="000000"/>
              </a:solidFill>
              <a:latin typeface="Arial" panose="020B0604020202020204" pitchFamily="34" charset="0"/>
              <a:cs typeface="Arial" panose="020B0604020202020204" pitchFamily="34" charset="0"/>
            </a:endParaRPr>
          </a:p>
        </p:txBody>
      </p:sp>
      <p:sp>
        <p:nvSpPr>
          <p:cNvPr id="15" name="Đáp án sai 2">
            <a:extLst>
              <a:ext uri="{FF2B5EF4-FFF2-40B4-BE49-F238E27FC236}">
                <a16:creationId xmlns:a16="http://schemas.microsoft.com/office/drawing/2014/main" id="{E6A889FC-D3A7-FA7C-0DE3-0EA076B22F62}"/>
              </a:ext>
            </a:extLst>
          </p:cNvPr>
          <p:cNvSpPr/>
          <p:nvPr/>
        </p:nvSpPr>
        <p:spPr>
          <a:xfrm>
            <a:off x="4963635" y="2331514"/>
            <a:ext cx="3826619" cy="1094117"/>
          </a:xfrm>
          <a:prstGeom prst="roundRect">
            <a:avLst/>
          </a:prstGeom>
          <a:solidFill>
            <a:schemeClr val="accent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2 lần.</a:t>
            </a:r>
            <a:endParaRPr lang="vi-VN" sz="2000" noProof="1">
              <a:solidFill>
                <a:srgbClr val="000000"/>
              </a:solidFill>
              <a:latin typeface="Arial" panose="020B0604020202020204" pitchFamily="34" charset="0"/>
              <a:cs typeface="Arial" panose="020B0604020202020204" pitchFamily="34" charset="0"/>
            </a:endParaRPr>
          </a:p>
        </p:txBody>
      </p:sp>
      <p:sp>
        <p:nvSpPr>
          <p:cNvPr id="16" name="Đáp án sai 3">
            <a:extLst>
              <a:ext uri="{FF2B5EF4-FFF2-40B4-BE49-F238E27FC236}">
                <a16:creationId xmlns:a16="http://schemas.microsoft.com/office/drawing/2014/main" id="{39170EEF-8452-D761-9524-3629836006CB}"/>
              </a:ext>
            </a:extLst>
          </p:cNvPr>
          <p:cNvSpPr/>
          <p:nvPr/>
        </p:nvSpPr>
        <p:spPr>
          <a:xfrm>
            <a:off x="4963634" y="3725145"/>
            <a:ext cx="3826619" cy="1094117"/>
          </a:xfrm>
          <a:prstGeom prst="roundRect">
            <a:avLst/>
          </a:prstGeom>
          <a:solidFill>
            <a:schemeClr val="accent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4 lần.</a:t>
            </a:r>
            <a:endParaRPr lang="vi-VN" sz="2000" noProof="1">
              <a:solidFill>
                <a:srgbClr val="000000"/>
              </a:solidFill>
              <a:latin typeface="Arial" panose="020B0604020202020204" pitchFamily="34" charset="0"/>
              <a:cs typeface="Arial" panose="020B0604020202020204" pitchFamily="34" charset="0"/>
            </a:endParaRPr>
          </a:p>
        </p:txBody>
      </p:sp>
      <p:sp>
        <p:nvSpPr>
          <p:cNvPr id="17" name="Đáp án đúng">
            <a:extLst>
              <a:ext uri="{FF2B5EF4-FFF2-40B4-BE49-F238E27FC236}">
                <a16:creationId xmlns:a16="http://schemas.microsoft.com/office/drawing/2014/main" id="{73F5B725-A6FC-F5A2-F2A4-6047B0B0A3CC}"/>
              </a:ext>
            </a:extLst>
          </p:cNvPr>
          <p:cNvSpPr/>
          <p:nvPr/>
        </p:nvSpPr>
        <p:spPr>
          <a:xfrm>
            <a:off x="4963634" y="2331513"/>
            <a:ext cx="3826619" cy="1094117"/>
          </a:xfrm>
          <a:prstGeom prst="roundRect">
            <a:avLst/>
          </a:prstGeom>
          <a:solidFill>
            <a:srgbClr val="FFD9D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2 lần.</a:t>
            </a:r>
          </a:p>
        </p:txBody>
      </p:sp>
      <p:grpSp>
        <p:nvGrpSpPr>
          <p:cNvPr id="2" name="Group 1"/>
          <p:cNvGrpSpPr/>
          <p:nvPr/>
        </p:nvGrpSpPr>
        <p:grpSpPr>
          <a:xfrm>
            <a:off x="885082" y="792432"/>
            <a:ext cx="7905171" cy="1239568"/>
            <a:chOff x="885082" y="792432"/>
            <a:chExt cx="7905171" cy="1239568"/>
          </a:xfrm>
        </p:grpSpPr>
        <p:sp>
          <p:nvSpPr>
            <p:cNvPr id="10" name="Câu hỏi">
              <a:extLst>
                <a:ext uri="{FF2B5EF4-FFF2-40B4-BE49-F238E27FC236}">
                  <a16:creationId xmlns:a16="http://schemas.microsoft.com/office/drawing/2014/main" id="{1AB69979-1D5C-6D4F-6590-E0650E70A5B4}"/>
                </a:ext>
              </a:extLst>
            </p:cNvPr>
            <p:cNvSpPr/>
            <p:nvPr/>
          </p:nvSpPr>
          <p:spPr>
            <a:xfrm>
              <a:off x="885082" y="792432"/>
              <a:ext cx="7905171" cy="1239568"/>
            </a:xfrm>
            <a:prstGeom prst="roundRect">
              <a:avLst/>
            </a:prstGeom>
            <a:solidFill>
              <a:schemeClr val="accent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C00000"/>
                  </a:solidFill>
                  <a:cs typeface="Arial" panose="020B0604020202020204" pitchFamily="34" charset="0"/>
                </a:rPr>
                <a:t>Câu 3. Để xoay hướng ảnh trong video như Hình 2a sang hướng như Hình 2b em cần nháy nút lệnh   </a:t>
              </a:r>
              <a:r>
                <a:rPr lang="en-US" sz="2000" noProof="1">
                  <a:solidFill>
                    <a:srgbClr val="C00000"/>
                  </a:solidFill>
                  <a:cs typeface="Arial" panose="020B0604020202020204" pitchFamily="34" charset="0"/>
                </a:rPr>
                <a:t>      </a:t>
              </a:r>
              <a:r>
                <a:rPr lang="vi-VN" sz="2000" noProof="1">
                  <a:solidFill>
                    <a:srgbClr val="C00000"/>
                  </a:solidFill>
                  <a:cs typeface="Arial" panose="020B0604020202020204" pitchFamily="34" charset="0"/>
                </a:rPr>
                <a:t>mấy lần?</a:t>
              </a:r>
            </a:p>
          </p:txBody>
        </p:sp>
        <p:pic>
          <p:nvPicPr>
            <p:cNvPr id="9" name="Picture 8" descr="A black circle with a circle and a circle with a point in the center&#10;&#10;Description automatically generated"/>
            <p:cNvPicPr/>
            <p:nvPr/>
          </p:nvPicPr>
          <p:blipFill rotWithShape="1">
            <a:blip r:embed="rId2"/>
            <a:srcRect l="14251" r="7488"/>
            <a:stretch/>
          </p:blipFill>
          <p:spPr>
            <a:xfrm>
              <a:off x="6059486" y="1452561"/>
              <a:ext cx="413874" cy="383217"/>
            </a:xfrm>
            <a:prstGeom prst="rect">
              <a:avLst/>
            </a:prstGeom>
          </p:spPr>
        </p:pic>
      </p:grpSp>
    </p:spTree>
    <p:extLst>
      <p:ext uri="{BB962C8B-B14F-4D97-AF65-F5344CB8AC3E}">
        <p14:creationId xmlns:p14="http://schemas.microsoft.com/office/powerpoint/2010/main" val="38268304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5815" y="1335637"/>
            <a:ext cx="8628185" cy="2691250"/>
          </a:xfrm>
          <a:prstGeom prst="rect">
            <a:avLst/>
          </a:prstGeom>
          <a:noFill/>
        </p:spPr>
        <p:txBody>
          <a:bodyPr wrap="square" rtlCol="0">
            <a:spAutoFit/>
          </a:bodyPr>
          <a:lstStyle/>
          <a:p>
            <a:pPr algn="ctr">
              <a:lnSpc>
                <a:spcPct val="150000"/>
              </a:lnSpc>
            </a:pPr>
            <a:r>
              <a:rPr lang="en-US" sz="6000" b="1">
                <a:solidFill>
                  <a:srgbClr val="C00000"/>
                </a:solidFill>
              </a:rPr>
              <a:t>BÀI 3: </a:t>
            </a:r>
          </a:p>
          <a:p>
            <a:pPr algn="ctr">
              <a:lnSpc>
                <a:spcPct val="150000"/>
              </a:lnSpc>
            </a:pPr>
            <a:r>
              <a:rPr lang="en-US" sz="6000" b="1">
                <a:solidFill>
                  <a:srgbClr val="7030A0"/>
                </a:solidFill>
              </a:rPr>
              <a:t>BIÊN TẬP HÌNH ẢNH</a:t>
            </a:r>
            <a:endParaRPr lang="vi-VN" sz="6000" b="1">
              <a:solidFill>
                <a:srgbClr val="7030A0"/>
              </a:solidFill>
            </a:endParaRPr>
          </a:p>
        </p:txBody>
      </p:sp>
      <p:sp>
        <p:nvSpPr>
          <p:cNvPr id="4" name="Rectangle 3"/>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0076021"/>
      </p:ext>
    </p:extLst>
  </p:cSld>
  <p:clrMapOvr>
    <a:masterClrMapping/>
  </p:clrMapOvr>
  <mc:AlternateContent xmlns:mc="http://schemas.openxmlformats.org/markup-compatibility/2006" xmlns:p14="http://schemas.microsoft.com/office/powerpoint/2010/main">
    <mc:Choice Requires="p14">
      <p:transition spd="med">
        <p14:switch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âu hỏi">
            <a:extLst>
              <a:ext uri="{FF2B5EF4-FFF2-40B4-BE49-F238E27FC236}">
                <a16:creationId xmlns:a16="http://schemas.microsoft.com/office/drawing/2014/main" id="{1AB69979-1D5C-6D4F-6590-E0650E70A5B4}"/>
              </a:ext>
            </a:extLst>
          </p:cNvPr>
          <p:cNvSpPr/>
          <p:nvPr/>
        </p:nvSpPr>
        <p:spPr>
          <a:xfrm>
            <a:off x="885082" y="792432"/>
            <a:ext cx="7905171" cy="1239568"/>
          </a:xfrm>
          <a:prstGeom prst="roundRect">
            <a:avLst/>
          </a:prstGeom>
          <a:solidFill>
            <a:schemeClr val="accent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C00000"/>
                </a:solidFill>
                <a:cs typeface="Arial" panose="020B0604020202020204" pitchFamily="34" charset="0"/>
              </a:rPr>
              <a:t>Câu 4. Để điều chỉnh thời gian xuất hiện ảnh, em nháy chuột </a:t>
            </a:r>
            <a:endParaRPr lang="en-US" sz="2000" noProof="1">
              <a:solidFill>
                <a:srgbClr val="C00000"/>
              </a:solidFill>
              <a:cs typeface="Arial" panose="020B0604020202020204" pitchFamily="34" charset="0"/>
            </a:endParaRPr>
          </a:p>
          <a:p>
            <a:pPr algn="ctr">
              <a:lnSpc>
                <a:spcPct val="150000"/>
              </a:lnSpc>
            </a:pPr>
            <a:r>
              <a:rPr lang="vi-VN" sz="2000" noProof="1">
                <a:solidFill>
                  <a:srgbClr val="C00000"/>
                </a:solidFill>
                <a:cs typeface="Arial" panose="020B0604020202020204" pitchFamily="34" charset="0"/>
              </a:rPr>
              <a:t>vào ảnh trong bảng phân cảnh Storyboard rồi chọn:</a:t>
            </a:r>
          </a:p>
        </p:txBody>
      </p:sp>
      <p:grpSp>
        <p:nvGrpSpPr>
          <p:cNvPr id="3" name="Group 2"/>
          <p:cNvGrpSpPr/>
          <p:nvPr/>
        </p:nvGrpSpPr>
        <p:grpSpPr>
          <a:xfrm>
            <a:off x="885081" y="2331514"/>
            <a:ext cx="3826619" cy="1094117"/>
            <a:chOff x="885081" y="2331514"/>
            <a:chExt cx="3826619" cy="1094117"/>
          </a:xfrm>
        </p:grpSpPr>
        <p:sp>
          <p:nvSpPr>
            <p:cNvPr id="13" name="Đáp án đúng">
              <a:extLst>
                <a:ext uri="{FF2B5EF4-FFF2-40B4-BE49-F238E27FC236}">
                  <a16:creationId xmlns:a16="http://schemas.microsoft.com/office/drawing/2014/main" id="{2FB644CA-CB55-3594-B5C2-C9F8A867CDF0}"/>
                </a:ext>
              </a:extLst>
            </p:cNvPr>
            <p:cNvSpPr/>
            <p:nvPr/>
          </p:nvSpPr>
          <p:spPr>
            <a:xfrm>
              <a:off x="885081" y="2331514"/>
              <a:ext cx="3826619" cy="1094117"/>
            </a:xfrm>
            <a:prstGeom prst="roundRect">
              <a:avLst/>
            </a:prstGeom>
            <a:solidFill>
              <a:schemeClr val="accent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a:t>
              </a:r>
              <a:r>
                <a:rPr lang="en-US" sz="2000" noProof="1">
                  <a:solidFill>
                    <a:srgbClr val="000000"/>
                  </a:solidFill>
                  <a:cs typeface="Arial" panose="020B0604020202020204" pitchFamily="34" charset="0"/>
                </a:rPr>
                <a:t>			</a:t>
              </a:r>
              <a:endParaRPr lang="vi-VN" sz="2000" noProof="1">
                <a:solidFill>
                  <a:srgbClr val="000000"/>
                </a:solidFill>
                <a:latin typeface="Arial" panose="020B0604020202020204" pitchFamily="34" charset="0"/>
                <a:cs typeface="Arial" panose="020B0604020202020204" pitchFamily="34" charset="0"/>
              </a:endParaRPr>
            </a:p>
          </p:txBody>
        </p:sp>
        <p:pic>
          <p:nvPicPr>
            <p:cNvPr id="11" name="Picture 10"/>
            <p:cNvPicPr/>
            <p:nvPr/>
          </p:nvPicPr>
          <p:blipFill>
            <a:blip r:embed="rId2"/>
            <a:stretch>
              <a:fillRect/>
            </a:stretch>
          </p:blipFill>
          <p:spPr>
            <a:xfrm>
              <a:off x="2550831" y="2614129"/>
              <a:ext cx="495118" cy="571290"/>
            </a:xfrm>
            <a:prstGeom prst="rect">
              <a:avLst/>
            </a:prstGeom>
          </p:spPr>
        </p:pic>
      </p:grpSp>
      <p:grpSp>
        <p:nvGrpSpPr>
          <p:cNvPr id="4" name="Group 3"/>
          <p:cNvGrpSpPr/>
          <p:nvPr/>
        </p:nvGrpSpPr>
        <p:grpSpPr>
          <a:xfrm>
            <a:off x="4963635" y="2331514"/>
            <a:ext cx="3826619" cy="1094117"/>
            <a:chOff x="4963635" y="2331514"/>
            <a:chExt cx="3826619" cy="1094117"/>
          </a:xfrm>
        </p:grpSpPr>
        <p:sp>
          <p:nvSpPr>
            <p:cNvPr id="15" name="Đáp án sai 2">
              <a:extLst>
                <a:ext uri="{FF2B5EF4-FFF2-40B4-BE49-F238E27FC236}">
                  <a16:creationId xmlns:a16="http://schemas.microsoft.com/office/drawing/2014/main" id="{E6A889FC-D3A7-FA7C-0DE3-0EA076B22F62}"/>
                </a:ext>
              </a:extLst>
            </p:cNvPr>
            <p:cNvSpPr/>
            <p:nvPr/>
          </p:nvSpPr>
          <p:spPr>
            <a:xfrm>
              <a:off x="4963635" y="2331514"/>
              <a:ext cx="3826619" cy="1094117"/>
            </a:xfrm>
            <a:prstGeom prst="roundRect">
              <a:avLst/>
            </a:prstGeom>
            <a:solidFill>
              <a:schemeClr val="accent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a:t>
              </a:r>
              <a:r>
                <a:rPr lang="en-US" sz="2000" noProof="1">
                  <a:solidFill>
                    <a:srgbClr val="000000"/>
                  </a:solidFill>
                  <a:cs typeface="Arial" panose="020B0604020202020204" pitchFamily="34" charset="0"/>
                </a:rPr>
                <a:t>			</a:t>
              </a:r>
              <a:endParaRPr lang="vi-VN" sz="2000" noProof="1">
                <a:solidFill>
                  <a:srgbClr val="000000"/>
                </a:solidFill>
                <a:latin typeface="Arial" panose="020B0604020202020204" pitchFamily="34" charset="0"/>
                <a:cs typeface="Arial" panose="020B0604020202020204" pitchFamily="34" charset="0"/>
              </a:endParaRPr>
            </a:p>
          </p:txBody>
        </p:sp>
        <p:pic>
          <p:nvPicPr>
            <p:cNvPr id="12" name="Picture 11"/>
            <p:cNvPicPr/>
            <p:nvPr/>
          </p:nvPicPr>
          <p:blipFill>
            <a:blip r:embed="rId3"/>
            <a:stretch>
              <a:fillRect/>
            </a:stretch>
          </p:blipFill>
          <p:spPr>
            <a:xfrm>
              <a:off x="6572254" y="2523103"/>
              <a:ext cx="609376" cy="710939"/>
            </a:xfrm>
            <a:prstGeom prst="rect">
              <a:avLst/>
            </a:prstGeom>
          </p:spPr>
        </p:pic>
      </p:grpSp>
      <p:grpSp>
        <p:nvGrpSpPr>
          <p:cNvPr id="6" name="Group 5"/>
          <p:cNvGrpSpPr/>
          <p:nvPr/>
        </p:nvGrpSpPr>
        <p:grpSpPr>
          <a:xfrm>
            <a:off x="885081" y="3725145"/>
            <a:ext cx="3826619" cy="1094117"/>
            <a:chOff x="885081" y="3725145"/>
            <a:chExt cx="3826619" cy="1094117"/>
          </a:xfrm>
        </p:grpSpPr>
        <p:sp>
          <p:nvSpPr>
            <p:cNvPr id="14" name="Đáp án sai 1">
              <a:extLst>
                <a:ext uri="{FF2B5EF4-FFF2-40B4-BE49-F238E27FC236}">
                  <a16:creationId xmlns:a16="http://schemas.microsoft.com/office/drawing/2014/main" id="{30828281-61AD-7A62-0775-C0E24C9C1DEB}"/>
                </a:ext>
              </a:extLst>
            </p:cNvPr>
            <p:cNvSpPr/>
            <p:nvPr/>
          </p:nvSpPr>
          <p:spPr>
            <a:xfrm>
              <a:off x="885081" y="3725145"/>
              <a:ext cx="3826619" cy="1094117"/>
            </a:xfrm>
            <a:prstGeom prst="roundRect">
              <a:avLst/>
            </a:prstGeom>
            <a:solidFill>
              <a:schemeClr val="accent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a:t>
              </a:r>
              <a:r>
                <a:rPr lang="en-US" sz="2000" noProof="1">
                  <a:solidFill>
                    <a:srgbClr val="000000"/>
                  </a:solidFill>
                  <a:cs typeface="Arial" panose="020B0604020202020204" pitchFamily="34" charset="0"/>
                </a:rPr>
                <a:t>			</a:t>
              </a:r>
              <a:endParaRPr lang="vi-VN" sz="2000" noProof="1">
                <a:solidFill>
                  <a:srgbClr val="000000"/>
                </a:solidFill>
                <a:latin typeface="Arial" panose="020B0604020202020204" pitchFamily="34" charset="0"/>
                <a:cs typeface="Arial" panose="020B0604020202020204" pitchFamily="34" charset="0"/>
              </a:endParaRPr>
            </a:p>
          </p:txBody>
        </p:sp>
        <p:pic>
          <p:nvPicPr>
            <p:cNvPr id="18" name="Picture 17"/>
            <p:cNvPicPr/>
            <p:nvPr/>
          </p:nvPicPr>
          <p:blipFill>
            <a:blip r:embed="rId4"/>
            <a:stretch>
              <a:fillRect/>
            </a:stretch>
          </p:blipFill>
          <p:spPr>
            <a:xfrm>
              <a:off x="2430225" y="3980210"/>
              <a:ext cx="736329" cy="583985"/>
            </a:xfrm>
            <a:prstGeom prst="rect">
              <a:avLst/>
            </a:prstGeom>
          </p:spPr>
        </p:pic>
      </p:grpSp>
      <p:grpSp>
        <p:nvGrpSpPr>
          <p:cNvPr id="5" name="Group 4"/>
          <p:cNvGrpSpPr/>
          <p:nvPr/>
        </p:nvGrpSpPr>
        <p:grpSpPr>
          <a:xfrm>
            <a:off x="4963634" y="3725145"/>
            <a:ext cx="3826619" cy="1094117"/>
            <a:chOff x="4963634" y="3725145"/>
            <a:chExt cx="3826619" cy="1094117"/>
          </a:xfrm>
        </p:grpSpPr>
        <p:sp>
          <p:nvSpPr>
            <p:cNvPr id="16" name="Đáp án sai 3">
              <a:extLst>
                <a:ext uri="{FF2B5EF4-FFF2-40B4-BE49-F238E27FC236}">
                  <a16:creationId xmlns:a16="http://schemas.microsoft.com/office/drawing/2014/main" id="{39170EEF-8452-D761-9524-3629836006CB}"/>
                </a:ext>
              </a:extLst>
            </p:cNvPr>
            <p:cNvSpPr/>
            <p:nvPr/>
          </p:nvSpPr>
          <p:spPr>
            <a:xfrm>
              <a:off x="4963634" y="3725145"/>
              <a:ext cx="3826619" cy="1094117"/>
            </a:xfrm>
            <a:prstGeom prst="roundRect">
              <a:avLst/>
            </a:prstGeom>
            <a:solidFill>
              <a:schemeClr val="accent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a:t>
              </a:r>
              <a:r>
                <a:rPr lang="en-US" sz="2000" noProof="1">
                  <a:solidFill>
                    <a:srgbClr val="000000"/>
                  </a:solidFill>
                  <a:cs typeface="Arial" panose="020B0604020202020204" pitchFamily="34" charset="0"/>
                </a:rPr>
                <a:t>			</a:t>
              </a:r>
              <a:endParaRPr lang="vi-VN" sz="2000" noProof="1">
                <a:solidFill>
                  <a:srgbClr val="000000"/>
                </a:solidFill>
                <a:latin typeface="Arial" panose="020B0604020202020204" pitchFamily="34" charset="0"/>
                <a:cs typeface="Arial" panose="020B0604020202020204" pitchFamily="34" charset="0"/>
              </a:endParaRPr>
            </a:p>
          </p:txBody>
        </p:sp>
        <p:pic>
          <p:nvPicPr>
            <p:cNvPr id="19" name="Picture 18"/>
            <p:cNvPicPr/>
            <p:nvPr/>
          </p:nvPicPr>
          <p:blipFill>
            <a:blip r:embed="rId5"/>
            <a:stretch>
              <a:fillRect/>
            </a:stretch>
          </p:blipFill>
          <p:spPr>
            <a:xfrm>
              <a:off x="6508778" y="3997898"/>
              <a:ext cx="736329" cy="545899"/>
            </a:xfrm>
            <a:prstGeom prst="rect">
              <a:avLst/>
            </a:prstGeom>
          </p:spPr>
        </p:pic>
      </p:grpSp>
      <p:grpSp>
        <p:nvGrpSpPr>
          <p:cNvPr id="2" name="Group 1"/>
          <p:cNvGrpSpPr/>
          <p:nvPr/>
        </p:nvGrpSpPr>
        <p:grpSpPr>
          <a:xfrm>
            <a:off x="885079" y="2331514"/>
            <a:ext cx="3826619" cy="1094117"/>
            <a:chOff x="1885950" y="4878564"/>
            <a:chExt cx="3826619" cy="1094117"/>
          </a:xfrm>
        </p:grpSpPr>
        <p:sp>
          <p:nvSpPr>
            <p:cNvPr id="17" name="Đáp án đúng">
              <a:extLst>
                <a:ext uri="{FF2B5EF4-FFF2-40B4-BE49-F238E27FC236}">
                  <a16:creationId xmlns:a16="http://schemas.microsoft.com/office/drawing/2014/main" id="{73F5B725-A6FC-F5A2-F2A4-6047B0B0A3CC}"/>
                </a:ext>
              </a:extLst>
            </p:cNvPr>
            <p:cNvSpPr/>
            <p:nvPr/>
          </p:nvSpPr>
          <p:spPr>
            <a:xfrm>
              <a:off x="1885950" y="4878564"/>
              <a:ext cx="3826619" cy="1094117"/>
            </a:xfrm>
            <a:prstGeom prst="roundRect">
              <a:avLst/>
            </a:prstGeom>
            <a:solidFill>
              <a:srgbClr val="FFD9D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a:t>
              </a:r>
              <a:r>
                <a:rPr lang="en-US" sz="2000" noProof="1">
                  <a:solidFill>
                    <a:srgbClr val="000000"/>
                  </a:solidFill>
                  <a:cs typeface="Arial" panose="020B0604020202020204" pitchFamily="34" charset="0"/>
                </a:rPr>
                <a:t>			</a:t>
              </a:r>
              <a:endParaRPr lang="vi-VN" sz="2000" noProof="1">
                <a:solidFill>
                  <a:srgbClr val="000000"/>
                </a:solidFill>
                <a:cs typeface="Arial" panose="020B0604020202020204" pitchFamily="34" charset="0"/>
              </a:endParaRPr>
            </a:p>
          </p:txBody>
        </p:sp>
        <p:pic>
          <p:nvPicPr>
            <p:cNvPr id="20" name="Picture 19"/>
            <p:cNvPicPr/>
            <p:nvPr/>
          </p:nvPicPr>
          <p:blipFill>
            <a:blip r:embed="rId2"/>
            <a:stretch>
              <a:fillRect/>
            </a:stretch>
          </p:blipFill>
          <p:spPr>
            <a:xfrm>
              <a:off x="3551700" y="5143500"/>
              <a:ext cx="495118" cy="571290"/>
            </a:xfrm>
            <a:prstGeom prst="rect">
              <a:avLst/>
            </a:prstGeom>
          </p:spPr>
        </p:pic>
      </p:grpSp>
    </p:spTree>
    <p:extLst>
      <p:ext uri="{BB962C8B-B14F-4D97-AF65-F5344CB8AC3E}">
        <p14:creationId xmlns:p14="http://schemas.microsoft.com/office/powerpoint/2010/main" val="37587141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Đáp án đúng">
            <a:extLst>
              <a:ext uri="{FF2B5EF4-FFF2-40B4-BE49-F238E27FC236}">
                <a16:creationId xmlns:a16="http://schemas.microsoft.com/office/drawing/2014/main" id="{2FB644CA-CB55-3594-B5C2-C9F8A867CDF0}"/>
              </a:ext>
            </a:extLst>
          </p:cNvPr>
          <p:cNvSpPr/>
          <p:nvPr/>
        </p:nvSpPr>
        <p:spPr>
          <a:xfrm>
            <a:off x="885081" y="1944426"/>
            <a:ext cx="3826619" cy="1304731"/>
          </a:xfrm>
          <a:prstGeom prst="roundRect">
            <a:avLst/>
          </a:prstGeom>
          <a:solidFill>
            <a:schemeClr val="accent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xoay hướng video ngược chiều quay của kim đồng hồ.</a:t>
            </a:r>
            <a:endParaRPr lang="vi-VN" sz="2000" noProof="1">
              <a:solidFill>
                <a:srgbClr val="000000"/>
              </a:solidFill>
              <a:latin typeface="Arial" panose="020B0604020202020204" pitchFamily="34" charset="0"/>
              <a:cs typeface="Arial" panose="020B0604020202020204" pitchFamily="34" charset="0"/>
            </a:endParaRPr>
          </a:p>
        </p:txBody>
      </p:sp>
      <p:sp>
        <p:nvSpPr>
          <p:cNvPr id="14" name="Đáp án sai 1">
            <a:extLst>
              <a:ext uri="{FF2B5EF4-FFF2-40B4-BE49-F238E27FC236}">
                <a16:creationId xmlns:a16="http://schemas.microsoft.com/office/drawing/2014/main" id="{30828281-61AD-7A62-0775-C0E24C9C1DEB}"/>
              </a:ext>
            </a:extLst>
          </p:cNvPr>
          <p:cNvSpPr/>
          <p:nvPr/>
        </p:nvSpPr>
        <p:spPr>
          <a:xfrm>
            <a:off x="885081" y="3514531"/>
            <a:ext cx="3826619" cy="1304731"/>
          </a:xfrm>
          <a:prstGeom prst="roundRect">
            <a:avLst/>
          </a:prstGeom>
          <a:solidFill>
            <a:schemeClr val="accent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xoay hướng video theo chiều quay của kim đồng hồ một góc 180°. </a:t>
            </a:r>
            <a:endParaRPr lang="vi-VN" sz="2000" noProof="1">
              <a:solidFill>
                <a:srgbClr val="000000"/>
              </a:solidFill>
              <a:latin typeface="Arial" panose="020B0604020202020204" pitchFamily="34" charset="0"/>
              <a:cs typeface="Arial" panose="020B0604020202020204" pitchFamily="34" charset="0"/>
            </a:endParaRPr>
          </a:p>
        </p:txBody>
      </p:sp>
      <p:sp>
        <p:nvSpPr>
          <p:cNvPr id="15" name="Đáp án sai 2">
            <a:extLst>
              <a:ext uri="{FF2B5EF4-FFF2-40B4-BE49-F238E27FC236}">
                <a16:creationId xmlns:a16="http://schemas.microsoft.com/office/drawing/2014/main" id="{E6A889FC-D3A7-FA7C-0DE3-0EA076B22F62}"/>
              </a:ext>
            </a:extLst>
          </p:cNvPr>
          <p:cNvSpPr/>
          <p:nvPr/>
        </p:nvSpPr>
        <p:spPr>
          <a:xfrm>
            <a:off x="4963635" y="1944426"/>
            <a:ext cx="3826619" cy="1304731"/>
          </a:xfrm>
          <a:prstGeom prst="roundRect">
            <a:avLst/>
          </a:prstGeom>
          <a:solidFill>
            <a:schemeClr val="accent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xoay hướng video theo chiều quay của kim đồng hồ một góc 90°.</a:t>
            </a:r>
            <a:endParaRPr lang="vi-VN" sz="2000" noProof="1">
              <a:solidFill>
                <a:srgbClr val="000000"/>
              </a:solidFill>
              <a:latin typeface="Arial" panose="020B0604020202020204" pitchFamily="34" charset="0"/>
              <a:cs typeface="Arial" panose="020B0604020202020204" pitchFamily="34" charset="0"/>
            </a:endParaRPr>
          </a:p>
        </p:txBody>
      </p:sp>
      <p:sp>
        <p:nvSpPr>
          <p:cNvPr id="16" name="Đáp án sai 3">
            <a:extLst>
              <a:ext uri="{FF2B5EF4-FFF2-40B4-BE49-F238E27FC236}">
                <a16:creationId xmlns:a16="http://schemas.microsoft.com/office/drawing/2014/main" id="{39170EEF-8452-D761-9524-3629836006CB}"/>
              </a:ext>
            </a:extLst>
          </p:cNvPr>
          <p:cNvSpPr/>
          <p:nvPr/>
        </p:nvSpPr>
        <p:spPr>
          <a:xfrm>
            <a:off x="4963634" y="3514531"/>
            <a:ext cx="3826619" cy="1304731"/>
          </a:xfrm>
          <a:prstGeom prst="roundRect">
            <a:avLst/>
          </a:prstGeom>
          <a:solidFill>
            <a:schemeClr val="accent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xoay hướng video theo chiều quay của kim đồng hồ một góc bất kì.</a:t>
            </a:r>
            <a:endParaRPr lang="vi-VN" sz="2000" noProof="1">
              <a:solidFill>
                <a:srgbClr val="000000"/>
              </a:solidFill>
              <a:latin typeface="Arial" panose="020B0604020202020204" pitchFamily="34" charset="0"/>
              <a:cs typeface="Arial" panose="020B0604020202020204" pitchFamily="34" charset="0"/>
            </a:endParaRPr>
          </a:p>
        </p:txBody>
      </p:sp>
      <p:sp>
        <p:nvSpPr>
          <p:cNvPr id="17" name="Đáp án đúng">
            <a:extLst>
              <a:ext uri="{FF2B5EF4-FFF2-40B4-BE49-F238E27FC236}">
                <a16:creationId xmlns:a16="http://schemas.microsoft.com/office/drawing/2014/main" id="{73F5B725-A6FC-F5A2-F2A4-6047B0B0A3CC}"/>
              </a:ext>
            </a:extLst>
          </p:cNvPr>
          <p:cNvSpPr/>
          <p:nvPr/>
        </p:nvSpPr>
        <p:spPr>
          <a:xfrm>
            <a:off x="4963634" y="1943895"/>
            <a:ext cx="3826619" cy="1304731"/>
          </a:xfrm>
          <a:prstGeom prst="roundRect">
            <a:avLst/>
          </a:prstGeom>
          <a:solidFill>
            <a:srgbClr val="FFD9D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xoay hướng video theo chiều quay của kim đồng hồ một góc 90°.</a:t>
            </a:r>
          </a:p>
        </p:txBody>
      </p:sp>
      <p:grpSp>
        <p:nvGrpSpPr>
          <p:cNvPr id="2" name="Group 1"/>
          <p:cNvGrpSpPr/>
          <p:nvPr/>
        </p:nvGrpSpPr>
        <p:grpSpPr>
          <a:xfrm>
            <a:off x="885082" y="792432"/>
            <a:ext cx="7905171" cy="886620"/>
            <a:chOff x="885082" y="792432"/>
            <a:chExt cx="7905171" cy="886620"/>
          </a:xfrm>
        </p:grpSpPr>
        <p:sp>
          <p:nvSpPr>
            <p:cNvPr id="10" name="Câu hỏi">
              <a:extLst>
                <a:ext uri="{FF2B5EF4-FFF2-40B4-BE49-F238E27FC236}">
                  <a16:creationId xmlns:a16="http://schemas.microsoft.com/office/drawing/2014/main" id="{1AB69979-1D5C-6D4F-6590-E0650E70A5B4}"/>
                </a:ext>
              </a:extLst>
            </p:cNvPr>
            <p:cNvSpPr/>
            <p:nvPr/>
          </p:nvSpPr>
          <p:spPr>
            <a:xfrm>
              <a:off x="885082" y="792432"/>
              <a:ext cx="7905171" cy="886620"/>
            </a:xfrm>
            <a:prstGeom prst="roundRect">
              <a:avLst/>
            </a:prstGeom>
            <a:solidFill>
              <a:schemeClr val="accent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C00000"/>
                  </a:solidFill>
                  <a:cs typeface="Arial" panose="020B0604020202020204" pitchFamily="34" charset="0"/>
                </a:rPr>
                <a:t>Câu 5. Lệnh   </a:t>
              </a:r>
              <a:r>
                <a:rPr lang="en-US" sz="2000" noProof="1">
                  <a:solidFill>
                    <a:srgbClr val="C00000"/>
                  </a:solidFill>
                  <a:cs typeface="Arial" panose="020B0604020202020204" pitchFamily="34" charset="0"/>
                </a:rPr>
                <a:t>      </a:t>
              </a:r>
              <a:r>
                <a:rPr lang="vi-VN" sz="2000" noProof="1">
                  <a:solidFill>
                    <a:srgbClr val="C00000"/>
                  </a:solidFill>
                  <a:cs typeface="Arial" panose="020B0604020202020204" pitchFamily="34" charset="0"/>
                </a:rPr>
                <a:t>có chức năng:</a:t>
              </a:r>
            </a:p>
          </p:txBody>
        </p:sp>
        <p:pic>
          <p:nvPicPr>
            <p:cNvPr id="20" name="Picture 19"/>
            <p:cNvPicPr/>
            <p:nvPr/>
          </p:nvPicPr>
          <p:blipFill>
            <a:blip r:embed="rId2"/>
            <a:stretch>
              <a:fillRect/>
            </a:stretch>
          </p:blipFill>
          <p:spPr>
            <a:xfrm>
              <a:off x="4466074" y="1057275"/>
              <a:ext cx="491252" cy="364204"/>
            </a:xfrm>
            <a:prstGeom prst="rect">
              <a:avLst/>
            </a:prstGeom>
          </p:spPr>
        </p:pic>
      </p:grpSp>
    </p:spTree>
    <p:extLst>
      <p:ext uri="{BB962C8B-B14F-4D97-AF65-F5344CB8AC3E}">
        <p14:creationId xmlns:p14="http://schemas.microsoft.com/office/powerpoint/2010/main" val="35866756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884367" y="753273"/>
            <a:ext cx="3908666" cy="503337"/>
          </a:xfrm>
          <a:prstGeom prst="roundRect">
            <a:avLst/>
          </a:prstGeom>
          <a:solidFill>
            <a:srgbClr val="C35B3B"/>
          </a:solidFill>
          <a:ln w="28575">
            <a:solidFill>
              <a:schemeClr val="bg1"/>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a:solidFill>
                  <a:srgbClr val="FFFFFF"/>
                </a:solidFill>
                <a:cs typeface="Arial" panose="020B0604020202020204" pitchFamily="34" charset="0"/>
              </a:rPr>
              <a:t>Câu hỏi tự kiểm tra SGK tr.65</a:t>
            </a:r>
            <a:endParaRPr lang="en-US" sz="2000" b="1" dirty="0">
              <a:solidFill>
                <a:srgbClr val="FFFFFF"/>
              </a:solidFill>
              <a:latin typeface="Arial" panose="020B0604020202020204" pitchFamily="34" charset="0"/>
              <a:cs typeface="Arial" panose="020B0604020202020204" pitchFamily="34" charset="0"/>
            </a:endParaRPr>
          </a:p>
        </p:txBody>
      </p:sp>
      <p:sp>
        <p:nvSpPr>
          <p:cNvPr id="14" name="TextBox 13"/>
          <p:cNvSpPr txBox="1"/>
          <p:nvPr/>
        </p:nvSpPr>
        <p:spPr>
          <a:xfrm>
            <a:off x="644611" y="1436401"/>
            <a:ext cx="8375821" cy="3323987"/>
          </a:xfrm>
          <a:prstGeom prst="rect">
            <a:avLst/>
          </a:prstGeom>
          <a:noFill/>
        </p:spPr>
        <p:txBody>
          <a:bodyPr wrap="square" rtlCol="0">
            <a:spAutoFit/>
          </a:bodyPr>
          <a:lstStyle/>
          <a:p>
            <a:pPr algn="just">
              <a:lnSpc>
                <a:spcPct val="150000"/>
              </a:lnSpc>
            </a:pPr>
            <a:r>
              <a:rPr lang="vi-VN" sz="2000"/>
              <a:t>Với phần mềm Video Editor, những câu nào sau đây là đúng?</a:t>
            </a:r>
          </a:p>
          <a:p>
            <a:pPr algn="just">
              <a:lnSpc>
                <a:spcPct val="150000"/>
              </a:lnSpc>
            </a:pPr>
            <a:r>
              <a:rPr lang="vi-VN" sz="2000"/>
              <a:t>1) Có thể thay đổi thời gian xuất hiện của nhiều hình ảnh trong video cùng lúc.</a:t>
            </a:r>
          </a:p>
          <a:p>
            <a:pPr algn="just">
              <a:lnSpc>
                <a:spcPct val="150000"/>
              </a:lnSpc>
            </a:pPr>
            <a:r>
              <a:rPr lang="vi-VN" sz="2000"/>
              <a:t>2) Có thể điều chỉnh kích thước của nhiều hình ảnh trong video cùng lúc.</a:t>
            </a:r>
          </a:p>
          <a:p>
            <a:pPr algn="just">
              <a:lnSpc>
                <a:spcPct val="150000"/>
              </a:lnSpc>
            </a:pPr>
            <a:r>
              <a:rPr lang="vi-VN" sz="2000"/>
              <a:t>3) Chỉ có thế xoay hướng của từng ảnh trong video.</a:t>
            </a:r>
          </a:p>
          <a:p>
            <a:pPr algn="just">
              <a:lnSpc>
                <a:spcPct val="150000"/>
              </a:lnSpc>
            </a:pPr>
            <a:r>
              <a:rPr lang="vi-VN" sz="2000"/>
              <a:t>4) Chỉ có thể chọn các khoảng thời gian xuất hiện cho ảnh theo các giá trị mà phần mềm tạo video cung cấp sẵn.</a:t>
            </a:r>
          </a:p>
        </p:txBody>
      </p:sp>
      <p:sp>
        <p:nvSpPr>
          <p:cNvPr id="16" name="Oval 15"/>
          <p:cNvSpPr/>
          <p:nvPr/>
        </p:nvSpPr>
        <p:spPr>
          <a:xfrm>
            <a:off x="601353" y="1942435"/>
            <a:ext cx="497505" cy="4975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01352" y="3325217"/>
            <a:ext cx="497505" cy="4975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519839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up)">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p:bldP spid="16"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
            <a:extLst>
              <a:ext uri="{FF2B5EF4-FFF2-40B4-BE49-F238E27FC236}">
                <a16:creationId xmlns:a16="http://schemas.microsoft.com/office/drawing/2014/main" id="{650E9501-CBFF-FD63-AB8D-F8A2D8498045}"/>
              </a:ext>
            </a:extLst>
          </p:cNvPr>
          <p:cNvPicPr>
            <a:picLocks noChangeAspect="1"/>
          </p:cNvPicPr>
          <p:nvPr/>
        </p:nvPicPr>
        <p:blipFill>
          <a:blip r:embed="rId2"/>
          <a:srcRect/>
          <a:stretch>
            <a:fillRect/>
          </a:stretch>
        </p:blipFill>
        <p:spPr>
          <a:xfrm>
            <a:off x="2332877" y="3651526"/>
            <a:ext cx="4994060" cy="1491974"/>
          </a:xfrm>
          <a:prstGeom prst="rect">
            <a:avLst/>
          </a:prstGeom>
        </p:spPr>
      </p:pic>
      <p:sp>
        <p:nvSpPr>
          <p:cNvPr id="6" name="TextBox 5"/>
          <p:cNvSpPr txBox="1"/>
          <p:nvPr/>
        </p:nvSpPr>
        <p:spPr>
          <a:xfrm>
            <a:off x="515815" y="777473"/>
            <a:ext cx="8628185" cy="600164"/>
          </a:xfrm>
          <a:prstGeom prst="rect">
            <a:avLst/>
          </a:prstGeom>
          <a:noFill/>
        </p:spPr>
        <p:txBody>
          <a:bodyPr wrap="square" rtlCol="0">
            <a:spAutoFit/>
          </a:bodyPr>
          <a:lstStyle/>
          <a:p>
            <a:pPr algn="ctr"/>
            <a:r>
              <a:rPr lang="en-US" sz="3300" b="1">
                <a:solidFill>
                  <a:srgbClr val="191919"/>
                </a:solidFill>
              </a:rPr>
              <a:t>VẬN DỤNG</a:t>
            </a:r>
          </a:p>
        </p:txBody>
      </p:sp>
      <p:grpSp>
        <p:nvGrpSpPr>
          <p:cNvPr id="8" name="Group 7">
            <a:extLst>
              <a:ext uri="{FF2B5EF4-FFF2-40B4-BE49-F238E27FC236}">
                <a16:creationId xmlns:a16="http://schemas.microsoft.com/office/drawing/2014/main" id="{3DD0E018-FCCF-88A2-01B4-14E8D95D5E88}"/>
              </a:ext>
            </a:extLst>
          </p:cNvPr>
          <p:cNvGrpSpPr/>
          <p:nvPr/>
        </p:nvGrpSpPr>
        <p:grpSpPr>
          <a:xfrm>
            <a:off x="1427197" y="1360040"/>
            <a:ext cx="6805420" cy="1908284"/>
            <a:chOff x="12920890" y="6886439"/>
            <a:chExt cx="11766288" cy="3299342"/>
          </a:xfrm>
        </p:grpSpPr>
        <p:grpSp>
          <p:nvGrpSpPr>
            <p:cNvPr id="9" name="Group 8">
              <a:extLst>
                <a:ext uri="{FF2B5EF4-FFF2-40B4-BE49-F238E27FC236}">
                  <a16:creationId xmlns:a16="http://schemas.microsoft.com/office/drawing/2014/main" id="{4977B30C-C246-F697-35CC-CD605CCA3ACF}"/>
                </a:ext>
              </a:extLst>
            </p:cNvPr>
            <p:cNvGrpSpPr/>
            <p:nvPr/>
          </p:nvGrpSpPr>
          <p:grpSpPr>
            <a:xfrm>
              <a:off x="12920890" y="7439241"/>
              <a:ext cx="11766288" cy="2746540"/>
              <a:chOff x="152400" y="6362700"/>
              <a:chExt cx="11766288" cy="2746540"/>
            </a:xfrm>
          </p:grpSpPr>
          <p:sp>
            <p:nvSpPr>
              <p:cNvPr id="11" name="Rectangle: Rounded Corners 27">
                <a:extLst>
                  <a:ext uri="{FF2B5EF4-FFF2-40B4-BE49-F238E27FC236}">
                    <a16:creationId xmlns:a16="http://schemas.microsoft.com/office/drawing/2014/main" id="{DFA30973-9C8D-E987-A612-7BC05CBC169C}"/>
                  </a:ext>
                </a:extLst>
              </p:cNvPr>
              <p:cNvSpPr/>
              <p:nvPr/>
            </p:nvSpPr>
            <p:spPr>
              <a:xfrm>
                <a:off x="152400" y="6362700"/>
                <a:ext cx="11690086" cy="2670340"/>
              </a:xfrm>
              <a:prstGeom prst="roundRect">
                <a:avLst>
                  <a:gd name="adj" fmla="val 8345"/>
                </a:avLst>
              </a:prstGeom>
              <a:solidFill>
                <a:srgbClr val="FCA4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Rectangle: Rounded Corners 28">
                <a:extLst>
                  <a:ext uri="{FF2B5EF4-FFF2-40B4-BE49-F238E27FC236}">
                    <a16:creationId xmlns:a16="http://schemas.microsoft.com/office/drawing/2014/main" id="{889C2D32-1A71-2EC0-E398-B7D8C579C0AA}"/>
                  </a:ext>
                </a:extLst>
              </p:cNvPr>
              <p:cNvSpPr/>
              <p:nvPr/>
            </p:nvSpPr>
            <p:spPr>
              <a:xfrm>
                <a:off x="228602" y="6438900"/>
                <a:ext cx="11690086" cy="2670340"/>
              </a:xfrm>
              <a:prstGeom prst="roundRect">
                <a:avLst>
                  <a:gd name="adj" fmla="val 8345"/>
                </a:avLst>
              </a:prstGeom>
              <a:solidFill>
                <a:schemeClr val="bg1"/>
              </a:solidFill>
              <a:ln>
                <a:solidFill>
                  <a:srgbClr val="FCA4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TextBox 13">
                <a:extLst>
                  <a:ext uri="{FF2B5EF4-FFF2-40B4-BE49-F238E27FC236}">
                    <a16:creationId xmlns:a16="http://schemas.microsoft.com/office/drawing/2014/main" id="{F03BF6D3-1137-9150-CC60-756C8FB35986}"/>
                  </a:ext>
                </a:extLst>
              </p:cNvPr>
              <p:cNvSpPr txBox="1"/>
              <p:nvPr/>
            </p:nvSpPr>
            <p:spPr>
              <a:xfrm>
                <a:off x="743840" y="6816231"/>
                <a:ext cx="10659608" cy="1915678"/>
              </a:xfrm>
              <a:prstGeom prst="rect">
                <a:avLst/>
              </a:prstGeom>
              <a:noFill/>
            </p:spPr>
            <p:txBody>
              <a:bodyPr wrap="square" rtlCol="0">
                <a:spAutoFit/>
              </a:bodyPr>
              <a:lstStyle/>
              <a:p>
                <a:pPr algn="just">
                  <a:lnSpc>
                    <a:spcPct val="150000"/>
                  </a:lnSpc>
                </a:pPr>
                <a:r>
                  <a:rPr lang="en-US" sz="2200">
                    <a:latin typeface="Arial" panose="020B0604020202020204" pitchFamily="34" charset="0"/>
                    <a:cs typeface="Arial" panose="020B0604020202020204" pitchFamily="34" charset="0"/>
                  </a:rPr>
                  <a:t>Em hãy biên tập lại các hình ảnh trong video KiNiem đã tạo ra ở phần Vận dụng (SGK tr.65).</a:t>
                </a:r>
              </a:p>
            </p:txBody>
          </p:sp>
        </p:grpSp>
        <p:sp>
          <p:nvSpPr>
            <p:cNvPr id="10" name="Freeform 6">
              <a:extLst>
                <a:ext uri="{FF2B5EF4-FFF2-40B4-BE49-F238E27FC236}">
                  <a16:creationId xmlns:a16="http://schemas.microsoft.com/office/drawing/2014/main" id="{F0DE982F-BB31-D454-2009-F7CDC9FA0986}"/>
                </a:ext>
              </a:extLst>
            </p:cNvPr>
            <p:cNvSpPr/>
            <p:nvPr/>
          </p:nvSpPr>
          <p:spPr>
            <a:xfrm>
              <a:off x="23281665" y="6886439"/>
              <a:ext cx="1083355" cy="1083354"/>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stretch>
                <a:fillRect/>
              </a:stretch>
            </a:blipFill>
          </p:spPr>
        </p:sp>
      </p:grpSp>
    </p:spTree>
    <p:extLst>
      <p:ext uri="{BB962C8B-B14F-4D97-AF65-F5344CB8AC3E}">
        <p14:creationId xmlns:p14="http://schemas.microsoft.com/office/powerpoint/2010/main" val="1779704073"/>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randombar(horizontal)">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5815" y="690133"/>
            <a:ext cx="8628185" cy="600164"/>
          </a:xfrm>
          <a:prstGeom prst="rect">
            <a:avLst/>
          </a:prstGeom>
          <a:noFill/>
        </p:spPr>
        <p:txBody>
          <a:bodyPr wrap="square" rtlCol="0">
            <a:spAutoFit/>
          </a:bodyPr>
          <a:lstStyle/>
          <a:p>
            <a:pPr algn="ctr"/>
            <a:r>
              <a:rPr lang="en-US" sz="3300" b="1">
                <a:solidFill>
                  <a:srgbClr val="191919"/>
                </a:solidFill>
              </a:rPr>
              <a:t>HƯỚNG DẪN VỀ NHÀ</a:t>
            </a:r>
          </a:p>
        </p:txBody>
      </p:sp>
      <p:sp>
        <p:nvSpPr>
          <p:cNvPr id="7" name="Rectangle 6"/>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257" y="3481233"/>
            <a:ext cx="2963300" cy="1662267"/>
          </a:xfrm>
          <a:prstGeom prst="rect">
            <a:avLst/>
          </a:prstGeom>
        </p:spPr>
      </p:pic>
      <p:grpSp>
        <p:nvGrpSpPr>
          <p:cNvPr id="122" name="Group 121"/>
          <p:cNvGrpSpPr/>
          <p:nvPr/>
        </p:nvGrpSpPr>
        <p:grpSpPr>
          <a:xfrm>
            <a:off x="1143362" y="2709690"/>
            <a:ext cx="2039432" cy="1687449"/>
            <a:chOff x="1143362" y="2709690"/>
            <a:chExt cx="2039432" cy="1687449"/>
          </a:xfrm>
        </p:grpSpPr>
        <p:sp>
          <p:nvSpPr>
            <p:cNvPr id="112" name="Oval 111"/>
            <p:cNvSpPr/>
            <p:nvPr/>
          </p:nvSpPr>
          <p:spPr>
            <a:xfrm>
              <a:off x="1885950" y="2709690"/>
              <a:ext cx="554257" cy="579657"/>
            </a:xfrm>
            <a:prstGeom prst="ellipse">
              <a:avLst/>
            </a:prstGeom>
            <a:solidFill>
              <a:srgbClr val="5E90E0"/>
            </a:solidFill>
            <a:ln>
              <a:solidFill>
                <a:srgbClr val="5E9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t>1</a:t>
              </a:r>
            </a:p>
          </p:txBody>
        </p:sp>
        <p:sp>
          <p:nvSpPr>
            <p:cNvPr id="113" name="TextBox 112">
              <a:extLst>
                <a:ext uri="{FF2B5EF4-FFF2-40B4-BE49-F238E27FC236}">
                  <a16:creationId xmlns:a16="http://schemas.microsoft.com/office/drawing/2014/main" id="{6FF29E58-4398-E148-3BDB-C34C4247E0A7}"/>
                </a:ext>
              </a:extLst>
            </p:cNvPr>
            <p:cNvSpPr txBox="1"/>
            <p:nvPr/>
          </p:nvSpPr>
          <p:spPr>
            <a:xfrm>
              <a:off x="1143362" y="3381476"/>
              <a:ext cx="2039432" cy="1015663"/>
            </a:xfrm>
            <a:prstGeom prst="rect">
              <a:avLst/>
            </a:prstGeom>
            <a:noFill/>
          </p:spPr>
          <p:txBody>
            <a:bodyPr wrap="square">
              <a:spAutoFit/>
            </a:bodyPr>
            <a:lstStyle/>
            <a:p>
              <a:pPr algn="ctr">
                <a:lnSpc>
                  <a:spcPct val="150000"/>
                </a:lnSpc>
              </a:pPr>
              <a:r>
                <a:rPr lang="vi-VN" sz="2000"/>
                <a:t>Ôn lại kiến thức đã học.</a:t>
              </a:r>
            </a:p>
          </p:txBody>
        </p:sp>
      </p:grpSp>
      <p:grpSp>
        <p:nvGrpSpPr>
          <p:cNvPr id="123" name="Group 122"/>
          <p:cNvGrpSpPr/>
          <p:nvPr/>
        </p:nvGrpSpPr>
        <p:grpSpPr>
          <a:xfrm>
            <a:off x="3433211" y="1689961"/>
            <a:ext cx="2802309" cy="1222153"/>
            <a:chOff x="3433211" y="1689961"/>
            <a:chExt cx="2802309" cy="1222153"/>
          </a:xfrm>
        </p:grpSpPr>
        <p:sp>
          <p:nvSpPr>
            <p:cNvPr id="10" name="Oval 9"/>
            <p:cNvSpPr/>
            <p:nvPr/>
          </p:nvSpPr>
          <p:spPr>
            <a:xfrm>
              <a:off x="4552778" y="1689961"/>
              <a:ext cx="554257" cy="579657"/>
            </a:xfrm>
            <a:prstGeom prst="ellipse">
              <a:avLst/>
            </a:prstGeom>
            <a:solidFill>
              <a:srgbClr val="FF6B6B"/>
            </a:solidFill>
            <a:ln>
              <a:solidFill>
                <a:srgbClr val="FF6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t>2</a:t>
              </a:r>
            </a:p>
          </p:txBody>
        </p:sp>
        <p:sp>
          <p:nvSpPr>
            <p:cNvPr id="114" name="TextBox 113">
              <a:extLst>
                <a:ext uri="{FF2B5EF4-FFF2-40B4-BE49-F238E27FC236}">
                  <a16:creationId xmlns:a16="http://schemas.microsoft.com/office/drawing/2014/main" id="{6FF29E58-4398-E148-3BDB-C34C4247E0A7}"/>
                </a:ext>
              </a:extLst>
            </p:cNvPr>
            <p:cNvSpPr txBox="1"/>
            <p:nvPr/>
          </p:nvSpPr>
          <p:spPr>
            <a:xfrm>
              <a:off x="3433211" y="2358116"/>
              <a:ext cx="2802309" cy="553998"/>
            </a:xfrm>
            <a:prstGeom prst="rect">
              <a:avLst/>
            </a:prstGeom>
            <a:noFill/>
          </p:spPr>
          <p:txBody>
            <a:bodyPr wrap="square">
              <a:spAutoFit/>
            </a:bodyPr>
            <a:lstStyle/>
            <a:p>
              <a:pPr algn="ctr">
                <a:lnSpc>
                  <a:spcPct val="150000"/>
                </a:lnSpc>
              </a:pPr>
              <a:r>
                <a:rPr lang="vi-VN" sz="2000"/>
                <a:t>Làm bài tập trong </a:t>
              </a:r>
              <a:r>
                <a:rPr lang="en-US" sz="2000"/>
                <a:t>SBT.</a:t>
              </a:r>
              <a:endParaRPr lang="vi-VN" sz="2000"/>
            </a:p>
          </p:txBody>
        </p:sp>
      </p:grpSp>
      <p:grpSp>
        <p:nvGrpSpPr>
          <p:cNvPr id="124" name="Group 123"/>
          <p:cNvGrpSpPr/>
          <p:nvPr/>
        </p:nvGrpSpPr>
        <p:grpSpPr>
          <a:xfrm>
            <a:off x="6231061" y="2709690"/>
            <a:ext cx="2549183" cy="1687449"/>
            <a:chOff x="6231061" y="2709690"/>
            <a:chExt cx="2549183" cy="1687449"/>
          </a:xfrm>
        </p:grpSpPr>
        <p:sp>
          <p:nvSpPr>
            <p:cNvPr id="111" name="Oval 110"/>
            <p:cNvSpPr/>
            <p:nvPr/>
          </p:nvSpPr>
          <p:spPr>
            <a:xfrm>
              <a:off x="7228525" y="2709690"/>
              <a:ext cx="554257" cy="579657"/>
            </a:xfrm>
            <a:prstGeom prst="ellipse">
              <a:avLst/>
            </a:prstGeom>
            <a:solidFill>
              <a:srgbClr val="67EC5F"/>
            </a:solidFill>
            <a:ln>
              <a:solidFill>
                <a:srgbClr val="67EC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t>3</a:t>
              </a:r>
            </a:p>
          </p:txBody>
        </p:sp>
        <p:sp>
          <p:nvSpPr>
            <p:cNvPr id="115" name="TextBox 114">
              <a:extLst>
                <a:ext uri="{FF2B5EF4-FFF2-40B4-BE49-F238E27FC236}">
                  <a16:creationId xmlns:a16="http://schemas.microsoft.com/office/drawing/2014/main" id="{6FF29E58-4398-E148-3BDB-C34C4247E0A7}"/>
                </a:ext>
              </a:extLst>
            </p:cNvPr>
            <p:cNvSpPr txBox="1"/>
            <p:nvPr/>
          </p:nvSpPr>
          <p:spPr>
            <a:xfrm>
              <a:off x="6231061" y="3381476"/>
              <a:ext cx="2549183" cy="1015663"/>
            </a:xfrm>
            <a:prstGeom prst="rect">
              <a:avLst/>
            </a:prstGeom>
            <a:noFill/>
          </p:spPr>
          <p:txBody>
            <a:bodyPr wrap="square">
              <a:spAutoFit/>
            </a:bodyPr>
            <a:lstStyle/>
            <a:p>
              <a:pPr algn="ctr">
                <a:lnSpc>
                  <a:spcPct val="150000"/>
                </a:lnSpc>
              </a:pPr>
              <a:r>
                <a:rPr lang="en-US" sz="2000"/>
                <a:t>Xem </a:t>
              </a:r>
              <a:r>
                <a:rPr lang="vi-VN" sz="2000"/>
                <a:t>trước </a:t>
              </a:r>
              <a:r>
                <a:rPr lang="vi-VN" sz="2000" b="1" i="1"/>
                <a:t>Bài 4: Biên tập âm thanh</a:t>
              </a:r>
              <a:r>
                <a:rPr lang="en-US" sz="2000"/>
                <a:t>.</a:t>
              </a:r>
              <a:endParaRPr lang="vi-VN" sz="2000"/>
            </a:p>
          </p:txBody>
        </p:sp>
      </p:grpSp>
      <p:cxnSp>
        <p:nvCxnSpPr>
          <p:cNvPr id="117" name="Curved Connector 116"/>
          <p:cNvCxnSpPr>
            <a:stCxn id="112" idx="0"/>
            <a:endCxn id="10" idx="2"/>
          </p:cNvCxnSpPr>
          <p:nvPr/>
        </p:nvCxnSpPr>
        <p:spPr>
          <a:xfrm rot="5400000" flipH="1" flipV="1">
            <a:off x="2992978" y="1149891"/>
            <a:ext cx="729900" cy="2389699"/>
          </a:xfrm>
          <a:prstGeom prst="curvedConnector2">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9" name="Curved Connector 118"/>
          <p:cNvCxnSpPr>
            <a:stCxn id="111" idx="0"/>
            <a:endCxn id="10" idx="6"/>
          </p:cNvCxnSpPr>
          <p:nvPr/>
        </p:nvCxnSpPr>
        <p:spPr>
          <a:xfrm rot="16200000" flipV="1">
            <a:off x="5941395" y="1145430"/>
            <a:ext cx="729900" cy="2398619"/>
          </a:xfrm>
          <a:prstGeom prst="curvedConnector2">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426894"/>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p:cTn id="7" dur="500" fill="hold"/>
                                        <p:tgtEl>
                                          <p:spTgt spid="122"/>
                                        </p:tgtEl>
                                        <p:attrNameLst>
                                          <p:attrName>ppt_w</p:attrName>
                                        </p:attrNameLst>
                                      </p:cBhvr>
                                      <p:tavLst>
                                        <p:tav tm="0">
                                          <p:val>
                                            <p:fltVal val="0"/>
                                          </p:val>
                                        </p:tav>
                                        <p:tav tm="100000">
                                          <p:val>
                                            <p:strVal val="#ppt_w"/>
                                          </p:val>
                                        </p:tav>
                                      </p:tavLst>
                                    </p:anim>
                                    <p:anim calcmode="lin" valueType="num">
                                      <p:cBhvr>
                                        <p:cTn id="8" dur="500" fill="hold"/>
                                        <p:tgtEl>
                                          <p:spTgt spid="122"/>
                                        </p:tgtEl>
                                        <p:attrNameLst>
                                          <p:attrName>ppt_h</p:attrName>
                                        </p:attrNameLst>
                                      </p:cBhvr>
                                      <p:tavLst>
                                        <p:tav tm="0">
                                          <p:val>
                                            <p:fltVal val="0"/>
                                          </p:val>
                                        </p:tav>
                                        <p:tav tm="100000">
                                          <p:val>
                                            <p:strVal val="#ppt_h"/>
                                          </p:val>
                                        </p:tav>
                                      </p:tavLst>
                                    </p:anim>
                                    <p:animEffect transition="in" filter="fade">
                                      <p:cBhvr>
                                        <p:cTn id="9" dur="500"/>
                                        <p:tgtEl>
                                          <p:spTgt spid="1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wipe(left)">
                                      <p:cBhvr>
                                        <p:cTn id="13" dur="500"/>
                                        <p:tgtEl>
                                          <p:spTgt spid="1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23"/>
                                        </p:tgtEl>
                                        <p:attrNameLst>
                                          <p:attrName>style.visibility</p:attrName>
                                        </p:attrNameLst>
                                      </p:cBhvr>
                                      <p:to>
                                        <p:strVal val="visible"/>
                                      </p:to>
                                    </p:set>
                                    <p:anim calcmode="lin" valueType="num">
                                      <p:cBhvr>
                                        <p:cTn id="17" dur="500" fill="hold"/>
                                        <p:tgtEl>
                                          <p:spTgt spid="123"/>
                                        </p:tgtEl>
                                        <p:attrNameLst>
                                          <p:attrName>ppt_w</p:attrName>
                                        </p:attrNameLst>
                                      </p:cBhvr>
                                      <p:tavLst>
                                        <p:tav tm="0">
                                          <p:val>
                                            <p:fltVal val="0"/>
                                          </p:val>
                                        </p:tav>
                                        <p:tav tm="100000">
                                          <p:val>
                                            <p:strVal val="#ppt_w"/>
                                          </p:val>
                                        </p:tav>
                                      </p:tavLst>
                                    </p:anim>
                                    <p:anim calcmode="lin" valueType="num">
                                      <p:cBhvr>
                                        <p:cTn id="18" dur="500" fill="hold"/>
                                        <p:tgtEl>
                                          <p:spTgt spid="123"/>
                                        </p:tgtEl>
                                        <p:attrNameLst>
                                          <p:attrName>ppt_h</p:attrName>
                                        </p:attrNameLst>
                                      </p:cBhvr>
                                      <p:tavLst>
                                        <p:tav tm="0">
                                          <p:val>
                                            <p:fltVal val="0"/>
                                          </p:val>
                                        </p:tav>
                                        <p:tav tm="100000">
                                          <p:val>
                                            <p:strVal val="#ppt_h"/>
                                          </p:val>
                                        </p:tav>
                                      </p:tavLst>
                                    </p:anim>
                                    <p:animEffect transition="in" filter="fade">
                                      <p:cBhvr>
                                        <p:cTn id="19" dur="500"/>
                                        <p:tgtEl>
                                          <p:spTgt spid="12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19"/>
                                        </p:tgtEl>
                                        <p:attrNameLst>
                                          <p:attrName>style.visibility</p:attrName>
                                        </p:attrNameLst>
                                      </p:cBhvr>
                                      <p:to>
                                        <p:strVal val="visible"/>
                                      </p:to>
                                    </p:set>
                                    <p:animEffect transition="in" filter="wipe(left)">
                                      <p:cBhvr>
                                        <p:cTn id="23" dur="500"/>
                                        <p:tgtEl>
                                          <p:spTgt spid="119"/>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24"/>
                                        </p:tgtEl>
                                        <p:attrNameLst>
                                          <p:attrName>style.visibility</p:attrName>
                                        </p:attrNameLst>
                                      </p:cBhvr>
                                      <p:to>
                                        <p:strVal val="visible"/>
                                      </p:to>
                                    </p:set>
                                    <p:anim calcmode="lin" valueType="num">
                                      <p:cBhvr>
                                        <p:cTn id="27" dur="500" fill="hold"/>
                                        <p:tgtEl>
                                          <p:spTgt spid="124"/>
                                        </p:tgtEl>
                                        <p:attrNameLst>
                                          <p:attrName>ppt_w</p:attrName>
                                        </p:attrNameLst>
                                      </p:cBhvr>
                                      <p:tavLst>
                                        <p:tav tm="0">
                                          <p:val>
                                            <p:fltVal val="0"/>
                                          </p:val>
                                        </p:tav>
                                        <p:tav tm="100000">
                                          <p:val>
                                            <p:strVal val="#ppt_w"/>
                                          </p:val>
                                        </p:tav>
                                      </p:tavLst>
                                    </p:anim>
                                    <p:anim calcmode="lin" valueType="num">
                                      <p:cBhvr>
                                        <p:cTn id="28" dur="500" fill="hold"/>
                                        <p:tgtEl>
                                          <p:spTgt spid="124"/>
                                        </p:tgtEl>
                                        <p:attrNameLst>
                                          <p:attrName>ppt_h</p:attrName>
                                        </p:attrNameLst>
                                      </p:cBhvr>
                                      <p:tavLst>
                                        <p:tav tm="0">
                                          <p:val>
                                            <p:fltVal val="0"/>
                                          </p:val>
                                        </p:tav>
                                        <p:tav tm="100000">
                                          <p:val>
                                            <p:strVal val="#ppt_h"/>
                                          </p:val>
                                        </p:tav>
                                      </p:tavLst>
                                    </p:anim>
                                    <p:animEffect transition="in" filter="fade">
                                      <p:cBhvr>
                                        <p:cTn id="29"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693007" y="841211"/>
            <a:ext cx="6273800" cy="2118345"/>
          </a:xfrm>
          <a:prstGeom prst="roundRect">
            <a:avLst/>
          </a:prstGeom>
          <a:solidFill>
            <a:srgbClr val="00C3B1"/>
          </a:solidFill>
          <a:ln>
            <a:solidFill>
              <a:srgbClr val="00C3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5815" y="987921"/>
            <a:ext cx="8628185" cy="1824923"/>
          </a:xfrm>
          <a:prstGeom prst="rect">
            <a:avLst/>
          </a:prstGeom>
          <a:noFill/>
        </p:spPr>
        <p:txBody>
          <a:bodyPr wrap="square" rtlCol="0">
            <a:spAutoFit/>
          </a:bodyPr>
          <a:lstStyle/>
          <a:p>
            <a:pPr algn="ctr">
              <a:lnSpc>
                <a:spcPct val="150000"/>
              </a:lnSpc>
            </a:pPr>
            <a:r>
              <a:rPr lang="en-US" sz="4000" b="1">
                <a:solidFill>
                  <a:schemeClr val="bg1"/>
                </a:solidFill>
              </a:rPr>
              <a:t>HẸN GẶP LẠI CẢ LỚP </a:t>
            </a:r>
          </a:p>
          <a:p>
            <a:pPr algn="ctr">
              <a:lnSpc>
                <a:spcPct val="150000"/>
              </a:lnSpc>
            </a:pPr>
            <a:r>
              <a:rPr lang="en-US" sz="4000" b="1">
                <a:solidFill>
                  <a:schemeClr val="bg1"/>
                </a:solidFill>
              </a:rPr>
              <a:t>Ở BUỔI HỌC SAU!</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7189" r="52690" b="65595"/>
          <a:stretch/>
        </p:blipFill>
        <p:spPr>
          <a:xfrm>
            <a:off x="3572972" y="2990783"/>
            <a:ext cx="2510327" cy="2152717"/>
          </a:xfrm>
          <a:prstGeom prst="rect">
            <a:avLst/>
          </a:prstGeom>
        </p:spPr>
      </p:pic>
    </p:spTree>
    <p:extLst>
      <p:ext uri="{BB962C8B-B14F-4D97-AF65-F5344CB8AC3E}">
        <p14:creationId xmlns:p14="http://schemas.microsoft.com/office/powerpoint/2010/main" val="1365572253"/>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5815" y="778152"/>
            <a:ext cx="8628185" cy="600164"/>
          </a:xfrm>
          <a:prstGeom prst="rect">
            <a:avLst/>
          </a:prstGeom>
          <a:noFill/>
        </p:spPr>
        <p:txBody>
          <a:bodyPr wrap="square" rtlCol="0">
            <a:spAutoFit/>
          </a:bodyPr>
          <a:lstStyle/>
          <a:p>
            <a:pPr algn="ctr"/>
            <a:r>
              <a:rPr lang="en-US" sz="3300" b="1">
                <a:solidFill>
                  <a:srgbClr val="191919"/>
                </a:solidFill>
              </a:rPr>
              <a:t>NỘI DUNG BÀI HỌC</a:t>
            </a:r>
          </a:p>
        </p:txBody>
      </p:sp>
      <p:sp>
        <p:nvSpPr>
          <p:cNvPr id="7" name="Rectangle 6"/>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831056" y="1833879"/>
            <a:ext cx="5171534" cy="756690"/>
            <a:chOff x="2360237" y="1912693"/>
            <a:chExt cx="5171534" cy="756690"/>
          </a:xfrm>
        </p:grpSpPr>
        <p:sp>
          <p:nvSpPr>
            <p:cNvPr id="9" name="Google Shape;1631;p53"/>
            <p:cNvSpPr/>
            <p:nvPr/>
          </p:nvSpPr>
          <p:spPr>
            <a:xfrm>
              <a:off x="2687923" y="1912693"/>
              <a:ext cx="4843848" cy="756690"/>
            </a:xfrm>
            <a:prstGeom prst="roundRect">
              <a:avLst>
                <a:gd name="adj" fmla="val 16667"/>
              </a:avLst>
            </a:prstGeom>
            <a:noFill/>
            <a:ln w="127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 name="Google Shape;1639;p53"/>
            <p:cNvSpPr/>
            <p:nvPr/>
          </p:nvSpPr>
          <p:spPr>
            <a:xfrm>
              <a:off x="2360237" y="1988806"/>
              <a:ext cx="604461" cy="604461"/>
            </a:xfrm>
            <a:prstGeom prst="ellipse">
              <a:avLst/>
            </a:prstGeom>
            <a:solidFill>
              <a:srgbClr val="36DE9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chemeClr val="bg1"/>
                  </a:solidFill>
                </a:rPr>
                <a:t>1</a:t>
              </a:r>
              <a:endParaRPr sz="3000" b="1">
                <a:solidFill>
                  <a:schemeClr val="bg1"/>
                </a:solidFill>
              </a:endParaRPr>
            </a:p>
          </p:txBody>
        </p:sp>
        <p:sp>
          <p:nvSpPr>
            <p:cNvPr id="13" name="TextBox 12"/>
            <p:cNvSpPr txBox="1"/>
            <p:nvPr/>
          </p:nvSpPr>
          <p:spPr>
            <a:xfrm>
              <a:off x="2964698" y="2075592"/>
              <a:ext cx="4223961" cy="430887"/>
            </a:xfrm>
            <a:prstGeom prst="rect">
              <a:avLst/>
            </a:prstGeom>
            <a:noFill/>
          </p:spPr>
          <p:txBody>
            <a:bodyPr wrap="square" rtlCol="0">
              <a:spAutoFit/>
            </a:bodyPr>
            <a:lstStyle/>
            <a:p>
              <a:pPr algn="just"/>
              <a:r>
                <a:rPr lang="en-US" sz="2200"/>
                <a:t>Thay đổi thời gian xuất hiện ảnh</a:t>
              </a:r>
              <a:endParaRPr lang="vi-VN" sz="2200"/>
            </a:p>
          </p:txBody>
        </p:sp>
      </p:grpSp>
      <p:grpSp>
        <p:nvGrpSpPr>
          <p:cNvPr id="23" name="Group 22"/>
          <p:cNvGrpSpPr/>
          <p:nvPr/>
        </p:nvGrpSpPr>
        <p:grpSpPr>
          <a:xfrm>
            <a:off x="831056" y="2863609"/>
            <a:ext cx="5171534" cy="756690"/>
            <a:chOff x="2360237" y="1912693"/>
            <a:chExt cx="5171534" cy="756690"/>
          </a:xfrm>
        </p:grpSpPr>
        <p:sp>
          <p:nvSpPr>
            <p:cNvPr id="24" name="Google Shape;1631;p53"/>
            <p:cNvSpPr/>
            <p:nvPr/>
          </p:nvSpPr>
          <p:spPr>
            <a:xfrm>
              <a:off x="2687923" y="1912693"/>
              <a:ext cx="4843848" cy="756690"/>
            </a:xfrm>
            <a:prstGeom prst="roundRect">
              <a:avLst>
                <a:gd name="adj" fmla="val 16667"/>
              </a:avLst>
            </a:prstGeom>
            <a:noFill/>
            <a:ln w="127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5" name="Google Shape;1639;p53"/>
            <p:cNvSpPr/>
            <p:nvPr/>
          </p:nvSpPr>
          <p:spPr>
            <a:xfrm>
              <a:off x="2360237" y="1988806"/>
              <a:ext cx="604461" cy="604461"/>
            </a:xfrm>
            <a:prstGeom prst="ellipse">
              <a:avLst/>
            </a:prstGeom>
            <a:solidFill>
              <a:srgbClr val="F7B40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chemeClr val="bg1"/>
                  </a:solidFill>
                </a:rPr>
                <a:t>2</a:t>
              </a:r>
              <a:endParaRPr sz="3000" b="1">
                <a:solidFill>
                  <a:schemeClr val="bg1"/>
                </a:solidFill>
              </a:endParaRPr>
            </a:p>
          </p:txBody>
        </p:sp>
        <p:sp>
          <p:nvSpPr>
            <p:cNvPr id="26" name="TextBox 25"/>
            <p:cNvSpPr txBox="1"/>
            <p:nvPr/>
          </p:nvSpPr>
          <p:spPr>
            <a:xfrm>
              <a:off x="2964698" y="2075592"/>
              <a:ext cx="4567073" cy="430887"/>
            </a:xfrm>
            <a:prstGeom prst="rect">
              <a:avLst/>
            </a:prstGeom>
            <a:noFill/>
          </p:spPr>
          <p:txBody>
            <a:bodyPr wrap="square" rtlCol="0">
              <a:spAutoFit/>
            </a:bodyPr>
            <a:lstStyle/>
            <a:p>
              <a:pPr algn="just"/>
              <a:r>
                <a:rPr lang="en-US" sz="2200"/>
                <a:t>Điều chỉnh kích thước và xoay ảnh</a:t>
              </a:r>
              <a:endParaRPr lang="vi-VN" sz="2200"/>
            </a:p>
          </p:txBody>
        </p:sp>
      </p:grpSp>
      <p:grpSp>
        <p:nvGrpSpPr>
          <p:cNvPr id="27" name="Group 26"/>
          <p:cNvGrpSpPr/>
          <p:nvPr/>
        </p:nvGrpSpPr>
        <p:grpSpPr>
          <a:xfrm>
            <a:off x="831056" y="3893336"/>
            <a:ext cx="5171534" cy="756690"/>
            <a:chOff x="2360237" y="1912693"/>
            <a:chExt cx="5171534" cy="756690"/>
          </a:xfrm>
        </p:grpSpPr>
        <p:sp>
          <p:nvSpPr>
            <p:cNvPr id="28" name="Google Shape;1631;p53"/>
            <p:cNvSpPr/>
            <p:nvPr/>
          </p:nvSpPr>
          <p:spPr>
            <a:xfrm>
              <a:off x="2687923" y="1912693"/>
              <a:ext cx="4843848" cy="756690"/>
            </a:xfrm>
            <a:prstGeom prst="roundRect">
              <a:avLst>
                <a:gd name="adj" fmla="val 16667"/>
              </a:avLst>
            </a:prstGeom>
            <a:noFill/>
            <a:ln w="127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1639;p53"/>
            <p:cNvSpPr/>
            <p:nvPr/>
          </p:nvSpPr>
          <p:spPr>
            <a:xfrm>
              <a:off x="2360237" y="1988806"/>
              <a:ext cx="604461" cy="604461"/>
            </a:xfrm>
            <a:prstGeom prst="ellipse">
              <a:avLst/>
            </a:prstGeom>
            <a:solidFill>
              <a:srgbClr val="9E59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chemeClr val="bg1"/>
                  </a:solidFill>
                </a:rPr>
                <a:t>3</a:t>
              </a:r>
              <a:endParaRPr sz="3000" b="1">
                <a:solidFill>
                  <a:schemeClr val="bg1"/>
                </a:solidFill>
              </a:endParaRPr>
            </a:p>
          </p:txBody>
        </p:sp>
        <p:sp>
          <p:nvSpPr>
            <p:cNvPr id="30" name="TextBox 29"/>
            <p:cNvSpPr txBox="1"/>
            <p:nvPr/>
          </p:nvSpPr>
          <p:spPr>
            <a:xfrm>
              <a:off x="2964698" y="2075592"/>
              <a:ext cx="4223961" cy="430887"/>
            </a:xfrm>
            <a:prstGeom prst="rect">
              <a:avLst/>
            </a:prstGeom>
            <a:noFill/>
          </p:spPr>
          <p:txBody>
            <a:bodyPr wrap="square" rtlCol="0">
              <a:spAutoFit/>
            </a:bodyPr>
            <a:lstStyle/>
            <a:p>
              <a:pPr algn="just"/>
              <a:r>
                <a:rPr lang="en-US" sz="2200"/>
                <a:t>Thực hành</a:t>
              </a:r>
              <a:endParaRPr lang="vi-VN" sz="2200"/>
            </a:p>
          </p:txBody>
        </p:sp>
      </p:gr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47925" b="48476"/>
          <a:stretch/>
        </p:blipFill>
        <p:spPr>
          <a:xfrm>
            <a:off x="5861268" y="1514836"/>
            <a:ext cx="3168728" cy="3135190"/>
          </a:xfrm>
          <a:prstGeom prst="rect">
            <a:avLst/>
          </a:prstGeom>
        </p:spPr>
      </p:pic>
    </p:spTree>
    <p:extLst>
      <p:ext uri="{BB962C8B-B14F-4D97-AF65-F5344CB8AC3E}">
        <p14:creationId xmlns:p14="http://schemas.microsoft.com/office/powerpoint/2010/main" val="2163631132"/>
      </p:ext>
    </p:extLst>
  </p:cSld>
  <p:clrMapOvr>
    <a:masterClrMapping/>
  </p:clrMapOvr>
  <p:transition spd="med">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5815" y="2612717"/>
            <a:ext cx="8628185" cy="1521763"/>
          </a:xfrm>
          <a:prstGeom prst="rect">
            <a:avLst/>
          </a:prstGeom>
          <a:noFill/>
        </p:spPr>
        <p:txBody>
          <a:bodyPr wrap="square" rtlCol="0">
            <a:spAutoFit/>
          </a:bodyPr>
          <a:lstStyle/>
          <a:p>
            <a:pPr algn="ctr">
              <a:lnSpc>
                <a:spcPct val="150000"/>
              </a:lnSpc>
            </a:pPr>
            <a:r>
              <a:rPr lang="vi-VN" sz="3300" b="1">
                <a:solidFill>
                  <a:srgbClr val="191919"/>
                </a:solidFill>
              </a:rPr>
              <a:t>THAY ĐỔI THỜI GIAN </a:t>
            </a:r>
            <a:endParaRPr lang="en-US" sz="3300" b="1">
              <a:solidFill>
                <a:srgbClr val="191919"/>
              </a:solidFill>
            </a:endParaRPr>
          </a:p>
          <a:p>
            <a:pPr algn="ctr">
              <a:lnSpc>
                <a:spcPct val="150000"/>
              </a:lnSpc>
            </a:pPr>
            <a:r>
              <a:rPr lang="vi-VN" sz="3300" b="1">
                <a:solidFill>
                  <a:srgbClr val="191919"/>
                </a:solidFill>
              </a:rPr>
              <a:t>XUẤT HIỆN ẢNH</a:t>
            </a:r>
          </a:p>
        </p:txBody>
      </p:sp>
      <p:sp>
        <p:nvSpPr>
          <p:cNvPr id="7" name="Rectangle 6"/>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1639;p53"/>
          <p:cNvSpPr/>
          <p:nvPr/>
        </p:nvSpPr>
        <p:spPr>
          <a:xfrm>
            <a:off x="4442402" y="1674164"/>
            <a:ext cx="775005" cy="775005"/>
          </a:xfrm>
          <a:prstGeom prst="round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a:solidFill>
                  <a:schemeClr val="bg1"/>
                </a:solidFill>
              </a:rPr>
              <a:t>1</a:t>
            </a:r>
            <a:endParaRPr sz="3500" b="1">
              <a:solidFill>
                <a:schemeClr val="bg1"/>
              </a:solidFill>
            </a:endParaRPr>
          </a:p>
        </p:txBody>
      </p:sp>
    </p:spTree>
    <p:extLst>
      <p:ext uri="{BB962C8B-B14F-4D97-AF65-F5344CB8AC3E}">
        <p14:creationId xmlns:p14="http://schemas.microsoft.com/office/powerpoint/2010/main" val="1915157452"/>
      </p:ext>
    </p:extLst>
  </p:cSld>
  <p:clrMapOvr>
    <a:masterClrMapping/>
  </p:clrMapOvr>
  <p:transition spd="med">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20861" y="553728"/>
            <a:ext cx="8623139" cy="598177"/>
          </a:xfrm>
          <a:prstGeom prst="rect">
            <a:avLst/>
          </a:prstGeom>
          <a:noFill/>
        </p:spPr>
        <p:txBody>
          <a:bodyPr wrap="square" rtlCol="0">
            <a:spAutoFit/>
          </a:bodyPr>
          <a:lstStyle/>
          <a:p>
            <a:pPr algn="ctr">
              <a:lnSpc>
                <a:spcPct val="150000"/>
              </a:lnSpc>
            </a:pPr>
            <a:r>
              <a:rPr lang="en-US" sz="2500" b="1">
                <a:solidFill>
                  <a:srgbClr val="C00000"/>
                </a:solidFill>
              </a:rPr>
              <a:t>1. </a:t>
            </a:r>
            <a:r>
              <a:rPr lang="vi-VN" sz="2500" b="1">
                <a:solidFill>
                  <a:srgbClr val="C00000"/>
                </a:solidFill>
              </a:rPr>
              <a:t>THAY ĐỔI THỜI GIAN XUẤT HIỆN ẢNH</a:t>
            </a:r>
          </a:p>
        </p:txBody>
      </p:sp>
      <p:sp>
        <p:nvSpPr>
          <p:cNvPr id="17" name="TextBox 16"/>
          <p:cNvSpPr txBox="1"/>
          <p:nvPr/>
        </p:nvSpPr>
        <p:spPr>
          <a:xfrm>
            <a:off x="520861" y="1215914"/>
            <a:ext cx="8623139" cy="496996"/>
          </a:xfrm>
          <a:prstGeom prst="rect">
            <a:avLst/>
          </a:prstGeom>
          <a:noFill/>
        </p:spPr>
        <p:txBody>
          <a:bodyPr wrap="square" rtlCol="0">
            <a:spAutoFit/>
          </a:bodyPr>
          <a:lstStyle/>
          <a:p>
            <a:pPr algn="ctr">
              <a:lnSpc>
                <a:spcPct val="150000"/>
              </a:lnSpc>
            </a:pPr>
            <a:r>
              <a:rPr lang="en-US" sz="2000" i="1"/>
              <a:t>N</a:t>
            </a:r>
            <a:r>
              <a:rPr lang="vi-VN" sz="2000" i="1"/>
              <a:t>ghiên cứu SGK và trả lời câu hỏi:</a:t>
            </a:r>
          </a:p>
        </p:txBody>
      </p:sp>
      <p:grpSp>
        <p:nvGrpSpPr>
          <p:cNvPr id="4" name="Group 3"/>
          <p:cNvGrpSpPr/>
          <p:nvPr/>
        </p:nvGrpSpPr>
        <p:grpSpPr>
          <a:xfrm>
            <a:off x="3039763" y="1964997"/>
            <a:ext cx="5802243" cy="2891209"/>
            <a:chOff x="-587016" y="2515814"/>
            <a:chExt cx="5802243" cy="2891209"/>
          </a:xfrm>
        </p:grpSpPr>
        <p:sp>
          <p:nvSpPr>
            <p:cNvPr id="3" name="Rectangle 2"/>
            <p:cNvSpPr/>
            <p:nvPr/>
          </p:nvSpPr>
          <p:spPr>
            <a:xfrm>
              <a:off x="-587016" y="2515814"/>
              <a:ext cx="5357631" cy="2590616"/>
            </a:xfrm>
            <a:prstGeom prst="rect">
              <a:avLst/>
            </a:prstGeom>
            <a:solidFill>
              <a:srgbClr val="E5F7F4"/>
            </a:solidFill>
            <a:ln>
              <a:solidFill>
                <a:srgbClr val="E5F7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75806" y="2610793"/>
              <a:ext cx="5135209" cy="2400657"/>
            </a:xfrm>
            <a:prstGeom prst="rect">
              <a:avLst/>
            </a:prstGeom>
            <a:noFill/>
          </p:spPr>
          <p:txBody>
            <a:bodyPr wrap="square" rtlCol="0">
              <a:spAutoFit/>
            </a:bodyPr>
            <a:lstStyle/>
            <a:p>
              <a:pPr algn="just">
                <a:lnSpc>
                  <a:spcPct val="150000"/>
                </a:lnSpc>
              </a:pPr>
              <a:r>
                <a:rPr lang="vi-VN" sz="2000"/>
                <a:t>•</a:t>
              </a:r>
              <a:r>
                <a:rPr lang="en-US" sz="2000"/>
                <a:t> </a:t>
              </a:r>
              <a:r>
                <a:rPr lang="vi-VN" sz="2000"/>
                <a:t>Biên tập hình ảnh là gì? Video Editor c</a:t>
              </a:r>
              <a:r>
                <a:rPr lang="en-US" sz="2000"/>
                <a:t>u</a:t>
              </a:r>
              <a:r>
                <a:rPr lang="vi-VN" sz="2000"/>
                <a:t>ng cấp các tính năng biên tập hình ảnh nào?</a:t>
              </a:r>
            </a:p>
            <a:p>
              <a:pPr algn="just">
                <a:lnSpc>
                  <a:spcPct val="150000"/>
                </a:lnSpc>
              </a:pPr>
              <a:r>
                <a:rPr lang="vi-VN" sz="2000"/>
                <a:t>•</a:t>
              </a:r>
              <a:r>
                <a:rPr lang="en-US" sz="2000"/>
                <a:t> </a:t>
              </a:r>
              <a:r>
                <a:rPr lang="vi-VN" sz="2000"/>
                <a:t>Nêu cách thay đổi ảnh trong các trường hợp khi muốn thay đổi thứ tự xuất hiện ảnh, điều chỉnh thời gian xuất hiện mỗi ảnh.</a:t>
              </a:r>
            </a:p>
          </p:txBody>
        </p:sp>
        <p:pic>
          <p:nvPicPr>
            <p:cNvPr id="19" name="Picture 35"/>
            <p:cNvPicPr>
              <a:picLocks noChangeAspect="1"/>
            </p:cNvPicPr>
            <p:nvPr/>
          </p:nvPicPr>
          <p:blipFill>
            <a:blip r:embed="rId2"/>
            <a:srcRect/>
            <a:stretch>
              <a:fillRect/>
            </a:stretch>
          </p:blipFill>
          <p:spPr>
            <a:xfrm>
              <a:off x="4157978" y="4578844"/>
              <a:ext cx="1057249" cy="828179"/>
            </a:xfrm>
            <a:prstGeom prst="rect">
              <a:avLst/>
            </a:prstGeom>
          </p:spPr>
        </p:pic>
      </p:grpSp>
      <p:sp>
        <p:nvSpPr>
          <p:cNvPr id="13" name="Freeform 3"/>
          <p:cNvSpPr/>
          <p:nvPr/>
        </p:nvSpPr>
        <p:spPr>
          <a:xfrm>
            <a:off x="739249" y="2360141"/>
            <a:ext cx="2411724" cy="2783359"/>
          </a:xfrm>
          <a:custGeom>
            <a:avLst/>
            <a:gdLst/>
            <a:ahLst/>
            <a:cxnLst/>
            <a:rect l="l" t="t" r="r" b="b"/>
            <a:pathLst>
              <a:path w="3367363" h="3910973">
                <a:moveTo>
                  <a:pt x="0" y="0"/>
                </a:moveTo>
                <a:lnTo>
                  <a:pt x="3367362" y="0"/>
                </a:lnTo>
                <a:lnTo>
                  <a:pt x="3367362" y="3910973"/>
                </a:lnTo>
                <a:lnTo>
                  <a:pt x="0" y="3910973"/>
                </a:lnTo>
                <a:lnTo>
                  <a:pt x="0" y="0"/>
                </a:lnTo>
                <a:close/>
              </a:path>
            </a:pathLst>
          </a:custGeom>
          <a:blipFill>
            <a:blip r:embed="rId3"/>
            <a:stretch>
              <a:fillRect/>
            </a:stretch>
          </a:blipFill>
        </p:spPr>
        <p:txBody>
          <a:bodyPr/>
          <a:lstStyle/>
          <a:p>
            <a:endParaRPr lang="en-US" sz="1200"/>
          </a:p>
        </p:txBody>
      </p:sp>
    </p:spTree>
    <p:extLst>
      <p:ext uri="{BB962C8B-B14F-4D97-AF65-F5344CB8AC3E}">
        <p14:creationId xmlns:p14="http://schemas.microsoft.com/office/powerpoint/2010/main" val="1379854433"/>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20861" y="553728"/>
            <a:ext cx="8623139" cy="598177"/>
          </a:xfrm>
          <a:prstGeom prst="rect">
            <a:avLst/>
          </a:prstGeom>
          <a:noFill/>
        </p:spPr>
        <p:txBody>
          <a:bodyPr wrap="square" rtlCol="0">
            <a:spAutoFit/>
          </a:bodyPr>
          <a:lstStyle/>
          <a:p>
            <a:pPr algn="ctr">
              <a:lnSpc>
                <a:spcPct val="150000"/>
              </a:lnSpc>
            </a:pPr>
            <a:r>
              <a:rPr lang="en-US" sz="2500" b="1">
                <a:solidFill>
                  <a:srgbClr val="C00000"/>
                </a:solidFill>
              </a:rPr>
              <a:t>1. </a:t>
            </a:r>
            <a:r>
              <a:rPr lang="vi-VN" sz="2500" b="1">
                <a:solidFill>
                  <a:srgbClr val="C00000"/>
                </a:solidFill>
              </a:rPr>
              <a:t>THAY ĐỔI THỜI GIAN XUẤT HIỆN ẢNH</a:t>
            </a:r>
          </a:p>
        </p:txBody>
      </p:sp>
      <p:sp>
        <p:nvSpPr>
          <p:cNvPr id="10" name="TextBox 9"/>
          <p:cNvSpPr txBox="1"/>
          <p:nvPr/>
        </p:nvSpPr>
        <p:spPr>
          <a:xfrm>
            <a:off x="876583" y="1212715"/>
            <a:ext cx="7911693" cy="101566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b="1"/>
              <a:t>Biên tập hình ảnh: </a:t>
            </a:r>
            <a:r>
              <a:rPr lang="vi-VN" sz="2000"/>
              <a:t>thay đổi hoặc điều chỉnh các ảnh trong video để chúng xuất hiện đẹp mắt và theo một kịch bản. </a:t>
            </a:r>
          </a:p>
        </p:txBody>
      </p:sp>
      <p:sp>
        <p:nvSpPr>
          <p:cNvPr id="11" name="TextBox 10"/>
          <p:cNvSpPr txBox="1"/>
          <p:nvPr/>
        </p:nvSpPr>
        <p:spPr>
          <a:xfrm>
            <a:off x="876583" y="2228378"/>
            <a:ext cx="7911693" cy="2400657"/>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a:t>Video Editor cung cấp các tính năng</a:t>
            </a:r>
            <a:r>
              <a:rPr lang="en-US" sz="2000"/>
              <a:t>:</a:t>
            </a:r>
          </a:p>
          <a:p>
            <a:pPr algn="just">
              <a:lnSpc>
                <a:spcPct val="150000"/>
              </a:lnSpc>
            </a:pPr>
            <a:r>
              <a:rPr lang="en-US" sz="2000"/>
              <a:t>• Đ</a:t>
            </a:r>
            <a:r>
              <a:rPr lang="vi-VN" sz="2000"/>
              <a:t>iều chỉnh thời gian xuất hiện</a:t>
            </a:r>
            <a:r>
              <a:rPr lang="en-US" sz="2000"/>
              <a:t>.</a:t>
            </a:r>
          </a:p>
          <a:p>
            <a:pPr algn="just">
              <a:lnSpc>
                <a:spcPct val="150000"/>
              </a:lnSpc>
            </a:pPr>
            <a:r>
              <a:rPr lang="en-US" sz="2000"/>
              <a:t>• Đ</a:t>
            </a:r>
            <a:r>
              <a:rPr lang="vi-VN" sz="2000"/>
              <a:t>iều chỉnh kích thước</a:t>
            </a:r>
            <a:r>
              <a:rPr lang="en-US" sz="2000"/>
              <a:t>.		• X</a:t>
            </a:r>
            <a:r>
              <a:rPr lang="vi-VN" sz="2000"/>
              <a:t>oay chiều cho các ảnh</a:t>
            </a:r>
            <a:r>
              <a:rPr lang="en-US" sz="2000"/>
              <a:t>.</a:t>
            </a:r>
          </a:p>
          <a:p>
            <a:pPr algn="just">
              <a:lnSpc>
                <a:spcPct val="150000"/>
              </a:lnSpc>
            </a:pPr>
            <a:r>
              <a:rPr lang="en-US" sz="2000"/>
              <a:t>• C</a:t>
            </a:r>
            <a:r>
              <a:rPr lang="vi-VN" sz="2000"/>
              <a:t>hèn ảnh</a:t>
            </a:r>
            <a:r>
              <a:rPr lang="en-US" sz="2000"/>
              <a:t>.			• X</a:t>
            </a:r>
            <a:r>
              <a:rPr lang="vi-VN" sz="2000"/>
              <a:t>oá ảnh</a:t>
            </a:r>
            <a:r>
              <a:rPr lang="en-US" sz="2000"/>
              <a:t>.</a:t>
            </a:r>
          </a:p>
          <a:p>
            <a:pPr algn="just">
              <a:lnSpc>
                <a:spcPct val="150000"/>
              </a:lnSpc>
            </a:pPr>
            <a:r>
              <a:rPr lang="en-US" sz="2000"/>
              <a:t>• T</a:t>
            </a:r>
            <a:r>
              <a:rPr lang="vi-VN" sz="2000"/>
              <a:t>hay đôi thứ tự các hình ảnh trong video.</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229" y="2941417"/>
            <a:ext cx="2368094" cy="2202083"/>
          </a:xfrm>
          <a:prstGeom prst="rect">
            <a:avLst/>
          </a:prstGeom>
        </p:spPr>
      </p:pic>
    </p:spTree>
    <p:extLst>
      <p:ext uri="{BB962C8B-B14F-4D97-AF65-F5344CB8AC3E}">
        <p14:creationId xmlns:p14="http://schemas.microsoft.com/office/powerpoint/2010/main" val="20880248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0861" y="731312"/>
            <a:ext cx="8623139" cy="446276"/>
          </a:xfrm>
          <a:prstGeom prst="rect">
            <a:avLst/>
          </a:prstGeom>
          <a:noFill/>
        </p:spPr>
        <p:txBody>
          <a:bodyPr wrap="square" rtlCol="0">
            <a:spAutoFit/>
          </a:bodyPr>
          <a:lstStyle/>
          <a:p>
            <a:pPr algn="ctr"/>
            <a:r>
              <a:rPr lang="en-US" sz="2300" b="1">
                <a:solidFill>
                  <a:srgbClr val="7030A0"/>
                </a:solidFill>
              </a:rPr>
              <a:t>a) Thay đổi thứ tự xuất hiện ảnh</a:t>
            </a:r>
            <a:endParaRPr lang="vi-VN" sz="2300" b="1">
              <a:solidFill>
                <a:srgbClr val="7030A0"/>
              </a:solidFill>
            </a:endParaRPr>
          </a:p>
        </p:txBody>
      </p:sp>
      <p:sp>
        <p:nvSpPr>
          <p:cNvPr id="12" name="TextBox 11"/>
          <p:cNvSpPr txBox="1"/>
          <p:nvPr/>
        </p:nvSpPr>
        <p:spPr>
          <a:xfrm>
            <a:off x="744559" y="1394965"/>
            <a:ext cx="2632736" cy="2862322"/>
          </a:xfrm>
          <a:prstGeom prst="rect">
            <a:avLst/>
          </a:prstGeom>
          <a:noFill/>
        </p:spPr>
        <p:txBody>
          <a:bodyPr wrap="square" rtlCol="0">
            <a:spAutoFit/>
          </a:bodyPr>
          <a:lstStyle/>
          <a:p>
            <a:pPr algn="just">
              <a:lnSpc>
                <a:spcPct val="150000"/>
              </a:lnSpc>
            </a:pPr>
            <a:r>
              <a:rPr lang="vi-VN" sz="2000"/>
              <a:t>Tại bảng phân cảnh, chọn hình ảnh hoặc video cần thay đổi thứ tự, nhảy giữ chuột và thả vào vị trí mong muốn.</a:t>
            </a:r>
          </a:p>
        </p:txBody>
      </p:sp>
      <p:pic>
        <p:nvPicPr>
          <p:cNvPr id="13" name="Picture 12" descr="A screenshot of a computer&#10;&#10;Description automatically generated"/>
          <p:cNvPicPr/>
          <p:nvPr/>
        </p:nvPicPr>
        <p:blipFill>
          <a:blip r:embed="rId2"/>
          <a:stretch>
            <a:fillRect/>
          </a:stretch>
        </p:blipFill>
        <p:spPr>
          <a:xfrm>
            <a:off x="3556617" y="1415981"/>
            <a:ext cx="5349951" cy="3106591"/>
          </a:xfrm>
          <a:prstGeom prst="rect">
            <a:avLst/>
          </a:prstGeom>
        </p:spPr>
      </p:pic>
    </p:spTree>
    <p:extLst>
      <p:ext uri="{BB962C8B-B14F-4D97-AF65-F5344CB8AC3E}">
        <p14:creationId xmlns:p14="http://schemas.microsoft.com/office/powerpoint/2010/main" val="10422662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1056" y="164305"/>
            <a:ext cx="1054894" cy="3286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0861" y="731312"/>
            <a:ext cx="8623139" cy="446276"/>
          </a:xfrm>
          <a:prstGeom prst="rect">
            <a:avLst/>
          </a:prstGeom>
          <a:noFill/>
        </p:spPr>
        <p:txBody>
          <a:bodyPr wrap="square" rtlCol="0">
            <a:spAutoFit/>
          </a:bodyPr>
          <a:lstStyle/>
          <a:p>
            <a:pPr algn="ctr"/>
            <a:r>
              <a:rPr lang="en-US" sz="2300" b="1">
                <a:solidFill>
                  <a:srgbClr val="7030A0"/>
                </a:solidFill>
              </a:rPr>
              <a:t>b) Điều chỉnh thời gian xuất hiện mỗi ảnh</a:t>
            </a:r>
            <a:endParaRPr lang="vi-VN" sz="2300" b="1">
              <a:solidFill>
                <a:srgbClr val="7030A0"/>
              </a:solidFill>
            </a:endParaRPr>
          </a:p>
        </p:txBody>
      </p:sp>
      <p:sp>
        <p:nvSpPr>
          <p:cNvPr id="12" name="TextBox 11"/>
          <p:cNvSpPr txBox="1"/>
          <p:nvPr/>
        </p:nvSpPr>
        <p:spPr>
          <a:xfrm>
            <a:off x="991055" y="1296111"/>
            <a:ext cx="7682750" cy="147732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b="1"/>
              <a:t>Bước 1</a:t>
            </a:r>
            <a:r>
              <a:rPr lang="en-US" sz="2000" b="1"/>
              <a:t>:</a:t>
            </a:r>
            <a:r>
              <a:rPr lang="vi-VN" sz="2000" b="1"/>
              <a:t> </a:t>
            </a:r>
            <a:r>
              <a:rPr lang="vi-VN" sz="2000"/>
              <a:t>Trong bảng phân cảnh </a:t>
            </a:r>
            <a:r>
              <a:rPr lang="vi-VN" sz="2000" b="1"/>
              <a:t>Storyboard</a:t>
            </a:r>
            <a:r>
              <a:rPr lang="vi-VN" sz="2000"/>
              <a:t>, chọn những ảnh muốn thay đổi thời gian xuất hiện trong video, biểu tượng ô tích sẽ xuất hiện tại góc trên bên phải của các hình ảnh được chọn.</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111" t="32192" r="9152" b="49790"/>
          <a:stretch/>
        </p:blipFill>
        <p:spPr>
          <a:xfrm>
            <a:off x="774388" y="3010366"/>
            <a:ext cx="8116084" cy="1445860"/>
          </a:xfrm>
          <a:prstGeom prst="rect">
            <a:avLst/>
          </a:prstGeom>
        </p:spPr>
      </p:pic>
      <p:sp>
        <p:nvSpPr>
          <p:cNvPr id="9" name="TextBox 8"/>
          <p:cNvSpPr txBox="1"/>
          <p:nvPr/>
        </p:nvSpPr>
        <p:spPr>
          <a:xfrm>
            <a:off x="520861" y="4456226"/>
            <a:ext cx="8623139" cy="456535"/>
          </a:xfrm>
          <a:prstGeom prst="rect">
            <a:avLst/>
          </a:prstGeom>
          <a:noFill/>
        </p:spPr>
        <p:txBody>
          <a:bodyPr wrap="square" rtlCol="0">
            <a:spAutoFit/>
          </a:bodyPr>
          <a:lstStyle/>
          <a:p>
            <a:pPr algn="ctr">
              <a:lnSpc>
                <a:spcPct val="150000"/>
              </a:lnSpc>
            </a:pPr>
            <a:r>
              <a:rPr lang="en-US" sz="1800" i="1"/>
              <a:t>Hình 2. Ví dụ chọn ảnh trong bảng phân cảnh</a:t>
            </a:r>
            <a:endParaRPr lang="vi-VN" sz="1800" i="1"/>
          </a:p>
        </p:txBody>
      </p:sp>
    </p:spTree>
    <p:extLst>
      <p:ext uri="{BB962C8B-B14F-4D97-AF65-F5344CB8AC3E}">
        <p14:creationId xmlns:p14="http://schemas.microsoft.com/office/powerpoint/2010/main" val="34775375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out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9" grpId="0"/>
    </p:bldLst>
  </p:timing>
</p:sld>
</file>

<file path=ppt/theme/theme1.xml><?xml version="1.0" encoding="utf-8"?>
<a:theme xmlns:a="http://schemas.openxmlformats.org/drawingml/2006/main" name="VIDEO CHANNEL PRESENTATION">
  <a:themeElements>
    <a:clrScheme name="Simple Light">
      <a:dk1>
        <a:srgbClr val="212121"/>
      </a:dk1>
      <a:lt1>
        <a:srgbClr val="FFFFFF"/>
      </a:lt1>
      <a:dk2>
        <a:srgbClr val="F3F3F3"/>
      </a:dk2>
      <a:lt2>
        <a:srgbClr val="999999"/>
      </a:lt2>
      <a:accent1>
        <a:srgbClr val="00C3B1"/>
      </a:accent1>
      <a:accent2>
        <a:srgbClr val="FFFFFF"/>
      </a:accent2>
      <a:accent3>
        <a:srgbClr val="F3F3F3"/>
      </a:accent3>
      <a:accent4>
        <a:srgbClr val="D9D9D9"/>
      </a:accent4>
      <a:accent5>
        <a:srgbClr val="FFFFFF"/>
      </a:accent5>
      <a:accent6>
        <a:srgbClr val="212121"/>
      </a:accent6>
      <a:hlink>
        <a:srgbClr val="00C3B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TotalTime>
  <Words>1811</Words>
  <Application>Microsoft Office PowerPoint</Application>
  <PresentationFormat>On-screen Show (16:9)</PresentationFormat>
  <Paragraphs>141</Paragraphs>
  <Slides>35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Wingdings</vt:lpstr>
      <vt:lpstr>Arial</vt:lpstr>
      <vt:lpstr>Oswald</vt:lpstr>
      <vt:lpstr>VIDEO CHANNEL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Channel Presentation</dc:title>
  <dc:creator>Acer</dc:creator>
  <cp:lastModifiedBy>DELL INPIRON</cp:lastModifiedBy>
  <cp:revision>80</cp:revision>
  <dcterms:modified xsi:type="dcterms:W3CDTF">2025-01-13T03:05:12Z</dcterms:modified>
</cp:coreProperties>
</file>