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33"/>
  </p:notesMasterIdLst>
  <p:sldIdLst>
    <p:sldId id="256" r:id="rId2"/>
    <p:sldId id="283" r:id="rId3"/>
    <p:sldId id="282" r:id="rId4"/>
    <p:sldId id="284" r:id="rId5"/>
    <p:sldId id="286" r:id="rId6"/>
    <p:sldId id="290" r:id="rId7"/>
    <p:sldId id="291" r:id="rId8"/>
    <p:sldId id="287" r:id="rId9"/>
    <p:sldId id="292" r:id="rId10"/>
    <p:sldId id="293" r:id="rId11"/>
    <p:sldId id="288" r:id="rId12"/>
    <p:sldId id="295" r:id="rId13"/>
    <p:sldId id="296" r:id="rId14"/>
    <p:sldId id="297" r:id="rId15"/>
    <p:sldId id="298" r:id="rId16"/>
    <p:sldId id="289" r:id="rId17"/>
    <p:sldId id="299" r:id="rId18"/>
    <p:sldId id="300" r:id="rId19"/>
    <p:sldId id="301" r:id="rId20"/>
    <p:sldId id="302" r:id="rId21"/>
    <p:sldId id="294" r:id="rId22"/>
    <p:sldId id="262" r:id="rId23"/>
    <p:sldId id="303" r:id="rId24"/>
    <p:sldId id="304" r:id="rId25"/>
    <p:sldId id="305" r:id="rId26"/>
    <p:sldId id="306" r:id="rId27"/>
    <p:sldId id="307" r:id="rId28"/>
    <p:sldId id="308" r:id="rId29"/>
    <p:sldId id="309" r:id="rId30"/>
    <p:sldId id="310" r:id="rId31"/>
    <p:sldId id="311" r:id="rId32"/>
  </p:sldIdLst>
  <p:sldSz cx="9144000" cy="5143500" type="screen16x9"/>
  <p:notesSz cx="6858000" cy="9144000"/>
  <p:embeddedFontLst>
    <p:embeddedFont>
      <p:font typeface="Abhaya Libre" panose="020B0604020202020204" charset="0"/>
      <p:regular r:id="rId34"/>
      <p:bold r:id="rId35"/>
    </p:embeddedFont>
    <p:embeddedFont>
      <p:font typeface="Abhaya Libre Medium" panose="020B0604020202020204" charset="0"/>
      <p:regular r:id="rId36"/>
      <p:bold r:id="rId37"/>
    </p:embeddedFont>
    <p:embeddedFont>
      <p:font typeface="Red Hat Display" panose="020B060402020202020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CF8F2"/>
    <a:srgbClr val="FFEAD5"/>
    <a:srgbClr val="FFEEDD"/>
    <a:srgbClr val="FFE0C1"/>
    <a:srgbClr val="FFEED5"/>
    <a:srgbClr val="875A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746B4B4-95B4-4AE9-A6CA-C0B5F6490A23}">
  <a:tblStyle styleId="{D746B4B4-95B4-4AE9-A6CA-C0B5F6490A2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1090"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59"/>
        <p:cNvGrpSpPr/>
        <p:nvPr/>
      </p:nvGrpSpPr>
      <p:grpSpPr>
        <a:xfrm>
          <a:off x="0" y="0"/>
          <a:ext cx="0" cy="0"/>
          <a:chOff x="0" y="0"/>
          <a:chExt cx="0" cy="0"/>
        </a:xfrm>
      </p:grpSpPr>
      <p:sp>
        <p:nvSpPr>
          <p:cNvPr id="40660" name="Google Shape;406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61" name="Google Shape;406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76"/>
        <p:cNvGrpSpPr/>
        <p:nvPr/>
      </p:nvGrpSpPr>
      <p:grpSpPr>
        <a:xfrm>
          <a:off x="0" y="0"/>
          <a:ext cx="0" cy="0"/>
          <a:chOff x="0" y="0"/>
          <a:chExt cx="0" cy="0"/>
        </a:xfrm>
      </p:grpSpPr>
      <p:sp>
        <p:nvSpPr>
          <p:cNvPr id="40777" name="Google Shape;40777;g1331a2d5b57_3_7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78" name="Google Shape;40778;g1331a2d5b57_3_7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59"/>
        <p:cNvGrpSpPr/>
        <p:nvPr/>
      </p:nvGrpSpPr>
      <p:grpSpPr>
        <a:xfrm>
          <a:off x="0" y="0"/>
          <a:ext cx="0" cy="0"/>
          <a:chOff x="0" y="0"/>
          <a:chExt cx="0" cy="0"/>
        </a:xfrm>
      </p:grpSpPr>
      <p:sp>
        <p:nvSpPr>
          <p:cNvPr id="40660" name="Google Shape;406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61" name="Google Shape;406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3665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3" y="4"/>
            <a:ext cx="9144066" cy="5143518"/>
            <a:chOff x="279200" y="890725"/>
            <a:chExt cx="7061600" cy="3930250"/>
          </a:xfrm>
        </p:grpSpPr>
        <p:sp>
          <p:nvSpPr>
            <p:cNvPr id="10" name="Google Shape;10;p2"/>
            <p:cNvSpPr/>
            <p:nvPr/>
          </p:nvSpPr>
          <p:spPr>
            <a:xfrm>
              <a:off x="279200" y="890725"/>
              <a:ext cx="52700" cy="52400"/>
            </a:xfrm>
            <a:custGeom>
              <a:avLst/>
              <a:gdLst/>
              <a:ahLst/>
              <a:cxnLst/>
              <a:rect l="l" t="t" r="r" b="b"/>
              <a:pathLst>
                <a:path w="2108" h="2096" extrusionOk="0">
                  <a:moveTo>
                    <a:pt x="1048" y="0"/>
                  </a:moveTo>
                  <a:cubicBezTo>
                    <a:pt x="476" y="0"/>
                    <a:pt x="0" y="476"/>
                    <a:pt x="0" y="1048"/>
                  </a:cubicBezTo>
                  <a:cubicBezTo>
                    <a:pt x="0" y="1631"/>
                    <a:pt x="476" y="2096"/>
                    <a:pt x="1048" y="2096"/>
                  </a:cubicBezTo>
                  <a:cubicBezTo>
                    <a:pt x="1631" y="2096"/>
                    <a:pt x="2107" y="1631"/>
                    <a:pt x="2107" y="1048"/>
                  </a:cubicBezTo>
                  <a:cubicBezTo>
                    <a:pt x="2107"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80700" y="890725"/>
              <a:ext cx="52700" cy="52400"/>
            </a:xfrm>
            <a:custGeom>
              <a:avLst/>
              <a:gdLst/>
              <a:ahLst/>
              <a:cxnLst/>
              <a:rect l="l" t="t" r="r" b="b"/>
              <a:pathLst>
                <a:path w="2108" h="2096" extrusionOk="0">
                  <a:moveTo>
                    <a:pt x="1060" y="0"/>
                  </a:moveTo>
                  <a:cubicBezTo>
                    <a:pt x="476" y="0"/>
                    <a:pt x="0" y="476"/>
                    <a:pt x="0" y="1048"/>
                  </a:cubicBezTo>
                  <a:cubicBezTo>
                    <a:pt x="0" y="1631"/>
                    <a:pt x="476" y="2096"/>
                    <a:pt x="1060" y="2096"/>
                  </a:cubicBezTo>
                  <a:cubicBezTo>
                    <a:pt x="1631" y="2096"/>
                    <a:pt x="2108" y="1631"/>
                    <a:pt x="2108" y="1048"/>
                  </a:cubicBezTo>
                  <a:cubicBezTo>
                    <a:pt x="2108" y="476"/>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825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31" y="2096"/>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84000" y="890725"/>
              <a:ext cx="52400" cy="52400"/>
            </a:xfrm>
            <a:custGeom>
              <a:avLst/>
              <a:gdLst/>
              <a:ahLst/>
              <a:cxnLst/>
              <a:rect l="l" t="t" r="r" b="b"/>
              <a:pathLst>
                <a:path w="2096" h="2096" extrusionOk="0">
                  <a:moveTo>
                    <a:pt x="1048" y="0"/>
                  </a:moveTo>
                  <a:cubicBezTo>
                    <a:pt x="476" y="0"/>
                    <a:pt x="0" y="476"/>
                    <a:pt x="0" y="1048"/>
                  </a:cubicBezTo>
                  <a:cubicBezTo>
                    <a:pt x="0" y="1631"/>
                    <a:pt x="476" y="2096"/>
                    <a:pt x="1048" y="2096"/>
                  </a:cubicBezTo>
                  <a:cubicBezTo>
                    <a:pt x="1631" y="2096"/>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85500" y="890725"/>
              <a:ext cx="52700" cy="52400"/>
            </a:xfrm>
            <a:custGeom>
              <a:avLst/>
              <a:gdLst/>
              <a:ahLst/>
              <a:cxnLst/>
              <a:rect l="l" t="t" r="r" b="b"/>
              <a:pathLst>
                <a:path w="2108" h="2096" extrusionOk="0">
                  <a:moveTo>
                    <a:pt x="1048" y="0"/>
                  </a:moveTo>
                  <a:cubicBezTo>
                    <a:pt x="476" y="0"/>
                    <a:pt x="0" y="476"/>
                    <a:pt x="0" y="1048"/>
                  </a:cubicBezTo>
                  <a:cubicBezTo>
                    <a:pt x="0" y="1631"/>
                    <a:pt x="476" y="2096"/>
                    <a:pt x="1048" y="2096"/>
                  </a:cubicBezTo>
                  <a:cubicBezTo>
                    <a:pt x="1631" y="2096"/>
                    <a:pt x="2108" y="1631"/>
                    <a:pt x="2108" y="1048"/>
                  </a:cubicBezTo>
                  <a:cubicBezTo>
                    <a:pt x="2108"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873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19" y="2096"/>
                    <a:pt x="2096" y="1631"/>
                    <a:pt x="2096" y="1048"/>
                  </a:cubicBezTo>
                  <a:cubicBezTo>
                    <a:pt x="2096" y="476"/>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888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31" y="2096"/>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990300" y="890725"/>
              <a:ext cx="52400" cy="52400"/>
            </a:xfrm>
            <a:custGeom>
              <a:avLst/>
              <a:gdLst/>
              <a:ahLst/>
              <a:cxnLst/>
              <a:rect l="l" t="t" r="r" b="b"/>
              <a:pathLst>
                <a:path w="2096" h="2096" extrusionOk="0">
                  <a:moveTo>
                    <a:pt x="1048" y="0"/>
                  </a:moveTo>
                  <a:cubicBezTo>
                    <a:pt x="476" y="0"/>
                    <a:pt x="0" y="476"/>
                    <a:pt x="0" y="1048"/>
                  </a:cubicBezTo>
                  <a:cubicBezTo>
                    <a:pt x="0" y="1631"/>
                    <a:pt x="476" y="2096"/>
                    <a:pt x="1048" y="2096"/>
                  </a:cubicBezTo>
                  <a:cubicBezTo>
                    <a:pt x="1631" y="2096"/>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091800" y="890725"/>
              <a:ext cx="52700" cy="52400"/>
            </a:xfrm>
            <a:custGeom>
              <a:avLst/>
              <a:gdLst/>
              <a:ahLst/>
              <a:cxnLst/>
              <a:rect l="l" t="t" r="r" b="b"/>
              <a:pathLst>
                <a:path w="2108" h="2096" extrusionOk="0">
                  <a:moveTo>
                    <a:pt x="1060" y="0"/>
                  </a:moveTo>
                  <a:cubicBezTo>
                    <a:pt x="476" y="0"/>
                    <a:pt x="0" y="476"/>
                    <a:pt x="0" y="1048"/>
                  </a:cubicBezTo>
                  <a:cubicBezTo>
                    <a:pt x="0" y="1631"/>
                    <a:pt x="476" y="2096"/>
                    <a:pt x="1060" y="2096"/>
                  </a:cubicBezTo>
                  <a:cubicBezTo>
                    <a:pt x="1631" y="2096"/>
                    <a:pt x="2108" y="1631"/>
                    <a:pt x="2108" y="1048"/>
                  </a:cubicBezTo>
                  <a:cubicBezTo>
                    <a:pt x="2108" y="476"/>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1936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19" y="2096"/>
                    <a:pt x="2096" y="1631"/>
                    <a:pt x="2096" y="1048"/>
                  </a:cubicBezTo>
                  <a:cubicBezTo>
                    <a:pt x="2096" y="476"/>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2951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31" y="2096"/>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396600" y="890725"/>
              <a:ext cx="52400" cy="52400"/>
            </a:xfrm>
            <a:custGeom>
              <a:avLst/>
              <a:gdLst/>
              <a:ahLst/>
              <a:cxnLst/>
              <a:rect l="l" t="t" r="r" b="b"/>
              <a:pathLst>
                <a:path w="2096" h="2096" extrusionOk="0">
                  <a:moveTo>
                    <a:pt x="1048" y="0"/>
                  </a:moveTo>
                  <a:cubicBezTo>
                    <a:pt x="476" y="0"/>
                    <a:pt x="0" y="476"/>
                    <a:pt x="0" y="1048"/>
                  </a:cubicBezTo>
                  <a:cubicBezTo>
                    <a:pt x="0" y="1631"/>
                    <a:pt x="476" y="2096"/>
                    <a:pt x="1048" y="2096"/>
                  </a:cubicBezTo>
                  <a:cubicBezTo>
                    <a:pt x="1631" y="2096"/>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4984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19" y="2096"/>
                    <a:pt x="2096" y="1631"/>
                    <a:pt x="2096" y="1048"/>
                  </a:cubicBezTo>
                  <a:cubicBezTo>
                    <a:pt x="2096" y="476"/>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5999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31" y="2096"/>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7014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31" y="2096"/>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802900" y="890725"/>
              <a:ext cx="52700" cy="52400"/>
            </a:xfrm>
            <a:custGeom>
              <a:avLst/>
              <a:gdLst/>
              <a:ahLst/>
              <a:cxnLst/>
              <a:rect l="l" t="t" r="r" b="b"/>
              <a:pathLst>
                <a:path w="2108" h="2096" extrusionOk="0">
                  <a:moveTo>
                    <a:pt x="1048" y="0"/>
                  </a:moveTo>
                  <a:cubicBezTo>
                    <a:pt x="476" y="0"/>
                    <a:pt x="0" y="476"/>
                    <a:pt x="0" y="1048"/>
                  </a:cubicBezTo>
                  <a:cubicBezTo>
                    <a:pt x="0" y="1631"/>
                    <a:pt x="476" y="2096"/>
                    <a:pt x="1048" y="2096"/>
                  </a:cubicBezTo>
                  <a:cubicBezTo>
                    <a:pt x="1631" y="2096"/>
                    <a:pt x="2108" y="1631"/>
                    <a:pt x="2108" y="1048"/>
                  </a:cubicBezTo>
                  <a:cubicBezTo>
                    <a:pt x="2108"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904400" y="890725"/>
              <a:ext cx="52700" cy="52400"/>
            </a:xfrm>
            <a:custGeom>
              <a:avLst/>
              <a:gdLst/>
              <a:ahLst/>
              <a:cxnLst/>
              <a:rect l="l" t="t" r="r" b="b"/>
              <a:pathLst>
                <a:path w="2108" h="2096" extrusionOk="0">
                  <a:moveTo>
                    <a:pt x="1060" y="0"/>
                  </a:moveTo>
                  <a:cubicBezTo>
                    <a:pt x="476" y="0"/>
                    <a:pt x="0" y="476"/>
                    <a:pt x="0" y="1048"/>
                  </a:cubicBezTo>
                  <a:cubicBezTo>
                    <a:pt x="0" y="1631"/>
                    <a:pt x="476" y="2096"/>
                    <a:pt x="1060" y="2096"/>
                  </a:cubicBezTo>
                  <a:cubicBezTo>
                    <a:pt x="1631" y="2096"/>
                    <a:pt x="2108" y="1631"/>
                    <a:pt x="2108" y="1048"/>
                  </a:cubicBezTo>
                  <a:cubicBezTo>
                    <a:pt x="2108" y="476"/>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0062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31" y="2096"/>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1077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209200" y="890725"/>
              <a:ext cx="52700" cy="52400"/>
            </a:xfrm>
            <a:custGeom>
              <a:avLst/>
              <a:gdLst/>
              <a:ahLst/>
              <a:cxnLst/>
              <a:rect l="l" t="t" r="r" b="b"/>
              <a:pathLst>
                <a:path w="2108" h="2096" extrusionOk="0">
                  <a:moveTo>
                    <a:pt x="1048" y="0"/>
                  </a:moveTo>
                  <a:cubicBezTo>
                    <a:pt x="476" y="0"/>
                    <a:pt x="0" y="476"/>
                    <a:pt x="0" y="1048"/>
                  </a:cubicBezTo>
                  <a:cubicBezTo>
                    <a:pt x="0" y="1631"/>
                    <a:pt x="476" y="2096"/>
                    <a:pt x="1048" y="2096"/>
                  </a:cubicBezTo>
                  <a:cubicBezTo>
                    <a:pt x="1631" y="2096"/>
                    <a:pt x="2108" y="1631"/>
                    <a:pt x="2108" y="1048"/>
                  </a:cubicBezTo>
                  <a:cubicBezTo>
                    <a:pt x="2108"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3110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19" y="2096"/>
                    <a:pt x="2096" y="1631"/>
                    <a:pt x="2096" y="1048"/>
                  </a:cubicBezTo>
                  <a:cubicBezTo>
                    <a:pt x="2096" y="476"/>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4125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514000" y="890725"/>
              <a:ext cx="52400" cy="52400"/>
            </a:xfrm>
            <a:custGeom>
              <a:avLst/>
              <a:gdLst/>
              <a:ahLst/>
              <a:cxnLst/>
              <a:rect l="l" t="t" r="r" b="b"/>
              <a:pathLst>
                <a:path w="2096" h="2096" extrusionOk="0">
                  <a:moveTo>
                    <a:pt x="1048" y="0"/>
                  </a:moveTo>
                  <a:cubicBezTo>
                    <a:pt x="476" y="0"/>
                    <a:pt x="0" y="476"/>
                    <a:pt x="0" y="1048"/>
                  </a:cubicBezTo>
                  <a:cubicBezTo>
                    <a:pt x="0" y="1631"/>
                    <a:pt x="476" y="2096"/>
                    <a:pt x="1048" y="2096"/>
                  </a:cubicBezTo>
                  <a:cubicBezTo>
                    <a:pt x="1631" y="2096"/>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15500" y="890725"/>
              <a:ext cx="52700" cy="52400"/>
            </a:xfrm>
            <a:custGeom>
              <a:avLst/>
              <a:gdLst/>
              <a:ahLst/>
              <a:cxnLst/>
              <a:rect l="l" t="t" r="r" b="b"/>
              <a:pathLst>
                <a:path w="2108" h="2096" extrusionOk="0">
                  <a:moveTo>
                    <a:pt x="1048" y="0"/>
                  </a:moveTo>
                  <a:cubicBezTo>
                    <a:pt x="476" y="0"/>
                    <a:pt x="0" y="476"/>
                    <a:pt x="0" y="1048"/>
                  </a:cubicBezTo>
                  <a:cubicBezTo>
                    <a:pt x="0" y="1631"/>
                    <a:pt x="476" y="2096"/>
                    <a:pt x="1048" y="2096"/>
                  </a:cubicBezTo>
                  <a:cubicBezTo>
                    <a:pt x="1631" y="2096"/>
                    <a:pt x="2108" y="1631"/>
                    <a:pt x="2108" y="1048"/>
                  </a:cubicBezTo>
                  <a:cubicBezTo>
                    <a:pt x="2108"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7173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19" y="2096"/>
                    <a:pt x="2096" y="1631"/>
                    <a:pt x="2096" y="1048"/>
                  </a:cubicBezTo>
                  <a:cubicBezTo>
                    <a:pt x="2096" y="476"/>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188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20300" y="890725"/>
              <a:ext cx="52400" cy="52400"/>
            </a:xfrm>
            <a:custGeom>
              <a:avLst/>
              <a:gdLst/>
              <a:ahLst/>
              <a:cxnLst/>
              <a:rect l="l" t="t" r="r" b="b"/>
              <a:pathLst>
                <a:path w="2096" h="2096" extrusionOk="0">
                  <a:moveTo>
                    <a:pt x="1048" y="0"/>
                  </a:moveTo>
                  <a:cubicBezTo>
                    <a:pt x="476" y="0"/>
                    <a:pt x="0" y="476"/>
                    <a:pt x="0" y="1048"/>
                  </a:cubicBezTo>
                  <a:cubicBezTo>
                    <a:pt x="0" y="1631"/>
                    <a:pt x="476" y="2096"/>
                    <a:pt x="1048" y="2096"/>
                  </a:cubicBezTo>
                  <a:cubicBezTo>
                    <a:pt x="1631" y="2096"/>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021800" y="890725"/>
              <a:ext cx="52700" cy="52400"/>
            </a:xfrm>
            <a:custGeom>
              <a:avLst/>
              <a:gdLst/>
              <a:ahLst/>
              <a:cxnLst/>
              <a:rect l="l" t="t" r="r" b="b"/>
              <a:pathLst>
                <a:path w="2108" h="2096" extrusionOk="0">
                  <a:moveTo>
                    <a:pt x="1048" y="0"/>
                  </a:moveTo>
                  <a:cubicBezTo>
                    <a:pt x="477" y="0"/>
                    <a:pt x="0" y="476"/>
                    <a:pt x="0" y="1048"/>
                  </a:cubicBezTo>
                  <a:cubicBezTo>
                    <a:pt x="0" y="1631"/>
                    <a:pt x="477" y="2096"/>
                    <a:pt x="1048" y="2096"/>
                  </a:cubicBezTo>
                  <a:cubicBezTo>
                    <a:pt x="1631" y="2096"/>
                    <a:pt x="2108" y="1631"/>
                    <a:pt x="2108" y="1048"/>
                  </a:cubicBezTo>
                  <a:cubicBezTo>
                    <a:pt x="2108"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1236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19" y="2096"/>
                    <a:pt x="2096" y="1631"/>
                    <a:pt x="2096" y="1048"/>
                  </a:cubicBezTo>
                  <a:cubicBezTo>
                    <a:pt x="2096" y="476"/>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2251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326600" y="890725"/>
              <a:ext cx="52700" cy="52400"/>
            </a:xfrm>
            <a:custGeom>
              <a:avLst/>
              <a:gdLst/>
              <a:ahLst/>
              <a:cxnLst/>
              <a:rect l="l" t="t" r="r" b="b"/>
              <a:pathLst>
                <a:path w="2108" h="2096" extrusionOk="0">
                  <a:moveTo>
                    <a:pt x="1048" y="0"/>
                  </a:moveTo>
                  <a:cubicBezTo>
                    <a:pt x="477" y="0"/>
                    <a:pt x="0" y="476"/>
                    <a:pt x="0" y="1048"/>
                  </a:cubicBezTo>
                  <a:cubicBezTo>
                    <a:pt x="0" y="1631"/>
                    <a:pt x="477" y="2096"/>
                    <a:pt x="1048" y="2096"/>
                  </a:cubicBezTo>
                  <a:cubicBezTo>
                    <a:pt x="1631" y="2096"/>
                    <a:pt x="2108" y="1631"/>
                    <a:pt x="2108" y="1048"/>
                  </a:cubicBezTo>
                  <a:cubicBezTo>
                    <a:pt x="2108"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4284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19" y="2096"/>
                    <a:pt x="2096" y="1631"/>
                    <a:pt x="2096" y="1048"/>
                  </a:cubicBezTo>
                  <a:cubicBezTo>
                    <a:pt x="2096" y="476"/>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5299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6314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732900" y="890725"/>
              <a:ext cx="52400" cy="52400"/>
            </a:xfrm>
            <a:custGeom>
              <a:avLst/>
              <a:gdLst/>
              <a:ahLst/>
              <a:cxnLst/>
              <a:rect l="l" t="t" r="r" b="b"/>
              <a:pathLst>
                <a:path w="2096" h="2096" extrusionOk="0">
                  <a:moveTo>
                    <a:pt x="1048" y="0"/>
                  </a:moveTo>
                  <a:cubicBezTo>
                    <a:pt x="477" y="0"/>
                    <a:pt x="0" y="476"/>
                    <a:pt x="0" y="1048"/>
                  </a:cubicBezTo>
                  <a:cubicBezTo>
                    <a:pt x="0" y="1631"/>
                    <a:pt x="477" y="2096"/>
                    <a:pt x="1048" y="2096"/>
                  </a:cubicBezTo>
                  <a:cubicBezTo>
                    <a:pt x="1631" y="2096"/>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8347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19" y="2096"/>
                    <a:pt x="2096" y="1631"/>
                    <a:pt x="2096" y="1048"/>
                  </a:cubicBezTo>
                  <a:cubicBezTo>
                    <a:pt x="2096" y="476"/>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362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0377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139200" y="890725"/>
              <a:ext cx="52700" cy="52400"/>
            </a:xfrm>
            <a:custGeom>
              <a:avLst/>
              <a:gdLst/>
              <a:ahLst/>
              <a:cxnLst/>
              <a:rect l="l" t="t" r="r" b="b"/>
              <a:pathLst>
                <a:path w="2108" h="2096" extrusionOk="0">
                  <a:moveTo>
                    <a:pt x="1048" y="0"/>
                  </a:moveTo>
                  <a:cubicBezTo>
                    <a:pt x="477" y="0"/>
                    <a:pt x="0" y="476"/>
                    <a:pt x="0" y="1048"/>
                  </a:cubicBezTo>
                  <a:cubicBezTo>
                    <a:pt x="0" y="1631"/>
                    <a:pt x="477" y="2096"/>
                    <a:pt x="1048" y="2096"/>
                  </a:cubicBezTo>
                  <a:cubicBezTo>
                    <a:pt x="1631" y="2096"/>
                    <a:pt x="2108" y="1631"/>
                    <a:pt x="2108" y="1048"/>
                  </a:cubicBezTo>
                  <a:cubicBezTo>
                    <a:pt x="2108"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240700" y="890725"/>
              <a:ext cx="52700" cy="52400"/>
            </a:xfrm>
            <a:custGeom>
              <a:avLst/>
              <a:gdLst/>
              <a:ahLst/>
              <a:cxnLst/>
              <a:rect l="l" t="t" r="r" b="b"/>
              <a:pathLst>
                <a:path w="2108" h="2096" extrusionOk="0">
                  <a:moveTo>
                    <a:pt x="1060" y="0"/>
                  </a:moveTo>
                  <a:cubicBezTo>
                    <a:pt x="477" y="0"/>
                    <a:pt x="0" y="476"/>
                    <a:pt x="0" y="1048"/>
                  </a:cubicBezTo>
                  <a:cubicBezTo>
                    <a:pt x="0" y="1631"/>
                    <a:pt x="477" y="2096"/>
                    <a:pt x="1060" y="2096"/>
                  </a:cubicBezTo>
                  <a:cubicBezTo>
                    <a:pt x="1632" y="2096"/>
                    <a:pt x="2108" y="1631"/>
                    <a:pt x="2108" y="1048"/>
                  </a:cubicBezTo>
                  <a:cubicBezTo>
                    <a:pt x="2108" y="476"/>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3425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444000" y="890725"/>
              <a:ext cx="52400" cy="52400"/>
            </a:xfrm>
            <a:custGeom>
              <a:avLst/>
              <a:gdLst/>
              <a:ahLst/>
              <a:cxnLst/>
              <a:rect l="l" t="t" r="r" b="b"/>
              <a:pathLst>
                <a:path w="2096" h="2096" extrusionOk="0">
                  <a:moveTo>
                    <a:pt x="1048" y="0"/>
                  </a:moveTo>
                  <a:cubicBezTo>
                    <a:pt x="477" y="0"/>
                    <a:pt x="0" y="476"/>
                    <a:pt x="0" y="1048"/>
                  </a:cubicBezTo>
                  <a:cubicBezTo>
                    <a:pt x="0" y="1631"/>
                    <a:pt x="477" y="2096"/>
                    <a:pt x="1048" y="2096"/>
                  </a:cubicBezTo>
                  <a:cubicBezTo>
                    <a:pt x="1631" y="2096"/>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545500" y="890725"/>
              <a:ext cx="52700" cy="52400"/>
            </a:xfrm>
            <a:custGeom>
              <a:avLst/>
              <a:gdLst/>
              <a:ahLst/>
              <a:cxnLst/>
              <a:rect l="l" t="t" r="r" b="b"/>
              <a:pathLst>
                <a:path w="2108" h="2096" extrusionOk="0">
                  <a:moveTo>
                    <a:pt x="1060" y="0"/>
                  </a:moveTo>
                  <a:cubicBezTo>
                    <a:pt x="477" y="0"/>
                    <a:pt x="0" y="476"/>
                    <a:pt x="0" y="1048"/>
                  </a:cubicBezTo>
                  <a:cubicBezTo>
                    <a:pt x="0" y="1631"/>
                    <a:pt x="477" y="2096"/>
                    <a:pt x="1060" y="2096"/>
                  </a:cubicBezTo>
                  <a:cubicBezTo>
                    <a:pt x="1632" y="2096"/>
                    <a:pt x="2108" y="1631"/>
                    <a:pt x="2108" y="1048"/>
                  </a:cubicBezTo>
                  <a:cubicBezTo>
                    <a:pt x="2108" y="476"/>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6473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20" y="2096"/>
                    <a:pt x="2096" y="1631"/>
                    <a:pt x="2096" y="1048"/>
                  </a:cubicBezTo>
                  <a:cubicBezTo>
                    <a:pt x="2096" y="476"/>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7488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850300" y="890725"/>
              <a:ext cx="52400" cy="52400"/>
            </a:xfrm>
            <a:custGeom>
              <a:avLst/>
              <a:gdLst/>
              <a:ahLst/>
              <a:cxnLst/>
              <a:rect l="l" t="t" r="r" b="b"/>
              <a:pathLst>
                <a:path w="2096" h="2096" extrusionOk="0">
                  <a:moveTo>
                    <a:pt x="1048" y="0"/>
                  </a:moveTo>
                  <a:cubicBezTo>
                    <a:pt x="477" y="0"/>
                    <a:pt x="0" y="476"/>
                    <a:pt x="0" y="1048"/>
                  </a:cubicBezTo>
                  <a:cubicBezTo>
                    <a:pt x="0" y="1631"/>
                    <a:pt x="477" y="2096"/>
                    <a:pt x="1048" y="2096"/>
                  </a:cubicBezTo>
                  <a:cubicBezTo>
                    <a:pt x="1632" y="2096"/>
                    <a:pt x="2096" y="1631"/>
                    <a:pt x="2096" y="1048"/>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951800" y="890725"/>
              <a:ext cx="52700" cy="52400"/>
            </a:xfrm>
            <a:custGeom>
              <a:avLst/>
              <a:gdLst/>
              <a:ahLst/>
              <a:cxnLst/>
              <a:rect l="l" t="t" r="r" b="b"/>
              <a:pathLst>
                <a:path w="2108" h="2096" extrusionOk="0">
                  <a:moveTo>
                    <a:pt x="1048" y="0"/>
                  </a:moveTo>
                  <a:cubicBezTo>
                    <a:pt x="477" y="0"/>
                    <a:pt x="0" y="476"/>
                    <a:pt x="0" y="1048"/>
                  </a:cubicBezTo>
                  <a:cubicBezTo>
                    <a:pt x="0" y="1631"/>
                    <a:pt x="477" y="2096"/>
                    <a:pt x="1048" y="2096"/>
                  </a:cubicBezTo>
                  <a:cubicBezTo>
                    <a:pt x="1632" y="2096"/>
                    <a:pt x="2108" y="1631"/>
                    <a:pt x="2108" y="1048"/>
                  </a:cubicBezTo>
                  <a:cubicBezTo>
                    <a:pt x="2108"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0536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20" y="2096"/>
                    <a:pt x="2096" y="1631"/>
                    <a:pt x="2096" y="1048"/>
                  </a:cubicBezTo>
                  <a:cubicBezTo>
                    <a:pt x="2096" y="476"/>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1551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2" y="2096"/>
                    <a:pt x="2096" y="1631"/>
                    <a:pt x="2096" y="1048"/>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256600" y="890725"/>
              <a:ext cx="52400" cy="52400"/>
            </a:xfrm>
            <a:custGeom>
              <a:avLst/>
              <a:gdLst/>
              <a:ahLst/>
              <a:cxnLst/>
              <a:rect l="l" t="t" r="r" b="b"/>
              <a:pathLst>
                <a:path w="2096" h="2096" extrusionOk="0">
                  <a:moveTo>
                    <a:pt x="1048" y="0"/>
                  </a:moveTo>
                  <a:cubicBezTo>
                    <a:pt x="477" y="0"/>
                    <a:pt x="0" y="476"/>
                    <a:pt x="0" y="1048"/>
                  </a:cubicBezTo>
                  <a:cubicBezTo>
                    <a:pt x="0" y="1631"/>
                    <a:pt x="477" y="2096"/>
                    <a:pt x="1048" y="2096"/>
                  </a:cubicBezTo>
                  <a:cubicBezTo>
                    <a:pt x="1632" y="2096"/>
                    <a:pt x="2096" y="1631"/>
                    <a:pt x="2096" y="1048"/>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3584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20" y="2096"/>
                    <a:pt x="2096" y="1631"/>
                    <a:pt x="2096" y="1048"/>
                  </a:cubicBezTo>
                  <a:cubicBezTo>
                    <a:pt x="2096" y="476"/>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4599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2" y="2096"/>
                    <a:pt x="2096" y="1631"/>
                    <a:pt x="2096" y="1048"/>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5614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2" y="2096"/>
                    <a:pt x="2096" y="1631"/>
                    <a:pt x="2096" y="1048"/>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662900" y="890725"/>
              <a:ext cx="52400" cy="52400"/>
            </a:xfrm>
            <a:custGeom>
              <a:avLst/>
              <a:gdLst/>
              <a:ahLst/>
              <a:cxnLst/>
              <a:rect l="l" t="t" r="r" b="b"/>
              <a:pathLst>
                <a:path w="2096" h="2096" extrusionOk="0">
                  <a:moveTo>
                    <a:pt x="1048" y="0"/>
                  </a:moveTo>
                  <a:cubicBezTo>
                    <a:pt x="477" y="0"/>
                    <a:pt x="0" y="476"/>
                    <a:pt x="0" y="1048"/>
                  </a:cubicBezTo>
                  <a:cubicBezTo>
                    <a:pt x="0" y="1631"/>
                    <a:pt x="477" y="2096"/>
                    <a:pt x="1048" y="2096"/>
                  </a:cubicBezTo>
                  <a:cubicBezTo>
                    <a:pt x="1632" y="2096"/>
                    <a:pt x="2096" y="1631"/>
                    <a:pt x="2096" y="1048"/>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764400" y="890725"/>
              <a:ext cx="52700" cy="52400"/>
            </a:xfrm>
            <a:custGeom>
              <a:avLst/>
              <a:gdLst/>
              <a:ahLst/>
              <a:cxnLst/>
              <a:rect l="l" t="t" r="r" b="b"/>
              <a:pathLst>
                <a:path w="2108" h="2096" extrusionOk="0">
                  <a:moveTo>
                    <a:pt x="1060" y="0"/>
                  </a:moveTo>
                  <a:cubicBezTo>
                    <a:pt x="477" y="0"/>
                    <a:pt x="0" y="476"/>
                    <a:pt x="0" y="1048"/>
                  </a:cubicBezTo>
                  <a:cubicBezTo>
                    <a:pt x="0" y="1631"/>
                    <a:pt x="477" y="2096"/>
                    <a:pt x="1060" y="2096"/>
                  </a:cubicBezTo>
                  <a:cubicBezTo>
                    <a:pt x="1632" y="2096"/>
                    <a:pt x="2108" y="1631"/>
                    <a:pt x="2108" y="1048"/>
                  </a:cubicBezTo>
                  <a:cubicBezTo>
                    <a:pt x="2108" y="476"/>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8662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2" y="2096"/>
                    <a:pt x="2096" y="1631"/>
                    <a:pt x="2096" y="1048"/>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9677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2" y="2096"/>
                    <a:pt x="2096" y="1631"/>
                    <a:pt x="2096" y="1048"/>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069200" y="890725"/>
              <a:ext cx="52700" cy="52400"/>
            </a:xfrm>
            <a:custGeom>
              <a:avLst/>
              <a:gdLst/>
              <a:ahLst/>
              <a:cxnLst/>
              <a:rect l="l" t="t" r="r" b="b"/>
              <a:pathLst>
                <a:path w="2108" h="2096" extrusionOk="0">
                  <a:moveTo>
                    <a:pt x="1048" y="0"/>
                  </a:moveTo>
                  <a:cubicBezTo>
                    <a:pt x="477" y="0"/>
                    <a:pt x="0" y="476"/>
                    <a:pt x="0" y="1048"/>
                  </a:cubicBezTo>
                  <a:cubicBezTo>
                    <a:pt x="0" y="1631"/>
                    <a:pt x="477" y="2096"/>
                    <a:pt x="1048" y="2096"/>
                  </a:cubicBezTo>
                  <a:cubicBezTo>
                    <a:pt x="1632" y="2096"/>
                    <a:pt x="2108" y="1631"/>
                    <a:pt x="2108" y="1048"/>
                  </a:cubicBezTo>
                  <a:cubicBezTo>
                    <a:pt x="2108"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1710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20" y="2096"/>
                    <a:pt x="2096" y="1631"/>
                    <a:pt x="2096" y="1048"/>
                  </a:cubicBezTo>
                  <a:cubicBezTo>
                    <a:pt x="2096" y="476"/>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2725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2" y="2096"/>
                    <a:pt x="2096" y="1631"/>
                    <a:pt x="2096" y="1048"/>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6374000" y="890725"/>
              <a:ext cx="52400" cy="52400"/>
            </a:xfrm>
            <a:custGeom>
              <a:avLst/>
              <a:gdLst/>
              <a:ahLst/>
              <a:cxnLst/>
              <a:rect l="l" t="t" r="r" b="b"/>
              <a:pathLst>
                <a:path w="2096" h="2096" extrusionOk="0">
                  <a:moveTo>
                    <a:pt x="1048" y="0"/>
                  </a:moveTo>
                  <a:cubicBezTo>
                    <a:pt x="477" y="0"/>
                    <a:pt x="0" y="476"/>
                    <a:pt x="0" y="1048"/>
                  </a:cubicBezTo>
                  <a:cubicBezTo>
                    <a:pt x="0" y="1631"/>
                    <a:pt x="477" y="2096"/>
                    <a:pt x="1048" y="2096"/>
                  </a:cubicBezTo>
                  <a:cubicBezTo>
                    <a:pt x="1632" y="2096"/>
                    <a:pt x="2096" y="1631"/>
                    <a:pt x="2096" y="1048"/>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475500" y="890725"/>
              <a:ext cx="52700" cy="52400"/>
            </a:xfrm>
            <a:custGeom>
              <a:avLst/>
              <a:gdLst/>
              <a:ahLst/>
              <a:cxnLst/>
              <a:rect l="l" t="t" r="r" b="b"/>
              <a:pathLst>
                <a:path w="2108" h="2096" extrusionOk="0">
                  <a:moveTo>
                    <a:pt x="1048" y="0"/>
                  </a:moveTo>
                  <a:cubicBezTo>
                    <a:pt x="477" y="0"/>
                    <a:pt x="0" y="476"/>
                    <a:pt x="0" y="1048"/>
                  </a:cubicBezTo>
                  <a:cubicBezTo>
                    <a:pt x="0" y="1631"/>
                    <a:pt x="477" y="2096"/>
                    <a:pt x="1048" y="2096"/>
                  </a:cubicBezTo>
                  <a:cubicBezTo>
                    <a:pt x="1632" y="2096"/>
                    <a:pt x="2108" y="1631"/>
                    <a:pt x="2108" y="1048"/>
                  </a:cubicBezTo>
                  <a:cubicBezTo>
                    <a:pt x="2108"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65773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20" y="2096"/>
                    <a:pt x="2096" y="1631"/>
                    <a:pt x="2096" y="1048"/>
                  </a:cubicBezTo>
                  <a:cubicBezTo>
                    <a:pt x="2096" y="476"/>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66788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2" y="2096"/>
                    <a:pt x="2096" y="1631"/>
                    <a:pt x="2096" y="1048"/>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780300" y="890725"/>
              <a:ext cx="52400" cy="52400"/>
            </a:xfrm>
            <a:custGeom>
              <a:avLst/>
              <a:gdLst/>
              <a:ahLst/>
              <a:cxnLst/>
              <a:rect l="l" t="t" r="r" b="b"/>
              <a:pathLst>
                <a:path w="2096" h="2096" extrusionOk="0">
                  <a:moveTo>
                    <a:pt x="1048" y="0"/>
                  </a:moveTo>
                  <a:cubicBezTo>
                    <a:pt x="477" y="0"/>
                    <a:pt x="0" y="476"/>
                    <a:pt x="0" y="1048"/>
                  </a:cubicBezTo>
                  <a:cubicBezTo>
                    <a:pt x="0" y="1631"/>
                    <a:pt x="477" y="2096"/>
                    <a:pt x="1048" y="2096"/>
                  </a:cubicBezTo>
                  <a:cubicBezTo>
                    <a:pt x="1632" y="2096"/>
                    <a:pt x="2096" y="1631"/>
                    <a:pt x="2096" y="1048"/>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6881800" y="890725"/>
              <a:ext cx="52700" cy="52400"/>
            </a:xfrm>
            <a:custGeom>
              <a:avLst/>
              <a:gdLst/>
              <a:ahLst/>
              <a:cxnLst/>
              <a:rect l="l" t="t" r="r" b="b"/>
              <a:pathLst>
                <a:path w="2108" h="2096" extrusionOk="0">
                  <a:moveTo>
                    <a:pt x="1060" y="0"/>
                  </a:moveTo>
                  <a:cubicBezTo>
                    <a:pt x="477" y="0"/>
                    <a:pt x="1" y="476"/>
                    <a:pt x="1" y="1048"/>
                  </a:cubicBezTo>
                  <a:cubicBezTo>
                    <a:pt x="1" y="1631"/>
                    <a:pt x="477" y="2096"/>
                    <a:pt x="1060" y="2096"/>
                  </a:cubicBezTo>
                  <a:cubicBezTo>
                    <a:pt x="1632" y="2096"/>
                    <a:pt x="2108" y="1631"/>
                    <a:pt x="2108" y="1048"/>
                  </a:cubicBezTo>
                  <a:cubicBezTo>
                    <a:pt x="2108" y="476"/>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9836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20" y="2096"/>
                    <a:pt x="2096" y="1631"/>
                    <a:pt x="2096" y="1048"/>
                  </a:cubicBezTo>
                  <a:cubicBezTo>
                    <a:pt x="2096" y="476"/>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0851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2" y="2096"/>
                    <a:pt x="2096" y="1631"/>
                    <a:pt x="2096" y="1048"/>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186600" y="890725"/>
              <a:ext cx="52400" cy="52400"/>
            </a:xfrm>
            <a:custGeom>
              <a:avLst/>
              <a:gdLst/>
              <a:ahLst/>
              <a:cxnLst/>
              <a:rect l="l" t="t" r="r" b="b"/>
              <a:pathLst>
                <a:path w="2096" h="2096" extrusionOk="0">
                  <a:moveTo>
                    <a:pt x="1048" y="0"/>
                  </a:moveTo>
                  <a:cubicBezTo>
                    <a:pt x="477" y="0"/>
                    <a:pt x="1" y="476"/>
                    <a:pt x="1" y="1048"/>
                  </a:cubicBezTo>
                  <a:cubicBezTo>
                    <a:pt x="1" y="1631"/>
                    <a:pt x="477" y="2096"/>
                    <a:pt x="1048" y="2096"/>
                  </a:cubicBezTo>
                  <a:cubicBezTo>
                    <a:pt x="1632" y="2096"/>
                    <a:pt x="2096" y="1631"/>
                    <a:pt x="2096" y="1048"/>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72884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20" y="2096"/>
                    <a:pt x="2096" y="1631"/>
                    <a:pt x="2096" y="1048"/>
                  </a:cubicBezTo>
                  <a:cubicBezTo>
                    <a:pt x="2096" y="476"/>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79200" y="1045800"/>
              <a:ext cx="52700" cy="52400"/>
            </a:xfrm>
            <a:custGeom>
              <a:avLst/>
              <a:gdLst/>
              <a:ahLst/>
              <a:cxnLst/>
              <a:rect l="l" t="t" r="r" b="b"/>
              <a:pathLst>
                <a:path w="2108" h="2096" extrusionOk="0">
                  <a:moveTo>
                    <a:pt x="1048" y="0"/>
                  </a:moveTo>
                  <a:cubicBezTo>
                    <a:pt x="476" y="0"/>
                    <a:pt x="0" y="477"/>
                    <a:pt x="0" y="1048"/>
                  </a:cubicBezTo>
                  <a:cubicBezTo>
                    <a:pt x="0" y="1631"/>
                    <a:pt x="476" y="2096"/>
                    <a:pt x="1048" y="2096"/>
                  </a:cubicBezTo>
                  <a:cubicBezTo>
                    <a:pt x="1631" y="2096"/>
                    <a:pt x="2107" y="1631"/>
                    <a:pt x="2107" y="1048"/>
                  </a:cubicBezTo>
                  <a:cubicBezTo>
                    <a:pt x="2107"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80700" y="1045800"/>
              <a:ext cx="52700" cy="52400"/>
            </a:xfrm>
            <a:custGeom>
              <a:avLst/>
              <a:gdLst/>
              <a:ahLst/>
              <a:cxnLst/>
              <a:rect l="l" t="t" r="r" b="b"/>
              <a:pathLst>
                <a:path w="2108" h="2096" extrusionOk="0">
                  <a:moveTo>
                    <a:pt x="1060" y="0"/>
                  </a:moveTo>
                  <a:cubicBezTo>
                    <a:pt x="476" y="0"/>
                    <a:pt x="0" y="477"/>
                    <a:pt x="0" y="1048"/>
                  </a:cubicBezTo>
                  <a:cubicBezTo>
                    <a:pt x="0" y="1631"/>
                    <a:pt x="476" y="2096"/>
                    <a:pt x="1060" y="2096"/>
                  </a:cubicBezTo>
                  <a:cubicBezTo>
                    <a:pt x="1631" y="2096"/>
                    <a:pt x="2108" y="1631"/>
                    <a:pt x="2108" y="1048"/>
                  </a:cubicBezTo>
                  <a:cubicBezTo>
                    <a:pt x="2108" y="477"/>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4825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31" y="2096"/>
                    <a:pt x="2096" y="1631"/>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84000" y="1045800"/>
              <a:ext cx="52400" cy="52400"/>
            </a:xfrm>
            <a:custGeom>
              <a:avLst/>
              <a:gdLst/>
              <a:ahLst/>
              <a:cxnLst/>
              <a:rect l="l" t="t" r="r" b="b"/>
              <a:pathLst>
                <a:path w="2096" h="2096" extrusionOk="0">
                  <a:moveTo>
                    <a:pt x="1048" y="0"/>
                  </a:moveTo>
                  <a:cubicBezTo>
                    <a:pt x="476" y="0"/>
                    <a:pt x="0" y="477"/>
                    <a:pt x="0" y="1048"/>
                  </a:cubicBezTo>
                  <a:cubicBezTo>
                    <a:pt x="0" y="1631"/>
                    <a:pt x="476" y="2096"/>
                    <a:pt x="1048" y="2096"/>
                  </a:cubicBezTo>
                  <a:cubicBezTo>
                    <a:pt x="1631" y="2096"/>
                    <a:pt x="2096" y="1631"/>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85500" y="1045800"/>
              <a:ext cx="52700" cy="52400"/>
            </a:xfrm>
            <a:custGeom>
              <a:avLst/>
              <a:gdLst/>
              <a:ahLst/>
              <a:cxnLst/>
              <a:rect l="l" t="t" r="r" b="b"/>
              <a:pathLst>
                <a:path w="2108" h="2096" extrusionOk="0">
                  <a:moveTo>
                    <a:pt x="1048" y="0"/>
                  </a:moveTo>
                  <a:cubicBezTo>
                    <a:pt x="476" y="0"/>
                    <a:pt x="0" y="477"/>
                    <a:pt x="0" y="1048"/>
                  </a:cubicBezTo>
                  <a:cubicBezTo>
                    <a:pt x="0" y="1631"/>
                    <a:pt x="476" y="2096"/>
                    <a:pt x="1048" y="2096"/>
                  </a:cubicBezTo>
                  <a:cubicBezTo>
                    <a:pt x="1631" y="2096"/>
                    <a:pt x="2108" y="1631"/>
                    <a:pt x="2108" y="1048"/>
                  </a:cubicBezTo>
                  <a:cubicBezTo>
                    <a:pt x="2108"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7873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19" y="2096"/>
                    <a:pt x="2096" y="1631"/>
                    <a:pt x="2096" y="1048"/>
                  </a:cubicBezTo>
                  <a:cubicBezTo>
                    <a:pt x="2096" y="477"/>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8888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31" y="2096"/>
                    <a:pt x="2096" y="1631"/>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990300" y="1045800"/>
              <a:ext cx="52400" cy="52400"/>
            </a:xfrm>
            <a:custGeom>
              <a:avLst/>
              <a:gdLst/>
              <a:ahLst/>
              <a:cxnLst/>
              <a:rect l="l" t="t" r="r" b="b"/>
              <a:pathLst>
                <a:path w="2096" h="2096" extrusionOk="0">
                  <a:moveTo>
                    <a:pt x="1048" y="0"/>
                  </a:moveTo>
                  <a:cubicBezTo>
                    <a:pt x="476" y="0"/>
                    <a:pt x="0" y="477"/>
                    <a:pt x="0" y="1048"/>
                  </a:cubicBezTo>
                  <a:cubicBezTo>
                    <a:pt x="0" y="1631"/>
                    <a:pt x="476" y="2096"/>
                    <a:pt x="1048" y="2096"/>
                  </a:cubicBezTo>
                  <a:cubicBezTo>
                    <a:pt x="1631" y="2096"/>
                    <a:pt x="2096" y="1631"/>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091800" y="1045800"/>
              <a:ext cx="52700" cy="52400"/>
            </a:xfrm>
            <a:custGeom>
              <a:avLst/>
              <a:gdLst/>
              <a:ahLst/>
              <a:cxnLst/>
              <a:rect l="l" t="t" r="r" b="b"/>
              <a:pathLst>
                <a:path w="2108" h="2096" extrusionOk="0">
                  <a:moveTo>
                    <a:pt x="1060" y="0"/>
                  </a:moveTo>
                  <a:cubicBezTo>
                    <a:pt x="476" y="0"/>
                    <a:pt x="0" y="477"/>
                    <a:pt x="0" y="1048"/>
                  </a:cubicBezTo>
                  <a:cubicBezTo>
                    <a:pt x="0" y="1631"/>
                    <a:pt x="476" y="2096"/>
                    <a:pt x="1060" y="2096"/>
                  </a:cubicBezTo>
                  <a:cubicBezTo>
                    <a:pt x="1631" y="2096"/>
                    <a:pt x="2108" y="1631"/>
                    <a:pt x="2108" y="1048"/>
                  </a:cubicBezTo>
                  <a:cubicBezTo>
                    <a:pt x="2108" y="477"/>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1936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19" y="2096"/>
                    <a:pt x="2096" y="1631"/>
                    <a:pt x="2096" y="1048"/>
                  </a:cubicBezTo>
                  <a:cubicBezTo>
                    <a:pt x="2096" y="477"/>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2951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31" y="2096"/>
                    <a:pt x="2096" y="1631"/>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396600" y="1045800"/>
              <a:ext cx="52400" cy="52400"/>
            </a:xfrm>
            <a:custGeom>
              <a:avLst/>
              <a:gdLst/>
              <a:ahLst/>
              <a:cxnLst/>
              <a:rect l="l" t="t" r="r" b="b"/>
              <a:pathLst>
                <a:path w="2096" h="2096" extrusionOk="0">
                  <a:moveTo>
                    <a:pt x="1048" y="0"/>
                  </a:moveTo>
                  <a:cubicBezTo>
                    <a:pt x="476" y="0"/>
                    <a:pt x="0" y="477"/>
                    <a:pt x="0" y="1048"/>
                  </a:cubicBezTo>
                  <a:cubicBezTo>
                    <a:pt x="0" y="1631"/>
                    <a:pt x="476" y="2096"/>
                    <a:pt x="1048" y="2096"/>
                  </a:cubicBezTo>
                  <a:cubicBezTo>
                    <a:pt x="1631" y="2096"/>
                    <a:pt x="2096" y="1631"/>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4984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19" y="2096"/>
                    <a:pt x="2096" y="1631"/>
                    <a:pt x="2096" y="1048"/>
                  </a:cubicBezTo>
                  <a:cubicBezTo>
                    <a:pt x="2096" y="477"/>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5999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31" y="2096"/>
                    <a:pt x="2096" y="1631"/>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7014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31" y="2096"/>
                    <a:pt x="2096" y="1631"/>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802900" y="1045800"/>
              <a:ext cx="52700" cy="52400"/>
            </a:xfrm>
            <a:custGeom>
              <a:avLst/>
              <a:gdLst/>
              <a:ahLst/>
              <a:cxnLst/>
              <a:rect l="l" t="t" r="r" b="b"/>
              <a:pathLst>
                <a:path w="2108" h="2096" extrusionOk="0">
                  <a:moveTo>
                    <a:pt x="1048" y="0"/>
                  </a:moveTo>
                  <a:cubicBezTo>
                    <a:pt x="476" y="0"/>
                    <a:pt x="0" y="477"/>
                    <a:pt x="0" y="1048"/>
                  </a:cubicBezTo>
                  <a:cubicBezTo>
                    <a:pt x="0" y="1631"/>
                    <a:pt x="476" y="2096"/>
                    <a:pt x="1048" y="2096"/>
                  </a:cubicBezTo>
                  <a:cubicBezTo>
                    <a:pt x="1631" y="2096"/>
                    <a:pt x="2108" y="1631"/>
                    <a:pt x="2108" y="1048"/>
                  </a:cubicBezTo>
                  <a:cubicBezTo>
                    <a:pt x="2108"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904400" y="1045800"/>
              <a:ext cx="52700" cy="52400"/>
            </a:xfrm>
            <a:custGeom>
              <a:avLst/>
              <a:gdLst/>
              <a:ahLst/>
              <a:cxnLst/>
              <a:rect l="l" t="t" r="r" b="b"/>
              <a:pathLst>
                <a:path w="2108" h="2096" extrusionOk="0">
                  <a:moveTo>
                    <a:pt x="1060" y="0"/>
                  </a:moveTo>
                  <a:cubicBezTo>
                    <a:pt x="476" y="0"/>
                    <a:pt x="0" y="477"/>
                    <a:pt x="0" y="1048"/>
                  </a:cubicBezTo>
                  <a:cubicBezTo>
                    <a:pt x="0" y="1631"/>
                    <a:pt x="476" y="2096"/>
                    <a:pt x="1060" y="2096"/>
                  </a:cubicBezTo>
                  <a:cubicBezTo>
                    <a:pt x="1631" y="2096"/>
                    <a:pt x="2108" y="1631"/>
                    <a:pt x="2108" y="1048"/>
                  </a:cubicBezTo>
                  <a:cubicBezTo>
                    <a:pt x="2108" y="477"/>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20062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31" y="2096"/>
                    <a:pt x="2096" y="1631"/>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21077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2209200" y="1045800"/>
              <a:ext cx="52700" cy="52400"/>
            </a:xfrm>
            <a:custGeom>
              <a:avLst/>
              <a:gdLst/>
              <a:ahLst/>
              <a:cxnLst/>
              <a:rect l="l" t="t" r="r" b="b"/>
              <a:pathLst>
                <a:path w="2108" h="2096" extrusionOk="0">
                  <a:moveTo>
                    <a:pt x="1048" y="0"/>
                  </a:moveTo>
                  <a:cubicBezTo>
                    <a:pt x="476" y="0"/>
                    <a:pt x="0" y="477"/>
                    <a:pt x="0" y="1048"/>
                  </a:cubicBezTo>
                  <a:cubicBezTo>
                    <a:pt x="0" y="1631"/>
                    <a:pt x="476" y="2096"/>
                    <a:pt x="1048" y="2096"/>
                  </a:cubicBezTo>
                  <a:cubicBezTo>
                    <a:pt x="1631" y="2096"/>
                    <a:pt x="2108" y="1631"/>
                    <a:pt x="2108" y="1048"/>
                  </a:cubicBezTo>
                  <a:cubicBezTo>
                    <a:pt x="2108"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23110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19" y="2096"/>
                    <a:pt x="2096" y="1631"/>
                    <a:pt x="2096" y="1048"/>
                  </a:cubicBezTo>
                  <a:cubicBezTo>
                    <a:pt x="2096" y="477"/>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24125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2514000" y="1045800"/>
              <a:ext cx="52400" cy="52400"/>
            </a:xfrm>
            <a:custGeom>
              <a:avLst/>
              <a:gdLst/>
              <a:ahLst/>
              <a:cxnLst/>
              <a:rect l="l" t="t" r="r" b="b"/>
              <a:pathLst>
                <a:path w="2096" h="2096" extrusionOk="0">
                  <a:moveTo>
                    <a:pt x="1048" y="0"/>
                  </a:moveTo>
                  <a:cubicBezTo>
                    <a:pt x="476" y="0"/>
                    <a:pt x="0" y="477"/>
                    <a:pt x="0" y="1048"/>
                  </a:cubicBezTo>
                  <a:cubicBezTo>
                    <a:pt x="0" y="1631"/>
                    <a:pt x="476" y="2096"/>
                    <a:pt x="1048" y="2096"/>
                  </a:cubicBezTo>
                  <a:cubicBezTo>
                    <a:pt x="1631" y="2096"/>
                    <a:pt x="2096" y="1631"/>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2615500" y="1045800"/>
              <a:ext cx="52700" cy="52400"/>
            </a:xfrm>
            <a:custGeom>
              <a:avLst/>
              <a:gdLst/>
              <a:ahLst/>
              <a:cxnLst/>
              <a:rect l="l" t="t" r="r" b="b"/>
              <a:pathLst>
                <a:path w="2108" h="2096" extrusionOk="0">
                  <a:moveTo>
                    <a:pt x="1048" y="0"/>
                  </a:moveTo>
                  <a:cubicBezTo>
                    <a:pt x="476" y="0"/>
                    <a:pt x="0" y="477"/>
                    <a:pt x="0" y="1048"/>
                  </a:cubicBezTo>
                  <a:cubicBezTo>
                    <a:pt x="0" y="1631"/>
                    <a:pt x="476" y="2096"/>
                    <a:pt x="1048" y="2096"/>
                  </a:cubicBezTo>
                  <a:cubicBezTo>
                    <a:pt x="1631" y="2096"/>
                    <a:pt x="2108" y="1631"/>
                    <a:pt x="2108" y="1048"/>
                  </a:cubicBezTo>
                  <a:cubicBezTo>
                    <a:pt x="2108"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27173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19" y="2096"/>
                    <a:pt x="2096" y="1631"/>
                    <a:pt x="2096" y="1048"/>
                  </a:cubicBezTo>
                  <a:cubicBezTo>
                    <a:pt x="2096" y="477"/>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28188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2920300" y="1045800"/>
              <a:ext cx="52400" cy="52400"/>
            </a:xfrm>
            <a:custGeom>
              <a:avLst/>
              <a:gdLst/>
              <a:ahLst/>
              <a:cxnLst/>
              <a:rect l="l" t="t" r="r" b="b"/>
              <a:pathLst>
                <a:path w="2096" h="2096" extrusionOk="0">
                  <a:moveTo>
                    <a:pt x="1048" y="0"/>
                  </a:moveTo>
                  <a:cubicBezTo>
                    <a:pt x="476" y="0"/>
                    <a:pt x="0" y="477"/>
                    <a:pt x="0" y="1048"/>
                  </a:cubicBezTo>
                  <a:cubicBezTo>
                    <a:pt x="0" y="1631"/>
                    <a:pt x="476" y="2096"/>
                    <a:pt x="1048" y="2096"/>
                  </a:cubicBezTo>
                  <a:cubicBezTo>
                    <a:pt x="1631" y="2096"/>
                    <a:pt x="2096" y="1631"/>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3021800" y="1045800"/>
              <a:ext cx="52700" cy="52400"/>
            </a:xfrm>
            <a:custGeom>
              <a:avLst/>
              <a:gdLst/>
              <a:ahLst/>
              <a:cxnLst/>
              <a:rect l="l" t="t" r="r" b="b"/>
              <a:pathLst>
                <a:path w="2108" h="2096" extrusionOk="0">
                  <a:moveTo>
                    <a:pt x="1048" y="0"/>
                  </a:moveTo>
                  <a:cubicBezTo>
                    <a:pt x="477" y="0"/>
                    <a:pt x="0" y="477"/>
                    <a:pt x="0" y="1048"/>
                  </a:cubicBezTo>
                  <a:cubicBezTo>
                    <a:pt x="0" y="1631"/>
                    <a:pt x="477" y="2096"/>
                    <a:pt x="1048" y="2096"/>
                  </a:cubicBezTo>
                  <a:cubicBezTo>
                    <a:pt x="1631" y="2096"/>
                    <a:pt x="2108" y="1631"/>
                    <a:pt x="2108" y="1048"/>
                  </a:cubicBezTo>
                  <a:cubicBezTo>
                    <a:pt x="2108"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31236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19" y="2096"/>
                    <a:pt x="2096" y="1631"/>
                    <a:pt x="2096" y="1048"/>
                  </a:cubicBezTo>
                  <a:cubicBezTo>
                    <a:pt x="2096" y="477"/>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32251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326600" y="1045800"/>
              <a:ext cx="52700" cy="52400"/>
            </a:xfrm>
            <a:custGeom>
              <a:avLst/>
              <a:gdLst/>
              <a:ahLst/>
              <a:cxnLst/>
              <a:rect l="l" t="t" r="r" b="b"/>
              <a:pathLst>
                <a:path w="2108" h="2096" extrusionOk="0">
                  <a:moveTo>
                    <a:pt x="1048" y="0"/>
                  </a:moveTo>
                  <a:cubicBezTo>
                    <a:pt x="477" y="0"/>
                    <a:pt x="0" y="477"/>
                    <a:pt x="0" y="1048"/>
                  </a:cubicBezTo>
                  <a:cubicBezTo>
                    <a:pt x="0" y="1631"/>
                    <a:pt x="477" y="2096"/>
                    <a:pt x="1048" y="2096"/>
                  </a:cubicBezTo>
                  <a:cubicBezTo>
                    <a:pt x="1631" y="2096"/>
                    <a:pt x="2108" y="1631"/>
                    <a:pt x="2108" y="1048"/>
                  </a:cubicBezTo>
                  <a:cubicBezTo>
                    <a:pt x="2108"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4284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19" y="2096"/>
                    <a:pt x="2096" y="1631"/>
                    <a:pt x="2096" y="1048"/>
                  </a:cubicBezTo>
                  <a:cubicBezTo>
                    <a:pt x="2096" y="477"/>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35299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36314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732900" y="1045800"/>
              <a:ext cx="52400" cy="52400"/>
            </a:xfrm>
            <a:custGeom>
              <a:avLst/>
              <a:gdLst/>
              <a:ahLst/>
              <a:cxnLst/>
              <a:rect l="l" t="t" r="r" b="b"/>
              <a:pathLst>
                <a:path w="2096" h="2096" extrusionOk="0">
                  <a:moveTo>
                    <a:pt x="1048" y="0"/>
                  </a:moveTo>
                  <a:cubicBezTo>
                    <a:pt x="477" y="0"/>
                    <a:pt x="0" y="477"/>
                    <a:pt x="0" y="1048"/>
                  </a:cubicBezTo>
                  <a:cubicBezTo>
                    <a:pt x="0" y="1631"/>
                    <a:pt x="477" y="2096"/>
                    <a:pt x="1048" y="2096"/>
                  </a:cubicBezTo>
                  <a:cubicBezTo>
                    <a:pt x="1631" y="2096"/>
                    <a:pt x="2096" y="1631"/>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8347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19" y="2096"/>
                    <a:pt x="2096" y="1631"/>
                    <a:pt x="2096" y="1048"/>
                  </a:cubicBezTo>
                  <a:cubicBezTo>
                    <a:pt x="2096" y="477"/>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9362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40377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4139200" y="1045800"/>
              <a:ext cx="52700" cy="52400"/>
            </a:xfrm>
            <a:custGeom>
              <a:avLst/>
              <a:gdLst/>
              <a:ahLst/>
              <a:cxnLst/>
              <a:rect l="l" t="t" r="r" b="b"/>
              <a:pathLst>
                <a:path w="2108" h="2096" extrusionOk="0">
                  <a:moveTo>
                    <a:pt x="1048" y="0"/>
                  </a:moveTo>
                  <a:cubicBezTo>
                    <a:pt x="477" y="0"/>
                    <a:pt x="0" y="477"/>
                    <a:pt x="0" y="1048"/>
                  </a:cubicBezTo>
                  <a:cubicBezTo>
                    <a:pt x="0" y="1631"/>
                    <a:pt x="477" y="2096"/>
                    <a:pt x="1048" y="2096"/>
                  </a:cubicBezTo>
                  <a:cubicBezTo>
                    <a:pt x="1631" y="2096"/>
                    <a:pt x="2108" y="1631"/>
                    <a:pt x="2108" y="1048"/>
                  </a:cubicBezTo>
                  <a:cubicBezTo>
                    <a:pt x="2108"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4240700" y="1045800"/>
              <a:ext cx="52700" cy="52400"/>
            </a:xfrm>
            <a:custGeom>
              <a:avLst/>
              <a:gdLst/>
              <a:ahLst/>
              <a:cxnLst/>
              <a:rect l="l" t="t" r="r" b="b"/>
              <a:pathLst>
                <a:path w="2108" h="2096" extrusionOk="0">
                  <a:moveTo>
                    <a:pt x="1060" y="0"/>
                  </a:moveTo>
                  <a:cubicBezTo>
                    <a:pt x="477" y="0"/>
                    <a:pt x="0" y="477"/>
                    <a:pt x="0" y="1048"/>
                  </a:cubicBezTo>
                  <a:cubicBezTo>
                    <a:pt x="0" y="1631"/>
                    <a:pt x="477" y="2096"/>
                    <a:pt x="1060" y="2096"/>
                  </a:cubicBezTo>
                  <a:cubicBezTo>
                    <a:pt x="1632" y="2096"/>
                    <a:pt x="2108" y="1631"/>
                    <a:pt x="2108" y="1048"/>
                  </a:cubicBezTo>
                  <a:cubicBezTo>
                    <a:pt x="2108" y="477"/>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43425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4444000" y="1045800"/>
              <a:ext cx="52400" cy="52400"/>
            </a:xfrm>
            <a:custGeom>
              <a:avLst/>
              <a:gdLst/>
              <a:ahLst/>
              <a:cxnLst/>
              <a:rect l="l" t="t" r="r" b="b"/>
              <a:pathLst>
                <a:path w="2096" h="2096" extrusionOk="0">
                  <a:moveTo>
                    <a:pt x="1048" y="0"/>
                  </a:moveTo>
                  <a:cubicBezTo>
                    <a:pt x="477" y="0"/>
                    <a:pt x="0" y="477"/>
                    <a:pt x="0" y="1048"/>
                  </a:cubicBezTo>
                  <a:cubicBezTo>
                    <a:pt x="0" y="1631"/>
                    <a:pt x="477" y="2096"/>
                    <a:pt x="1048" y="2096"/>
                  </a:cubicBezTo>
                  <a:cubicBezTo>
                    <a:pt x="1631" y="2096"/>
                    <a:pt x="2096" y="1631"/>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4545500" y="1045800"/>
              <a:ext cx="52700" cy="52400"/>
            </a:xfrm>
            <a:custGeom>
              <a:avLst/>
              <a:gdLst/>
              <a:ahLst/>
              <a:cxnLst/>
              <a:rect l="l" t="t" r="r" b="b"/>
              <a:pathLst>
                <a:path w="2108" h="2096" extrusionOk="0">
                  <a:moveTo>
                    <a:pt x="1060" y="0"/>
                  </a:moveTo>
                  <a:cubicBezTo>
                    <a:pt x="477" y="0"/>
                    <a:pt x="0" y="477"/>
                    <a:pt x="0" y="1048"/>
                  </a:cubicBezTo>
                  <a:cubicBezTo>
                    <a:pt x="0" y="1631"/>
                    <a:pt x="477" y="2096"/>
                    <a:pt x="1060" y="2096"/>
                  </a:cubicBezTo>
                  <a:cubicBezTo>
                    <a:pt x="1632" y="2096"/>
                    <a:pt x="2108" y="1631"/>
                    <a:pt x="2108" y="1048"/>
                  </a:cubicBezTo>
                  <a:cubicBezTo>
                    <a:pt x="2108" y="477"/>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46473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20" y="2096"/>
                    <a:pt x="2096" y="1631"/>
                    <a:pt x="2096" y="1048"/>
                  </a:cubicBezTo>
                  <a:cubicBezTo>
                    <a:pt x="2096" y="477"/>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47488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4850300" y="1045800"/>
              <a:ext cx="52400" cy="52400"/>
            </a:xfrm>
            <a:custGeom>
              <a:avLst/>
              <a:gdLst/>
              <a:ahLst/>
              <a:cxnLst/>
              <a:rect l="l" t="t" r="r" b="b"/>
              <a:pathLst>
                <a:path w="2096" h="2096" extrusionOk="0">
                  <a:moveTo>
                    <a:pt x="1048" y="0"/>
                  </a:moveTo>
                  <a:cubicBezTo>
                    <a:pt x="477" y="0"/>
                    <a:pt x="0" y="477"/>
                    <a:pt x="0" y="1048"/>
                  </a:cubicBezTo>
                  <a:cubicBezTo>
                    <a:pt x="0" y="1631"/>
                    <a:pt x="477" y="2096"/>
                    <a:pt x="1048" y="2096"/>
                  </a:cubicBezTo>
                  <a:cubicBezTo>
                    <a:pt x="1632" y="2096"/>
                    <a:pt x="2096" y="1631"/>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4951800" y="1045800"/>
              <a:ext cx="52700" cy="52400"/>
            </a:xfrm>
            <a:custGeom>
              <a:avLst/>
              <a:gdLst/>
              <a:ahLst/>
              <a:cxnLst/>
              <a:rect l="l" t="t" r="r" b="b"/>
              <a:pathLst>
                <a:path w="2108" h="2096" extrusionOk="0">
                  <a:moveTo>
                    <a:pt x="1048" y="0"/>
                  </a:moveTo>
                  <a:cubicBezTo>
                    <a:pt x="477" y="0"/>
                    <a:pt x="0" y="477"/>
                    <a:pt x="0" y="1048"/>
                  </a:cubicBezTo>
                  <a:cubicBezTo>
                    <a:pt x="0" y="1631"/>
                    <a:pt x="477" y="2096"/>
                    <a:pt x="1048" y="2096"/>
                  </a:cubicBezTo>
                  <a:cubicBezTo>
                    <a:pt x="1632" y="2096"/>
                    <a:pt x="2108" y="1631"/>
                    <a:pt x="2108" y="1048"/>
                  </a:cubicBezTo>
                  <a:cubicBezTo>
                    <a:pt x="2108"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50536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20" y="2096"/>
                    <a:pt x="2096" y="1631"/>
                    <a:pt x="2096" y="1048"/>
                  </a:cubicBezTo>
                  <a:cubicBezTo>
                    <a:pt x="2096" y="477"/>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51551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2" y="2096"/>
                    <a:pt x="2096" y="1631"/>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5256600" y="1045800"/>
              <a:ext cx="52400" cy="52400"/>
            </a:xfrm>
            <a:custGeom>
              <a:avLst/>
              <a:gdLst/>
              <a:ahLst/>
              <a:cxnLst/>
              <a:rect l="l" t="t" r="r" b="b"/>
              <a:pathLst>
                <a:path w="2096" h="2096" extrusionOk="0">
                  <a:moveTo>
                    <a:pt x="1048" y="0"/>
                  </a:moveTo>
                  <a:cubicBezTo>
                    <a:pt x="477" y="0"/>
                    <a:pt x="0" y="477"/>
                    <a:pt x="0" y="1048"/>
                  </a:cubicBezTo>
                  <a:cubicBezTo>
                    <a:pt x="0" y="1631"/>
                    <a:pt x="477" y="2096"/>
                    <a:pt x="1048" y="2096"/>
                  </a:cubicBezTo>
                  <a:cubicBezTo>
                    <a:pt x="1632" y="2096"/>
                    <a:pt x="2096" y="1631"/>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53584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20" y="2096"/>
                    <a:pt x="2096" y="1631"/>
                    <a:pt x="2096" y="1048"/>
                  </a:cubicBezTo>
                  <a:cubicBezTo>
                    <a:pt x="2096" y="477"/>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54599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2" y="2096"/>
                    <a:pt x="2096" y="1631"/>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55614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2" y="2096"/>
                    <a:pt x="2096" y="1631"/>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5662900" y="1045800"/>
              <a:ext cx="52400" cy="52400"/>
            </a:xfrm>
            <a:custGeom>
              <a:avLst/>
              <a:gdLst/>
              <a:ahLst/>
              <a:cxnLst/>
              <a:rect l="l" t="t" r="r" b="b"/>
              <a:pathLst>
                <a:path w="2096" h="2096" extrusionOk="0">
                  <a:moveTo>
                    <a:pt x="1048" y="0"/>
                  </a:moveTo>
                  <a:cubicBezTo>
                    <a:pt x="477" y="0"/>
                    <a:pt x="0" y="477"/>
                    <a:pt x="0" y="1048"/>
                  </a:cubicBezTo>
                  <a:cubicBezTo>
                    <a:pt x="0" y="1631"/>
                    <a:pt x="477" y="2096"/>
                    <a:pt x="1048" y="2096"/>
                  </a:cubicBezTo>
                  <a:cubicBezTo>
                    <a:pt x="1632" y="2096"/>
                    <a:pt x="2096" y="1631"/>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5764400" y="1045800"/>
              <a:ext cx="52700" cy="52400"/>
            </a:xfrm>
            <a:custGeom>
              <a:avLst/>
              <a:gdLst/>
              <a:ahLst/>
              <a:cxnLst/>
              <a:rect l="l" t="t" r="r" b="b"/>
              <a:pathLst>
                <a:path w="2108" h="2096" extrusionOk="0">
                  <a:moveTo>
                    <a:pt x="1060" y="0"/>
                  </a:moveTo>
                  <a:cubicBezTo>
                    <a:pt x="477" y="0"/>
                    <a:pt x="0" y="477"/>
                    <a:pt x="0" y="1048"/>
                  </a:cubicBezTo>
                  <a:cubicBezTo>
                    <a:pt x="0" y="1631"/>
                    <a:pt x="477" y="2096"/>
                    <a:pt x="1060" y="2096"/>
                  </a:cubicBezTo>
                  <a:cubicBezTo>
                    <a:pt x="1632" y="2096"/>
                    <a:pt x="2108" y="1631"/>
                    <a:pt x="2108" y="1048"/>
                  </a:cubicBezTo>
                  <a:cubicBezTo>
                    <a:pt x="2108" y="477"/>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58662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2" y="2096"/>
                    <a:pt x="2096" y="1631"/>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59677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2" y="2096"/>
                    <a:pt x="2096" y="1631"/>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6069200" y="1045800"/>
              <a:ext cx="52700" cy="52400"/>
            </a:xfrm>
            <a:custGeom>
              <a:avLst/>
              <a:gdLst/>
              <a:ahLst/>
              <a:cxnLst/>
              <a:rect l="l" t="t" r="r" b="b"/>
              <a:pathLst>
                <a:path w="2108" h="2096" extrusionOk="0">
                  <a:moveTo>
                    <a:pt x="1048" y="0"/>
                  </a:moveTo>
                  <a:cubicBezTo>
                    <a:pt x="477" y="0"/>
                    <a:pt x="0" y="477"/>
                    <a:pt x="0" y="1048"/>
                  </a:cubicBezTo>
                  <a:cubicBezTo>
                    <a:pt x="0" y="1631"/>
                    <a:pt x="477" y="2096"/>
                    <a:pt x="1048" y="2096"/>
                  </a:cubicBezTo>
                  <a:cubicBezTo>
                    <a:pt x="1632" y="2096"/>
                    <a:pt x="2108" y="1631"/>
                    <a:pt x="2108" y="1048"/>
                  </a:cubicBezTo>
                  <a:cubicBezTo>
                    <a:pt x="2108"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61710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20" y="2096"/>
                    <a:pt x="2096" y="1631"/>
                    <a:pt x="2096" y="1048"/>
                  </a:cubicBezTo>
                  <a:cubicBezTo>
                    <a:pt x="2096" y="477"/>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62725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2" y="2096"/>
                    <a:pt x="2096" y="1631"/>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6374000" y="1045800"/>
              <a:ext cx="52400" cy="52400"/>
            </a:xfrm>
            <a:custGeom>
              <a:avLst/>
              <a:gdLst/>
              <a:ahLst/>
              <a:cxnLst/>
              <a:rect l="l" t="t" r="r" b="b"/>
              <a:pathLst>
                <a:path w="2096" h="2096" extrusionOk="0">
                  <a:moveTo>
                    <a:pt x="1048" y="0"/>
                  </a:moveTo>
                  <a:cubicBezTo>
                    <a:pt x="477" y="0"/>
                    <a:pt x="0" y="477"/>
                    <a:pt x="0" y="1048"/>
                  </a:cubicBezTo>
                  <a:cubicBezTo>
                    <a:pt x="0" y="1631"/>
                    <a:pt x="477" y="2096"/>
                    <a:pt x="1048" y="2096"/>
                  </a:cubicBezTo>
                  <a:cubicBezTo>
                    <a:pt x="1632" y="2096"/>
                    <a:pt x="2096" y="1631"/>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6475500" y="1045800"/>
              <a:ext cx="52700" cy="52400"/>
            </a:xfrm>
            <a:custGeom>
              <a:avLst/>
              <a:gdLst/>
              <a:ahLst/>
              <a:cxnLst/>
              <a:rect l="l" t="t" r="r" b="b"/>
              <a:pathLst>
                <a:path w="2108" h="2096" extrusionOk="0">
                  <a:moveTo>
                    <a:pt x="1048" y="0"/>
                  </a:moveTo>
                  <a:cubicBezTo>
                    <a:pt x="477" y="0"/>
                    <a:pt x="0" y="477"/>
                    <a:pt x="0" y="1048"/>
                  </a:cubicBezTo>
                  <a:cubicBezTo>
                    <a:pt x="0" y="1631"/>
                    <a:pt x="477" y="2096"/>
                    <a:pt x="1048" y="2096"/>
                  </a:cubicBezTo>
                  <a:cubicBezTo>
                    <a:pt x="1632" y="2096"/>
                    <a:pt x="2108" y="1631"/>
                    <a:pt x="2108" y="1048"/>
                  </a:cubicBezTo>
                  <a:cubicBezTo>
                    <a:pt x="2108"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65773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20" y="2096"/>
                    <a:pt x="2096" y="1631"/>
                    <a:pt x="2096" y="1048"/>
                  </a:cubicBezTo>
                  <a:cubicBezTo>
                    <a:pt x="2096" y="477"/>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66788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2" y="2096"/>
                    <a:pt x="2096" y="1631"/>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6780300" y="1045800"/>
              <a:ext cx="52400" cy="52400"/>
            </a:xfrm>
            <a:custGeom>
              <a:avLst/>
              <a:gdLst/>
              <a:ahLst/>
              <a:cxnLst/>
              <a:rect l="l" t="t" r="r" b="b"/>
              <a:pathLst>
                <a:path w="2096" h="2096" extrusionOk="0">
                  <a:moveTo>
                    <a:pt x="1048" y="0"/>
                  </a:moveTo>
                  <a:cubicBezTo>
                    <a:pt x="477" y="0"/>
                    <a:pt x="0" y="477"/>
                    <a:pt x="0" y="1048"/>
                  </a:cubicBezTo>
                  <a:cubicBezTo>
                    <a:pt x="0" y="1631"/>
                    <a:pt x="477" y="2096"/>
                    <a:pt x="1048" y="2096"/>
                  </a:cubicBezTo>
                  <a:cubicBezTo>
                    <a:pt x="1632" y="2096"/>
                    <a:pt x="2096" y="1631"/>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6881800" y="1045800"/>
              <a:ext cx="52700" cy="52400"/>
            </a:xfrm>
            <a:custGeom>
              <a:avLst/>
              <a:gdLst/>
              <a:ahLst/>
              <a:cxnLst/>
              <a:rect l="l" t="t" r="r" b="b"/>
              <a:pathLst>
                <a:path w="2108" h="2096" extrusionOk="0">
                  <a:moveTo>
                    <a:pt x="1060" y="0"/>
                  </a:moveTo>
                  <a:cubicBezTo>
                    <a:pt x="477" y="0"/>
                    <a:pt x="1" y="477"/>
                    <a:pt x="1" y="1048"/>
                  </a:cubicBezTo>
                  <a:cubicBezTo>
                    <a:pt x="1" y="1631"/>
                    <a:pt x="477" y="2096"/>
                    <a:pt x="1060" y="2096"/>
                  </a:cubicBezTo>
                  <a:cubicBezTo>
                    <a:pt x="1632" y="2096"/>
                    <a:pt x="2108" y="1631"/>
                    <a:pt x="2108" y="1048"/>
                  </a:cubicBezTo>
                  <a:cubicBezTo>
                    <a:pt x="2108" y="477"/>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69836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20" y="2096"/>
                    <a:pt x="2096" y="1631"/>
                    <a:pt x="2096" y="1048"/>
                  </a:cubicBezTo>
                  <a:cubicBezTo>
                    <a:pt x="2096" y="477"/>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70851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2" y="2096"/>
                    <a:pt x="2096" y="1631"/>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7186600" y="1045800"/>
              <a:ext cx="52400" cy="52400"/>
            </a:xfrm>
            <a:custGeom>
              <a:avLst/>
              <a:gdLst/>
              <a:ahLst/>
              <a:cxnLst/>
              <a:rect l="l" t="t" r="r" b="b"/>
              <a:pathLst>
                <a:path w="2096" h="2096" extrusionOk="0">
                  <a:moveTo>
                    <a:pt x="1048" y="0"/>
                  </a:moveTo>
                  <a:cubicBezTo>
                    <a:pt x="477" y="0"/>
                    <a:pt x="1" y="477"/>
                    <a:pt x="1" y="1048"/>
                  </a:cubicBezTo>
                  <a:cubicBezTo>
                    <a:pt x="1" y="1631"/>
                    <a:pt x="477" y="2096"/>
                    <a:pt x="1048" y="2096"/>
                  </a:cubicBezTo>
                  <a:cubicBezTo>
                    <a:pt x="1632" y="2096"/>
                    <a:pt x="2096" y="1631"/>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72884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20" y="2096"/>
                    <a:pt x="2096" y="1631"/>
                    <a:pt x="2096" y="1048"/>
                  </a:cubicBezTo>
                  <a:cubicBezTo>
                    <a:pt x="2096" y="477"/>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279200" y="1200875"/>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7" y="1632"/>
                    <a:pt x="2107" y="1048"/>
                  </a:cubicBezTo>
                  <a:cubicBezTo>
                    <a:pt x="2107"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380700" y="1200875"/>
              <a:ext cx="52700" cy="52400"/>
            </a:xfrm>
            <a:custGeom>
              <a:avLst/>
              <a:gdLst/>
              <a:ahLst/>
              <a:cxnLst/>
              <a:rect l="l" t="t" r="r" b="b"/>
              <a:pathLst>
                <a:path w="2108" h="2096" extrusionOk="0">
                  <a:moveTo>
                    <a:pt x="1060" y="0"/>
                  </a:moveTo>
                  <a:cubicBezTo>
                    <a:pt x="476" y="0"/>
                    <a:pt x="0" y="477"/>
                    <a:pt x="0" y="1048"/>
                  </a:cubicBezTo>
                  <a:cubicBezTo>
                    <a:pt x="0" y="1632"/>
                    <a:pt x="476" y="2096"/>
                    <a:pt x="1060" y="2096"/>
                  </a:cubicBezTo>
                  <a:cubicBezTo>
                    <a:pt x="1631" y="2096"/>
                    <a:pt x="2108" y="1632"/>
                    <a:pt x="2108" y="1048"/>
                  </a:cubicBezTo>
                  <a:cubicBezTo>
                    <a:pt x="2108" y="477"/>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4825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584000" y="1200875"/>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685500" y="1200875"/>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8" y="1632"/>
                    <a:pt x="2108" y="1048"/>
                  </a:cubicBezTo>
                  <a:cubicBezTo>
                    <a:pt x="2108"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7873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19" y="2096"/>
                    <a:pt x="2096" y="1632"/>
                    <a:pt x="2096" y="1048"/>
                  </a:cubicBezTo>
                  <a:cubicBezTo>
                    <a:pt x="2096" y="477"/>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8888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990300" y="1200875"/>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091800" y="1200875"/>
              <a:ext cx="52700" cy="52400"/>
            </a:xfrm>
            <a:custGeom>
              <a:avLst/>
              <a:gdLst/>
              <a:ahLst/>
              <a:cxnLst/>
              <a:rect l="l" t="t" r="r" b="b"/>
              <a:pathLst>
                <a:path w="2108" h="2096" extrusionOk="0">
                  <a:moveTo>
                    <a:pt x="1060" y="0"/>
                  </a:moveTo>
                  <a:cubicBezTo>
                    <a:pt x="476" y="0"/>
                    <a:pt x="0" y="477"/>
                    <a:pt x="0" y="1048"/>
                  </a:cubicBezTo>
                  <a:cubicBezTo>
                    <a:pt x="0" y="1632"/>
                    <a:pt x="476" y="2096"/>
                    <a:pt x="1060" y="2096"/>
                  </a:cubicBezTo>
                  <a:cubicBezTo>
                    <a:pt x="1631" y="2096"/>
                    <a:pt x="2108" y="1632"/>
                    <a:pt x="2108" y="1048"/>
                  </a:cubicBezTo>
                  <a:cubicBezTo>
                    <a:pt x="2108" y="477"/>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1936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19" y="2096"/>
                    <a:pt x="2096" y="1632"/>
                    <a:pt x="2096" y="1048"/>
                  </a:cubicBezTo>
                  <a:cubicBezTo>
                    <a:pt x="2096" y="477"/>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2951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1396600" y="1200875"/>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14984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19" y="2096"/>
                    <a:pt x="2096" y="1632"/>
                    <a:pt x="2096" y="1048"/>
                  </a:cubicBezTo>
                  <a:cubicBezTo>
                    <a:pt x="2096" y="477"/>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5999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7014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802900" y="1200875"/>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8" y="1632"/>
                    <a:pt x="2108" y="1048"/>
                  </a:cubicBezTo>
                  <a:cubicBezTo>
                    <a:pt x="2108"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1904400" y="1200875"/>
              <a:ext cx="52700" cy="52400"/>
            </a:xfrm>
            <a:custGeom>
              <a:avLst/>
              <a:gdLst/>
              <a:ahLst/>
              <a:cxnLst/>
              <a:rect l="l" t="t" r="r" b="b"/>
              <a:pathLst>
                <a:path w="2108" h="2096" extrusionOk="0">
                  <a:moveTo>
                    <a:pt x="1060" y="0"/>
                  </a:moveTo>
                  <a:cubicBezTo>
                    <a:pt x="476" y="0"/>
                    <a:pt x="0" y="477"/>
                    <a:pt x="0" y="1048"/>
                  </a:cubicBezTo>
                  <a:cubicBezTo>
                    <a:pt x="0" y="1632"/>
                    <a:pt x="476" y="2096"/>
                    <a:pt x="1060" y="2096"/>
                  </a:cubicBezTo>
                  <a:cubicBezTo>
                    <a:pt x="1631" y="2096"/>
                    <a:pt x="2108" y="1632"/>
                    <a:pt x="2108" y="1048"/>
                  </a:cubicBezTo>
                  <a:cubicBezTo>
                    <a:pt x="2108" y="477"/>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0062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1077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209200" y="1200875"/>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8" y="1632"/>
                    <a:pt x="2108" y="1048"/>
                  </a:cubicBezTo>
                  <a:cubicBezTo>
                    <a:pt x="2108"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3110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19" y="2096"/>
                    <a:pt x="2096" y="1632"/>
                    <a:pt x="2096" y="1048"/>
                  </a:cubicBezTo>
                  <a:cubicBezTo>
                    <a:pt x="2096" y="477"/>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4125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514000" y="1200875"/>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615500" y="1200875"/>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8" y="1632"/>
                    <a:pt x="2108" y="1048"/>
                  </a:cubicBezTo>
                  <a:cubicBezTo>
                    <a:pt x="2108"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7173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19" y="2096"/>
                    <a:pt x="2096" y="1632"/>
                    <a:pt x="2096" y="1048"/>
                  </a:cubicBezTo>
                  <a:cubicBezTo>
                    <a:pt x="2096" y="477"/>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8188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920300" y="1200875"/>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3021800" y="1200875"/>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1" y="2096"/>
                    <a:pt x="2108" y="1632"/>
                    <a:pt x="2108" y="1048"/>
                  </a:cubicBezTo>
                  <a:cubicBezTo>
                    <a:pt x="2108"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31236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19" y="2096"/>
                    <a:pt x="2096" y="1632"/>
                    <a:pt x="2096" y="1048"/>
                  </a:cubicBezTo>
                  <a:cubicBezTo>
                    <a:pt x="2096" y="477"/>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32251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3326600" y="1200875"/>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1" y="2096"/>
                    <a:pt x="2108" y="1632"/>
                    <a:pt x="2108" y="1048"/>
                  </a:cubicBezTo>
                  <a:cubicBezTo>
                    <a:pt x="2108"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34284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19" y="2096"/>
                    <a:pt x="2096" y="1632"/>
                    <a:pt x="2096" y="1048"/>
                  </a:cubicBezTo>
                  <a:cubicBezTo>
                    <a:pt x="2096" y="477"/>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35299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36314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3732900" y="1200875"/>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38347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19" y="2096"/>
                    <a:pt x="2096" y="1632"/>
                    <a:pt x="2096" y="1048"/>
                  </a:cubicBezTo>
                  <a:cubicBezTo>
                    <a:pt x="2096" y="477"/>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39362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40377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4139200" y="1200875"/>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1" y="2096"/>
                    <a:pt x="2108" y="1632"/>
                    <a:pt x="2108" y="1048"/>
                  </a:cubicBezTo>
                  <a:cubicBezTo>
                    <a:pt x="2108"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4240700" y="1200875"/>
              <a:ext cx="52700" cy="52400"/>
            </a:xfrm>
            <a:custGeom>
              <a:avLst/>
              <a:gdLst/>
              <a:ahLst/>
              <a:cxnLst/>
              <a:rect l="l" t="t" r="r" b="b"/>
              <a:pathLst>
                <a:path w="2108" h="2096" extrusionOk="0">
                  <a:moveTo>
                    <a:pt x="1060" y="0"/>
                  </a:moveTo>
                  <a:cubicBezTo>
                    <a:pt x="477" y="0"/>
                    <a:pt x="0" y="477"/>
                    <a:pt x="0" y="1048"/>
                  </a:cubicBezTo>
                  <a:cubicBezTo>
                    <a:pt x="0" y="1632"/>
                    <a:pt x="477" y="2096"/>
                    <a:pt x="1060" y="2096"/>
                  </a:cubicBezTo>
                  <a:cubicBezTo>
                    <a:pt x="1632" y="2096"/>
                    <a:pt x="2108" y="1632"/>
                    <a:pt x="2108" y="1048"/>
                  </a:cubicBezTo>
                  <a:cubicBezTo>
                    <a:pt x="2108" y="477"/>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43425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4444000" y="1200875"/>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4545500" y="1200875"/>
              <a:ext cx="52700" cy="52400"/>
            </a:xfrm>
            <a:custGeom>
              <a:avLst/>
              <a:gdLst/>
              <a:ahLst/>
              <a:cxnLst/>
              <a:rect l="l" t="t" r="r" b="b"/>
              <a:pathLst>
                <a:path w="2108" h="2096" extrusionOk="0">
                  <a:moveTo>
                    <a:pt x="1060" y="0"/>
                  </a:moveTo>
                  <a:cubicBezTo>
                    <a:pt x="477" y="0"/>
                    <a:pt x="0" y="477"/>
                    <a:pt x="0" y="1048"/>
                  </a:cubicBezTo>
                  <a:cubicBezTo>
                    <a:pt x="0" y="1632"/>
                    <a:pt x="477" y="2096"/>
                    <a:pt x="1060" y="2096"/>
                  </a:cubicBezTo>
                  <a:cubicBezTo>
                    <a:pt x="1632" y="2096"/>
                    <a:pt x="2108" y="1632"/>
                    <a:pt x="2108" y="1048"/>
                  </a:cubicBezTo>
                  <a:cubicBezTo>
                    <a:pt x="2108" y="477"/>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46473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47488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4850300" y="1200875"/>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4951800" y="1200875"/>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2" y="2096"/>
                    <a:pt x="2108" y="1632"/>
                    <a:pt x="2108" y="1048"/>
                  </a:cubicBezTo>
                  <a:cubicBezTo>
                    <a:pt x="2108"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50536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51551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5256600" y="1200875"/>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53584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54599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55614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5662900" y="1200875"/>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5764400" y="1200875"/>
              <a:ext cx="52700" cy="52400"/>
            </a:xfrm>
            <a:custGeom>
              <a:avLst/>
              <a:gdLst/>
              <a:ahLst/>
              <a:cxnLst/>
              <a:rect l="l" t="t" r="r" b="b"/>
              <a:pathLst>
                <a:path w="2108" h="2096" extrusionOk="0">
                  <a:moveTo>
                    <a:pt x="1060" y="0"/>
                  </a:moveTo>
                  <a:cubicBezTo>
                    <a:pt x="477" y="0"/>
                    <a:pt x="0" y="477"/>
                    <a:pt x="0" y="1048"/>
                  </a:cubicBezTo>
                  <a:cubicBezTo>
                    <a:pt x="0" y="1632"/>
                    <a:pt x="477" y="2096"/>
                    <a:pt x="1060" y="2096"/>
                  </a:cubicBezTo>
                  <a:cubicBezTo>
                    <a:pt x="1632" y="2096"/>
                    <a:pt x="2108" y="1632"/>
                    <a:pt x="2108" y="1048"/>
                  </a:cubicBezTo>
                  <a:cubicBezTo>
                    <a:pt x="2108" y="477"/>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58662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59677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6069200" y="1200875"/>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2" y="2096"/>
                    <a:pt x="2108" y="1632"/>
                    <a:pt x="2108" y="1048"/>
                  </a:cubicBezTo>
                  <a:cubicBezTo>
                    <a:pt x="2108"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61710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62725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6374000" y="1200875"/>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6475500" y="1200875"/>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2" y="2096"/>
                    <a:pt x="2108" y="1632"/>
                    <a:pt x="2108" y="1048"/>
                  </a:cubicBezTo>
                  <a:cubicBezTo>
                    <a:pt x="2108"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65773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66788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6780300" y="1200875"/>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6881800" y="1200875"/>
              <a:ext cx="52700" cy="52400"/>
            </a:xfrm>
            <a:custGeom>
              <a:avLst/>
              <a:gdLst/>
              <a:ahLst/>
              <a:cxnLst/>
              <a:rect l="l" t="t" r="r" b="b"/>
              <a:pathLst>
                <a:path w="2108" h="2096" extrusionOk="0">
                  <a:moveTo>
                    <a:pt x="1060" y="0"/>
                  </a:moveTo>
                  <a:cubicBezTo>
                    <a:pt x="477" y="0"/>
                    <a:pt x="1" y="477"/>
                    <a:pt x="1" y="1048"/>
                  </a:cubicBezTo>
                  <a:cubicBezTo>
                    <a:pt x="1" y="1632"/>
                    <a:pt x="477" y="2096"/>
                    <a:pt x="1060" y="2096"/>
                  </a:cubicBezTo>
                  <a:cubicBezTo>
                    <a:pt x="1632" y="2096"/>
                    <a:pt x="2108" y="1632"/>
                    <a:pt x="2108" y="1048"/>
                  </a:cubicBezTo>
                  <a:cubicBezTo>
                    <a:pt x="2108" y="477"/>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69836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70851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7186600" y="1200875"/>
              <a:ext cx="52400" cy="52400"/>
            </a:xfrm>
            <a:custGeom>
              <a:avLst/>
              <a:gdLst/>
              <a:ahLst/>
              <a:cxnLst/>
              <a:rect l="l" t="t" r="r" b="b"/>
              <a:pathLst>
                <a:path w="2096" h="2096" extrusionOk="0">
                  <a:moveTo>
                    <a:pt x="1048" y="0"/>
                  </a:moveTo>
                  <a:cubicBezTo>
                    <a:pt x="477" y="0"/>
                    <a:pt x="1" y="477"/>
                    <a:pt x="1" y="1048"/>
                  </a:cubicBezTo>
                  <a:cubicBezTo>
                    <a:pt x="1" y="1632"/>
                    <a:pt x="477" y="2096"/>
                    <a:pt x="1048" y="2096"/>
                  </a:cubicBezTo>
                  <a:cubicBezTo>
                    <a:pt x="1632" y="2096"/>
                    <a:pt x="2096" y="1632"/>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72884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79200" y="1355950"/>
              <a:ext cx="52700" cy="52700"/>
            </a:xfrm>
            <a:custGeom>
              <a:avLst/>
              <a:gdLst/>
              <a:ahLst/>
              <a:cxnLst/>
              <a:rect l="l" t="t" r="r" b="b"/>
              <a:pathLst>
                <a:path w="2108" h="2108" extrusionOk="0">
                  <a:moveTo>
                    <a:pt x="1048" y="1"/>
                  </a:moveTo>
                  <a:cubicBezTo>
                    <a:pt x="476" y="1"/>
                    <a:pt x="0" y="477"/>
                    <a:pt x="0" y="1060"/>
                  </a:cubicBezTo>
                  <a:cubicBezTo>
                    <a:pt x="0" y="1632"/>
                    <a:pt x="476" y="2108"/>
                    <a:pt x="1048" y="2108"/>
                  </a:cubicBezTo>
                  <a:cubicBezTo>
                    <a:pt x="1631" y="2108"/>
                    <a:pt x="2107" y="1632"/>
                    <a:pt x="2107" y="1060"/>
                  </a:cubicBezTo>
                  <a:cubicBezTo>
                    <a:pt x="2107"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380700" y="1355950"/>
              <a:ext cx="52700" cy="52700"/>
            </a:xfrm>
            <a:custGeom>
              <a:avLst/>
              <a:gdLst/>
              <a:ahLst/>
              <a:cxnLst/>
              <a:rect l="l" t="t" r="r" b="b"/>
              <a:pathLst>
                <a:path w="2108" h="2108" extrusionOk="0">
                  <a:moveTo>
                    <a:pt x="1060" y="1"/>
                  </a:moveTo>
                  <a:cubicBezTo>
                    <a:pt x="476" y="1"/>
                    <a:pt x="0" y="477"/>
                    <a:pt x="0" y="1060"/>
                  </a:cubicBezTo>
                  <a:cubicBezTo>
                    <a:pt x="0" y="1632"/>
                    <a:pt x="476" y="2108"/>
                    <a:pt x="1060" y="2108"/>
                  </a:cubicBezTo>
                  <a:cubicBezTo>
                    <a:pt x="1631" y="2108"/>
                    <a:pt x="2108" y="1632"/>
                    <a:pt x="2108" y="1060"/>
                  </a:cubicBezTo>
                  <a:cubicBezTo>
                    <a:pt x="2108" y="477"/>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4825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584000" y="1355950"/>
              <a:ext cx="52400" cy="52700"/>
            </a:xfrm>
            <a:custGeom>
              <a:avLst/>
              <a:gdLst/>
              <a:ahLst/>
              <a:cxnLst/>
              <a:rect l="l" t="t" r="r" b="b"/>
              <a:pathLst>
                <a:path w="2096" h="2108"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685500" y="1355950"/>
              <a:ext cx="52700" cy="52700"/>
            </a:xfrm>
            <a:custGeom>
              <a:avLst/>
              <a:gdLst/>
              <a:ahLst/>
              <a:cxnLst/>
              <a:rect l="l" t="t" r="r" b="b"/>
              <a:pathLst>
                <a:path w="2108" h="2108" extrusionOk="0">
                  <a:moveTo>
                    <a:pt x="1048" y="1"/>
                  </a:moveTo>
                  <a:cubicBezTo>
                    <a:pt x="476" y="1"/>
                    <a:pt x="0" y="477"/>
                    <a:pt x="0" y="1060"/>
                  </a:cubicBezTo>
                  <a:cubicBezTo>
                    <a:pt x="0" y="1632"/>
                    <a:pt x="476" y="2108"/>
                    <a:pt x="1048" y="2108"/>
                  </a:cubicBezTo>
                  <a:cubicBezTo>
                    <a:pt x="1631" y="2108"/>
                    <a:pt x="2108" y="1632"/>
                    <a:pt x="2108" y="1060"/>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7873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19" y="2108"/>
                    <a:pt x="2096" y="1632"/>
                    <a:pt x="2096" y="1060"/>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8888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990300" y="1355950"/>
              <a:ext cx="52400" cy="52700"/>
            </a:xfrm>
            <a:custGeom>
              <a:avLst/>
              <a:gdLst/>
              <a:ahLst/>
              <a:cxnLst/>
              <a:rect l="l" t="t" r="r" b="b"/>
              <a:pathLst>
                <a:path w="2096" h="2108"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1091800" y="1355950"/>
              <a:ext cx="52700" cy="52700"/>
            </a:xfrm>
            <a:custGeom>
              <a:avLst/>
              <a:gdLst/>
              <a:ahLst/>
              <a:cxnLst/>
              <a:rect l="l" t="t" r="r" b="b"/>
              <a:pathLst>
                <a:path w="2108" h="2108" extrusionOk="0">
                  <a:moveTo>
                    <a:pt x="1060" y="1"/>
                  </a:moveTo>
                  <a:cubicBezTo>
                    <a:pt x="476" y="1"/>
                    <a:pt x="0" y="477"/>
                    <a:pt x="0" y="1060"/>
                  </a:cubicBezTo>
                  <a:cubicBezTo>
                    <a:pt x="0" y="1632"/>
                    <a:pt x="476" y="2108"/>
                    <a:pt x="1060" y="2108"/>
                  </a:cubicBezTo>
                  <a:cubicBezTo>
                    <a:pt x="1631" y="2108"/>
                    <a:pt x="2108" y="1632"/>
                    <a:pt x="2108" y="1060"/>
                  </a:cubicBezTo>
                  <a:cubicBezTo>
                    <a:pt x="2108" y="477"/>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11936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19" y="2108"/>
                    <a:pt x="2096" y="1632"/>
                    <a:pt x="2096" y="1060"/>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12951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1396600" y="1355950"/>
              <a:ext cx="52400" cy="52700"/>
            </a:xfrm>
            <a:custGeom>
              <a:avLst/>
              <a:gdLst/>
              <a:ahLst/>
              <a:cxnLst/>
              <a:rect l="l" t="t" r="r" b="b"/>
              <a:pathLst>
                <a:path w="2096" h="2108"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14984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19" y="2108"/>
                    <a:pt x="2096" y="1632"/>
                    <a:pt x="2096" y="1060"/>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15999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17014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1802900" y="1355950"/>
              <a:ext cx="52700" cy="52700"/>
            </a:xfrm>
            <a:custGeom>
              <a:avLst/>
              <a:gdLst/>
              <a:ahLst/>
              <a:cxnLst/>
              <a:rect l="l" t="t" r="r" b="b"/>
              <a:pathLst>
                <a:path w="2108" h="2108" extrusionOk="0">
                  <a:moveTo>
                    <a:pt x="1048" y="1"/>
                  </a:moveTo>
                  <a:cubicBezTo>
                    <a:pt x="476" y="1"/>
                    <a:pt x="0" y="477"/>
                    <a:pt x="0" y="1060"/>
                  </a:cubicBezTo>
                  <a:cubicBezTo>
                    <a:pt x="0" y="1632"/>
                    <a:pt x="476" y="2108"/>
                    <a:pt x="1048" y="2108"/>
                  </a:cubicBezTo>
                  <a:cubicBezTo>
                    <a:pt x="1631" y="2108"/>
                    <a:pt x="2108" y="1632"/>
                    <a:pt x="2108" y="1060"/>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1904400" y="1355950"/>
              <a:ext cx="52700" cy="52700"/>
            </a:xfrm>
            <a:custGeom>
              <a:avLst/>
              <a:gdLst/>
              <a:ahLst/>
              <a:cxnLst/>
              <a:rect l="l" t="t" r="r" b="b"/>
              <a:pathLst>
                <a:path w="2108" h="2108" extrusionOk="0">
                  <a:moveTo>
                    <a:pt x="1060" y="1"/>
                  </a:moveTo>
                  <a:cubicBezTo>
                    <a:pt x="476" y="1"/>
                    <a:pt x="0" y="477"/>
                    <a:pt x="0" y="1060"/>
                  </a:cubicBezTo>
                  <a:cubicBezTo>
                    <a:pt x="0" y="1632"/>
                    <a:pt x="476" y="2108"/>
                    <a:pt x="1060" y="2108"/>
                  </a:cubicBezTo>
                  <a:cubicBezTo>
                    <a:pt x="1631" y="2108"/>
                    <a:pt x="2108" y="1632"/>
                    <a:pt x="2108" y="1060"/>
                  </a:cubicBezTo>
                  <a:cubicBezTo>
                    <a:pt x="2108" y="477"/>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20062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21077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2209200" y="1355950"/>
              <a:ext cx="52700" cy="52700"/>
            </a:xfrm>
            <a:custGeom>
              <a:avLst/>
              <a:gdLst/>
              <a:ahLst/>
              <a:cxnLst/>
              <a:rect l="l" t="t" r="r" b="b"/>
              <a:pathLst>
                <a:path w="2108" h="2108" extrusionOk="0">
                  <a:moveTo>
                    <a:pt x="1048" y="1"/>
                  </a:moveTo>
                  <a:cubicBezTo>
                    <a:pt x="476" y="1"/>
                    <a:pt x="0" y="477"/>
                    <a:pt x="0" y="1060"/>
                  </a:cubicBezTo>
                  <a:cubicBezTo>
                    <a:pt x="0" y="1632"/>
                    <a:pt x="476" y="2108"/>
                    <a:pt x="1048" y="2108"/>
                  </a:cubicBezTo>
                  <a:cubicBezTo>
                    <a:pt x="1631" y="2108"/>
                    <a:pt x="2108" y="1632"/>
                    <a:pt x="2108" y="1060"/>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23110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19" y="2108"/>
                    <a:pt x="2096" y="1632"/>
                    <a:pt x="2096" y="1060"/>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24125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2514000" y="1355950"/>
              <a:ext cx="52400" cy="52700"/>
            </a:xfrm>
            <a:custGeom>
              <a:avLst/>
              <a:gdLst/>
              <a:ahLst/>
              <a:cxnLst/>
              <a:rect l="l" t="t" r="r" b="b"/>
              <a:pathLst>
                <a:path w="2096" h="2108"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2615500" y="1355950"/>
              <a:ext cx="52700" cy="52700"/>
            </a:xfrm>
            <a:custGeom>
              <a:avLst/>
              <a:gdLst/>
              <a:ahLst/>
              <a:cxnLst/>
              <a:rect l="l" t="t" r="r" b="b"/>
              <a:pathLst>
                <a:path w="2108" h="2108" extrusionOk="0">
                  <a:moveTo>
                    <a:pt x="1048" y="1"/>
                  </a:moveTo>
                  <a:cubicBezTo>
                    <a:pt x="476" y="1"/>
                    <a:pt x="0" y="477"/>
                    <a:pt x="0" y="1060"/>
                  </a:cubicBezTo>
                  <a:cubicBezTo>
                    <a:pt x="0" y="1632"/>
                    <a:pt x="476" y="2108"/>
                    <a:pt x="1048" y="2108"/>
                  </a:cubicBezTo>
                  <a:cubicBezTo>
                    <a:pt x="1631" y="2108"/>
                    <a:pt x="2108" y="1632"/>
                    <a:pt x="2108" y="1060"/>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27173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19" y="2108"/>
                    <a:pt x="2096" y="1632"/>
                    <a:pt x="2096" y="1060"/>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28188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2920300" y="1355950"/>
              <a:ext cx="52400" cy="52700"/>
            </a:xfrm>
            <a:custGeom>
              <a:avLst/>
              <a:gdLst/>
              <a:ahLst/>
              <a:cxnLst/>
              <a:rect l="l" t="t" r="r" b="b"/>
              <a:pathLst>
                <a:path w="2096" h="2108"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3021800" y="1355950"/>
              <a:ext cx="52700" cy="52700"/>
            </a:xfrm>
            <a:custGeom>
              <a:avLst/>
              <a:gdLst/>
              <a:ahLst/>
              <a:cxnLst/>
              <a:rect l="l" t="t" r="r" b="b"/>
              <a:pathLst>
                <a:path w="2108" h="2108" extrusionOk="0">
                  <a:moveTo>
                    <a:pt x="1048" y="1"/>
                  </a:moveTo>
                  <a:cubicBezTo>
                    <a:pt x="477" y="1"/>
                    <a:pt x="0" y="477"/>
                    <a:pt x="0" y="1060"/>
                  </a:cubicBezTo>
                  <a:cubicBezTo>
                    <a:pt x="0" y="1632"/>
                    <a:pt x="477" y="2108"/>
                    <a:pt x="1048" y="2108"/>
                  </a:cubicBezTo>
                  <a:cubicBezTo>
                    <a:pt x="1631" y="2108"/>
                    <a:pt x="2108" y="1632"/>
                    <a:pt x="2108" y="1060"/>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31236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19" y="2108"/>
                    <a:pt x="2096" y="1632"/>
                    <a:pt x="2096" y="1060"/>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32251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3326600" y="1355950"/>
              <a:ext cx="52700" cy="52700"/>
            </a:xfrm>
            <a:custGeom>
              <a:avLst/>
              <a:gdLst/>
              <a:ahLst/>
              <a:cxnLst/>
              <a:rect l="l" t="t" r="r" b="b"/>
              <a:pathLst>
                <a:path w="2108" h="2108" extrusionOk="0">
                  <a:moveTo>
                    <a:pt x="1048" y="1"/>
                  </a:moveTo>
                  <a:cubicBezTo>
                    <a:pt x="477" y="1"/>
                    <a:pt x="0" y="477"/>
                    <a:pt x="0" y="1060"/>
                  </a:cubicBezTo>
                  <a:cubicBezTo>
                    <a:pt x="0" y="1632"/>
                    <a:pt x="477" y="2108"/>
                    <a:pt x="1048" y="2108"/>
                  </a:cubicBezTo>
                  <a:cubicBezTo>
                    <a:pt x="1631" y="2108"/>
                    <a:pt x="2108" y="1632"/>
                    <a:pt x="2108" y="1060"/>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34284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19" y="2108"/>
                    <a:pt x="2096" y="1632"/>
                    <a:pt x="2096" y="1060"/>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35299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36314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3732900" y="1355950"/>
              <a:ext cx="52400" cy="52700"/>
            </a:xfrm>
            <a:custGeom>
              <a:avLst/>
              <a:gdLst/>
              <a:ahLst/>
              <a:cxnLst/>
              <a:rect l="l" t="t" r="r" b="b"/>
              <a:pathLst>
                <a:path w="2096" h="2108" extrusionOk="0">
                  <a:moveTo>
                    <a:pt x="1048" y="1"/>
                  </a:moveTo>
                  <a:cubicBezTo>
                    <a:pt x="477" y="1"/>
                    <a:pt x="0" y="477"/>
                    <a:pt x="0" y="1060"/>
                  </a:cubicBezTo>
                  <a:cubicBezTo>
                    <a:pt x="0" y="1632"/>
                    <a:pt x="477"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38347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19" y="2108"/>
                    <a:pt x="2096" y="1632"/>
                    <a:pt x="2096" y="1060"/>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39362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40377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4139200" y="1355950"/>
              <a:ext cx="52700" cy="52700"/>
            </a:xfrm>
            <a:custGeom>
              <a:avLst/>
              <a:gdLst/>
              <a:ahLst/>
              <a:cxnLst/>
              <a:rect l="l" t="t" r="r" b="b"/>
              <a:pathLst>
                <a:path w="2108" h="2108" extrusionOk="0">
                  <a:moveTo>
                    <a:pt x="1048" y="1"/>
                  </a:moveTo>
                  <a:cubicBezTo>
                    <a:pt x="477" y="1"/>
                    <a:pt x="0" y="477"/>
                    <a:pt x="0" y="1060"/>
                  </a:cubicBezTo>
                  <a:cubicBezTo>
                    <a:pt x="0" y="1632"/>
                    <a:pt x="477" y="2108"/>
                    <a:pt x="1048" y="2108"/>
                  </a:cubicBezTo>
                  <a:cubicBezTo>
                    <a:pt x="1631" y="2108"/>
                    <a:pt x="2108" y="1632"/>
                    <a:pt x="2108" y="1060"/>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4240700" y="1355950"/>
              <a:ext cx="52700" cy="52700"/>
            </a:xfrm>
            <a:custGeom>
              <a:avLst/>
              <a:gdLst/>
              <a:ahLst/>
              <a:cxnLst/>
              <a:rect l="l" t="t" r="r" b="b"/>
              <a:pathLst>
                <a:path w="2108" h="2108" extrusionOk="0">
                  <a:moveTo>
                    <a:pt x="1060" y="1"/>
                  </a:moveTo>
                  <a:cubicBezTo>
                    <a:pt x="477" y="1"/>
                    <a:pt x="0" y="477"/>
                    <a:pt x="0" y="1060"/>
                  </a:cubicBezTo>
                  <a:cubicBezTo>
                    <a:pt x="0" y="1632"/>
                    <a:pt x="477" y="2108"/>
                    <a:pt x="1060" y="2108"/>
                  </a:cubicBezTo>
                  <a:cubicBezTo>
                    <a:pt x="1632" y="2108"/>
                    <a:pt x="2108" y="1632"/>
                    <a:pt x="2108" y="1060"/>
                  </a:cubicBezTo>
                  <a:cubicBezTo>
                    <a:pt x="2108" y="477"/>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43425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4444000" y="1355950"/>
              <a:ext cx="52400" cy="52700"/>
            </a:xfrm>
            <a:custGeom>
              <a:avLst/>
              <a:gdLst/>
              <a:ahLst/>
              <a:cxnLst/>
              <a:rect l="l" t="t" r="r" b="b"/>
              <a:pathLst>
                <a:path w="2096" h="2108" extrusionOk="0">
                  <a:moveTo>
                    <a:pt x="1048" y="1"/>
                  </a:moveTo>
                  <a:cubicBezTo>
                    <a:pt x="477" y="1"/>
                    <a:pt x="0" y="477"/>
                    <a:pt x="0" y="1060"/>
                  </a:cubicBezTo>
                  <a:cubicBezTo>
                    <a:pt x="0" y="1632"/>
                    <a:pt x="477"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4545500" y="1355950"/>
              <a:ext cx="52700" cy="52700"/>
            </a:xfrm>
            <a:custGeom>
              <a:avLst/>
              <a:gdLst/>
              <a:ahLst/>
              <a:cxnLst/>
              <a:rect l="l" t="t" r="r" b="b"/>
              <a:pathLst>
                <a:path w="2108" h="2108" extrusionOk="0">
                  <a:moveTo>
                    <a:pt x="1060" y="1"/>
                  </a:moveTo>
                  <a:cubicBezTo>
                    <a:pt x="477" y="1"/>
                    <a:pt x="0" y="477"/>
                    <a:pt x="0" y="1060"/>
                  </a:cubicBezTo>
                  <a:cubicBezTo>
                    <a:pt x="0" y="1632"/>
                    <a:pt x="477" y="2108"/>
                    <a:pt x="1060" y="2108"/>
                  </a:cubicBezTo>
                  <a:cubicBezTo>
                    <a:pt x="1632" y="2108"/>
                    <a:pt x="2108" y="1632"/>
                    <a:pt x="2108" y="1060"/>
                  </a:cubicBezTo>
                  <a:cubicBezTo>
                    <a:pt x="2108" y="477"/>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46473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47488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4850300" y="1355950"/>
              <a:ext cx="52400" cy="52700"/>
            </a:xfrm>
            <a:custGeom>
              <a:avLst/>
              <a:gdLst/>
              <a:ahLst/>
              <a:cxnLst/>
              <a:rect l="l" t="t" r="r" b="b"/>
              <a:pathLst>
                <a:path w="2096" h="2108"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4951800" y="1355950"/>
              <a:ext cx="52700" cy="52700"/>
            </a:xfrm>
            <a:custGeom>
              <a:avLst/>
              <a:gdLst/>
              <a:ahLst/>
              <a:cxnLst/>
              <a:rect l="l" t="t" r="r" b="b"/>
              <a:pathLst>
                <a:path w="2108" h="2108" extrusionOk="0">
                  <a:moveTo>
                    <a:pt x="1048" y="1"/>
                  </a:moveTo>
                  <a:cubicBezTo>
                    <a:pt x="477" y="1"/>
                    <a:pt x="0" y="477"/>
                    <a:pt x="0" y="1060"/>
                  </a:cubicBezTo>
                  <a:cubicBezTo>
                    <a:pt x="0" y="1632"/>
                    <a:pt x="477" y="2108"/>
                    <a:pt x="1048" y="2108"/>
                  </a:cubicBezTo>
                  <a:cubicBezTo>
                    <a:pt x="1632" y="2108"/>
                    <a:pt x="2108" y="1632"/>
                    <a:pt x="2108" y="1060"/>
                  </a:cubicBezTo>
                  <a:cubicBezTo>
                    <a:pt x="2108"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50536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51551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5256600" y="1355950"/>
              <a:ext cx="52400" cy="52700"/>
            </a:xfrm>
            <a:custGeom>
              <a:avLst/>
              <a:gdLst/>
              <a:ahLst/>
              <a:cxnLst/>
              <a:rect l="l" t="t" r="r" b="b"/>
              <a:pathLst>
                <a:path w="2096" h="2108"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53584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54599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55614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5662900" y="1355950"/>
              <a:ext cx="52400" cy="52700"/>
            </a:xfrm>
            <a:custGeom>
              <a:avLst/>
              <a:gdLst/>
              <a:ahLst/>
              <a:cxnLst/>
              <a:rect l="l" t="t" r="r" b="b"/>
              <a:pathLst>
                <a:path w="2096" h="2108"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5764400" y="1355950"/>
              <a:ext cx="52700" cy="52700"/>
            </a:xfrm>
            <a:custGeom>
              <a:avLst/>
              <a:gdLst/>
              <a:ahLst/>
              <a:cxnLst/>
              <a:rect l="l" t="t" r="r" b="b"/>
              <a:pathLst>
                <a:path w="2108" h="2108" extrusionOk="0">
                  <a:moveTo>
                    <a:pt x="1060" y="1"/>
                  </a:moveTo>
                  <a:cubicBezTo>
                    <a:pt x="477" y="1"/>
                    <a:pt x="0" y="477"/>
                    <a:pt x="0" y="1060"/>
                  </a:cubicBezTo>
                  <a:cubicBezTo>
                    <a:pt x="0" y="1632"/>
                    <a:pt x="477" y="2108"/>
                    <a:pt x="1060" y="2108"/>
                  </a:cubicBezTo>
                  <a:cubicBezTo>
                    <a:pt x="1632" y="2108"/>
                    <a:pt x="2108" y="1632"/>
                    <a:pt x="2108" y="1060"/>
                  </a:cubicBezTo>
                  <a:cubicBezTo>
                    <a:pt x="2108" y="477"/>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58662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59677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6069200" y="1355950"/>
              <a:ext cx="52700" cy="52700"/>
            </a:xfrm>
            <a:custGeom>
              <a:avLst/>
              <a:gdLst/>
              <a:ahLst/>
              <a:cxnLst/>
              <a:rect l="l" t="t" r="r" b="b"/>
              <a:pathLst>
                <a:path w="2108" h="2108" extrusionOk="0">
                  <a:moveTo>
                    <a:pt x="1048" y="1"/>
                  </a:moveTo>
                  <a:cubicBezTo>
                    <a:pt x="477" y="1"/>
                    <a:pt x="0" y="477"/>
                    <a:pt x="0" y="1060"/>
                  </a:cubicBezTo>
                  <a:cubicBezTo>
                    <a:pt x="0" y="1632"/>
                    <a:pt x="477" y="2108"/>
                    <a:pt x="1048" y="2108"/>
                  </a:cubicBezTo>
                  <a:cubicBezTo>
                    <a:pt x="1632" y="2108"/>
                    <a:pt x="2108" y="1632"/>
                    <a:pt x="2108" y="1060"/>
                  </a:cubicBezTo>
                  <a:cubicBezTo>
                    <a:pt x="2108"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61710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62725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6374000" y="1355950"/>
              <a:ext cx="52400" cy="52700"/>
            </a:xfrm>
            <a:custGeom>
              <a:avLst/>
              <a:gdLst/>
              <a:ahLst/>
              <a:cxnLst/>
              <a:rect l="l" t="t" r="r" b="b"/>
              <a:pathLst>
                <a:path w="2096" h="2108"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6475500" y="1355950"/>
              <a:ext cx="52700" cy="52700"/>
            </a:xfrm>
            <a:custGeom>
              <a:avLst/>
              <a:gdLst/>
              <a:ahLst/>
              <a:cxnLst/>
              <a:rect l="l" t="t" r="r" b="b"/>
              <a:pathLst>
                <a:path w="2108" h="2108" extrusionOk="0">
                  <a:moveTo>
                    <a:pt x="1048" y="1"/>
                  </a:moveTo>
                  <a:cubicBezTo>
                    <a:pt x="477" y="1"/>
                    <a:pt x="0" y="477"/>
                    <a:pt x="0" y="1060"/>
                  </a:cubicBezTo>
                  <a:cubicBezTo>
                    <a:pt x="0" y="1632"/>
                    <a:pt x="477" y="2108"/>
                    <a:pt x="1048" y="2108"/>
                  </a:cubicBezTo>
                  <a:cubicBezTo>
                    <a:pt x="1632" y="2108"/>
                    <a:pt x="2108" y="1632"/>
                    <a:pt x="2108" y="1060"/>
                  </a:cubicBezTo>
                  <a:cubicBezTo>
                    <a:pt x="2108"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65773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66788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6780300" y="1355950"/>
              <a:ext cx="52400" cy="52700"/>
            </a:xfrm>
            <a:custGeom>
              <a:avLst/>
              <a:gdLst/>
              <a:ahLst/>
              <a:cxnLst/>
              <a:rect l="l" t="t" r="r" b="b"/>
              <a:pathLst>
                <a:path w="2096" h="2108"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6881800" y="1355950"/>
              <a:ext cx="52700" cy="52700"/>
            </a:xfrm>
            <a:custGeom>
              <a:avLst/>
              <a:gdLst/>
              <a:ahLst/>
              <a:cxnLst/>
              <a:rect l="l" t="t" r="r" b="b"/>
              <a:pathLst>
                <a:path w="2108" h="2108" extrusionOk="0">
                  <a:moveTo>
                    <a:pt x="1060" y="1"/>
                  </a:moveTo>
                  <a:cubicBezTo>
                    <a:pt x="477" y="1"/>
                    <a:pt x="1" y="477"/>
                    <a:pt x="1" y="1060"/>
                  </a:cubicBezTo>
                  <a:cubicBezTo>
                    <a:pt x="1" y="1632"/>
                    <a:pt x="477" y="2108"/>
                    <a:pt x="1060" y="2108"/>
                  </a:cubicBezTo>
                  <a:cubicBezTo>
                    <a:pt x="1632" y="2108"/>
                    <a:pt x="2108" y="1632"/>
                    <a:pt x="2108" y="1060"/>
                  </a:cubicBezTo>
                  <a:cubicBezTo>
                    <a:pt x="2108" y="477"/>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69836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70851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7186600" y="1355950"/>
              <a:ext cx="52400" cy="52700"/>
            </a:xfrm>
            <a:custGeom>
              <a:avLst/>
              <a:gdLst/>
              <a:ahLst/>
              <a:cxnLst/>
              <a:rect l="l" t="t" r="r" b="b"/>
              <a:pathLst>
                <a:path w="2096" h="2108" extrusionOk="0">
                  <a:moveTo>
                    <a:pt x="1048" y="1"/>
                  </a:moveTo>
                  <a:cubicBezTo>
                    <a:pt x="477" y="1"/>
                    <a:pt x="1" y="477"/>
                    <a:pt x="1" y="1060"/>
                  </a:cubicBezTo>
                  <a:cubicBezTo>
                    <a:pt x="1" y="1632"/>
                    <a:pt x="477" y="2108"/>
                    <a:pt x="1048" y="2108"/>
                  </a:cubicBezTo>
                  <a:cubicBezTo>
                    <a:pt x="1632" y="2108"/>
                    <a:pt x="2096" y="1632"/>
                    <a:pt x="2096" y="1060"/>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72884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279200" y="1511025"/>
              <a:ext cx="52700" cy="52725"/>
            </a:xfrm>
            <a:custGeom>
              <a:avLst/>
              <a:gdLst/>
              <a:ahLst/>
              <a:cxnLst/>
              <a:rect l="l" t="t" r="r" b="b"/>
              <a:pathLst>
                <a:path w="2108" h="2109" extrusionOk="0">
                  <a:moveTo>
                    <a:pt x="1048" y="1"/>
                  </a:moveTo>
                  <a:cubicBezTo>
                    <a:pt x="476" y="1"/>
                    <a:pt x="0" y="477"/>
                    <a:pt x="0" y="1060"/>
                  </a:cubicBezTo>
                  <a:cubicBezTo>
                    <a:pt x="0" y="1632"/>
                    <a:pt x="476" y="2108"/>
                    <a:pt x="1048" y="2108"/>
                  </a:cubicBezTo>
                  <a:cubicBezTo>
                    <a:pt x="1631" y="2108"/>
                    <a:pt x="2107" y="1632"/>
                    <a:pt x="2107" y="1060"/>
                  </a:cubicBezTo>
                  <a:cubicBezTo>
                    <a:pt x="2107"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380700" y="1511025"/>
              <a:ext cx="52700" cy="52725"/>
            </a:xfrm>
            <a:custGeom>
              <a:avLst/>
              <a:gdLst/>
              <a:ahLst/>
              <a:cxnLst/>
              <a:rect l="l" t="t" r="r" b="b"/>
              <a:pathLst>
                <a:path w="2108" h="2109" extrusionOk="0">
                  <a:moveTo>
                    <a:pt x="1060" y="1"/>
                  </a:moveTo>
                  <a:cubicBezTo>
                    <a:pt x="476" y="1"/>
                    <a:pt x="0" y="477"/>
                    <a:pt x="0" y="1060"/>
                  </a:cubicBezTo>
                  <a:cubicBezTo>
                    <a:pt x="0" y="1632"/>
                    <a:pt x="476" y="2108"/>
                    <a:pt x="1060" y="2108"/>
                  </a:cubicBezTo>
                  <a:cubicBezTo>
                    <a:pt x="1631" y="2108"/>
                    <a:pt x="2108" y="1632"/>
                    <a:pt x="2108" y="1060"/>
                  </a:cubicBezTo>
                  <a:cubicBezTo>
                    <a:pt x="2108" y="477"/>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4825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584000" y="1511025"/>
              <a:ext cx="52400" cy="52725"/>
            </a:xfrm>
            <a:custGeom>
              <a:avLst/>
              <a:gdLst/>
              <a:ahLst/>
              <a:cxnLst/>
              <a:rect l="l" t="t" r="r" b="b"/>
              <a:pathLst>
                <a:path w="2096" h="2109"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685500" y="1511025"/>
              <a:ext cx="52700" cy="52725"/>
            </a:xfrm>
            <a:custGeom>
              <a:avLst/>
              <a:gdLst/>
              <a:ahLst/>
              <a:cxnLst/>
              <a:rect l="l" t="t" r="r" b="b"/>
              <a:pathLst>
                <a:path w="2108" h="2109" extrusionOk="0">
                  <a:moveTo>
                    <a:pt x="1048" y="1"/>
                  </a:moveTo>
                  <a:cubicBezTo>
                    <a:pt x="476" y="1"/>
                    <a:pt x="0" y="477"/>
                    <a:pt x="0" y="1060"/>
                  </a:cubicBezTo>
                  <a:cubicBezTo>
                    <a:pt x="0" y="1632"/>
                    <a:pt x="476" y="2108"/>
                    <a:pt x="1048" y="2108"/>
                  </a:cubicBezTo>
                  <a:cubicBezTo>
                    <a:pt x="1631" y="2108"/>
                    <a:pt x="2108" y="1632"/>
                    <a:pt x="2108" y="1060"/>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7873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19" y="2108"/>
                    <a:pt x="2096" y="1632"/>
                    <a:pt x="2096" y="1060"/>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8888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990300" y="1511025"/>
              <a:ext cx="52400" cy="52725"/>
            </a:xfrm>
            <a:custGeom>
              <a:avLst/>
              <a:gdLst/>
              <a:ahLst/>
              <a:cxnLst/>
              <a:rect l="l" t="t" r="r" b="b"/>
              <a:pathLst>
                <a:path w="2096" h="2109"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1091800" y="1511025"/>
              <a:ext cx="52700" cy="52725"/>
            </a:xfrm>
            <a:custGeom>
              <a:avLst/>
              <a:gdLst/>
              <a:ahLst/>
              <a:cxnLst/>
              <a:rect l="l" t="t" r="r" b="b"/>
              <a:pathLst>
                <a:path w="2108" h="2109" extrusionOk="0">
                  <a:moveTo>
                    <a:pt x="1060" y="1"/>
                  </a:moveTo>
                  <a:cubicBezTo>
                    <a:pt x="476" y="1"/>
                    <a:pt x="0" y="477"/>
                    <a:pt x="0" y="1060"/>
                  </a:cubicBezTo>
                  <a:cubicBezTo>
                    <a:pt x="0" y="1632"/>
                    <a:pt x="476" y="2108"/>
                    <a:pt x="1060" y="2108"/>
                  </a:cubicBezTo>
                  <a:cubicBezTo>
                    <a:pt x="1631" y="2108"/>
                    <a:pt x="2108" y="1632"/>
                    <a:pt x="2108" y="1060"/>
                  </a:cubicBezTo>
                  <a:cubicBezTo>
                    <a:pt x="2108" y="477"/>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11936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19" y="2108"/>
                    <a:pt x="2096" y="1632"/>
                    <a:pt x="2096" y="1060"/>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12951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1396600" y="1511025"/>
              <a:ext cx="52400" cy="52725"/>
            </a:xfrm>
            <a:custGeom>
              <a:avLst/>
              <a:gdLst/>
              <a:ahLst/>
              <a:cxnLst/>
              <a:rect l="l" t="t" r="r" b="b"/>
              <a:pathLst>
                <a:path w="2096" h="2109"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14984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19" y="2108"/>
                    <a:pt x="2096" y="1632"/>
                    <a:pt x="2096" y="1060"/>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15999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17014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1802900" y="1511025"/>
              <a:ext cx="52700" cy="52725"/>
            </a:xfrm>
            <a:custGeom>
              <a:avLst/>
              <a:gdLst/>
              <a:ahLst/>
              <a:cxnLst/>
              <a:rect l="l" t="t" r="r" b="b"/>
              <a:pathLst>
                <a:path w="2108" h="2109" extrusionOk="0">
                  <a:moveTo>
                    <a:pt x="1048" y="1"/>
                  </a:moveTo>
                  <a:cubicBezTo>
                    <a:pt x="476" y="1"/>
                    <a:pt x="0" y="477"/>
                    <a:pt x="0" y="1060"/>
                  </a:cubicBezTo>
                  <a:cubicBezTo>
                    <a:pt x="0" y="1632"/>
                    <a:pt x="476" y="2108"/>
                    <a:pt x="1048" y="2108"/>
                  </a:cubicBezTo>
                  <a:cubicBezTo>
                    <a:pt x="1631" y="2108"/>
                    <a:pt x="2108" y="1632"/>
                    <a:pt x="2108" y="1060"/>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1904400" y="1511025"/>
              <a:ext cx="52700" cy="52725"/>
            </a:xfrm>
            <a:custGeom>
              <a:avLst/>
              <a:gdLst/>
              <a:ahLst/>
              <a:cxnLst/>
              <a:rect l="l" t="t" r="r" b="b"/>
              <a:pathLst>
                <a:path w="2108" h="2109" extrusionOk="0">
                  <a:moveTo>
                    <a:pt x="1060" y="1"/>
                  </a:moveTo>
                  <a:cubicBezTo>
                    <a:pt x="476" y="1"/>
                    <a:pt x="0" y="477"/>
                    <a:pt x="0" y="1060"/>
                  </a:cubicBezTo>
                  <a:cubicBezTo>
                    <a:pt x="0" y="1632"/>
                    <a:pt x="476" y="2108"/>
                    <a:pt x="1060" y="2108"/>
                  </a:cubicBezTo>
                  <a:cubicBezTo>
                    <a:pt x="1631" y="2108"/>
                    <a:pt x="2108" y="1632"/>
                    <a:pt x="2108" y="1060"/>
                  </a:cubicBezTo>
                  <a:cubicBezTo>
                    <a:pt x="2108" y="477"/>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20062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21077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2209200" y="1511025"/>
              <a:ext cx="52700" cy="52725"/>
            </a:xfrm>
            <a:custGeom>
              <a:avLst/>
              <a:gdLst/>
              <a:ahLst/>
              <a:cxnLst/>
              <a:rect l="l" t="t" r="r" b="b"/>
              <a:pathLst>
                <a:path w="2108" h="2109" extrusionOk="0">
                  <a:moveTo>
                    <a:pt x="1048" y="1"/>
                  </a:moveTo>
                  <a:cubicBezTo>
                    <a:pt x="476" y="1"/>
                    <a:pt x="0" y="477"/>
                    <a:pt x="0" y="1060"/>
                  </a:cubicBezTo>
                  <a:cubicBezTo>
                    <a:pt x="0" y="1632"/>
                    <a:pt x="476" y="2108"/>
                    <a:pt x="1048" y="2108"/>
                  </a:cubicBezTo>
                  <a:cubicBezTo>
                    <a:pt x="1631" y="2108"/>
                    <a:pt x="2108" y="1632"/>
                    <a:pt x="2108" y="1060"/>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23110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19" y="2108"/>
                    <a:pt x="2096" y="1632"/>
                    <a:pt x="2096" y="1060"/>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24125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2514000" y="1511025"/>
              <a:ext cx="52400" cy="52725"/>
            </a:xfrm>
            <a:custGeom>
              <a:avLst/>
              <a:gdLst/>
              <a:ahLst/>
              <a:cxnLst/>
              <a:rect l="l" t="t" r="r" b="b"/>
              <a:pathLst>
                <a:path w="2096" h="2109"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2615500" y="1511025"/>
              <a:ext cx="52700" cy="52725"/>
            </a:xfrm>
            <a:custGeom>
              <a:avLst/>
              <a:gdLst/>
              <a:ahLst/>
              <a:cxnLst/>
              <a:rect l="l" t="t" r="r" b="b"/>
              <a:pathLst>
                <a:path w="2108" h="2109" extrusionOk="0">
                  <a:moveTo>
                    <a:pt x="1048" y="1"/>
                  </a:moveTo>
                  <a:cubicBezTo>
                    <a:pt x="476" y="1"/>
                    <a:pt x="0" y="477"/>
                    <a:pt x="0" y="1060"/>
                  </a:cubicBezTo>
                  <a:cubicBezTo>
                    <a:pt x="0" y="1632"/>
                    <a:pt x="476" y="2108"/>
                    <a:pt x="1048" y="2108"/>
                  </a:cubicBezTo>
                  <a:cubicBezTo>
                    <a:pt x="1631" y="2108"/>
                    <a:pt x="2108" y="1632"/>
                    <a:pt x="2108" y="1060"/>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27173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19" y="2108"/>
                    <a:pt x="2096" y="1632"/>
                    <a:pt x="2096" y="1060"/>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28188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2920300" y="1511025"/>
              <a:ext cx="52400" cy="52725"/>
            </a:xfrm>
            <a:custGeom>
              <a:avLst/>
              <a:gdLst/>
              <a:ahLst/>
              <a:cxnLst/>
              <a:rect l="l" t="t" r="r" b="b"/>
              <a:pathLst>
                <a:path w="2096" h="2109"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3021800" y="1511025"/>
              <a:ext cx="52700" cy="52725"/>
            </a:xfrm>
            <a:custGeom>
              <a:avLst/>
              <a:gdLst/>
              <a:ahLst/>
              <a:cxnLst/>
              <a:rect l="l" t="t" r="r" b="b"/>
              <a:pathLst>
                <a:path w="2108" h="2109" extrusionOk="0">
                  <a:moveTo>
                    <a:pt x="1048" y="1"/>
                  </a:moveTo>
                  <a:cubicBezTo>
                    <a:pt x="477" y="1"/>
                    <a:pt x="0" y="477"/>
                    <a:pt x="0" y="1060"/>
                  </a:cubicBezTo>
                  <a:cubicBezTo>
                    <a:pt x="0" y="1632"/>
                    <a:pt x="477" y="2108"/>
                    <a:pt x="1048" y="2108"/>
                  </a:cubicBezTo>
                  <a:cubicBezTo>
                    <a:pt x="1631" y="2108"/>
                    <a:pt x="2108" y="1632"/>
                    <a:pt x="2108" y="1060"/>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31236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19" y="2108"/>
                    <a:pt x="2096" y="1632"/>
                    <a:pt x="2096" y="1060"/>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32251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3326600" y="1511025"/>
              <a:ext cx="52700" cy="52725"/>
            </a:xfrm>
            <a:custGeom>
              <a:avLst/>
              <a:gdLst/>
              <a:ahLst/>
              <a:cxnLst/>
              <a:rect l="l" t="t" r="r" b="b"/>
              <a:pathLst>
                <a:path w="2108" h="2109" extrusionOk="0">
                  <a:moveTo>
                    <a:pt x="1048" y="1"/>
                  </a:moveTo>
                  <a:cubicBezTo>
                    <a:pt x="477" y="1"/>
                    <a:pt x="0" y="477"/>
                    <a:pt x="0" y="1060"/>
                  </a:cubicBezTo>
                  <a:cubicBezTo>
                    <a:pt x="0" y="1632"/>
                    <a:pt x="477" y="2108"/>
                    <a:pt x="1048" y="2108"/>
                  </a:cubicBezTo>
                  <a:cubicBezTo>
                    <a:pt x="1631" y="2108"/>
                    <a:pt x="2108" y="1632"/>
                    <a:pt x="2108" y="1060"/>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34284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19" y="2108"/>
                    <a:pt x="2096" y="1632"/>
                    <a:pt x="2096" y="1060"/>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35299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36314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3732900" y="1511025"/>
              <a:ext cx="52400" cy="52725"/>
            </a:xfrm>
            <a:custGeom>
              <a:avLst/>
              <a:gdLst/>
              <a:ahLst/>
              <a:cxnLst/>
              <a:rect l="l" t="t" r="r" b="b"/>
              <a:pathLst>
                <a:path w="2096" h="2109" extrusionOk="0">
                  <a:moveTo>
                    <a:pt x="1048" y="1"/>
                  </a:moveTo>
                  <a:cubicBezTo>
                    <a:pt x="477" y="1"/>
                    <a:pt x="0" y="477"/>
                    <a:pt x="0" y="1060"/>
                  </a:cubicBezTo>
                  <a:cubicBezTo>
                    <a:pt x="0" y="1632"/>
                    <a:pt x="477"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38347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19" y="2108"/>
                    <a:pt x="2096" y="1632"/>
                    <a:pt x="2096" y="1060"/>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39362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40377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4139200" y="1511025"/>
              <a:ext cx="52700" cy="52725"/>
            </a:xfrm>
            <a:custGeom>
              <a:avLst/>
              <a:gdLst/>
              <a:ahLst/>
              <a:cxnLst/>
              <a:rect l="l" t="t" r="r" b="b"/>
              <a:pathLst>
                <a:path w="2108" h="2109" extrusionOk="0">
                  <a:moveTo>
                    <a:pt x="1048" y="1"/>
                  </a:moveTo>
                  <a:cubicBezTo>
                    <a:pt x="477" y="1"/>
                    <a:pt x="0" y="477"/>
                    <a:pt x="0" y="1060"/>
                  </a:cubicBezTo>
                  <a:cubicBezTo>
                    <a:pt x="0" y="1632"/>
                    <a:pt x="477" y="2108"/>
                    <a:pt x="1048" y="2108"/>
                  </a:cubicBezTo>
                  <a:cubicBezTo>
                    <a:pt x="1631" y="2108"/>
                    <a:pt x="2108" y="1632"/>
                    <a:pt x="2108" y="1060"/>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4240700" y="1511025"/>
              <a:ext cx="52700" cy="52725"/>
            </a:xfrm>
            <a:custGeom>
              <a:avLst/>
              <a:gdLst/>
              <a:ahLst/>
              <a:cxnLst/>
              <a:rect l="l" t="t" r="r" b="b"/>
              <a:pathLst>
                <a:path w="2108" h="2109" extrusionOk="0">
                  <a:moveTo>
                    <a:pt x="1060" y="1"/>
                  </a:moveTo>
                  <a:cubicBezTo>
                    <a:pt x="477" y="1"/>
                    <a:pt x="0" y="477"/>
                    <a:pt x="0" y="1060"/>
                  </a:cubicBezTo>
                  <a:cubicBezTo>
                    <a:pt x="0" y="1632"/>
                    <a:pt x="477" y="2108"/>
                    <a:pt x="1060" y="2108"/>
                  </a:cubicBezTo>
                  <a:cubicBezTo>
                    <a:pt x="1632" y="2108"/>
                    <a:pt x="2108" y="1632"/>
                    <a:pt x="2108" y="1060"/>
                  </a:cubicBezTo>
                  <a:cubicBezTo>
                    <a:pt x="2108" y="477"/>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43425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4444000" y="1511025"/>
              <a:ext cx="52400" cy="52725"/>
            </a:xfrm>
            <a:custGeom>
              <a:avLst/>
              <a:gdLst/>
              <a:ahLst/>
              <a:cxnLst/>
              <a:rect l="l" t="t" r="r" b="b"/>
              <a:pathLst>
                <a:path w="2096" h="2109" extrusionOk="0">
                  <a:moveTo>
                    <a:pt x="1048" y="1"/>
                  </a:moveTo>
                  <a:cubicBezTo>
                    <a:pt x="477" y="1"/>
                    <a:pt x="0" y="477"/>
                    <a:pt x="0" y="1060"/>
                  </a:cubicBezTo>
                  <a:cubicBezTo>
                    <a:pt x="0" y="1632"/>
                    <a:pt x="477"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4545500" y="1511025"/>
              <a:ext cx="52700" cy="52725"/>
            </a:xfrm>
            <a:custGeom>
              <a:avLst/>
              <a:gdLst/>
              <a:ahLst/>
              <a:cxnLst/>
              <a:rect l="l" t="t" r="r" b="b"/>
              <a:pathLst>
                <a:path w="2108" h="2109" extrusionOk="0">
                  <a:moveTo>
                    <a:pt x="1060" y="1"/>
                  </a:moveTo>
                  <a:cubicBezTo>
                    <a:pt x="477" y="1"/>
                    <a:pt x="0" y="477"/>
                    <a:pt x="0" y="1060"/>
                  </a:cubicBezTo>
                  <a:cubicBezTo>
                    <a:pt x="0" y="1632"/>
                    <a:pt x="477" y="2108"/>
                    <a:pt x="1060" y="2108"/>
                  </a:cubicBezTo>
                  <a:cubicBezTo>
                    <a:pt x="1632" y="2108"/>
                    <a:pt x="2108" y="1632"/>
                    <a:pt x="2108" y="1060"/>
                  </a:cubicBezTo>
                  <a:cubicBezTo>
                    <a:pt x="2108" y="477"/>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46473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47488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4850300" y="1511025"/>
              <a:ext cx="52400" cy="52725"/>
            </a:xfrm>
            <a:custGeom>
              <a:avLst/>
              <a:gdLst/>
              <a:ahLst/>
              <a:cxnLst/>
              <a:rect l="l" t="t" r="r" b="b"/>
              <a:pathLst>
                <a:path w="2096" h="2109"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4951800" y="1511025"/>
              <a:ext cx="52700" cy="52725"/>
            </a:xfrm>
            <a:custGeom>
              <a:avLst/>
              <a:gdLst/>
              <a:ahLst/>
              <a:cxnLst/>
              <a:rect l="l" t="t" r="r" b="b"/>
              <a:pathLst>
                <a:path w="2108" h="2109" extrusionOk="0">
                  <a:moveTo>
                    <a:pt x="1048" y="1"/>
                  </a:moveTo>
                  <a:cubicBezTo>
                    <a:pt x="477" y="1"/>
                    <a:pt x="0" y="477"/>
                    <a:pt x="0" y="1060"/>
                  </a:cubicBezTo>
                  <a:cubicBezTo>
                    <a:pt x="0" y="1632"/>
                    <a:pt x="477" y="2108"/>
                    <a:pt x="1048" y="2108"/>
                  </a:cubicBezTo>
                  <a:cubicBezTo>
                    <a:pt x="1632" y="2108"/>
                    <a:pt x="2108" y="1632"/>
                    <a:pt x="2108" y="1060"/>
                  </a:cubicBezTo>
                  <a:cubicBezTo>
                    <a:pt x="2108"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50536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51551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5256600" y="1511025"/>
              <a:ext cx="52400" cy="52725"/>
            </a:xfrm>
            <a:custGeom>
              <a:avLst/>
              <a:gdLst/>
              <a:ahLst/>
              <a:cxnLst/>
              <a:rect l="l" t="t" r="r" b="b"/>
              <a:pathLst>
                <a:path w="2096" h="2109"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53584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54599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55614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5662900" y="1511025"/>
              <a:ext cx="52400" cy="52725"/>
            </a:xfrm>
            <a:custGeom>
              <a:avLst/>
              <a:gdLst/>
              <a:ahLst/>
              <a:cxnLst/>
              <a:rect l="l" t="t" r="r" b="b"/>
              <a:pathLst>
                <a:path w="2096" h="2109"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5764400" y="1511025"/>
              <a:ext cx="52700" cy="52725"/>
            </a:xfrm>
            <a:custGeom>
              <a:avLst/>
              <a:gdLst/>
              <a:ahLst/>
              <a:cxnLst/>
              <a:rect l="l" t="t" r="r" b="b"/>
              <a:pathLst>
                <a:path w="2108" h="2109" extrusionOk="0">
                  <a:moveTo>
                    <a:pt x="1060" y="1"/>
                  </a:moveTo>
                  <a:cubicBezTo>
                    <a:pt x="477" y="1"/>
                    <a:pt x="0" y="477"/>
                    <a:pt x="0" y="1060"/>
                  </a:cubicBezTo>
                  <a:cubicBezTo>
                    <a:pt x="0" y="1632"/>
                    <a:pt x="477" y="2108"/>
                    <a:pt x="1060" y="2108"/>
                  </a:cubicBezTo>
                  <a:cubicBezTo>
                    <a:pt x="1632" y="2108"/>
                    <a:pt x="2108" y="1632"/>
                    <a:pt x="2108" y="1060"/>
                  </a:cubicBezTo>
                  <a:cubicBezTo>
                    <a:pt x="2108" y="477"/>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58662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59677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6069200" y="1511025"/>
              <a:ext cx="52700" cy="52725"/>
            </a:xfrm>
            <a:custGeom>
              <a:avLst/>
              <a:gdLst/>
              <a:ahLst/>
              <a:cxnLst/>
              <a:rect l="l" t="t" r="r" b="b"/>
              <a:pathLst>
                <a:path w="2108" h="2109" extrusionOk="0">
                  <a:moveTo>
                    <a:pt x="1048" y="1"/>
                  </a:moveTo>
                  <a:cubicBezTo>
                    <a:pt x="477" y="1"/>
                    <a:pt x="0" y="477"/>
                    <a:pt x="0" y="1060"/>
                  </a:cubicBezTo>
                  <a:cubicBezTo>
                    <a:pt x="0" y="1632"/>
                    <a:pt x="477" y="2108"/>
                    <a:pt x="1048" y="2108"/>
                  </a:cubicBezTo>
                  <a:cubicBezTo>
                    <a:pt x="1632" y="2108"/>
                    <a:pt x="2108" y="1632"/>
                    <a:pt x="2108" y="1060"/>
                  </a:cubicBezTo>
                  <a:cubicBezTo>
                    <a:pt x="2108"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61710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62725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6374000" y="1511025"/>
              <a:ext cx="52400" cy="52725"/>
            </a:xfrm>
            <a:custGeom>
              <a:avLst/>
              <a:gdLst/>
              <a:ahLst/>
              <a:cxnLst/>
              <a:rect l="l" t="t" r="r" b="b"/>
              <a:pathLst>
                <a:path w="2096" h="2109"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6475500" y="1511025"/>
              <a:ext cx="52700" cy="52725"/>
            </a:xfrm>
            <a:custGeom>
              <a:avLst/>
              <a:gdLst/>
              <a:ahLst/>
              <a:cxnLst/>
              <a:rect l="l" t="t" r="r" b="b"/>
              <a:pathLst>
                <a:path w="2108" h="2109" extrusionOk="0">
                  <a:moveTo>
                    <a:pt x="1048" y="1"/>
                  </a:moveTo>
                  <a:cubicBezTo>
                    <a:pt x="477" y="1"/>
                    <a:pt x="0" y="477"/>
                    <a:pt x="0" y="1060"/>
                  </a:cubicBezTo>
                  <a:cubicBezTo>
                    <a:pt x="0" y="1632"/>
                    <a:pt x="477" y="2108"/>
                    <a:pt x="1048" y="2108"/>
                  </a:cubicBezTo>
                  <a:cubicBezTo>
                    <a:pt x="1632" y="2108"/>
                    <a:pt x="2108" y="1632"/>
                    <a:pt x="2108" y="1060"/>
                  </a:cubicBezTo>
                  <a:cubicBezTo>
                    <a:pt x="2108"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65773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66788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6780300" y="1511025"/>
              <a:ext cx="52400" cy="52725"/>
            </a:xfrm>
            <a:custGeom>
              <a:avLst/>
              <a:gdLst/>
              <a:ahLst/>
              <a:cxnLst/>
              <a:rect l="l" t="t" r="r" b="b"/>
              <a:pathLst>
                <a:path w="2096" h="2109"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6881800" y="1511025"/>
              <a:ext cx="52700" cy="52725"/>
            </a:xfrm>
            <a:custGeom>
              <a:avLst/>
              <a:gdLst/>
              <a:ahLst/>
              <a:cxnLst/>
              <a:rect l="l" t="t" r="r" b="b"/>
              <a:pathLst>
                <a:path w="2108" h="2109" extrusionOk="0">
                  <a:moveTo>
                    <a:pt x="1060" y="1"/>
                  </a:moveTo>
                  <a:cubicBezTo>
                    <a:pt x="477" y="1"/>
                    <a:pt x="1" y="477"/>
                    <a:pt x="1" y="1060"/>
                  </a:cubicBezTo>
                  <a:cubicBezTo>
                    <a:pt x="1" y="1632"/>
                    <a:pt x="477" y="2108"/>
                    <a:pt x="1060" y="2108"/>
                  </a:cubicBezTo>
                  <a:cubicBezTo>
                    <a:pt x="1632" y="2108"/>
                    <a:pt x="2108" y="1632"/>
                    <a:pt x="2108" y="1060"/>
                  </a:cubicBezTo>
                  <a:cubicBezTo>
                    <a:pt x="2108" y="477"/>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69836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70851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7186600" y="1511025"/>
              <a:ext cx="52400" cy="52725"/>
            </a:xfrm>
            <a:custGeom>
              <a:avLst/>
              <a:gdLst/>
              <a:ahLst/>
              <a:cxnLst/>
              <a:rect l="l" t="t" r="r" b="b"/>
              <a:pathLst>
                <a:path w="2096" h="2109" extrusionOk="0">
                  <a:moveTo>
                    <a:pt x="1048" y="1"/>
                  </a:moveTo>
                  <a:cubicBezTo>
                    <a:pt x="477" y="1"/>
                    <a:pt x="1" y="477"/>
                    <a:pt x="1" y="1060"/>
                  </a:cubicBezTo>
                  <a:cubicBezTo>
                    <a:pt x="1" y="1632"/>
                    <a:pt x="477" y="2108"/>
                    <a:pt x="1048" y="2108"/>
                  </a:cubicBezTo>
                  <a:cubicBezTo>
                    <a:pt x="1632" y="2108"/>
                    <a:pt x="2096" y="1632"/>
                    <a:pt x="2096" y="1060"/>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72884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279200" y="1666400"/>
              <a:ext cx="52700" cy="52425"/>
            </a:xfrm>
            <a:custGeom>
              <a:avLst/>
              <a:gdLst/>
              <a:ahLst/>
              <a:cxnLst/>
              <a:rect l="l" t="t" r="r" b="b"/>
              <a:pathLst>
                <a:path w="2108" h="2097" extrusionOk="0">
                  <a:moveTo>
                    <a:pt x="1048" y="1"/>
                  </a:moveTo>
                  <a:cubicBezTo>
                    <a:pt x="476" y="1"/>
                    <a:pt x="0" y="465"/>
                    <a:pt x="0" y="1048"/>
                  </a:cubicBezTo>
                  <a:cubicBezTo>
                    <a:pt x="0" y="1620"/>
                    <a:pt x="476" y="2096"/>
                    <a:pt x="1048" y="2096"/>
                  </a:cubicBezTo>
                  <a:cubicBezTo>
                    <a:pt x="1631" y="2096"/>
                    <a:pt x="2107" y="1620"/>
                    <a:pt x="2107" y="1048"/>
                  </a:cubicBezTo>
                  <a:cubicBezTo>
                    <a:pt x="2107"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380700" y="1666400"/>
              <a:ext cx="52700" cy="52425"/>
            </a:xfrm>
            <a:custGeom>
              <a:avLst/>
              <a:gdLst/>
              <a:ahLst/>
              <a:cxnLst/>
              <a:rect l="l" t="t" r="r" b="b"/>
              <a:pathLst>
                <a:path w="2108" h="2097" extrusionOk="0">
                  <a:moveTo>
                    <a:pt x="1060" y="1"/>
                  </a:moveTo>
                  <a:cubicBezTo>
                    <a:pt x="476" y="1"/>
                    <a:pt x="0" y="465"/>
                    <a:pt x="0" y="1048"/>
                  </a:cubicBezTo>
                  <a:cubicBezTo>
                    <a:pt x="0" y="1620"/>
                    <a:pt x="476" y="2096"/>
                    <a:pt x="1060" y="2096"/>
                  </a:cubicBezTo>
                  <a:cubicBezTo>
                    <a:pt x="1631" y="2096"/>
                    <a:pt x="2108" y="1620"/>
                    <a:pt x="2108" y="1048"/>
                  </a:cubicBezTo>
                  <a:cubicBezTo>
                    <a:pt x="2108" y="465"/>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4825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31" y="2096"/>
                    <a:pt x="2096" y="1620"/>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584000" y="1666400"/>
              <a:ext cx="52400" cy="52425"/>
            </a:xfrm>
            <a:custGeom>
              <a:avLst/>
              <a:gdLst/>
              <a:ahLst/>
              <a:cxnLst/>
              <a:rect l="l" t="t" r="r" b="b"/>
              <a:pathLst>
                <a:path w="2096" h="2097" extrusionOk="0">
                  <a:moveTo>
                    <a:pt x="1048" y="1"/>
                  </a:moveTo>
                  <a:cubicBezTo>
                    <a:pt x="476" y="1"/>
                    <a:pt x="0" y="465"/>
                    <a:pt x="0" y="1048"/>
                  </a:cubicBezTo>
                  <a:cubicBezTo>
                    <a:pt x="0" y="1620"/>
                    <a:pt x="476" y="2096"/>
                    <a:pt x="1048" y="2096"/>
                  </a:cubicBezTo>
                  <a:cubicBezTo>
                    <a:pt x="1631" y="2096"/>
                    <a:pt x="2096" y="1620"/>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685500" y="1666400"/>
              <a:ext cx="52700" cy="52425"/>
            </a:xfrm>
            <a:custGeom>
              <a:avLst/>
              <a:gdLst/>
              <a:ahLst/>
              <a:cxnLst/>
              <a:rect l="l" t="t" r="r" b="b"/>
              <a:pathLst>
                <a:path w="2108" h="2097" extrusionOk="0">
                  <a:moveTo>
                    <a:pt x="1048" y="1"/>
                  </a:moveTo>
                  <a:cubicBezTo>
                    <a:pt x="476" y="1"/>
                    <a:pt x="0" y="465"/>
                    <a:pt x="0" y="1048"/>
                  </a:cubicBezTo>
                  <a:cubicBezTo>
                    <a:pt x="0" y="1620"/>
                    <a:pt x="476" y="2096"/>
                    <a:pt x="1048" y="2096"/>
                  </a:cubicBezTo>
                  <a:cubicBezTo>
                    <a:pt x="1631" y="2096"/>
                    <a:pt x="2108" y="1620"/>
                    <a:pt x="2108" y="1048"/>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7873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19" y="2096"/>
                    <a:pt x="2096" y="1620"/>
                    <a:pt x="2096" y="1048"/>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8888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31" y="2096"/>
                    <a:pt x="2096" y="1620"/>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990300" y="1666400"/>
              <a:ext cx="52400" cy="52425"/>
            </a:xfrm>
            <a:custGeom>
              <a:avLst/>
              <a:gdLst/>
              <a:ahLst/>
              <a:cxnLst/>
              <a:rect l="l" t="t" r="r" b="b"/>
              <a:pathLst>
                <a:path w="2096" h="2097" extrusionOk="0">
                  <a:moveTo>
                    <a:pt x="1048" y="1"/>
                  </a:moveTo>
                  <a:cubicBezTo>
                    <a:pt x="476" y="1"/>
                    <a:pt x="0" y="465"/>
                    <a:pt x="0" y="1048"/>
                  </a:cubicBezTo>
                  <a:cubicBezTo>
                    <a:pt x="0" y="1620"/>
                    <a:pt x="476" y="2096"/>
                    <a:pt x="1048" y="2096"/>
                  </a:cubicBezTo>
                  <a:cubicBezTo>
                    <a:pt x="1631" y="2096"/>
                    <a:pt x="2096" y="1620"/>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1091800" y="1666400"/>
              <a:ext cx="52700" cy="52425"/>
            </a:xfrm>
            <a:custGeom>
              <a:avLst/>
              <a:gdLst/>
              <a:ahLst/>
              <a:cxnLst/>
              <a:rect l="l" t="t" r="r" b="b"/>
              <a:pathLst>
                <a:path w="2108" h="2097" extrusionOk="0">
                  <a:moveTo>
                    <a:pt x="1060" y="1"/>
                  </a:moveTo>
                  <a:cubicBezTo>
                    <a:pt x="476" y="1"/>
                    <a:pt x="0" y="465"/>
                    <a:pt x="0" y="1048"/>
                  </a:cubicBezTo>
                  <a:cubicBezTo>
                    <a:pt x="0" y="1620"/>
                    <a:pt x="476" y="2096"/>
                    <a:pt x="1060" y="2096"/>
                  </a:cubicBezTo>
                  <a:cubicBezTo>
                    <a:pt x="1631" y="2096"/>
                    <a:pt x="2108" y="1620"/>
                    <a:pt x="2108" y="1048"/>
                  </a:cubicBezTo>
                  <a:cubicBezTo>
                    <a:pt x="2108" y="465"/>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11936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19" y="2096"/>
                    <a:pt x="2096" y="1620"/>
                    <a:pt x="2096" y="1048"/>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12951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31" y="2096"/>
                    <a:pt x="2096" y="1620"/>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1396600" y="1666400"/>
              <a:ext cx="52400" cy="52425"/>
            </a:xfrm>
            <a:custGeom>
              <a:avLst/>
              <a:gdLst/>
              <a:ahLst/>
              <a:cxnLst/>
              <a:rect l="l" t="t" r="r" b="b"/>
              <a:pathLst>
                <a:path w="2096" h="2097" extrusionOk="0">
                  <a:moveTo>
                    <a:pt x="1048" y="1"/>
                  </a:moveTo>
                  <a:cubicBezTo>
                    <a:pt x="476" y="1"/>
                    <a:pt x="0" y="465"/>
                    <a:pt x="0" y="1048"/>
                  </a:cubicBezTo>
                  <a:cubicBezTo>
                    <a:pt x="0" y="1620"/>
                    <a:pt x="476" y="2096"/>
                    <a:pt x="1048" y="2096"/>
                  </a:cubicBezTo>
                  <a:cubicBezTo>
                    <a:pt x="1631" y="2096"/>
                    <a:pt x="2096" y="1620"/>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14984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19" y="2096"/>
                    <a:pt x="2096" y="1620"/>
                    <a:pt x="2096" y="1048"/>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15999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31" y="2096"/>
                    <a:pt x="2096" y="1620"/>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17014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31" y="2096"/>
                    <a:pt x="2096" y="1620"/>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1802900" y="1666400"/>
              <a:ext cx="52700" cy="52425"/>
            </a:xfrm>
            <a:custGeom>
              <a:avLst/>
              <a:gdLst/>
              <a:ahLst/>
              <a:cxnLst/>
              <a:rect l="l" t="t" r="r" b="b"/>
              <a:pathLst>
                <a:path w="2108" h="2097" extrusionOk="0">
                  <a:moveTo>
                    <a:pt x="1048" y="1"/>
                  </a:moveTo>
                  <a:cubicBezTo>
                    <a:pt x="476" y="1"/>
                    <a:pt x="0" y="465"/>
                    <a:pt x="0" y="1048"/>
                  </a:cubicBezTo>
                  <a:cubicBezTo>
                    <a:pt x="0" y="1620"/>
                    <a:pt x="476" y="2096"/>
                    <a:pt x="1048" y="2096"/>
                  </a:cubicBezTo>
                  <a:cubicBezTo>
                    <a:pt x="1631" y="2096"/>
                    <a:pt x="2108" y="1620"/>
                    <a:pt x="2108" y="1048"/>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1904400" y="1666400"/>
              <a:ext cx="52700" cy="52425"/>
            </a:xfrm>
            <a:custGeom>
              <a:avLst/>
              <a:gdLst/>
              <a:ahLst/>
              <a:cxnLst/>
              <a:rect l="l" t="t" r="r" b="b"/>
              <a:pathLst>
                <a:path w="2108" h="2097" extrusionOk="0">
                  <a:moveTo>
                    <a:pt x="1060" y="1"/>
                  </a:moveTo>
                  <a:cubicBezTo>
                    <a:pt x="476" y="1"/>
                    <a:pt x="0" y="465"/>
                    <a:pt x="0" y="1048"/>
                  </a:cubicBezTo>
                  <a:cubicBezTo>
                    <a:pt x="0" y="1620"/>
                    <a:pt x="476" y="2096"/>
                    <a:pt x="1060" y="2096"/>
                  </a:cubicBezTo>
                  <a:cubicBezTo>
                    <a:pt x="1631" y="2096"/>
                    <a:pt x="2108" y="1620"/>
                    <a:pt x="2108" y="1048"/>
                  </a:cubicBezTo>
                  <a:cubicBezTo>
                    <a:pt x="2108" y="465"/>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20062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31" y="2096"/>
                    <a:pt x="2096" y="1620"/>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21077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2209200" y="1666400"/>
              <a:ext cx="52700" cy="52425"/>
            </a:xfrm>
            <a:custGeom>
              <a:avLst/>
              <a:gdLst/>
              <a:ahLst/>
              <a:cxnLst/>
              <a:rect l="l" t="t" r="r" b="b"/>
              <a:pathLst>
                <a:path w="2108" h="2097" extrusionOk="0">
                  <a:moveTo>
                    <a:pt x="1048" y="1"/>
                  </a:moveTo>
                  <a:cubicBezTo>
                    <a:pt x="476" y="1"/>
                    <a:pt x="0" y="465"/>
                    <a:pt x="0" y="1048"/>
                  </a:cubicBezTo>
                  <a:cubicBezTo>
                    <a:pt x="0" y="1620"/>
                    <a:pt x="476" y="2096"/>
                    <a:pt x="1048" y="2096"/>
                  </a:cubicBezTo>
                  <a:cubicBezTo>
                    <a:pt x="1631" y="2096"/>
                    <a:pt x="2108" y="1620"/>
                    <a:pt x="2108" y="1048"/>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23110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19" y="2096"/>
                    <a:pt x="2096" y="1620"/>
                    <a:pt x="2096" y="1048"/>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24125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2514000" y="1666400"/>
              <a:ext cx="52400" cy="52425"/>
            </a:xfrm>
            <a:custGeom>
              <a:avLst/>
              <a:gdLst/>
              <a:ahLst/>
              <a:cxnLst/>
              <a:rect l="l" t="t" r="r" b="b"/>
              <a:pathLst>
                <a:path w="2096" h="2097" extrusionOk="0">
                  <a:moveTo>
                    <a:pt x="1048" y="1"/>
                  </a:moveTo>
                  <a:cubicBezTo>
                    <a:pt x="476" y="1"/>
                    <a:pt x="0" y="465"/>
                    <a:pt x="0" y="1048"/>
                  </a:cubicBezTo>
                  <a:cubicBezTo>
                    <a:pt x="0" y="1620"/>
                    <a:pt x="476" y="2096"/>
                    <a:pt x="1048" y="2096"/>
                  </a:cubicBezTo>
                  <a:cubicBezTo>
                    <a:pt x="1631" y="2096"/>
                    <a:pt x="2096" y="1620"/>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2615500" y="1666400"/>
              <a:ext cx="52700" cy="52425"/>
            </a:xfrm>
            <a:custGeom>
              <a:avLst/>
              <a:gdLst/>
              <a:ahLst/>
              <a:cxnLst/>
              <a:rect l="l" t="t" r="r" b="b"/>
              <a:pathLst>
                <a:path w="2108" h="2097" extrusionOk="0">
                  <a:moveTo>
                    <a:pt x="1048" y="1"/>
                  </a:moveTo>
                  <a:cubicBezTo>
                    <a:pt x="476" y="1"/>
                    <a:pt x="0" y="465"/>
                    <a:pt x="0" y="1048"/>
                  </a:cubicBezTo>
                  <a:cubicBezTo>
                    <a:pt x="0" y="1620"/>
                    <a:pt x="476" y="2096"/>
                    <a:pt x="1048" y="2096"/>
                  </a:cubicBezTo>
                  <a:cubicBezTo>
                    <a:pt x="1631" y="2096"/>
                    <a:pt x="2108" y="1620"/>
                    <a:pt x="2108" y="1048"/>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27173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19" y="2096"/>
                    <a:pt x="2096" y="1620"/>
                    <a:pt x="2096" y="1048"/>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28188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2920300" y="1666400"/>
              <a:ext cx="52400" cy="52425"/>
            </a:xfrm>
            <a:custGeom>
              <a:avLst/>
              <a:gdLst/>
              <a:ahLst/>
              <a:cxnLst/>
              <a:rect l="l" t="t" r="r" b="b"/>
              <a:pathLst>
                <a:path w="2096" h="2097" extrusionOk="0">
                  <a:moveTo>
                    <a:pt x="1048" y="1"/>
                  </a:moveTo>
                  <a:cubicBezTo>
                    <a:pt x="476" y="1"/>
                    <a:pt x="0" y="465"/>
                    <a:pt x="0" y="1048"/>
                  </a:cubicBezTo>
                  <a:cubicBezTo>
                    <a:pt x="0" y="1620"/>
                    <a:pt x="476" y="2096"/>
                    <a:pt x="1048" y="2096"/>
                  </a:cubicBezTo>
                  <a:cubicBezTo>
                    <a:pt x="1631" y="2096"/>
                    <a:pt x="2096" y="1620"/>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3021800" y="1666400"/>
              <a:ext cx="52700" cy="52425"/>
            </a:xfrm>
            <a:custGeom>
              <a:avLst/>
              <a:gdLst/>
              <a:ahLst/>
              <a:cxnLst/>
              <a:rect l="l" t="t" r="r" b="b"/>
              <a:pathLst>
                <a:path w="2108" h="2097" extrusionOk="0">
                  <a:moveTo>
                    <a:pt x="1048" y="1"/>
                  </a:moveTo>
                  <a:cubicBezTo>
                    <a:pt x="477" y="1"/>
                    <a:pt x="0" y="465"/>
                    <a:pt x="0" y="1048"/>
                  </a:cubicBezTo>
                  <a:cubicBezTo>
                    <a:pt x="0" y="1620"/>
                    <a:pt x="477" y="2096"/>
                    <a:pt x="1048" y="2096"/>
                  </a:cubicBezTo>
                  <a:cubicBezTo>
                    <a:pt x="1631" y="2096"/>
                    <a:pt x="2108" y="1620"/>
                    <a:pt x="2108" y="1048"/>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31236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19" y="2096"/>
                    <a:pt x="2096" y="1620"/>
                    <a:pt x="2096" y="1048"/>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32251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3326600" y="1666400"/>
              <a:ext cx="52700" cy="52425"/>
            </a:xfrm>
            <a:custGeom>
              <a:avLst/>
              <a:gdLst/>
              <a:ahLst/>
              <a:cxnLst/>
              <a:rect l="l" t="t" r="r" b="b"/>
              <a:pathLst>
                <a:path w="2108" h="2097" extrusionOk="0">
                  <a:moveTo>
                    <a:pt x="1048" y="1"/>
                  </a:moveTo>
                  <a:cubicBezTo>
                    <a:pt x="477" y="1"/>
                    <a:pt x="0" y="465"/>
                    <a:pt x="0" y="1048"/>
                  </a:cubicBezTo>
                  <a:cubicBezTo>
                    <a:pt x="0" y="1620"/>
                    <a:pt x="477" y="2096"/>
                    <a:pt x="1048" y="2096"/>
                  </a:cubicBezTo>
                  <a:cubicBezTo>
                    <a:pt x="1631" y="2096"/>
                    <a:pt x="2108" y="1620"/>
                    <a:pt x="2108" y="1048"/>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34284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19" y="2096"/>
                    <a:pt x="2096" y="1620"/>
                    <a:pt x="2096" y="1048"/>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35299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36314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3732900" y="1666400"/>
              <a:ext cx="52400" cy="52425"/>
            </a:xfrm>
            <a:custGeom>
              <a:avLst/>
              <a:gdLst/>
              <a:ahLst/>
              <a:cxnLst/>
              <a:rect l="l" t="t" r="r" b="b"/>
              <a:pathLst>
                <a:path w="2096" h="2097" extrusionOk="0">
                  <a:moveTo>
                    <a:pt x="1048" y="1"/>
                  </a:moveTo>
                  <a:cubicBezTo>
                    <a:pt x="477" y="1"/>
                    <a:pt x="0" y="465"/>
                    <a:pt x="0" y="1048"/>
                  </a:cubicBezTo>
                  <a:cubicBezTo>
                    <a:pt x="0" y="1620"/>
                    <a:pt x="477" y="2096"/>
                    <a:pt x="1048" y="2096"/>
                  </a:cubicBezTo>
                  <a:cubicBezTo>
                    <a:pt x="1631" y="2096"/>
                    <a:pt x="2096" y="1620"/>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38347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19" y="2096"/>
                    <a:pt x="2096" y="1620"/>
                    <a:pt x="2096" y="1048"/>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39362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40377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4139200" y="1666400"/>
              <a:ext cx="52700" cy="52425"/>
            </a:xfrm>
            <a:custGeom>
              <a:avLst/>
              <a:gdLst/>
              <a:ahLst/>
              <a:cxnLst/>
              <a:rect l="l" t="t" r="r" b="b"/>
              <a:pathLst>
                <a:path w="2108" h="2097" extrusionOk="0">
                  <a:moveTo>
                    <a:pt x="1048" y="1"/>
                  </a:moveTo>
                  <a:cubicBezTo>
                    <a:pt x="477" y="1"/>
                    <a:pt x="0" y="465"/>
                    <a:pt x="0" y="1048"/>
                  </a:cubicBezTo>
                  <a:cubicBezTo>
                    <a:pt x="0" y="1620"/>
                    <a:pt x="477" y="2096"/>
                    <a:pt x="1048" y="2096"/>
                  </a:cubicBezTo>
                  <a:cubicBezTo>
                    <a:pt x="1631" y="2096"/>
                    <a:pt x="2108" y="1620"/>
                    <a:pt x="2108" y="1048"/>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4240700" y="1666400"/>
              <a:ext cx="52700" cy="52425"/>
            </a:xfrm>
            <a:custGeom>
              <a:avLst/>
              <a:gdLst/>
              <a:ahLst/>
              <a:cxnLst/>
              <a:rect l="l" t="t" r="r" b="b"/>
              <a:pathLst>
                <a:path w="2108" h="2097" extrusionOk="0">
                  <a:moveTo>
                    <a:pt x="1060" y="1"/>
                  </a:moveTo>
                  <a:cubicBezTo>
                    <a:pt x="477" y="1"/>
                    <a:pt x="0" y="465"/>
                    <a:pt x="0" y="1048"/>
                  </a:cubicBezTo>
                  <a:cubicBezTo>
                    <a:pt x="0" y="1620"/>
                    <a:pt x="477" y="2096"/>
                    <a:pt x="1060" y="2096"/>
                  </a:cubicBezTo>
                  <a:cubicBezTo>
                    <a:pt x="1632" y="2096"/>
                    <a:pt x="2108" y="1620"/>
                    <a:pt x="2108" y="1048"/>
                  </a:cubicBezTo>
                  <a:cubicBezTo>
                    <a:pt x="2108" y="465"/>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43425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4444000" y="1666400"/>
              <a:ext cx="52400" cy="52425"/>
            </a:xfrm>
            <a:custGeom>
              <a:avLst/>
              <a:gdLst/>
              <a:ahLst/>
              <a:cxnLst/>
              <a:rect l="l" t="t" r="r" b="b"/>
              <a:pathLst>
                <a:path w="2096" h="2097" extrusionOk="0">
                  <a:moveTo>
                    <a:pt x="1048" y="1"/>
                  </a:moveTo>
                  <a:cubicBezTo>
                    <a:pt x="477" y="1"/>
                    <a:pt x="0" y="465"/>
                    <a:pt x="0" y="1048"/>
                  </a:cubicBezTo>
                  <a:cubicBezTo>
                    <a:pt x="0" y="1620"/>
                    <a:pt x="477" y="2096"/>
                    <a:pt x="1048" y="2096"/>
                  </a:cubicBezTo>
                  <a:cubicBezTo>
                    <a:pt x="1631" y="2096"/>
                    <a:pt x="2096" y="1620"/>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4545500" y="1666400"/>
              <a:ext cx="52700" cy="52425"/>
            </a:xfrm>
            <a:custGeom>
              <a:avLst/>
              <a:gdLst/>
              <a:ahLst/>
              <a:cxnLst/>
              <a:rect l="l" t="t" r="r" b="b"/>
              <a:pathLst>
                <a:path w="2108" h="2097" extrusionOk="0">
                  <a:moveTo>
                    <a:pt x="1060" y="1"/>
                  </a:moveTo>
                  <a:cubicBezTo>
                    <a:pt x="477" y="1"/>
                    <a:pt x="0" y="465"/>
                    <a:pt x="0" y="1048"/>
                  </a:cubicBezTo>
                  <a:cubicBezTo>
                    <a:pt x="0" y="1620"/>
                    <a:pt x="477" y="2096"/>
                    <a:pt x="1060" y="2096"/>
                  </a:cubicBezTo>
                  <a:cubicBezTo>
                    <a:pt x="1632" y="2096"/>
                    <a:pt x="2108" y="1620"/>
                    <a:pt x="2108" y="1048"/>
                  </a:cubicBezTo>
                  <a:cubicBezTo>
                    <a:pt x="2108" y="465"/>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46473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20" y="2096"/>
                    <a:pt x="2096" y="1620"/>
                    <a:pt x="2096" y="1048"/>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47488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4850300" y="1666400"/>
              <a:ext cx="52400" cy="52425"/>
            </a:xfrm>
            <a:custGeom>
              <a:avLst/>
              <a:gdLst/>
              <a:ahLst/>
              <a:cxnLst/>
              <a:rect l="l" t="t" r="r" b="b"/>
              <a:pathLst>
                <a:path w="2096" h="2097" extrusionOk="0">
                  <a:moveTo>
                    <a:pt x="1048" y="1"/>
                  </a:moveTo>
                  <a:cubicBezTo>
                    <a:pt x="477" y="1"/>
                    <a:pt x="0" y="465"/>
                    <a:pt x="0" y="1048"/>
                  </a:cubicBezTo>
                  <a:cubicBezTo>
                    <a:pt x="0" y="1620"/>
                    <a:pt x="477" y="2096"/>
                    <a:pt x="1048" y="2096"/>
                  </a:cubicBezTo>
                  <a:cubicBezTo>
                    <a:pt x="1632" y="2096"/>
                    <a:pt x="2096" y="1620"/>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4951800" y="1666400"/>
              <a:ext cx="52700" cy="52425"/>
            </a:xfrm>
            <a:custGeom>
              <a:avLst/>
              <a:gdLst/>
              <a:ahLst/>
              <a:cxnLst/>
              <a:rect l="l" t="t" r="r" b="b"/>
              <a:pathLst>
                <a:path w="2108" h="2097" extrusionOk="0">
                  <a:moveTo>
                    <a:pt x="1048" y="1"/>
                  </a:moveTo>
                  <a:cubicBezTo>
                    <a:pt x="477" y="1"/>
                    <a:pt x="0" y="465"/>
                    <a:pt x="0" y="1048"/>
                  </a:cubicBezTo>
                  <a:cubicBezTo>
                    <a:pt x="0" y="1620"/>
                    <a:pt x="477" y="2096"/>
                    <a:pt x="1048" y="2096"/>
                  </a:cubicBezTo>
                  <a:cubicBezTo>
                    <a:pt x="1632" y="2096"/>
                    <a:pt x="2108" y="1620"/>
                    <a:pt x="2108" y="1048"/>
                  </a:cubicBezTo>
                  <a:cubicBezTo>
                    <a:pt x="2108"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50536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20" y="2096"/>
                    <a:pt x="2096" y="1620"/>
                    <a:pt x="2096" y="1048"/>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51551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2" y="2096"/>
                    <a:pt x="2096" y="1620"/>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5256600" y="1666400"/>
              <a:ext cx="52400" cy="52425"/>
            </a:xfrm>
            <a:custGeom>
              <a:avLst/>
              <a:gdLst/>
              <a:ahLst/>
              <a:cxnLst/>
              <a:rect l="l" t="t" r="r" b="b"/>
              <a:pathLst>
                <a:path w="2096" h="2097" extrusionOk="0">
                  <a:moveTo>
                    <a:pt x="1048" y="1"/>
                  </a:moveTo>
                  <a:cubicBezTo>
                    <a:pt x="477" y="1"/>
                    <a:pt x="0" y="465"/>
                    <a:pt x="0" y="1048"/>
                  </a:cubicBezTo>
                  <a:cubicBezTo>
                    <a:pt x="0" y="1620"/>
                    <a:pt x="477" y="2096"/>
                    <a:pt x="1048" y="2096"/>
                  </a:cubicBezTo>
                  <a:cubicBezTo>
                    <a:pt x="1632" y="2096"/>
                    <a:pt x="2096" y="1620"/>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53584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20" y="2096"/>
                    <a:pt x="2096" y="1620"/>
                    <a:pt x="2096" y="1048"/>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54599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2" y="2096"/>
                    <a:pt x="2096" y="1620"/>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55614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2" y="2096"/>
                    <a:pt x="2096" y="1620"/>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5662900" y="1666400"/>
              <a:ext cx="52400" cy="52425"/>
            </a:xfrm>
            <a:custGeom>
              <a:avLst/>
              <a:gdLst/>
              <a:ahLst/>
              <a:cxnLst/>
              <a:rect l="l" t="t" r="r" b="b"/>
              <a:pathLst>
                <a:path w="2096" h="2097" extrusionOk="0">
                  <a:moveTo>
                    <a:pt x="1048" y="1"/>
                  </a:moveTo>
                  <a:cubicBezTo>
                    <a:pt x="477" y="1"/>
                    <a:pt x="0" y="465"/>
                    <a:pt x="0" y="1048"/>
                  </a:cubicBezTo>
                  <a:cubicBezTo>
                    <a:pt x="0" y="1620"/>
                    <a:pt x="477" y="2096"/>
                    <a:pt x="1048" y="2096"/>
                  </a:cubicBezTo>
                  <a:cubicBezTo>
                    <a:pt x="1632" y="2096"/>
                    <a:pt x="2096" y="1620"/>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5764400" y="1666400"/>
              <a:ext cx="52700" cy="52425"/>
            </a:xfrm>
            <a:custGeom>
              <a:avLst/>
              <a:gdLst/>
              <a:ahLst/>
              <a:cxnLst/>
              <a:rect l="l" t="t" r="r" b="b"/>
              <a:pathLst>
                <a:path w="2108" h="2097" extrusionOk="0">
                  <a:moveTo>
                    <a:pt x="1060" y="1"/>
                  </a:moveTo>
                  <a:cubicBezTo>
                    <a:pt x="477" y="1"/>
                    <a:pt x="0" y="465"/>
                    <a:pt x="0" y="1048"/>
                  </a:cubicBezTo>
                  <a:cubicBezTo>
                    <a:pt x="0" y="1620"/>
                    <a:pt x="477" y="2096"/>
                    <a:pt x="1060" y="2096"/>
                  </a:cubicBezTo>
                  <a:cubicBezTo>
                    <a:pt x="1632" y="2096"/>
                    <a:pt x="2108" y="1620"/>
                    <a:pt x="2108" y="1048"/>
                  </a:cubicBezTo>
                  <a:cubicBezTo>
                    <a:pt x="2108" y="465"/>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58662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2" y="2096"/>
                    <a:pt x="2096" y="1620"/>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59677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2" y="2096"/>
                    <a:pt x="2096" y="1620"/>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6069200" y="1666400"/>
              <a:ext cx="52700" cy="52425"/>
            </a:xfrm>
            <a:custGeom>
              <a:avLst/>
              <a:gdLst/>
              <a:ahLst/>
              <a:cxnLst/>
              <a:rect l="l" t="t" r="r" b="b"/>
              <a:pathLst>
                <a:path w="2108" h="2097" extrusionOk="0">
                  <a:moveTo>
                    <a:pt x="1048" y="1"/>
                  </a:moveTo>
                  <a:cubicBezTo>
                    <a:pt x="477" y="1"/>
                    <a:pt x="0" y="465"/>
                    <a:pt x="0" y="1048"/>
                  </a:cubicBezTo>
                  <a:cubicBezTo>
                    <a:pt x="0" y="1620"/>
                    <a:pt x="477" y="2096"/>
                    <a:pt x="1048" y="2096"/>
                  </a:cubicBezTo>
                  <a:cubicBezTo>
                    <a:pt x="1632" y="2096"/>
                    <a:pt x="2108" y="1620"/>
                    <a:pt x="2108" y="1048"/>
                  </a:cubicBezTo>
                  <a:cubicBezTo>
                    <a:pt x="2108"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61710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20" y="2096"/>
                    <a:pt x="2096" y="1620"/>
                    <a:pt x="2096" y="1048"/>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62725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2" y="2096"/>
                    <a:pt x="2096" y="1620"/>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6374000" y="1666400"/>
              <a:ext cx="52400" cy="52425"/>
            </a:xfrm>
            <a:custGeom>
              <a:avLst/>
              <a:gdLst/>
              <a:ahLst/>
              <a:cxnLst/>
              <a:rect l="l" t="t" r="r" b="b"/>
              <a:pathLst>
                <a:path w="2096" h="2097" extrusionOk="0">
                  <a:moveTo>
                    <a:pt x="1048" y="1"/>
                  </a:moveTo>
                  <a:cubicBezTo>
                    <a:pt x="477" y="1"/>
                    <a:pt x="0" y="465"/>
                    <a:pt x="0" y="1048"/>
                  </a:cubicBezTo>
                  <a:cubicBezTo>
                    <a:pt x="0" y="1620"/>
                    <a:pt x="477" y="2096"/>
                    <a:pt x="1048" y="2096"/>
                  </a:cubicBezTo>
                  <a:cubicBezTo>
                    <a:pt x="1632" y="2096"/>
                    <a:pt x="2096" y="1620"/>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6475500" y="1666400"/>
              <a:ext cx="52700" cy="52425"/>
            </a:xfrm>
            <a:custGeom>
              <a:avLst/>
              <a:gdLst/>
              <a:ahLst/>
              <a:cxnLst/>
              <a:rect l="l" t="t" r="r" b="b"/>
              <a:pathLst>
                <a:path w="2108" h="2097" extrusionOk="0">
                  <a:moveTo>
                    <a:pt x="1048" y="1"/>
                  </a:moveTo>
                  <a:cubicBezTo>
                    <a:pt x="477" y="1"/>
                    <a:pt x="0" y="465"/>
                    <a:pt x="0" y="1048"/>
                  </a:cubicBezTo>
                  <a:cubicBezTo>
                    <a:pt x="0" y="1620"/>
                    <a:pt x="477" y="2096"/>
                    <a:pt x="1048" y="2096"/>
                  </a:cubicBezTo>
                  <a:cubicBezTo>
                    <a:pt x="1632" y="2096"/>
                    <a:pt x="2108" y="1620"/>
                    <a:pt x="2108" y="1048"/>
                  </a:cubicBezTo>
                  <a:cubicBezTo>
                    <a:pt x="2108"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65773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20" y="2096"/>
                    <a:pt x="2096" y="1620"/>
                    <a:pt x="2096" y="1048"/>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66788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2" y="2096"/>
                    <a:pt x="2096" y="1620"/>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6780300" y="1666400"/>
              <a:ext cx="52400" cy="52425"/>
            </a:xfrm>
            <a:custGeom>
              <a:avLst/>
              <a:gdLst/>
              <a:ahLst/>
              <a:cxnLst/>
              <a:rect l="l" t="t" r="r" b="b"/>
              <a:pathLst>
                <a:path w="2096" h="2097" extrusionOk="0">
                  <a:moveTo>
                    <a:pt x="1048" y="1"/>
                  </a:moveTo>
                  <a:cubicBezTo>
                    <a:pt x="477" y="1"/>
                    <a:pt x="0" y="465"/>
                    <a:pt x="0" y="1048"/>
                  </a:cubicBezTo>
                  <a:cubicBezTo>
                    <a:pt x="0" y="1620"/>
                    <a:pt x="477" y="2096"/>
                    <a:pt x="1048" y="2096"/>
                  </a:cubicBezTo>
                  <a:cubicBezTo>
                    <a:pt x="1632" y="2096"/>
                    <a:pt x="2096" y="1620"/>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6881800" y="1666400"/>
              <a:ext cx="52700" cy="52425"/>
            </a:xfrm>
            <a:custGeom>
              <a:avLst/>
              <a:gdLst/>
              <a:ahLst/>
              <a:cxnLst/>
              <a:rect l="l" t="t" r="r" b="b"/>
              <a:pathLst>
                <a:path w="2108" h="2097" extrusionOk="0">
                  <a:moveTo>
                    <a:pt x="1060" y="1"/>
                  </a:moveTo>
                  <a:cubicBezTo>
                    <a:pt x="477" y="1"/>
                    <a:pt x="1" y="465"/>
                    <a:pt x="1" y="1048"/>
                  </a:cubicBezTo>
                  <a:cubicBezTo>
                    <a:pt x="1" y="1620"/>
                    <a:pt x="477" y="2096"/>
                    <a:pt x="1060" y="2096"/>
                  </a:cubicBezTo>
                  <a:cubicBezTo>
                    <a:pt x="1632" y="2096"/>
                    <a:pt x="2108" y="1620"/>
                    <a:pt x="2108" y="1048"/>
                  </a:cubicBezTo>
                  <a:cubicBezTo>
                    <a:pt x="2108" y="465"/>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69836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20" y="2096"/>
                    <a:pt x="2096" y="1620"/>
                    <a:pt x="2096" y="1048"/>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70851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2" y="2096"/>
                    <a:pt x="2096" y="1620"/>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7186600" y="1666400"/>
              <a:ext cx="52400" cy="52425"/>
            </a:xfrm>
            <a:custGeom>
              <a:avLst/>
              <a:gdLst/>
              <a:ahLst/>
              <a:cxnLst/>
              <a:rect l="l" t="t" r="r" b="b"/>
              <a:pathLst>
                <a:path w="2096" h="2097" extrusionOk="0">
                  <a:moveTo>
                    <a:pt x="1048" y="1"/>
                  </a:moveTo>
                  <a:cubicBezTo>
                    <a:pt x="477" y="1"/>
                    <a:pt x="1" y="465"/>
                    <a:pt x="1" y="1048"/>
                  </a:cubicBezTo>
                  <a:cubicBezTo>
                    <a:pt x="1" y="1620"/>
                    <a:pt x="477" y="2096"/>
                    <a:pt x="1048" y="2096"/>
                  </a:cubicBezTo>
                  <a:cubicBezTo>
                    <a:pt x="1632" y="2096"/>
                    <a:pt x="2096" y="1620"/>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72884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20" y="2096"/>
                    <a:pt x="2096" y="1620"/>
                    <a:pt x="2096" y="1048"/>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279200" y="1821475"/>
              <a:ext cx="52700" cy="52425"/>
            </a:xfrm>
            <a:custGeom>
              <a:avLst/>
              <a:gdLst/>
              <a:ahLst/>
              <a:cxnLst/>
              <a:rect l="l" t="t" r="r" b="b"/>
              <a:pathLst>
                <a:path w="2108" h="2097" extrusionOk="0">
                  <a:moveTo>
                    <a:pt x="1048" y="1"/>
                  </a:moveTo>
                  <a:cubicBezTo>
                    <a:pt x="476" y="1"/>
                    <a:pt x="0" y="465"/>
                    <a:pt x="0" y="1049"/>
                  </a:cubicBezTo>
                  <a:cubicBezTo>
                    <a:pt x="0" y="1632"/>
                    <a:pt x="476" y="2096"/>
                    <a:pt x="1048" y="2096"/>
                  </a:cubicBezTo>
                  <a:cubicBezTo>
                    <a:pt x="1631" y="2096"/>
                    <a:pt x="2107" y="1632"/>
                    <a:pt x="2107" y="1049"/>
                  </a:cubicBezTo>
                  <a:cubicBezTo>
                    <a:pt x="2107"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380700" y="1821475"/>
              <a:ext cx="52700" cy="52425"/>
            </a:xfrm>
            <a:custGeom>
              <a:avLst/>
              <a:gdLst/>
              <a:ahLst/>
              <a:cxnLst/>
              <a:rect l="l" t="t" r="r" b="b"/>
              <a:pathLst>
                <a:path w="2108" h="2097" extrusionOk="0">
                  <a:moveTo>
                    <a:pt x="1060" y="1"/>
                  </a:moveTo>
                  <a:cubicBezTo>
                    <a:pt x="476" y="1"/>
                    <a:pt x="0" y="465"/>
                    <a:pt x="0" y="1049"/>
                  </a:cubicBezTo>
                  <a:cubicBezTo>
                    <a:pt x="0" y="1632"/>
                    <a:pt x="476" y="2096"/>
                    <a:pt x="1060" y="2096"/>
                  </a:cubicBezTo>
                  <a:cubicBezTo>
                    <a:pt x="1631" y="2096"/>
                    <a:pt x="2108" y="1632"/>
                    <a:pt x="2108" y="1049"/>
                  </a:cubicBezTo>
                  <a:cubicBezTo>
                    <a:pt x="2108" y="465"/>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4825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31" y="2096"/>
                    <a:pt x="2096" y="1632"/>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584000" y="1821475"/>
              <a:ext cx="52400" cy="52425"/>
            </a:xfrm>
            <a:custGeom>
              <a:avLst/>
              <a:gdLst/>
              <a:ahLst/>
              <a:cxnLst/>
              <a:rect l="l" t="t" r="r" b="b"/>
              <a:pathLst>
                <a:path w="2096" h="2097" extrusionOk="0">
                  <a:moveTo>
                    <a:pt x="1048" y="1"/>
                  </a:moveTo>
                  <a:cubicBezTo>
                    <a:pt x="476" y="1"/>
                    <a:pt x="0" y="465"/>
                    <a:pt x="0" y="1049"/>
                  </a:cubicBezTo>
                  <a:cubicBezTo>
                    <a:pt x="0" y="1632"/>
                    <a:pt x="476" y="2096"/>
                    <a:pt x="1048" y="2096"/>
                  </a:cubicBezTo>
                  <a:cubicBezTo>
                    <a:pt x="1631" y="2096"/>
                    <a:pt x="2096" y="1632"/>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685500" y="1821475"/>
              <a:ext cx="52700" cy="52425"/>
            </a:xfrm>
            <a:custGeom>
              <a:avLst/>
              <a:gdLst/>
              <a:ahLst/>
              <a:cxnLst/>
              <a:rect l="l" t="t" r="r" b="b"/>
              <a:pathLst>
                <a:path w="2108" h="2097" extrusionOk="0">
                  <a:moveTo>
                    <a:pt x="1048" y="1"/>
                  </a:moveTo>
                  <a:cubicBezTo>
                    <a:pt x="476" y="1"/>
                    <a:pt x="0" y="465"/>
                    <a:pt x="0" y="1049"/>
                  </a:cubicBezTo>
                  <a:cubicBezTo>
                    <a:pt x="0" y="1632"/>
                    <a:pt x="476" y="2096"/>
                    <a:pt x="1048" y="2096"/>
                  </a:cubicBezTo>
                  <a:cubicBezTo>
                    <a:pt x="1631" y="2096"/>
                    <a:pt x="2108" y="1632"/>
                    <a:pt x="2108" y="1049"/>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7873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19" y="2096"/>
                    <a:pt x="2096" y="1632"/>
                    <a:pt x="2096" y="1049"/>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8888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31" y="2096"/>
                    <a:pt x="2096" y="1632"/>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990300" y="1821475"/>
              <a:ext cx="52400" cy="52425"/>
            </a:xfrm>
            <a:custGeom>
              <a:avLst/>
              <a:gdLst/>
              <a:ahLst/>
              <a:cxnLst/>
              <a:rect l="l" t="t" r="r" b="b"/>
              <a:pathLst>
                <a:path w="2096" h="2097" extrusionOk="0">
                  <a:moveTo>
                    <a:pt x="1048" y="1"/>
                  </a:moveTo>
                  <a:cubicBezTo>
                    <a:pt x="476" y="1"/>
                    <a:pt x="0" y="465"/>
                    <a:pt x="0" y="1049"/>
                  </a:cubicBezTo>
                  <a:cubicBezTo>
                    <a:pt x="0" y="1632"/>
                    <a:pt x="476" y="2096"/>
                    <a:pt x="1048" y="2096"/>
                  </a:cubicBezTo>
                  <a:cubicBezTo>
                    <a:pt x="1631" y="2096"/>
                    <a:pt x="2096" y="1632"/>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1091800" y="1821475"/>
              <a:ext cx="52700" cy="52425"/>
            </a:xfrm>
            <a:custGeom>
              <a:avLst/>
              <a:gdLst/>
              <a:ahLst/>
              <a:cxnLst/>
              <a:rect l="l" t="t" r="r" b="b"/>
              <a:pathLst>
                <a:path w="2108" h="2097" extrusionOk="0">
                  <a:moveTo>
                    <a:pt x="1060" y="1"/>
                  </a:moveTo>
                  <a:cubicBezTo>
                    <a:pt x="476" y="1"/>
                    <a:pt x="0" y="465"/>
                    <a:pt x="0" y="1049"/>
                  </a:cubicBezTo>
                  <a:cubicBezTo>
                    <a:pt x="0" y="1632"/>
                    <a:pt x="476" y="2096"/>
                    <a:pt x="1060" y="2096"/>
                  </a:cubicBezTo>
                  <a:cubicBezTo>
                    <a:pt x="1631" y="2096"/>
                    <a:pt x="2108" y="1632"/>
                    <a:pt x="2108" y="1049"/>
                  </a:cubicBezTo>
                  <a:cubicBezTo>
                    <a:pt x="2108" y="465"/>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11936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19" y="2096"/>
                    <a:pt x="2096" y="1632"/>
                    <a:pt x="2096" y="1049"/>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12951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31" y="2096"/>
                    <a:pt x="2096" y="1632"/>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1396600" y="1821475"/>
              <a:ext cx="52400" cy="52425"/>
            </a:xfrm>
            <a:custGeom>
              <a:avLst/>
              <a:gdLst/>
              <a:ahLst/>
              <a:cxnLst/>
              <a:rect l="l" t="t" r="r" b="b"/>
              <a:pathLst>
                <a:path w="2096" h="2097" extrusionOk="0">
                  <a:moveTo>
                    <a:pt x="1048" y="1"/>
                  </a:moveTo>
                  <a:cubicBezTo>
                    <a:pt x="476" y="1"/>
                    <a:pt x="0" y="465"/>
                    <a:pt x="0" y="1049"/>
                  </a:cubicBezTo>
                  <a:cubicBezTo>
                    <a:pt x="0" y="1632"/>
                    <a:pt x="476" y="2096"/>
                    <a:pt x="1048" y="2096"/>
                  </a:cubicBezTo>
                  <a:cubicBezTo>
                    <a:pt x="1631" y="2096"/>
                    <a:pt x="2096" y="1632"/>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14984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19" y="2096"/>
                    <a:pt x="2096" y="1632"/>
                    <a:pt x="2096" y="1049"/>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15999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31" y="2096"/>
                    <a:pt x="2096" y="1632"/>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17014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31" y="2096"/>
                    <a:pt x="2096" y="1632"/>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1802900" y="1821475"/>
              <a:ext cx="52700" cy="52425"/>
            </a:xfrm>
            <a:custGeom>
              <a:avLst/>
              <a:gdLst/>
              <a:ahLst/>
              <a:cxnLst/>
              <a:rect l="l" t="t" r="r" b="b"/>
              <a:pathLst>
                <a:path w="2108" h="2097" extrusionOk="0">
                  <a:moveTo>
                    <a:pt x="1048" y="1"/>
                  </a:moveTo>
                  <a:cubicBezTo>
                    <a:pt x="476" y="1"/>
                    <a:pt x="0" y="465"/>
                    <a:pt x="0" y="1049"/>
                  </a:cubicBezTo>
                  <a:cubicBezTo>
                    <a:pt x="0" y="1632"/>
                    <a:pt x="476" y="2096"/>
                    <a:pt x="1048" y="2096"/>
                  </a:cubicBezTo>
                  <a:cubicBezTo>
                    <a:pt x="1631" y="2096"/>
                    <a:pt x="2108" y="1632"/>
                    <a:pt x="2108" y="1049"/>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1904400" y="1821475"/>
              <a:ext cx="52700" cy="52425"/>
            </a:xfrm>
            <a:custGeom>
              <a:avLst/>
              <a:gdLst/>
              <a:ahLst/>
              <a:cxnLst/>
              <a:rect l="l" t="t" r="r" b="b"/>
              <a:pathLst>
                <a:path w="2108" h="2097" extrusionOk="0">
                  <a:moveTo>
                    <a:pt x="1060" y="1"/>
                  </a:moveTo>
                  <a:cubicBezTo>
                    <a:pt x="476" y="1"/>
                    <a:pt x="0" y="465"/>
                    <a:pt x="0" y="1049"/>
                  </a:cubicBezTo>
                  <a:cubicBezTo>
                    <a:pt x="0" y="1632"/>
                    <a:pt x="476" y="2096"/>
                    <a:pt x="1060" y="2096"/>
                  </a:cubicBezTo>
                  <a:cubicBezTo>
                    <a:pt x="1631" y="2096"/>
                    <a:pt x="2108" y="1632"/>
                    <a:pt x="2108" y="1049"/>
                  </a:cubicBezTo>
                  <a:cubicBezTo>
                    <a:pt x="2108" y="465"/>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20062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31" y="2096"/>
                    <a:pt x="2096" y="1632"/>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21077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2209200" y="1821475"/>
              <a:ext cx="52700" cy="52425"/>
            </a:xfrm>
            <a:custGeom>
              <a:avLst/>
              <a:gdLst/>
              <a:ahLst/>
              <a:cxnLst/>
              <a:rect l="l" t="t" r="r" b="b"/>
              <a:pathLst>
                <a:path w="2108" h="2097" extrusionOk="0">
                  <a:moveTo>
                    <a:pt x="1048" y="1"/>
                  </a:moveTo>
                  <a:cubicBezTo>
                    <a:pt x="476" y="1"/>
                    <a:pt x="0" y="465"/>
                    <a:pt x="0" y="1049"/>
                  </a:cubicBezTo>
                  <a:cubicBezTo>
                    <a:pt x="0" y="1632"/>
                    <a:pt x="476" y="2096"/>
                    <a:pt x="1048" y="2096"/>
                  </a:cubicBezTo>
                  <a:cubicBezTo>
                    <a:pt x="1631" y="2096"/>
                    <a:pt x="2108" y="1632"/>
                    <a:pt x="2108" y="1049"/>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23110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19" y="2096"/>
                    <a:pt x="2096" y="1632"/>
                    <a:pt x="2096" y="1049"/>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24125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
            <p:cNvSpPr/>
            <p:nvPr/>
          </p:nvSpPr>
          <p:spPr>
            <a:xfrm>
              <a:off x="2514000" y="1821475"/>
              <a:ext cx="52400" cy="52425"/>
            </a:xfrm>
            <a:custGeom>
              <a:avLst/>
              <a:gdLst/>
              <a:ahLst/>
              <a:cxnLst/>
              <a:rect l="l" t="t" r="r" b="b"/>
              <a:pathLst>
                <a:path w="2096" h="2097" extrusionOk="0">
                  <a:moveTo>
                    <a:pt x="1048" y="1"/>
                  </a:moveTo>
                  <a:cubicBezTo>
                    <a:pt x="476" y="1"/>
                    <a:pt x="0" y="465"/>
                    <a:pt x="0" y="1049"/>
                  </a:cubicBezTo>
                  <a:cubicBezTo>
                    <a:pt x="0" y="1632"/>
                    <a:pt x="476" y="2096"/>
                    <a:pt x="1048" y="2096"/>
                  </a:cubicBezTo>
                  <a:cubicBezTo>
                    <a:pt x="1631" y="2096"/>
                    <a:pt x="2096" y="1632"/>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
            <p:cNvSpPr/>
            <p:nvPr/>
          </p:nvSpPr>
          <p:spPr>
            <a:xfrm>
              <a:off x="2615500" y="1821475"/>
              <a:ext cx="52700" cy="52425"/>
            </a:xfrm>
            <a:custGeom>
              <a:avLst/>
              <a:gdLst/>
              <a:ahLst/>
              <a:cxnLst/>
              <a:rect l="l" t="t" r="r" b="b"/>
              <a:pathLst>
                <a:path w="2108" h="2097" extrusionOk="0">
                  <a:moveTo>
                    <a:pt x="1048" y="1"/>
                  </a:moveTo>
                  <a:cubicBezTo>
                    <a:pt x="476" y="1"/>
                    <a:pt x="0" y="465"/>
                    <a:pt x="0" y="1049"/>
                  </a:cubicBezTo>
                  <a:cubicBezTo>
                    <a:pt x="0" y="1632"/>
                    <a:pt x="476" y="2096"/>
                    <a:pt x="1048" y="2096"/>
                  </a:cubicBezTo>
                  <a:cubicBezTo>
                    <a:pt x="1631" y="2096"/>
                    <a:pt x="2108" y="1632"/>
                    <a:pt x="2108" y="1049"/>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
            <p:cNvSpPr/>
            <p:nvPr/>
          </p:nvSpPr>
          <p:spPr>
            <a:xfrm>
              <a:off x="27173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19" y="2096"/>
                    <a:pt x="2096" y="1632"/>
                    <a:pt x="2096" y="1049"/>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
            <p:cNvSpPr/>
            <p:nvPr/>
          </p:nvSpPr>
          <p:spPr>
            <a:xfrm>
              <a:off x="28188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
            <p:cNvSpPr/>
            <p:nvPr/>
          </p:nvSpPr>
          <p:spPr>
            <a:xfrm>
              <a:off x="2920300" y="1821475"/>
              <a:ext cx="52400" cy="52425"/>
            </a:xfrm>
            <a:custGeom>
              <a:avLst/>
              <a:gdLst/>
              <a:ahLst/>
              <a:cxnLst/>
              <a:rect l="l" t="t" r="r" b="b"/>
              <a:pathLst>
                <a:path w="2096" h="2097" extrusionOk="0">
                  <a:moveTo>
                    <a:pt x="1048" y="1"/>
                  </a:moveTo>
                  <a:cubicBezTo>
                    <a:pt x="476" y="1"/>
                    <a:pt x="0" y="465"/>
                    <a:pt x="0" y="1049"/>
                  </a:cubicBezTo>
                  <a:cubicBezTo>
                    <a:pt x="0" y="1632"/>
                    <a:pt x="476" y="2096"/>
                    <a:pt x="1048" y="2096"/>
                  </a:cubicBezTo>
                  <a:cubicBezTo>
                    <a:pt x="1631" y="2096"/>
                    <a:pt x="2096" y="1632"/>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
            <p:cNvSpPr/>
            <p:nvPr/>
          </p:nvSpPr>
          <p:spPr>
            <a:xfrm>
              <a:off x="3021800" y="1821475"/>
              <a:ext cx="52700" cy="52425"/>
            </a:xfrm>
            <a:custGeom>
              <a:avLst/>
              <a:gdLst/>
              <a:ahLst/>
              <a:cxnLst/>
              <a:rect l="l" t="t" r="r" b="b"/>
              <a:pathLst>
                <a:path w="2108" h="2097" extrusionOk="0">
                  <a:moveTo>
                    <a:pt x="1048" y="1"/>
                  </a:moveTo>
                  <a:cubicBezTo>
                    <a:pt x="477" y="1"/>
                    <a:pt x="0" y="465"/>
                    <a:pt x="0" y="1049"/>
                  </a:cubicBezTo>
                  <a:cubicBezTo>
                    <a:pt x="0" y="1632"/>
                    <a:pt x="477" y="2096"/>
                    <a:pt x="1048" y="2096"/>
                  </a:cubicBezTo>
                  <a:cubicBezTo>
                    <a:pt x="1631" y="2096"/>
                    <a:pt x="2108" y="1632"/>
                    <a:pt x="2108" y="1049"/>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
            <p:cNvSpPr/>
            <p:nvPr/>
          </p:nvSpPr>
          <p:spPr>
            <a:xfrm>
              <a:off x="31236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19" y="2096"/>
                    <a:pt x="2096" y="1632"/>
                    <a:pt x="2096" y="1049"/>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
            <p:cNvSpPr/>
            <p:nvPr/>
          </p:nvSpPr>
          <p:spPr>
            <a:xfrm>
              <a:off x="32251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
            <p:cNvSpPr/>
            <p:nvPr/>
          </p:nvSpPr>
          <p:spPr>
            <a:xfrm>
              <a:off x="3326600" y="1821475"/>
              <a:ext cx="52700" cy="52425"/>
            </a:xfrm>
            <a:custGeom>
              <a:avLst/>
              <a:gdLst/>
              <a:ahLst/>
              <a:cxnLst/>
              <a:rect l="l" t="t" r="r" b="b"/>
              <a:pathLst>
                <a:path w="2108" h="2097" extrusionOk="0">
                  <a:moveTo>
                    <a:pt x="1048" y="1"/>
                  </a:moveTo>
                  <a:cubicBezTo>
                    <a:pt x="477" y="1"/>
                    <a:pt x="0" y="465"/>
                    <a:pt x="0" y="1049"/>
                  </a:cubicBezTo>
                  <a:cubicBezTo>
                    <a:pt x="0" y="1632"/>
                    <a:pt x="477" y="2096"/>
                    <a:pt x="1048" y="2096"/>
                  </a:cubicBezTo>
                  <a:cubicBezTo>
                    <a:pt x="1631" y="2096"/>
                    <a:pt x="2108" y="1632"/>
                    <a:pt x="2108" y="1049"/>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
            <p:cNvSpPr/>
            <p:nvPr/>
          </p:nvSpPr>
          <p:spPr>
            <a:xfrm>
              <a:off x="34284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19" y="2096"/>
                    <a:pt x="2096" y="1632"/>
                    <a:pt x="2096" y="1049"/>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
            <p:cNvSpPr/>
            <p:nvPr/>
          </p:nvSpPr>
          <p:spPr>
            <a:xfrm>
              <a:off x="35299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
            <p:cNvSpPr/>
            <p:nvPr/>
          </p:nvSpPr>
          <p:spPr>
            <a:xfrm>
              <a:off x="36314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
            <p:cNvSpPr/>
            <p:nvPr/>
          </p:nvSpPr>
          <p:spPr>
            <a:xfrm>
              <a:off x="3732900" y="1821475"/>
              <a:ext cx="52400" cy="52425"/>
            </a:xfrm>
            <a:custGeom>
              <a:avLst/>
              <a:gdLst/>
              <a:ahLst/>
              <a:cxnLst/>
              <a:rect l="l" t="t" r="r" b="b"/>
              <a:pathLst>
                <a:path w="2096" h="2097" extrusionOk="0">
                  <a:moveTo>
                    <a:pt x="1048" y="1"/>
                  </a:moveTo>
                  <a:cubicBezTo>
                    <a:pt x="477" y="1"/>
                    <a:pt x="0" y="465"/>
                    <a:pt x="0" y="1049"/>
                  </a:cubicBezTo>
                  <a:cubicBezTo>
                    <a:pt x="0" y="1632"/>
                    <a:pt x="477" y="2096"/>
                    <a:pt x="1048" y="2096"/>
                  </a:cubicBezTo>
                  <a:cubicBezTo>
                    <a:pt x="1631" y="2096"/>
                    <a:pt x="2096" y="1632"/>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
            <p:cNvSpPr/>
            <p:nvPr/>
          </p:nvSpPr>
          <p:spPr>
            <a:xfrm>
              <a:off x="38347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19" y="2096"/>
                    <a:pt x="2096" y="1632"/>
                    <a:pt x="2096" y="1049"/>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
            <p:cNvSpPr/>
            <p:nvPr/>
          </p:nvSpPr>
          <p:spPr>
            <a:xfrm>
              <a:off x="39362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
            <p:cNvSpPr/>
            <p:nvPr/>
          </p:nvSpPr>
          <p:spPr>
            <a:xfrm>
              <a:off x="40377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
            <p:cNvSpPr/>
            <p:nvPr/>
          </p:nvSpPr>
          <p:spPr>
            <a:xfrm>
              <a:off x="4139200" y="1821475"/>
              <a:ext cx="52700" cy="52425"/>
            </a:xfrm>
            <a:custGeom>
              <a:avLst/>
              <a:gdLst/>
              <a:ahLst/>
              <a:cxnLst/>
              <a:rect l="l" t="t" r="r" b="b"/>
              <a:pathLst>
                <a:path w="2108" h="2097" extrusionOk="0">
                  <a:moveTo>
                    <a:pt x="1048" y="1"/>
                  </a:moveTo>
                  <a:cubicBezTo>
                    <a:pt x="477" y="1"/>
                    <a:pt x="0" y="465"/>
                    <a:pt x="0" y="1049"/>
                  </a:cubicBezTo>
                  <a:cubicBezTo>
                    <a:pt x="0" y="1632"/>
                    <a:pt x="477" y="2096"/>
                    <a:pt x="1048" y="2096"/>
                  </a:cubicBezTo>
                  <a:cubicBezTo>
                    <a:pt x="1631" y="2096"/>
                    <a:pt x="2108" y="1632"/>
                    <a:pt x="2108" y="1049"/>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
            <p:cNvSpPr/>
            <p:nvPr/>
          </p:nvSpPr>
          <p:spPr>
            <a:xfrm>
              <a:off x="4240700" y="1821475"/>
              <a:ext cx="52700" cy="52425"/>
            </a:xfrm>
            <a:custGeom>
              <a:avLst/>
              <a:gdLst/>
              <a:ahLst/>
              <a:cxnLst/>
              <a:rect l="l" t="t" r="r" b="b"/>
              <a:pathLst>
                <a:path w="2108" h="2097" extrusionOk="0">
                  <a:moveTo>
                    <a:pt x="1060" y="1"/>
                  </a:moveTo>
                  <a:cubicBezTo>
                    <a:pt x="477" y="1"/>
                    <a:pt x="0" y="465"/>
                    <a:pt x="0" y="1049"/>
                  </a:cubicBezTo>
                  <a:cubicBezTo>
                    <a:pt x="0" y="1632"/>
                    <a:pt x="477" y="2096"/>
                    <a:pt x="1060" y="2096"/>
                  </a:cubicBezTo>
                  <a:cubicBezTo>
                    <a:pt x="1632" y="2096"/>
                    <a:pt x="2108" y="1632"/>
                    <a:pt x="2108" y="1049"/>
                  </a:cubicBezTo>
                  <a:cubicBezTo>
                    <a:pt x="2108" y="465"/>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
            <p:cNvSpPr/>
            <p:nvPr/>
          </p:nvSpPr>
          <p:spPr>
            <a:xfrm>
              <a:off x="43425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
            <p:cNvSpPr/>
            <p:nvPr/>
          </p:nvSpPr>
          <p:spPr>
            <a:xfrm>
              <a:off x="4444000" y="1821475"/>
              <a:ext cx="52400" cy="52425"/>
            </a:xfrm>
            <a:custGeom>
              <a:avLst/>
              <a:gdLst/>
              <a:ahLst/>
              <a:cxnLst/>
              <a:rect l="l" t="t" r="r" b="b"/>
              <a:pathLst>
                <a:path w="2096" h="2097" extrusionOk="0">
                  <a:moveTo>
                    <a:pt x="1048" y="1"/>
                  </a:moveTo>
                  <a:cubicBezTo>
                    <a:pt x="477" y="1"/>
                    <a:pt x="0" y="465"/>
                    <a:pt x="0" y="1049"/>
                  </a:cubicBezTo>
                  <a:cubicBezTo>
                    <a:pt x="0" y="1632"/>
                    <a:pt x="477" y="2096"/>
                    <a:pt x="1048" y="2096"/>
                  </a:cubicBezTo>
                  <a:cubicBezTo>
                    <a:pt x="1631" y="2096"/>
                    <a:pt x="2096" y="1632"/>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
            <p:cNvSpPr/>
            <p:nvPr/>
          </p:nvSpPr>
          <p:spPr>
            <a:xfrm>
              <a:off x="4545500" y="1821475"/>
              <a:ext cx="52700" cy="52425"/>
            </a:xfrm>
            <a:custGeom>
              <a:avLst/>
              <a:gdLst/>
              <a:ahLst/>
              <a:cxnLst/>
              <a:rect l="l" t="t" r="r" b="b"/>
              <a:pathLst>
                <a:path w="2108" h="2097" extrusionOk="0">
                  <a:moveTo>
                    <a:pt x="1060" y="1"/>
                  </a:moveTo>
                  <a:cubicBezTo>
                    <a:pt x="477" y="1"/>
                    <a:pt x="0" y="465"/>
                    <a:pt x="0" y="1049"/>
                  </a:cubicBezTo>
                  <a:cubicBezTo>
                    <a:pt x="0" y="1632"/>
                    <a:pt x="477" y="2096"/>
                    <a:pt x="1060" y="2096"/>
                  </a:cubicBezTo>
                  <a:cubicBezTo>
                    <a:pt x="1632" y="2096"/>
                    <a:pt x="2108" y="1632"/>
                    <a:pt x="2108" y="1049"/>
                  </a:cubicBezTo>
                  <a:cubicBezTo>
                    <a:pt x="2108" y="465"/>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
            <p:cNvSpPr/>
            <p:nvPr/>
          </p:nvSpPr>
          <p:spPr>
            <a:xfrm>
              <a:off x="46473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20" y="2096"/>
                    <a:pt x="2096" y="1632"/>
                    <a:pt x="2096" y="1049"/>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
            <p:cNvSpPr/>
            <p:nvPr/>
          </p:nvSpPr>
          <p:spPr>
            <a:xfrm>
              <a:off x="47488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
            <p:cNvSpPr/>
            <p:nvPr/>
          </p:nvSpPr>
          <p:spPr>
            <a:xfrm>
              <a:off x="4850300" y="1821475"/>
              <a:ext cx="52400" cy="52425"/>
            </a:xfrm>
            <a:custGeom>
              <a:avLst/>
              <a:gdLst/>
              <a:ahLst/>
              <a:cxnLst/>
              <a:rect l="l" t="t" r="r" b="b"/>
              <a:pathLst>
                <a:path w="2096" h="2097" extrusionOk="0">
                  <a:moveTo>
                    <a:pt x="1048" y="1"/>
                  </a:moveTo>
                  <a:cubicBezTo>
                    <a:pt x="477" y="1"/>
                    <a:pt x="0" y="465"/>
                    <a:pt x="0" y="1049"/>
                  </a:cubicBezTo>
                  <a:cubicBezTo>
                    <a:pt x="0" y="1632"/>
                    <a:pt x="477" y="2096"/>
                    <a:pt x="1048" y="2096"/>
                  </a:cubicBezTo>
                  <a:cubicBezTo>
                    <a:pt x="1632" y="2096"/>
                    <a:pt x="2096" y="1632"/>
                    <a:pt x="2096" y="1049"/>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
            <p:cNvSpPr/>
            <p:nvPr/>
          </p:nvSpPr>
          <p:spPr>
            <a:xfrm>
              <a:off x="4951800" y="1821475"/>
              <a:ext cx="52700" cy="52425"/>
            </a:xfrm>
            <a:custGeom>
              <a:avLst/>
              <a:gdLst/>
              <a:ahLst/>
              <a:cxnLst/>
              <a:rect l="l" t="t" r="r" b="b"/>
              <a:pathLst>
                <a:path w="2108" h="2097" extrusionOk="0">
                  <a:moveTo>
                    <a:pt x="1048" y="1"/>
                  </a:moveTo>
                  <a:cubicBezTo>
                    <a:pt x="477" y="1"/>
                    <a:pt x="0" y="465"/>
                    <a:pt x="0" y="1049"/>
                  </a:cubicBezTo>
                  <a:cubicBezTo>
                    <a:pt x="0" y="1632"/>
                    <a:pt x="477" y="2096"/>
                    <a:pt x="1048" y="2096"/>
                  </a:cubicBezTo>
                  <a:cubicBezTo>
                    <a:pt x="1632" y="2096"/>
                    <a:pt x="2108" y="1632"/>
                    <a:pt x="2108" y="1049"/>
                  </a:cubicBezTo>
                  <a:cubicBezTo>
                    <a:pt x="2108"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
            <p:cNvSpPr/>
            <p:nvPr/>
          </p:nvSpPr>
          <p:spPr>
            <a:xfrm>
              <a:off x="50536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20" y="2096"/>
                    <a:pt x="2096" y="1632"/>
                    <a:pt x="2096" y="1049"/>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
            <p:cNvSpPr/>
            <p:nvPr/>
          </p:nvSpPr>
          <p:spPr>
            <a:xfrm>
              <a:off x="51551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2" y="2096"/>
                    <a:pt x="2096" y="1632"/>
                    <a:pt x="2096" y="1049"/>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
            <p:cNvSpPr/>
            <p:nvPr/>
          </p:nvSpPr>
          <p:spPr>
            <a:xfrm>
              <a:off x="5256600" y="1821475"/>
              <a:ext cx="52400" cy="52425"/>
            </a:xfrm>
            <a:custGeom>
              <a:avLst/>
              <a:gdLst/>
              <a:ahLst/>
              <a:cxnLst/>
              <a:rect l="l" t="t" r="r" b="b"/>
              <a:pathLst>
                <a:path w="2096" h="2097" extrusionOk="0">
                  <a:moveTo>
                    <a:pt x="1048" y="1"/>
                  </a:moveTo>
                  <a:cubicBezTo>
                    <a:pt x="477" y="1"/>
                    <a:pt x="0" y="465"/>
                    <a:pt x="0" y="1049"/>
                  </a:cubicBezTo>
                  <a:cubicBezTo>
                    <a:pt x="0" y="1632"/>
                    <a:pt x="477" y="2096"/>
                    <a:pt x="1048" y="2096"/>
                  </a:cubicBezTo>
                  <a:cubicBezTo>
                    <a:pt x="1632" y="2096"/>
                    <a:pt x="2096" y="1632"/>
                    <a:pt x="2096" y="1049"/>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
            <p:cNvSpPr/>
            <p:nvPr/>
          </p:nvSpPr>
          <p:spPr>
            <a:xfrm>
              <a:off x="53584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20" y="2096"/>
                    <a:pt x="2096" y="1632"/>
                    <a:pt x="2096" y="1049"/>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
            <p:cNvSpPr/>
            <p:nvPr/>
          </p:nvSpPr>
          <p:spPr>
            <a:xfrm>
              <a:off x="54599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2" y="2096"/>
                    <a:pt x="2096" y="1632"/>
                    <a:pt x="2096" y="1049"/>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
            <p:cNvSpPr/>
            <p:nvPr/>
          </p:nvSpPr>
          <p:spPr>
            <a:xfrm>
              <a:off x="55614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2" y="2096"/>
                    <a:pt x="2096" y="1632"/>
                    <a:pt x="2096" y="1049"/>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
            <p:cNvSpPr/>
            <p:nvPr/>
          </p:nvSpPr>
          <p:spPr>
            <a:xfrm>
              <a:off x="5662900" y="1821475"/>
              <a:ext cx="52400" cy="52425"/>
            </a:xfrm>
            <a:custGeom>
              <a:avLst/>
              <a:gdLst/>
              <a:ahLst/>
              <a:cxnLst/>
              <a:rect l="l" t="t" r="r" b="b"/>
              <a:pathLst>
                <a:path w="2096" h="2097" extrusionOk="0">
                  <a:moveTo>
                    <a:pt x="1048" y="1"/>
                  </a:moveTo>
                  <a:cubicBezTo>
                    <a:pt x="477" y="1"/>
                    <a:pt x="0" y="465"/>
                    <a:pt x="0" y="1049"/>
                  </a:cubicBezTo>
                  <a:cubicBezTo>
                    <a:pt x="0" y="1632"/>
                    <a:pt x="477" y="2096"/>
                    <a:pt x="1048" y="2096"/>
                  </a:cubicBezTo>
                  <a:cubicBezTo>
                    <a:pt x="1632" y="2096"/>
                    <a:pt x="2096" y="1632"/>
                    <a:pt x="2096" y="1049"/>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
            <p:cNvSpPr/>
            <p:nvPr/>
          </p:nvSpPr>
          <p:spPr>
            <a:xfrm>
              <a:off x="5764400" y="1821475"/>
              <a:ext cx="52700" cy="52425"/>
            </a:xfrm>
            <a:custGeom>
              <a:avLst/>
              <a:gdLst/>
              <a:ahLst/>
              <a:cxnLst/>
              <a:rect l="l" t="t" r="r" b="b"/>
              <a:pathLst>
                <a:path w="2108" h="2097" extrusionOk="0">
                  <a:moveTo>
                    <a:pt x="1060" y="1"/>
                  </a:moveTo>
                  <a:cubicBezTo>
                    <a:pt x="477" y="1"/>
                    <a:pt x="0" y="465"/>
                    <a:pt x="0" y="1049"/>
                  </a:cubicBezTo>
                  <a:cubicBezTo>
                    <a:pt x="0" y="1632"/>
                    <a:pt x="477" y="2096"/>
                    <a:pt x="1060" y="2096"/>
                  </a:cubicBezTo>
                  <a:cubicBezTo>
                    <a:pt x="1632" y="2096"/>
                    <a:pt x="2108" y="1632"/>
                    <a:pt x="2108" y="1049"/>
                  </a:cubicBezTo>
                  <a:cubicBezTo>
                    <a:pt x="2108" y="465"/>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
            <p:cNvSpPr/>
            <p:nvPr/>
          </p:nvSpPr>
          <p:spPr>
            <a:xfrm>
              <a:off x="58662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2" y="2096"/>
                    <a:pt x="2096" y="1632"/>
                    <a:pt x="2096" y="1049"/>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
            <p:cNvSpPr/>
            <p:nvPr/>
          </p:nvSpPr>
          <p:spPr>
            <a:xfrm>
              <a:off x="59677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2" y="2096"/>
                    <a:pt x="2096" y="1632"/>
                    <a:pt x="2096" y="1049"/>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
            <p:cNvSpPr/>
            <p:nvPr/>
          </p:nvSpPr>
          <p:spPr>
            <a:xfrm>
              <a:off x="6069200" y="1821475"/>
              <a:ext cx="52700" cy="52425"/>
            </a:xfrm>
            <a:custGeom>
              <a:avLst/>
              <a:gdLst/>
              <a:ahLst/>
              <a:cxnLst/>
              <a:rect l="l" t="t" r="r" b="b"/>
              <a:pathLst>
                <a:path w="2108" h="2097" extrusionOk="0">
                  <a:moveTo>
                    <a:pt x="1048" y="1"/>
                  </a:moveTo>
                  <a:cubicBezTo>
                    <a:pt x="477" y="1"/>
                    <a:pt x="0" y="465"/>
                    <a:pt x="0" y="1049"/>
                  </a:cubicBezTo>
                  <a:cubicBezTo>
                    <a:pt x="0" y="1632"/>
                    <a:pt x="477" y="2096"/>
                    <a:pt x="1048" y="2096"/>
                  </a:cubicBezTo>
                  <a:cubicBezTo>
                    <a:pt x="1632" y="2096"/>
                    <a:pt x="2108" y="1632"/>
                    <a:pt x="2108" y="1049"/>
                  </a:cubicBezTo>
                  <a:cubicBezTo>
                    <a:pt x="2108"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
            <p:cNvSpPr/>
            <p:nvPr/>
          </p:nvSpPr>
          <p:spPr>
            <a:xfrm>
              <a:off x="61710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20" y="2096"/>
                    <a:pt x="2096" y="1632"/>
                    <a:pt x="2096" y="1049"/>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
            <p:cNvSpPr/>
            <p:nvPr/>
          </p:nvSpPr>
          <p:spPr>
            <a:xfrm>
              <a:off x="62725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2" y="2096"/>
                    <a:pt x="2096" y="1632"/>
                    <a:pt x="2096" y="1049"/>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
            <p:cNvSpPr/>
            <p:nvPr/>
          </p:nvSpPr>
          <p:spPr>
            <a:xfrm>
              <a:off x="6374000" y="1821475"/>
              <a:ext cx="52400" cy="52425"/>
            </a:xfrm>
            <a:custGeom>
              <a:avLst/>
              <a:gdLst/>
              <a:ahLst/>
              <a:cxnLst/>
              <a:rect l="l" t="t" r="r" b="b"/>
              <a:pathLst>
                <a:path w="2096" h="2097" extrusionOk="0">
                  <a:moveTo>
                    <a:pt x="1048" y="1"/>
                  </a:moveTo>
                  <a:cubicBezTo>
                    <a:pt x="477" y="1"/>
                    <a:pt x="0" y="465"/>
                    <a:pt x="0" y="1049"/>
                  </a:cubicBezTo>
                  <a:cubicBezTo>
                    <a:pt x="0" y="1632"/>
                    <a:pt x="477" y="2096"/>
                    <a:pt x="1048" y="2096"/>
                  </a:cubicBezTo>
                  <a:cubicBezTo>
                    <a:pt x="1632" y="2096"/>
                    <a:pt x="2096" y="1632"/>
                    <a:pt x="2096" y="1049"/>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
            <p:cNvSpPr/>
            <p:nvPr/>
          </p:nvSpPr>
          <p:spPr>
            <a:xfrm>
              <a:off x="6475500" y="1821475"/>
              <a:ext cx="52700" cy="52425"/>
            </a:xfrm>
            <a:custGeom>
              <a:avLst/>
              <a:gdLst/>
              <a:ahLst/>
              <a:cxnLst/>
              <a:rect l="l" t="t" r="r" b="b"/>
              <a:pathLst>
                <a:path w="2108" h="2097" extrusionOk="0">
                  <a:moveTo>
                    <a:pt x="1048" y="1"/>
                  </a:moveTo>
                  <a:cubicBezTo>
                    <a:pt x="477" y="1"/>
                    <a:pt x="0" y="465"/>
                    <a:pt x="0" y="1049"/>
                  </a:cubicBezTo>
                  <a:cubicBezTo>
                    <a:pt x="0" y="1632"/>
                    <a:pt x="477" y="2096"/>
                    <a:pt x="1048" y="2096"/>
                  </a:cubicBezTo>
                  <a:cubicBezTo>
                    <a:pt x="1632" y="2096"/>
                    <a:pt x="2108" y="1632"/>
                    <a:pt x="2108" y="1049"/>
                  </a:cubicBezTo>
                  <a:cubicBezTo>
                    <a:pt x="2108"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
            <p:cNvSpPr/>
            <p:nvPr/>
          </p:nvSpPr>
          <p:spPr>
            <a:xfrm>
              <a:off x="65773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20" y="2096"/>
                    <a:pt x="2096" y="1632"/>
                    <a:pt x="2096" y="1049"/>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
            <p:cNvSpPr/>
            <p:nvPr/>
          </p:nvSpPr>
          <p:spPr>
            <a:xfrm>
              <a:off x="66788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2" y="2096"/>
                    <a:pt x="2096" y="1632"/>
                    <a:pt x="2096" y="1049"/>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
            <p:cNvSpPr/>
            <p:nvPr/>
          </p:nvSpPr>
          <p:spPr>
            <a:xfrm>
              <a:off x="6780300" y="1821475"/>
              <a:ext cx="52400" cy="52425"/>
            </a:xfrm>
            <a:custGeom>
              <a:avLst/>
              <a:gdLst/>
              <a:ahLst/>
              <a:cxnLst/>
              <a:rect l="l" t="t" r="r" b="b"/>
              <a:pathLst>
                <a:path w="2096" h="2097" extrusionOk="0">
                  <a:moveTo>
                    <a:pt x="1048" y="1"/>
                  </a:moveTo>
                  <a:cubicBezTo>
                    <a:pt x="477" y="1"/>
                    <a:pt x="0" y="465"/>
                    <a:pt x="0" y="1049"/>
                  </a:cubicBezTo>
                  <a:cubicBezTo>
                    <a:pt x="0" y="1632"/>
                    <a:pt x="477" y="2096"/>
                    <a:pt x="1048" y="2096"/>
                  </a:cubicBezTo>
                  <a:cubicBezTo>
                    <a:pt x="1632" y="2096"/>
                    <a:pt x="2096" y="1632"/>
                    <a:pt x="2096" y="1049"/>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
            <p:cNvSpPr/>
            <p:nvPr/>
          </p:nvSpPr>
          <p:spPr>
            <a:xfrm>
              <a:off x="6881800" y="1821475"/>
              <a:ext cx="52700" cy="52425"/>
            </a:xfrm>
            <a:custGeom>
              <a:avLst/>
              <a:gdLst/>
              <a:ahLst/>
              <a:cxnLst/>
              <a:rect l="l" t="t" r="r" b="b"/>
              <a:pathLst>
                <a:path w="2108" h="2097" extrusionOk="0">
                  <a:moveTo>
                    <a:pt x="1060" y="1"/>
                  </a:moveTo>
                  <a:cubicBezTo>
                    <a:pt x="477" y="1"/>
                    <a:pt x="1" y="465"/>
                    <a:pt x="1" y="1049"/>
                  </a:cubicBezTo>
                  <a:cubicBezTo>
                    <a:pt x="1" y="1632"/>
                    <a:pt x="477" y="2096"/>
                    <a:pt x="1060" y="2096"/>
                  </a:cubicBezTo>
                  <a:cubicBezTo>
                    <a:pt x="1632" y="2096"/>
                    <a:pt x="2108" y="1632"/>
                    <a:pt x="2108" y="1049"/>
                  </a:cubicBezTo>
                  <a:cubicBezTo>
                    <a:pt x="2108" y="465"/>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
            <p:cNvSpPr/>
            <p:nvPr/>
          </p:nvSpPr>
          <p:spPr>
            <a:xfrm>
              <a:off x="69836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20" y="2096"/>
                    <a:pt x="2096" y="1632"/>
                    <a:pt x="2096" y="1049"/>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
            <p:cNvSpPr/>
            <p:nvPr/>
          </p:nvSpPr>
          <p:spPr>
            <a:xfrm>
              <a:off x="70851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2" y="2096"/>
                    <a:pt x="2096" y="1632"/>
                    <a:pt x="2096" y="1049"/>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
            <p:cNvSpPr/>
            <p:nvPr/>
          </p:nvSpPr>
          <p:spPr>
            <a:xfrm>
              <a:off x="7186600" y="1821475"/>
              <a:ext cx="52400" cy="52425"/>
            </a:xfrm>
            <a:custGeom>
              <a:avLst/>
              <a:gdLst/>
              <a:ahLst/>
              <a:cxnLst/>
              <a:rect l="l" t="t" r="r" b="b"/>
              <a:pathLst>
                <a:path w="2096" h="2097" extrusionOk="0">
                  <a:moveTo>
                    <a:pt x="1048" y="1"/>
                  </a:moveTo>
                  <a:cubicBezTo>
                    <a:pt x="477" y="1"/>
                    <a:pt x="1" y="465"/>
                    <a:pt x="1" y="1049"/>
                  </a:cubicBezTo>
                  <a:cubicBezTo>
                    <a:pt x="1" y="1632"/>
                    <a:pt x="477" y="2096"/>
                    <a:pt x="1048" y="2096"/>
                  </a:cubicBezTo>
                  <a:cubicBezTo>
                    <a:pt x="1632" y="2096"/>
                    <a:pt x="2096" y="1632"/>
                    <a:pt x="2096" y="1049"/>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
            <p:cNvSpPr/>
            <p:nvPr/>
          </p:nvSpPr>
          <p:spPr>
            <a:xfrm>
              <a:off x="72884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20" y="2096"/>
                    <a:pt x="2096" y="1632"/>
                    <a:pt x="2096" y="1049"/>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
            <p:cNvSpPr/>
            <p:nvPr/>
          </p:nvSpPr>
          <p:spPr>
            <a:xfrm>
              <a:off x="279200" y="1976575"/>
              <a:ext cx="52700" cy="52400"/>
            </a:xfrm>
            <a:custGeom>
              <a:avLst/>
              <a:gdLst/>
              <a:ahLst/>
              <a:cxnLst/>
              <a:rect l="l" t="t" r="r" b="b"/>
              <a:pathLst>
                <a:path w="2108" h="2096" extrusionOk="0">
                  <a:moveTo>
                    <a:pt x="1048" y="0"/>
                  </a:moveTo>
                  <a:cubicBezTo>
                    <a:pt x="476" y="0"/>
                    <a:pt x="0" y="464"/>
                    <a:pt x="0" y="1048"/>
                  </a:cubicBezTo>
                  <a:cubicBezTo>
                    <a:pt x="0" y="1631"/>
                    <a:pt x="476" y="2096"/>
                    <a:pt x="1048" y="2096"/>
                  </a:cubicBezTo>
                  <a:cubicBezTo>
                    <a:pt x="1631" y="2096"/>
                    <a:pt x="2107" y="1631"/>
                    <a:pt x="2107" y="1048"/>
                  </a:cubicBezTo>
                  <a:cubicBezTo>
                    <a:pt x="2107"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
            <p:cNvSpPr/>
            <p:nvPr/>
          </p:nvSpPr>
          <p:spPr>
            <a:xfrm>
              <a:off x="380700" y="1976575"/>
              <a:ext cx="52700" cy="52400"/>
            </a:xfrm>
            <a:custGeom>
              <a:avLst/>
              <a:gdLst/>
              <a:ahLst/>
              <a:cxnLst/>
              <a:rect l="l" t="t" r="r" b="b"/>
              <a:pathLst>
                <a:path w="2108" h="2096" extrusionOk="0">
                  <a:moveTo>
                    <a:pt x="1060" y="0"/>
                  </a:moveTo>
                  <a:cubicBezTo>
                    <a:pt x="476" y="0"/>
                    <a:pt x="0" y="464"/>
                    <a:pt x="0" y="1048"/>
                  </a:cubicBezTo>
                  <a:cubicBezTo>
                    <a:pt x="0" y="1631"/>
                    <a:pt x="476" y="2096"/>
                    <a:pt x="1060" y="2096"/>
                  </a:cubicBezTo>
                  <a:cubicBezTo>
                    <a:pt x="1631" y="2096"/>
                    <a:pt x="2108" y="1631"/>
                    <a:pt x="2108" y="1048"/>
                  </a:cubicBezTo>
                  <a:cubicBezTo>
                    <a:pt x="2108" y="464"/>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
            <p:cNvSpPr/>
            <p:nvPr/>
          </p:nvSpPr>
          <p:spPr>
            <a:xfrm>
              <a:off x="4825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31" y="2096"/>
                    <a:pt x="2096" y="1631"/>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
            <p:cNvSpPr/>
            <p:nvPr/>
          </p:nvSpPr>
          <p:spPr>
            <a:xfrm>
              <a:off x="584000" y="1976575"/>
              <a:ext cx="52400" cy="52400"/>
            </a:xfrm>
            <a:custGeom>
              <a:avLst/>
              <a:gdLst/>
              <a:ahLst/>
              <a:cxnLst/>
              <a:rect l="l" t="t" r="r" b="b"/>
              <a:pathLst>
                <a:path w="2096" h="2096" extrusionOk="0">
                  <a:moveTo>
                    <a:pt x="1048" y="0"/>
                  </a:moveTo>
                  <a:cubicBezTo>
                    <a:pt x="476" y="0"/>
                    <a:pt x="0" y="464"/>
                    <a:pt x="0" y="1048"/>
                  </a:cubicBezTo>
                  <a:cubicBezTo>
                    <a:pt x="0" y="1631"/>
                    <a:pt x="476" y="2096"/>
                    <a:pt x="1048" y="2096"/>
                  </a:cubicBezTo>
                  <a:cubicBezTo>
                    <a:pt x="1631" y="2096"/>
                    <a:pt x="2096" y="1631"/>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
            <p:cNvSpPr/>
            <p:nvPr/>
          </p:nvSpPr>
          <p:spPr>
            <a:xfrm>
              <a:off x="685500" y="1976575"/>
              <a:ext cx="52700" cy="52400"/>
            </a:xfrm>
            <a:custGeom>
              <a:avLst/>
              <a:gdLst/>
              <a:ahLst/>
              <a:cxnLst/>
              <a:rect l="l" t="t" r="r" b="b"/>
              <a:pathLst>
                <a:path w="2108" h="2096" extrusionOk="0">
                  <a:moveTo>
                    <a:pt x="1048" y="0"/>
                  </a:moveTo>
                  <a:cubicBezTo>
                    <a:pt x="476" y="0"/>
                    <a:pt x="0" y="464"/>
                    <a:pt x="0" y="1048"/>
                  </a:cubicBezTo>
                  <a:cubicBezTo>
                    <a:pt x="0" y="1631"/>
                    <a:pt x="476" y="2096"/>
                    <a:pt x="1048" y="2096"/>
                  </a:cubicBezTo>
                  <a:cubicBezTo>
                    <a:pt x="1631" y="2096"/>
                    <a:pt x="2108" y="1631"/>
                    <a:pt x="2108" y="1048"/>
                  </a:cubicBezTo>
                  <a:cubicBezTo>
                    <a:pt x="2108"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
            <p:cNvSpPr/>
            <p:nvPr/>
          </p:nvSpPr>
          <p:spPr>
            <a:xfrm>
              <a:off x="7873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19" y="2096"/>
                    <a:pt x="2096" y="1631"/>
                    <a:pt x="2096" y="1048"/>
                  </a:cubicBezTo>
                  <a:cubicBezTo>
                    <a:pt x="2096" y="464"/>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
            <p:cNvSpPr/>
            <p:nvPr/>
          </p:nvSpPr>
          <p:spPr>
            <a:xfrm>
              <a:off x="8888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31" y="2096"/>
                    <a:pt x="2096" y="1631"/>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
            <p:cNvSpPr/>
            <p:nvPr/>
          </p:nvSpPr>
          <p:spPr>
            <a:xfrm>
              <a:off x="990300" y="1976575"/>
              <a:ext cx="52400" cy="52400"/>
            </a:xfrm>
            <a:custGeom>
              <a:avLst/>
              <a:gdLst/>
              <a:ahLst/>
              <a:cxnLst/>
              <a:rect l="l" t="t" r="r" b="b"/>
              <a:pathLst>
                <a:path w="2096" h="2096" extrusionOk="0">
                  <a:moveTo>
                    <a:pt x="1048" y="0"/>
                  </a:moveTo>
                  <a:cubicBezTo>
                    <a:pt x="476" y="0"/>
                    <a:pt x="0" y="464"/>
                    <a:pt x="0" y="1048"/>
                  </a:cubicBezTo>
                  <a:cubicBezTo>
                    <a:pt x="0" y="1631"/>
                    <a:pt x="476" y="2096"/>
                    <a:pt x="1048" y="2096"/>
                  </a:cubicBezTo>
                  <a:cubicBezTo>
                    <a:pt x="1631" y="2096"/>
                    <a:pt x="2096" y="1631"/>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
            <p:cNvSpPr/>
            <p:nvPr/>
          </p:nvSpPr>
          <p:spPr>
            <a:xfrm>
              <a:off x="1091800" y="1976575"/>
              <a:ext cx="52700" cy="52400"/>
            </a:xfrm>
            <a:custGeom>
              <a:avLst/>
              <a:gdLst/>
              <a:ahLst/>
              <a:cxnLst/>
              <a:rect l="l" t="t" r="r" b="b"/>
              <a:pathLst>
                <a:path w="2108" h="2096" extrusionOk="0">
                  <a:moveTo>
                    <a:pt x="1060" y="0"/>
                  </a:moveTo>
                  <a:cubicBezTo>
                    <a:pt x="476" y="0"/>
                    <a:pt x="0" y="464"/>
                    <a:pt x="0" y="1048"/>
                  </a:cubicBezTo>
                  <a:cubicBezTo>
                    <a:pt x="0" y="1631"/>
                    <a:pt x="476" y="2096"/>
                    <a:pt x="1060" y="2096"/>
                  </a:cubicBezTo>
                  <a:cubicBezTo>
                    <a:pt x="1631" y="2096"/>
                    <a:pt x="2108" y="1631"/>
                    <a:pt x="2108" y="1048"/>
                  </a:cubicBezTo>
                  <a:cubicBezTo>
                    <a:pt x="2108" y="464"/>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
            <p:cNvSpPr/>
            <p:nvPr/>
          </p:nvSpPr>
          <p:spPr>
            <a:xfrm>
              <a:off x="11936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19" y="2096"/>
                    <a:pt x="2096" y="1631"/>
                    <a:pt x="2096" y="1048"/>
                  </a:cubicBezTo>
                  <a:cubicBezTo>
                    <a:pt x="2096" y="464"/>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
            <p:cNvSpPr/>
            <p:nvPr/>
          </p:nvSpPr>
          <p:spPr>
            <a:xfrm>
              <a:off x="12951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31" y="2096"/>
                    <a:pt x="2096" y="1631"/>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
            <p:cNvSpPr/>
            <p:nvPr/>
          </p:nvSpPr>
          <p:spPr>
            <a:xfrm>
              <a:off x="1396600" y="1976575"/>
              <a:ext cx="52400" cy="52400"/>
            </a:xfrm>
            <a:custGeom>
              <a:avLst/>
              <a:gdLst/>
              <a:ahLst/>
              <a:cxnLst/>
              <a:rect l="l" t="t" r="r" b="b"/>
              <a:pathLst>
                <a:path w="2096" h="2096" extrusionOk="0">
                  <a:moveTo>
                    <a:pt x="1048" y="0"/>
                  </a:moveTo>
                  <a:cubicBezTo>
                    <a:pt x="476" y="0"/>
                    <a:pt x="0" y="464"/>
                    <a:pt x="0" y="1048"/>
                  </a:cubicBezTo>
                  <a:cubicBezTo>
                    <a:pt x="0" y="1631"/>
                    <a:pt x="476" y="2096"/>
                    <a:pt x="1048" y="2096"/>
                  </a:cubicBezTo>
                  <a:cubicBezTo>
                    <a:pt x="1631" y="2096"/>
                    <a:pt x="2096" y="1631"/>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
            <p:cNvSpPr/>
            <p:nvPr/>
          </p:nvSpPr>
          <p:spPr>
            <a:xfrm>
              <a:off x="14984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19" y="2096"/>
                    <a:pt x="2096" y="1631"/>
                    <a:pt x="2096" y="1048"/>
                  </a:cubicBezTo>
                  <a:cubicBezTo>
                    <a:pt x="2096" y="464"/>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
            <p:cNvSpPr/>
            <p:nvPr/>
          </p:nvSpPr>
          <p:spPr>
            <a:xfrm>
              <a:off x="15999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31" y="2096"/>
                    <a:pt x="2096" y="1631"/>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
            <p:cNvSpPr/>
            <p:nvPr/>
          </p:nvSpPr>
          <p:spPr>
            <a:xfrm>
              <a:off x="17014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31" y="2096"/>
                    <a:pt x="2096" y="1631"/>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
            <p:cNvSpPr/>
            <p:nvPr/>
          </p:nvSpPr>
          <p:spPr>
            <a:xfrm>
              <a:off x="1802900" y="1976575"/>
              <a:ext cx="52700" cy="52400"/>
            </a:xfrm>
            <a:custGeom>
              <a:avLst/>
              <a:gdLst/>
              <a:ahLst/>
              <a:cxnLst/>
              <a:rect l="l" t="t" r="r" b="b"/>
              <a:pathLst>
                <a:path w="2108" h="2096" extrusionOk="0">
                  <a:moveTo>
                    <a:pt x="1048" y="0"/>
                  </a:moveTo>
                  <a:cubicBezTo>
                    <a:pt x="476" y="0"/>
                    <a:pt x="0" y="464"/>
                    <a:pt x="0" y="1048"/>
                  </a:cubicBezTo>
                  <a:cubicBezTo>
                    <a:pt x="0" y="1631"/>
                    <a:pt x="476" y="2096"/>
                    <a:pt x="1048" y="2096"/>
                  </a:cubicBezTo>
                  <a:cubicBezTo>
                    <a:pt x="1631" y="2096"/>
                    <a:pt x="2108" y="1631"/>
                    <a:pt x="2108" y="1048"/>
                  </a:cubicBezTo>
                  <a:cubicBezTo>
                    <a:pt x="2108"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
            <p:cNvSpPr/>
            <p:nvPr/>
          </p:nvSpPr>
          <p:spPr>
            <a:xfrm>
              <a:off x="1904400" y="1976575"/>
              <a:ext cx="52700" cy="52400"/>
            </a:xfrm>
            <a:custGeom>
              <a:avLst/>
              <a:gdLst/>
              <a:ahLst/>
              <a:cxnLst/>
              <a:rect l="l" t="t" r="r" b="b"/>
              <a:pathLst>
                <a:path w="2108" h="2096" extrusionOk="0">
                  <a:moveTo>
                    <a:pt x="1060" y="0"/>
                  </a:moveTo>
                  <a:cubicBezTo>
                    <a:pt x="476" y="0"/>
                    <a:pt x="0" y="464"/>
                    <a:pt x="0" y="1048"/>
                  </a:cubicBezTo>
                  <a:cubicBezTo>
                    <a:pt x="0" y="1631"/>
                    <a:pt x="476" y="2096"/>
                    <a:pt x="1060" y="2096"/>
                  </a:cubicBezTo>
                  <a:cubicBezTo>
                    <a:pt x="1631" y="2096"/>
                    <a:pt x="2108" y="1631"/>
                    <a:pt x="2108" y="1048"/>
                  </a:cubicBezTo>
                  <a:cubicBezTo>
                    <a:pt x="2108" y="464"/>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
            <p:cNvSpPr/>
            <p:nvPr/>
          </p:nvSpPr>
          <p:spPr>
            <a:xfrm>
              <a:off x="20062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31" y="2096"/>
                    <a:pt x="2096" y="1631"/>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
            <p:cNvSpPr/>
            <p:nvPr/>
          </p:nvSpPr>
          <p:spPr>
            <a:xfrm>
              <a:off x="21077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
            <p:cNvSpPr/>
            <p:nvPr/>
          </p:nvSpPr>
          <p:spPr>
            <a:xfrm>
              <a:off x="2209200" y="1976575"/>
              <a:ext cx="52700" cy="52400"/>
            </a:xfrm>
            <a:custGeom>
              <a:avLst/>
              <a:gdLst/>
              <a:ahLst/>
              <a:cxnLst/>
              <a:rect l="l" t="t" r="r" b="b"/>
              <a:pathLst>
                <a:path w="2108" h="2096" extrusionOk="0">
                  <a:moveTo>
                    <a:pt x="1048" y="0"/>
                  </a:moveTo>
                  <a:cubicBezTo>
                    <a:pt x="476" y="0"/>
                    <a:pt x="0" y="464"/>
                    <a:pt x="0" y="1048"/>
                  </a:cubicBezTo>
                  <a:cubicBezTo>
                    <a:pt x="0" y="1631"/>
                    <a:pt x="476" y="2096"/>
                    <a:pt x="1048" y="2096"/>
                  </a:cubicBezTo>
                  <a:cubicBezTo>
                    <a:pt x="1631" y="2096"/>
                    <a:pt x="2108" y="1631"/>
                    <a:pt x="2108" y="1048"/>
                  </a:cubicBezTo>
                  <a:cubicBezTo>
                    <a:pt x="2108"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
            <p:cNvSpPr/>
            <p:nvPr/>
          </p:nvSpPr>
          <p:spPr>
            <a:xfrm>
              <a:off x="23110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19" y="2096"/>
                    <a:pt x="2096" y="1631"/>
                    <a:pt x="2096" y="1048"/>
                  </a:cubicBezTo>
                  <a:cubicBezTo>
                    <a:pt x="2096" y="464"/>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
            <p:cNvSpPr/>
            <p:nvPr/>
          </p:nvSpPr>
          <p:spPr>
            <a:xfrm>
              <a:off x="24125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
            <p:cNvSpPr/>
            <p:nvPr/>
          </p:nvSpPr>
          <p:spPr>
            <a:xfrm>
              <a:off x="2514000" y="1976575"/>
              <a:ext cx="52400" cy="52400"/>
            </a:xfrm>
            <a:custGeom>
              <a:avLst/>
              <a:gdLst/>
              <a:ahLst/>
              <a:cxnLst/>
              <a:rect l="l" t="t" r="r" b="b"/>
              <a:pathLst>
                <a:path w="2096" h="2096" extrusionOk="0">
                  <a:moveTo>
                    <a:pt x="1048" y="0"/>
                  </a:moveTo>
                  <a:cubicBezTo>
                    <a:pt x="476" y="0"/>
                    <a:pt x="0" y="464"/>
                    <a:pt x="0" y="1048"/>
                  </a:cubicBezTo>
                  <a:cubicBezTo>
                    <a:pt x="0" y="1631"/>
                    <a:pt x="476" y="2096"/>
                    <a:pt x="1048" y="2096"/>
                  </a:cubicBezTo>
                  <a:cubicBezTo>
                    <a:pt x="1631" y="2096"/>
                    <a:pt x="2096" y="1631"/>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
            <p:cNvSpPr/>
            <p:nvPr/>
          </p:nvSpPr>
          <p:spPr>
            <a:xfrm>
              <a:off x="2615500" y="1976575"/>
              <a:ext cx="52700" cy="52400"/>
            </a:xfrm>
            <a:custGeom>
              <a:avLst/>
              <a:gdLst/>
              <a:ahLst/>
              <a:cxnLst/>
              <a:rect l="l" t="t" r="r" b="b"/>
              <a:pathLst>
                <a:path w="2108" h="2096" extrusionOk="0">
                  <a:moveTo>
                    <a:pt x="1048" y="0"/>
                  </a:moveTo>
                  <a:cubicBezTo>
                    <a:pt x="476" y="0"/>
                    <a:pt x="0" y="464"/>
                    <a:pt x="0" y="1048"/>
                  </a:cubicBezTo>
                  <a:cubicBezTo>
                    <a:pt x="0" y="1631"/>
                    <a:pt x="476" y="2096"/>
                    <a:pt x="1048" y="2096"/>
                  </a:cubicBezTo>
                  <a:cubicBezTo>
                    <a:pt x="1631" y="2096"/>
                    <a:pt x="2108" y="1631"/>
                    <a:pt x="2108" y="1048"/>
                  </a:cubicBezTo>
                  <a:cubicBezTo>
                    <a:pt x="2108"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
            <p:cNvSpPr/>
            <p:nvPr/>
          </p:nvSpPr>
          <p:spPr>
            <a:xfrm>
              <a:off x="27173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19" y="2096"/>
                    <a:pt x="2096" y="1631"/>
                    <a:pt x="2096" y="1048"/>
                  </a:cubicBezTo>
                  <a:cubicBezTo>
                    <a:pt x="2096" y="464"/>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
            <p:cNvSpPr/>
            <p:nvPr/>
          </p:nvSpPr>
          <p:spPr>
            <a:xfrm>
              <a:off x="28188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
            <p:cNvSpPr/>
            <p:nvPr/>
          </p:nvSpPr>
          <p:spPr>
            <a:xfrm>
              <a:off x="2920300" y="1976575"/>
              <a:ext cx="52400" cy="52400"/>
            </a:xfrm>
            <a:custGeom>
              <a:avLst/>
              <a:gdLst/>
              <a:ahLst/>
              <a:cxnLst/>
              <a:rect l="l" t="t" r="r" b="b"/>
              <a:pathLst>
                <a:path w="2096" h="2096" extrusionOk="0">
                  <a:moveTo>
                    <a:pt x="1048" y="0"/>
                  </a:moveTo>
                  <a:cubicBezTo>
                    <a:pt x="476" y="0"/>
                    <a:pt x="0" y="464"/>
                    <a:pt x="0" y="1048"/>
                  </a:cubicBezTo>
                  <a:cubicBezTo>
                    <a:pt x="0" y="1631"/>
                    <a:pt x="476" y="2096"/>
                    <a:pt x="1048" y="2096"/>
                  </a:cubicBezTo>
                  <a:cubicBezTo>
                    <a:pt x="1631" y="2096"/>
                    <a:pt x="2096" y="1631"/>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
            <p:cNvSpPr/>
            <p:nvPr/>
          </p:nvSpPr>
          <p:spPr>
            <a:xfrm>
              <a:off x="3021800" y="1976575"/>
              <a:ext cx="52700" cy="52400"/>
            </a:xfrm>
            <a:custGeom>
              <a:avLst/>
              <a:gdLst/>
              <a:ahLst/>
              <a:cxnLst/>
              <a:rect l="l" t="t" r="r" b="b"/>
              <a:pathLst>
                <a:path w="2108" h="2096" extrusionOk="0">
                  <a:moveTo>
                    <a:pt x="1048" y="0"/>
                  </a:moveTo>
                  <a:cubicBezTo>
                    <a:pt x="477" y="0"/>
                    <a:pt x="0" y="464"/>
                    <a:pt x="0" y="1048"/>
                  </a:cubicBezTo>
                  <a:cubicBezTo>
                    <a:pt x="0" y="1631"/>
                    <a:pt x="477" y="2096"/>
                    <a:pt x="1048" y="2096"/>
                  </a:cubicBezTo>
                  <a:cubicBezTo>
                    <a:pt x="1631" y="2096"/>
                    <a:pt x="2108" y="1631"/>
                    <a:pt x="2108" y="1048"/>
                  </a:cubicBezTo>
                  <a:cubicBezTo>
                    <a:pt x="2108"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
            <p:cNvSpPr/>
            <p:nvPr/>
          </p:nvSpPr>
          <p:spPr>
            <a:xfrm>
              <a:off x="31236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19" y="2096"/>
                    <a:pt x="2096" y="1631"/>
                    <a:pt x="2096" y="1048"/>
                  </a:cubicBezTo>
                  <a:cubicBezTo>
                    <a:pt x="2096" y="464"/>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
            <p:cNvSpPr/>
            <p:nvPr/>
          </p:nvSpPr>
          <p:spPr>
            <a:xfrm>
              <a:off x="32251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
            <p:cNvSpPr/>
            <p:nvPr/>
          </p:nvSpPr>
          <p:spPr>
            <a:xfrm>
              <a:off x="3326600" y="1976575"/>
              <a:ext cx="52700" cy="52400"/>
            </a:xfrm>
            <a:custGeom>
              <a:avLst/>
              <a:gdLst/>
              <a:ahLst/>
              <a:cxnLst/>
              <a:rect l="l" t="t" r="r" b="b"/>
              <a:pathLst>
                <a:path w="2108" h="2096" extrusionOk="0">
                  <a:moveTo>
                    <a:pt x="1048" y="0"/>
                  </a:moveTo>
                  <a:cubicBezTo>
                    <a:pt x="477" y="0"/>
                    <a:pt x="0" y="464"/>
                    <a:pt x="0" y="1048"/>
                  </a:cubicBezTo>
                  <a:cubicBezTo>
                    <a:pt x="0" y="1631"/>
                    <a:pt x="477" y="2096"/>
                    <a:pt x="1048" y="2096"/>
                  </a:cubicBezTo>
                  <a:cubicBezTo>
                    <a:pt x="1631" y="2096"/>
                    <a:pt x="2108" y="1631"/>
                    <a:pt x="2108" y="1048"/>
                  </a:cubicBezTo>
                  <a:cubicBezTo>
                    <a:pt x="2108"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
            <p:cNvSpPr/>
            <p:nvPr/>
          </p:nvSpPr>
          <p:spPr>
            <a:xfrm>
              <a:off x="34284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19" y="2096"/>
                    <a:pt x="2096" y="1631"/>
                    <a:pt x="2096" y="1048"/>
                  </a:cubicBezTo>
                  <a:cubicBezTo>
                    <a:pt x="2096" y="464"/>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
            <p:cNvSpPr/>
            <p:nvPr/>
          </p:nvSpPr>
          <p:spPr>
            <a:xfrm>
              <a:off x="35299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
            <p:cNvSpPr/>
            <p:nvPr/>
          </p:nvSpPr>
          <p:spPr>
            <a:xfrm>
              <a:off x="36314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
            <p:cNvSpPr/>
            <p:nvPr/>
          </p:nvSpPr>
          <p:spPr>
            <a:xfrm>
              <a:off x="3732900" y="1976575"/>
              <a:ext cx="52400" cy="52400"/>
            </a:xfrm>
            <a:custGeom>
              <a:avLst/>
              <a:gdLst/>
              <a:ahLst/>
              <a:cxnLst/>
              <a:rect l="l" t="t" r="r" b="b"/>
              <a:pathLst>
                <a:path w="2096" h="2096" extrusionOk="0">
                  <a:moveTo>
                    <a:pt x="1048" y="0"/>
                  </a:moveTo>
                  <a:cubicBezTo>
                    <a:pt x="477" y="0"/>
                    <a:pt x="0" y="464"/>
                    <a:pt x="0" y="1048"/>
                  </a:cubicBezTo>
                  <a:cubicBezTo>
                    <a:pt x="0" y="1631"/>
                    <a:pt x="477" y="2096"/>
                    <a:pt x="1048" y="2096"/>
                  </a:cubicBezTo>
                  <a:cubicBezTo>
                    <a:pt x="1631" y="2096"/>
                    <a:pt x="2096" y="1631"/>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
            <p:cNvSpPr/>
            <p:nvPr/>
          </p:nvSpPr>
          <p:spPr>
            <a:xfrm>
              <a:off x="38347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19" y="2096"/>
                    <a:pt x="2096" y="1631"/>
                    <a:pt x="2096" y="1048"/>
                  </a:cubicBezTo>
                  <a:cubicBezTo>
                    <a:pt x="2096" y="464"/>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
            <p:cNvSpPr/>
            <p:nvPr/>
          </p:nvSpPr>
          <p:spPr>
            <a:xfrm>
              <a:off x="39362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
            <p:cNvSpPr/>
            <p:nvPr/>
          </p:nvSpPr>
          <p:spPr>
            <a:xfrm>
              <a:off x="40377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
            <p:cNvSpPr/>
            <p:nvPr/>
          </p:nvSpPr>
          <p:spPr>
            <a:xfrm>
              <a:off x="4139200" y="1976575"/>
              <a:ext cx="52700" cy="52400"/>
            </a:xfrm>
            <a:custGeom>
              <a:avLst/>
              <a:gdLst/>
              <a:ahLst/>
              <a:cxnLst/>
              <a:rect l="l" t="t" r="r" b="b"/>
              <a:pathLst>
                <a:path w="2108" h="2096" extrusionOk="0">
                  <a:moveTo>
                    <a:pt x="1048" y="0"/>
                  </a:moveTo>
                  <a:cubicBezTo>
                    <a:pt x="477" y="0"/>
                    <a:pt x="0" y="464"/>
                    <a:pt x="0" y="1048"/>
                  </a:cubicBezTo>
                  <a:cubicBezTo>
                    <a:pt x="0" y="1631"/>
                    <a:pt x="477" y="2096"/>
                    <a:pt x="1048" y="2096"/>
                  </a:cubicBezTo>
                  <a:cubicBezTo>
                    <a:pt x="1631" y="2096"/>
                    <a:pt x="2108" y="1631"/>
                    <a:pt x="2108" y="1048"/>
                  </a:cubicBezTo>
                  <a:cubicBezTo>
                    <a:pt x="2108"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
            <p:cNvSpPr/>
            <p:nvPr/>
          </p:nvSpPr>
          <p:spPr>
            <a:xfrm>
              <a:off x="4240700" y="1976575"/>
              <a:ext cx="52700" cy="52400"/>
            </a:xfrm>
            <a:custGeom>
              <a:avLst/>
              <a:gdLst/>
              <a:ahLst/>
              <a:cxnLst/>
              <a:rect l="l" t="t" r="r" b="b"/>
              <a:pathLst>
                <a:path w="2108" h="2096" extrusionOk="0">
                  <a:moveTo>
                    <a:pt x="1060" y="0"/>
                  </a:moveTo>
                  <a:cubicBezTo>
                    <a:pt x="477" y="0"/>
                    <a:pt x="0" y="464"/>
                    <a:pt x="0" y="1048"/>
                  </a:cubicBezTo>
                  <a:cubicBezTo>
                    <a:pt x="0" y="1631"/>
                    <a:pt x="477" y="2096"/>
                    <a:pt x="1060" y="2096"/>
                  </a:cubicBezTo>
                  <a:cubicBezTo>
                    <a:pt x="1632" y="2096"/>
                    <a:pt x="2108" y="1631"/>
                    <a:pt x="2108" y="1048"/>
                  </a:cubicBezTo>
                  <a:cubicBezTo>
                    <a:pt x="2108" y="464"/>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
            <p:cNvSpPr/>
            <p:nvPr/>
          </p:nvSpPr>
          <p:spPr>
            <a:xfrm>
              <a:off x="43425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
            <p:cNvSpPr/>
            <p:nvPr/>
          </p:nvSpPr>
          <p:spPr>
            <a:xfrm>
              <a:off x="4444000" y="1976575"/>
              <a:ext cx="52400" cy="52400"/>
            </a:xfrm>
            <a:custGeom>
              <a:avLst/>
              <a:gdLst/>
              <a:ahLst/>
              <a:cxnLst/>
              <a:rect l="l" t="t" r="r" b="b"/>
              <a:pathLst>
                <a:path w="2096" h="2096" extrusionOk="0">
                  <a:moveTo>
                    <a:pt x="1048" y="0"/>
                  </a:moveTo>
                  <a:cubicBezTo>
                    <a:pt x="477" y="0"/>
                    <a:pt x="0" y="464"/>
                    <a:pt x="0" y="1048"/>
                  </a:cubicBezTo>
                  <a:cubicBezTo>
                    <a:pt x="0" y="1631"/>
                    <a:pt x="477" y="2096"/>
                    <a:pt x="1048" y="2096"/>
                  </a:cubicBezTo>
                  <a:cubicBezTo>
                    <a:pt x="1631" y="2096"/>
                    <a:pt x="2096" y="1631"/>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
            <p:cNvSpPr/>
            <p:nvPr/>
          </p:nvSpPr>
          <p:spPr>
            <a:xfrm>
              <a:off x="4545500" y="1976575"/>
              <a:ext cx="52700" cy="52400"/>
            </a:xfrm>
            <a:custGeom>
              <a:avLst/>
              <a:gdLst/>
              <a:ahLst/>
              <a:cxnLst/>
              <a:rect l="l" t="t" r="r" b="b"/>
              <a:pathLst>
                <a:path w="2108" h="2096" extrusionOk="0">
                  <a:moveTo>
                    <a:pt x="1060" y="0"/>
                  </a:moveTo>
                  <a:cubicBezTo>
                    <a:pt x="477" y="0"/>
                    <a:pt x="0" y="464"/>
                    <a:pt x="0" y="1048"/>
                  </a:cubicBezTo>
                  <a:cubicBezTo>
                    <a:pt x="0" y="1631"/>
                    <a:pt x="477" y="2096"/>
                    <a:pt x="1060" y="2096"/>
                  </a:cubicBezTo>
                  <a:cubicBezTo>
                    <a:pt x="1632" y="2096"/>
                    <a:pt x="2108" y="1631"/>
                    <a:pt x="2108" y="1048"/>
                  </a:cubicBezTo>
                  <a:cubicBezTo>
                    <a:pt x="2108" y="464"/>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
            <p:cNvSpPr/>
            <p:nvPr/>
          </p:nvSpPr>
          <p:spPr>
            <a:xfrm>
              <a:off x="46473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20" y="2096"/>
                    <a:pt x="2096" y="1631"/>
                    <a:pt x="2096" y="1048"/>
                  </a:cubicBezTo>
                  <a:cubicBezTo>
                    <a:pt x="2096" y="464"/>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
            <p:cNvSpPr/>
            <p:nvPr/>
          </p:nvSpPr>
          <p:spPr>
            <a:xfrm>
              <a:off x="47488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
            <p:cNvSpPr/>
            <p:nvPr/>
          </p:nvSpPr>
          <p:spPr>
            <a:xfrm>
              <a:off x="4850300" y="1976575"/>
              <a:ext cx="52400" cy="52400"/>
            </a:xfrm>
            <a:custGeom>
              <a:avLst/>
              <a:gdLst/>
              <a:ahLst/>
              <a:cxnLst/>
              <a:rect l="l" t="t" r="r" b="b"/>
              <a:pathLst>
                <a:path w="2096" h="2096" extrusionOk="0">
                  <a:moveTo>
                    <a:pt x="1048" y="0"/>
                  </a:moveTo>
                  <a:cubicBezTo>
                    <a:pt x="477" y="0"/>
                    <a:pt x="0" y="464"/>
                    <a:pt x="0" y="1048"/>
                  </a:cubicBezTo>
                  <a:cubicBezTo>
                    <a:pt x="0" y="1631"/>
                    <a:pt x="477" y="2096"/>
                    <a:pt x="1048" y="2096"/>
                  </a:cubicBezTo>
                  <a:cubicBezTo>
                    <a:pt x="1632" y="2096"/>
                    <a:pt x="2096" y="1631"/>
                    <a:pt x="2096" y="1048"/>
                  </a:cubicBezTo>
                  <a:cubicBezTo>
                    <a:pt x="2096"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
            <p:cNvSpPr/>
            <p:nvPr/>
          </p:nvSpPr>
          <p:spPr>
            <a:xfrm>
              <a:off x="4951800" y="1976575"/>
              <a:ext cx="52700" cy="52400"/>
            </a:xfrm>
            <a:custGeom>
              <a:avLst/>
              <a:gdLst/>
              <a:ahLst/>
              <a:cxnLst/>
              <a:rect l="l" t="t" r="r" b="b"/>
              <a:pathLst>
                <a:path w="2108" h="2096" extrusionOk="0">
                  <a:moveTo>
                    <a:pt x="1048" y="0"/>
                  </a:moveTo>
                  <a:cubicBezTo>
                    <a:pt x="477" y="0"/>
                    <a:pt x="0" y="464"/>
                    <a:pt x="0" y="1048"/>
                  </a:cubicBezTo>
                  <a:cubicBezTo>
                    <a:pt x="0" y="1631"/>
                    <a:pt x="477" y="2096"/>
                    <a:pt x="1048" y="2096"/>
                  </a:cubicBezTo>
                  <a:cubicBezTo>
                    <a:pt x="1632" y="2096"/>
                    <a:pt x="2108" y="1631"/>
                    <a:pt x="2108" y="1048"/>
                  </a:cubicBezTo>
                  <a:cubicBezTo>
                    <a:pt x="2108"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
            <p:cNvSpPr/>
            <p:nvPr/>
          </p:nvSpPr>
          <p:spPr>
            <a:xfrm>
              <a:off x="50536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20" y="2096"/>
                    <a:pt x="2096" y="1631"/>
                    <a:pt x="2096" y="1048"/>
                  </a:cubicBezTo>
                  <a:cubicBezTo>
                    <a:pt x="2096" y="464"/>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
            <p:cNvSpPr/>
            <p:nvPr/>
          </p:nvSpPr>
          <p:spPr>
            <a:xfrm>
              <a:off x="51551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2" y="2096"/>
                    <a:pt x="2096" y="1631"/>
                    <a:pt x="2096" y="1048"/>
                  </a:cubicBezTo>
                  <a:cubicBezTo>
                    <a:pt x="2096"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
            <p:cNvSpPr/>
            <p:nvPr/>
          </p:nvSpPr>
          <p:spPr>
            <a:xfrm>
              <a:off x="5256600" y="1976575"/>
              <a:ext cx="52400" cy="52400"/>
            </a:xfrm>
            <a:custGeom>
              <a:avLst/>
              <a:gdLst/>
              <a:ahLst/>
              <a:cxnLst/>
              <a:rect l="l" t="t" r="r" b="b"/>
              <a:pathLst>
                <a:path w="2096" h="2096" extrusionOk="0">
                  <a:moveTo>
                    <a:pt x="1048" y="0"/>
                  </a:moveTo>
                  <a:cubicBezTo>
                    <a:pt x="477" y="0"/>
                    <a:pt x="0" y="464"/>
                    <a:pt x="0" y="1048"/>
                  </a:cubicBezTo>
                  <a:cubicBezTo>
                    <a:pt x="0" y="1631"/>
                    <a:pt x="477" y="2096"/>
                    <a:pt x="1048" y="2096"/>
                  </a:cubicBezTo>
                  <a:cubicBezTo>
                    <a:pt x="1632" y="2096"/>
                    <a:pt x="2096" y="1631"/>
                    <a:pt x="2096" y="1048"/>
                  </a:cubicBezTo>
                  <a:cubicBezTo>
                    <a:pt x="2096"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
            <p:cNvSpPr/>
            <p:nvPr/>
          </p:nvSpPr>
          <p:spPr>
            <a:xfrm>
              <a:off x="53584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20" y="2096"/>
                    <a:pt x="2096" y="1631"/>
                    <a:pt x="2096" y="1048"/>
                  </a:cubicBezTo>
                  <a:cubicBezTo>
                    <a:pt x="2096" y="464"/>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
            <p:cNvSpPr/>
            <p:nvPr/>
          </p:nvSpPr>
          <p:spPr>
            <a:xfrm>
              <a:off x="54599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2" y="2096"/>
                    <a:pt x="2096" y="1631"/>
                    <a:pt x="2096" y="1048"/>
                  </a:cubicBezTo>
                  <a:cubicBezTo>
                    <a:pt x="2096"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
            <p:cNvSpPr/>
            <p:nvPr/>
          </p:nvSpPr>
          <p:spPr>
            <a:xfrm>
              <a:off x="55614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2" y="2096"/>
                    <a:pt x="2096" y="1631"/>
                    <a:pt x="2096" y="1048"/>
                  </a:cubicBezTo>
                  <a:cubicBezTo>
                    <a:pt x="2096"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
            <p:cNvSpPr/>
            <p:nvPr/>
          </p:nvSpPr>
          <p:spPr>
            <a:xfrm>
              <a:off x="5662900" y="1976575"/>
              <a:ext cx="52400" cy="52400"/>
            </a:xfrm>
            <a:custGeom>
              <a:avLst/>
              <a:gdLst/>
              <a:ahLst/>
              <a:cxnLst/>
              <a:rect l="l" t="t" r="r" b="b"/>
              <a:pathLst>
                <a:path w="2096" h="2096" extrusionOk="0">
                  <a:moveTo>
                    <a:pt x="1048" y="0"/>
                  </a:moveTo>
                  <a:cubicBezTo>
                    <a:pt x="477" y="0"/>
                    <a:pt x="0" y="464"/>
                    <a:pt x="0" y="1048"/>
                  </a:cubicBezTo>
                  <a:cubicBezTo>
                    <a:pt x="0" y="1631"/>
                    <a:pt x="477" y="2096"/>
                    <a:pt x="1048" y="2096"/>
                  </a:cubicBezTo>
                  <a:cubicBezTo>
                    <a:pt x="1632" y="2096"/>
                    <a:pt x="2096" y="1631"/>
                    <a:pt x="2096" y="1048"/>
                  </a:cubicBezTo>
                  <a:cubicBezTo>
                    <a:pt x="2096"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
            <p:cNvSpPr/>
            <p:nvPr/>
          </p:nvSpPr>
          <p:spPr>
            <a:xfrm>
              <a:off x="5764400" y="1976575"/>
              <a:ext cx="52700" cy="52400"/>
            </a:xfrm>
            <a:custGeom>
              <a:avLst/>
              <a:gdLst/>
              <a:ahLst/>
              <a:cxnLst/>
              <a:rect l="l" t="t" r="r" b="b"/>
              <a:pathLst>
                <a:path w="2108" h="2096" extrusionOk="0">
                  <a:moveTo>
                    <a:pt x="1060" y="0"/>
                  </a:moveTo>
                  <a:cubicBezTo>
                    <a:pt x="477" y="0"/>
                    <a:pt x="0" y="464"/>
                    <a:pt x="0" y="1048"/>
                  </a:cubicBezTo>
                  <a:cubicBezTo>
                    <a:pt x="0" y="1631"/>
                    <a:pt x="477" y="2096"/>
                    <a:pt x="1060" y="2096"/>
                  </a:cubicBezTo>
                  <a:cubicBezTo>
                    <a:pt x="1632" y="2096"/>
                    <a:pt x="2108" y="1631"/>
                    <a:pt x="2108" y="1048"/>
                  </a:cubicBezTo>
                  <a:cubicBezTo>
                    <a:pt x="2108" y="464"/>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
            <p:cNvSpPr/>
            <p:nvPr/>
          </p:nvSpPr>
          <p:spPr>
            <a:xfrm>
              <a:off x="58662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2" y="2096"/>
                    <a:pt x="2096" y="1631"/>
                    <a:pt x="2096" y="1048"/>
                  </a:cubicBezTo>
                  <a:cubicBezTo>
                    <a:pt x="2096"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
            <p:cNvSpPr/>
            <p:nvPr/>
          </p:nvSpPr>
          <p:spPr>
            <a:xfrm>
              <a:off x="59677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2" y="2096"/>
                    <a:pt x="2096" y="1631"/>
                    <a:pt x="2096" y="1048"/>
                  </a:cubicBezTo>
                  <a:cubicBezTo>
                    <a:pt x="2096"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
            <p:cNvSpPr/>
            <p:nvPr/>
          </p:nvSpPr>
          <p:spPr>
            <a:xfrm>
              <a:off x="6069200" y="1976575"/>
              <a:ext cx="52700" cy="52400"/>
            </a:xfrm>
            <a:custGeom>
              <a:avLst/>
              <a:gdLst/>
              <a:ahLst/>
              <a:cxnLst/>
              <a:rect l="l" t="t" r="r" b="b"/>
              <a:pathLst>
                <a:path w="2108" h="2096" extrusionOk="0">
                  <a:moveTo>
                    <a:pt x="1048" y="0"/>
                  </a:moveTo>
                  <a:cubicBezTo>
                    <a:pt x="477" y="0"/>
                    <a:pt x="0" y="464"/>
                    <a:pt x="0" y="1048"/>
                  </a:cubicBezTo>
                  <a:cubicBezTo>
                    <a:pt x="0" y="1631"/>
                    <a:pt x="477" y="2096"/>
                    <a:pt x="1048" y="2096"/>
                  </a:cubicBezTo>
                  <a:cubicBezTo>
                    <a:pt x="1632" y="2096"/>
                    <a:pt x="2108" y="1631"/>
                    <a:pt x="2108" y="1048"/>
                  </a:cubicBezTo>
                  <a:cubicBezTo>
                    <a:pt x="2108"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
            <p:cNvSpPr/>
            <p:nvPr/>
          </p:nvSpPr>
          <p:spPr>
            <a:xfrm>
              <a:off x="61710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20" y="2096"/>
                    <a:pt x="2096" y="1631"/>
                    <a:pt x="2096" y="1048"/>
                  </a:cubicBezTo>
                  <a:cubicBezTo>
                    <a:pt x="2096" y="464"/>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
            <p:cNvSpPr/>
            <p:nvPr/>
          </p:nvSpPr>
          <p:spPr>
            <a:xfrm>
              <a:off x="62725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2" y="2096"/>
                    <a:pt x="2096" y="1631"/>
                    <a:pt x="2096" y="1048"/>
                  </a:cubicBezTo>
                  <a:cubicBezTo>
                    <a:pt x="2096"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
            <p:cNvSpPr/>
            <p:nvPr/>
          </p:nvSpPr>
          <p:spPr>
            <a:xfrm>
              <a:off x="6374000" y="1976575"/>
              <a:ext cx="52400" cy="52400"/>
            </a:xfrm>
            <a:custGeom>
              <a:avLst/>
              <a:gdLst/>
              <a:ahLst/>
              <a:cxnLst/>
              <a:rect l="l" t="t" r="r" b="b"/>
              <a:pathLst>
                <a:path w="2096" h="2096" extrusionOk="0">
                  <a:moveTo>
                    <a:pt x="1048" y="0"/>
                  </a:moveTo>
                  <a:cubicBezTo>
                    <a:pt x="477" y="0"/>
                    <a:pt x="0" y="464"/>
                    <a:pt x="0" y="1048"/>
                  </a:cubicBezTo>
                  <a:cubicBezTo>
                    <a:pt x="0" y="1631"/>
                    <a:pt x="477" y="2096"/>
                    <a:pt x="1048" y="2096"/>
                  </a:cubicBezTo>
                  <a:cubicBezTo>
                    <a:pt x="1632" y="2096"/>
                    <a:pt x="2096" y="1631"/>
                    <a:pt x="2096" y="1048"/>
                  </a:cubicBezTo>
                  <a:cubicBezTo>
                    <a:pt x="2096"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
            <p:cNvSpPr/>
            <p:nvPr/>
          </p:nvSpPr>
          <p:spPr>
            <a:xfrm>
              <a:off x="6475500" y="1976575"/>
              <a:ext cx="52700" cy="52400"/>
            </a:xfrm>
            <a:custGeom>
              <a:avLst/>
              <a:gdLst/>
              <a:ahLst/>
              <a:cxnLst/>
              <a:rect l="l" t="t" r="r" b="b"/>
              <a:pathLst>
                <a:path w="2108" h="2096" extrusionOk="0">
                  <a:moveTo>
                    <a:pt x="1048" y="0"/>
                  </a:moveTo>
                  <a:cubicBezTo>
                    <a:pt x="477" y="0"/>
                    <a:pt x="0" y="464"/>
                    <a:pt x="0" y="1048"/>
                  </a:cubicBezTo>
                  <a:cubicBezTo>
                    <a:pt x="0" y="1631"/>
                    <a:pt x="477" y="2096"/>
                    <a:pt x="1048" y="2096"/>
                  </a:cubicBezTo>
                  <a:cubicBezTo>
                    <a:pt x="1632" y="2096"/>
                    <a:pt x="2108" y="1631"/>
                    <a:pt x="2108" y="1048"/>
                  </a:cubicBezTo>
                  <a:cubicBezTo>
                    <a:pt x="2108"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
            <p:cNvSpPr/>
            <p:nvPr/>
          </p:nvSpPr>
          <p:spPr>
            <a:xfrm>
              <a:off x="65773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20" y="2096"/>
                    <a:pt x="2096" y="1631"/>
                    <a:pt x="2096" y="1048"/>
                  </a:cubicBezTo>
                  <a:cubicBezTo>
                    <a:pt x="2096" y="464"/>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
            <p:cNvSpPr/>
            <p:nvPr/>
          </p:nvSpPr>
          <p:spPr>
            <a:xfrm>
              <a:off x="66788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2" y="2096"/>
                    <a:pt x="2096" y="1631"/>
                    <a:pt x="2096" y="1048"/>
                  </a:cubicBezTo>
                  <a:cubicBezTo>
                    <a:pt x="2096"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
            <p:cNvSpPr/>
            <p:nvPr/>
          </p:nvSpPr>
          <p:spPr>
            <a:xfrm>
              <a:off x="6780300" y="1976575"/>
              <a:ext cx="52400" cy="52400"/>
            </a:xfrm>
            <a:custGeom>
              <a:avLst/>
              <a:gdLst/>
              <a:ahLst/>
              <a:cxnLst/>
              <a:rect l="l" t="t" r="r" b="b"/>
              <a:pathLst>
                <a:path w="2096" h="2096" extrusionOk="0">
                  <a:moveTo>
                    <a:pt x="1048" y="0"/>
                  </a:moveTo>
                  <a:cubicBezTo>
                    <a:pt x="477" y="0"/>
                    <a:pt x="0" y="464"/>
                    <a:pt x="0" y="1048"/>
                  </a:cubicBezTo>
                  <a:cubicBezTo>
                    <a:pt x="0" y="1631"/>
                    <a:pt x="477" y="2096"/>
                    <a:pt x="1048" y="2096"/>
                  </a:cubicBezTo>
                  <a:cubicBezTo>
                    <a:pt x="1632" y="2096"/>
                    <a:pt x="2096" y="1631"/>
                    <a:pt x="2096" y="1048"/>
                  </a:cubicBezTo>
                  <a:cubicBezTo>
                    <a:pt x="2096"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
            <p:cNvSpPr/>
            <p:nvPr/>
          </p:nvSpPr>
          <p:spPr>
            <a:xfrm>
              <a:off x="6881800" y="1976575"/>
              <a:ext cx="52700" cy="52400"/>
            </a:xfrm>
            <a:custGeom>
              <a:avLst/>
              <a:gdLst/>
              <a:ahLst/>
              <a:cxnLst/>
              <a:rect l="l" t="t" r="r" b="b"/>
              <a:pathLst>
                <a:path w="2108" h="2096" extrusionOk="0">
                  <a:moveTo>
                    <a:pt x="1060" y="0"/>
                  </a:moveTo>
                  <a:cubicBezTo>
                    <a:pt x="477" y="0"/>
                    <a:pt x="1" y="464"/>
                    <a:pt x="1" y="1048"/>
                  </a:cubicBezTo>
                  <a:cubicBezTo>
                    <a:pt x="1" y="1631"/>
                    <a:pt x="477" y="2096"/>
                    <a:pt x="1060" y="2096"/>
                  </a:cubicBezTo>
                  <a:cubicBezTo>
                    <a:pt x="1632" y="2096"/>
                    <a:pt x="2108" y="1631"/>
                    <a:pt x="2108" y="1048"/>
                  </a:cubicBezTo>
                  <a:cubicBezTo>
                    <a:pt x="2108" y="464"/>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
            <p:cNvSpPr/>
            <p:nvPr/>
          </p:nvSpPr>
          <p:spPr>
            <a:xfrm>
              <a:off x="69836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20" y="2096"/>
                    <a:pt x="2096" y="1631"/>
                    <a:pt x="2096" y="1048"/>
                  </a:cubicBezTo>
                  <a:cubicBezTo>
                    <a:pt x="2096" y="464"/>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
            <p:cNvSpPr/>
            <p:nvPr/>
          </p:nvSpPr>
          <p:spPr>
            <a:xfrm>
              <a:off x="70851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2" y="2096"/>
                    <a:pt x="2096" y="1631"/>
                    <a:pt x="2096" y="1048"/>
                  </a:cubicBezTo>
                  <a:cubicBezTo>
                    <a:pt x="2096"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
            <p:cNvSpPr/>
            <p:nvPr/>
          </p:nvSpPr>
          <p:spPr>
            <a:xfrm>
              <a:off x="7186600" y="1976575"/>
              <a:ext cx="52400" cy="52400"/>
            </a:xfrm>
            <a:custGeom>
              <a:avLst/>
              <a:gdLst/>
              <a:ahLst/>
              <a:cxnLst/>
              <a:rect l="l" t="t" r="r" b="b"/>
              <a:pathLst>
                <a:path w="2096" h="2096" extrusionOk="0">
                  <a:moveTo>
                    <a:pt x="1048" y="0"/>
                  </a:moveTo>
                  <a:cubicBezTo>
                    <a:pt x="477" y="0"/>
                    <a:pt x="1" y="464"/>
                    <a:pt x="1" y="1048"/>
                  </a:cubicBezTo>
                  <a:cubicBezTo>
                    <a:pt x="1" y="1631"/>
                    <a:pt x="477" y="2096"/>
                    <a:pt x="1048" y="2096"/>
                  </a:cubicBezTo>
                  <a:cubicBezTo>
                    <a:pt x="1632" y="2096"/>
                    <a:pt x="2096" y="1631"/>
                    <a:pt x="2096" y="1048"/>
                  </a:cubicBezTo>
                  <a:cubicBezTo>
                    <a:pt x="2096"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
            <p:cNvSpPr/>
            <p:nvPr/>
          </p:nvSpPr>
          <p:spPr>
            <a:xfrm>
              <a:off x="72884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20" y="2096"/>
                    <a:pt x="2096" y="1631"/>
                    <a:pt x="2096" y="1048"/>
                  </a:cubicBezTo>
                  <a:cubicBezTo>
                    <a:pt x="2096" y="464"/>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
            <p:cNvSpPr/>
            <p:nvPr/>
          </p:nvSpPr>
          <p:spPr>
            <a:xfrm>
              <a:off x="279200" y="2131650"/>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7" y="1631"/>
                    <a:pt x="2107" y="1048"/>
                  </a:cubicBezTo>
                  <a:cubicBezTo>
                    <a:pt x="2107"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
            <p:cNvSpPr/>
            <p:nvPr/>
          </p:nvSpPr>
          <p:spPr>
            <a:xfrm>
              <a:off x="380700" y="2131650"/>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
            <p:cNvSpPr/>
            <p:nvPr/>
          </p:nvSpPr>
          <p:spPr>
            <a:xfrm>
              <a:off x="4825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
            <p:cNvSpPr/>
            <p:nvPr/>
          </p:nvSpPr>
          <p:spPr>
            <a:xfrm>
              <a:off x="584000" y="2131650"/>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
            <p:cNvSpPr/>
            <p:nvPr/>
          </p:nvSpPr>
          <p:spPr>
            <a:xfrm>
              <a:off x="685500" y="2131650"/>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
            <p:cNvSpPr/>
            <p:nvPr/>
          </p:nvSpPr>
          <p:spPr>
            <a:xfrm>
              <a:off x="7873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
            <p:cNvSpPr/>
            <p:nvPr/>
          </p:nvSpPr>
          <p:spPr>
            <a:xfrm>
              <a:off x="8888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
            <p:cNvSpPr/>
            <p:nvPr/>
          </p:nvSpPr>
          <p:spPr>
            <a:xfrm>
              <a:off x="990300" y="2131650"/>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
            <p:cNvSpPr/>
            <p:nvPr/>
          </p:nvSpPr>
          <p:spPr>
            <a:xfrm>
              <a:off x="1091800" y="2131650"/>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
            <p:cNvSpPr/>
            <p:nvPr/>
          </p:nvSpPr>
          <p:spPr>
            <a:xfrm>
              <a:off x="11936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
            <p:cNvSpPr/>
            <p:nvPr/>
          </p:nvSpPr>
          <p:spPr>
            <a:xfrm>
              <a:off x="12951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
            <p:cNvSpPr/>
            <p:nvPr/>
          </p:nvSpPr>
          <p:spPr>
            <a:xfrm>
              <a:off x="1396600" y="2131650"/>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
            <p:cNvSpPr/>
            <p:nvPr/>
          </p:nvSpPr>
          <p:spPr>
            <a:xfrm>
              <a:off x="14984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
            <p:cNvSpPr/>
            <p:nvPr/>
          </p:nvSpPr>
          <p:spPr>
            <a:xfrm>
              <a:off x="15999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
            <p:cNvSpPr/>
            <p:nvPr/>
          </p:nvSpPr>
          <p:spPr>
            <a:xfrm>
              <a:off x="17014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
            <p:cNvSpPr/>
            <p:nvPr/>
          </p:nvSpPr>
          <p:spPr>
            <a:xfrm>
              <a:off x="1802900" y="2131650"/>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
            <p:cNvSpPr/>
            <p:nvPr/>
          </p:nvSpPr>
          <p:spPr>
            <a:xfrm>
              <a:off x="1904400" y="2131650"/>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
            <p:cNvSpPr/>
            <p:nvPr/>
          </p:nvSpPr>
          <p:spPr>
            <a:xfrm>
              <a:off x="20062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
            <p:cNvSpPr/>
            <p:nvPr/>
          </p:nvSpPr>
          <p:spPr>
            <a:xfrm>
              <a:off x="21077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
            <p:cNvSpPr/>
            <p:nvPr/>
          </p:nvSpPr>
          <p:spPr>
            <a:xfrm>
              <a:off x="2209200" y="2131650"/>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
            <p:cNvSpPr/>
            <p:nvPr/>
          </p:nvSpPr>
          <p:spPr>
            <a:xfrm>
              <a:off x="23110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
            <p:cNvSpPr/>
            <p:nvPr/>
          </p:nvSpPr>
          <p:spPr>
            <a:xfrm>
              <a:off x="24125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
            <p:cNvSpPr/>
            <p:nvPr/>
          </p:nvSpPr>
          <p:spPr>
            <a:xfrm>
              <a:off x="2514000" y="2131650"/>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
            <p:cNvSpPr/>
            <p:nvPr/>
          </p:nvSpPr>
          <p:spPr>
            <a:xfrm>
              <a:off x="2615500" y="2131650"/>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
            <p:cNvSpPr/>
            <p:nvPr/>
          </p:nvSpPr>
          <p:spPr>
            <a:xfrm>
              <a:off x="27173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
            <p:cNvSpPr/>
            <p:nvPr/>
          </p:nvSpPr>
          <p:spPr>
            <a:xfrm>
              <a:off x="28188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
            <p:cNvSpPr/>
            <p:nvPr/>
          </p:nvSpPr>
          <p:spPr>
            <a:xfrm>
              <a:off x="2920300" y="2131650"/>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
            <p:cNvSpPr/>
            <p:nvPr/>
          </p:nvSpPr>
          <p:spPr>
            <a:xfrm>
              <a:off x="3021800" y="2131650"/>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
            <p:cNvSpPr/>
            <p:nvPr/>
          </p:nvSpPr>
          <p:spPr>
            <a:xfrm>
              <a:off x="31236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
            <p:cNvSpPr/>
            <p:nvPr/>
          </p:nvSpPr>
          <p:spPr>
            <a:xfrm>
              <a:off x="32251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
            <p:cNvSpPr/>
            <p:nvPr/>
          </p:nvSpPr>
          <p:spPr>
            <a:xfrm>
              <a:off x="3326600" y="2131650"/>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
            <p:cNvSpPr/>
            <p:nvPr/>
          </p:nvSpPr>
          <p:spPr>
            <a:xfrm>
              <a:off x="34284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
            <p:cNvSpPr/>
            <p:nvPr/>
          </p:nvSpPr>
          <p:spPr>
            <a:xfrm>
              <a:off x="35299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
            <p:cNvSpPr/>
            <p:nvPr/>
          </p:nvSpPr>
          <p:spPr>
            <a:xfrm>
              <a:off x="36314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
            <p:cNvSpPr/>
            <p:nvPr/>
          </p:nvSpPr>
          <p:spPr>
            <a:xfrm>
              <a:off x="3732900" y="2131650"/>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
            <p:cNvSpPr/>
            <p:nvPr/>
          </p:nvSpPr>
          <p:spPr>
            <a:xfrm>
              <a:off x="38347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
            <p:cNvSpPr/>
            <p:nvPr/>
          </p:nvSpPr>
          <p:spPr>
            <a:xfrm>
              <a:off x="39362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
            <p:cNvSpPr/>
            <p:nvPr/>
          </p:nvSpPr>
          <p:spPr>
            <a:xfrm>
              <a:off x="40377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
            <p:cNvSpPr/>
            <p:nvPr/>
          </p:nvSpPr>
          <p:spPr>
            <a:xfrm>
              <a:off x="4139200" y="2131650"/>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
            <p:cNvSpPr/>
            <p:nvPr/>
          </p:nvSpPr>
          <p:spPr>
            <a:xfrm>
              <a:off x="4240700" y="2131650"/>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
            <p:cNvSpPr/>
            <p:nvPr/>
          </p:nvSpPr>
          <p:spPr>
            <a:xfrm>
              <a:off x="43425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
            <p:cNvSpPr/>
            <p:nvPr/>
          </p:nvSpPr>
          <p:spPr>
            <a:xfrm>
              <a:off x="4444000" y="2131650"/>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
            <p:cNvSpPr/>
            <p:nvPr/>
          </p:nvSpPr>
          <p:spPr>
            <a:xfrm>
              <a:off x="4545500" y="2131650"/>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
            <p:cNvSpPr/>
            <p:nvPr/>
          </p:nvSpPr>
          <p:spPr>
            <a:xfrm>
              <a:off x="46473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
            <p:cNvSpPr/>
            <p:nvPr/>
          </p:nvSpPr>
          <p:spPr>
            <a:xfrm>
              <a:off x="47488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
            <p:cNvSpPr/>
            <p:nvPr/>
          </p:nvSpPr>
          <p:spPr>
            <a:xfrm>
              <a:off x="4850300" y="2131650"/>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
            <p:cNvSpPr/>
            <p:nvPr/>
          </p:nvSpPr>
          <p:spPr>
            <a:xfrm>
              <a:off x="4951800" y="2131650"/>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
            <p:cNvSpPr/>
            <p:nvPr/>
          </p:nvSpPr>
          <p:spPr>
            <a:xfrm>
              <a:off x="50536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
            <p:cNvSpPr/>
            <p:nvPr/>
          </p:nvSpPr>
          <p:spPr>
            <a:xfrm>
              <a:off x="51551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
            <p:cNvSpPr/>
            <p:nvPr/>
          </p:nvSpPr>
          <p:spPr>
            <a:xfrm>
              <a:off x="5256600" y="2131650"/>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
            <p:cNvSpPr/>
            <p:nvPr/>
          </p:nvSpPr>
          <p:spPr>
            <a:xfrm>
              <a:off x="53584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
            <p:cNvSpPr/>
            <p:nvPr/>
          </p:nvSpPr>
          <p:spPr>
            <a:xfrm>
              <a:off x="54599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
            <p:cNvSpPr/>
            <p:nvPr/>
          </p:nvSpPr>
          <p:spPr>
            <a:xfrm>
              <a:off x="55614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
            <p:cNvSpPr/>
            <p:nvPr/>
          </p:nvSpPr>
          <p:spPr>
            <a:xfrm>
              <a:off x="5662900" y="2131650"/>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
            <p:cNvSpPr/>
            <p:nvPr/>
          </p:nvSpPr>
          <p:spPr>
            <a:xfrm>
              <a:off x="5764400" y="2131650"/>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
            <p:cNvSpPr/>
            <p:nvPr/>
          </p:nvSpPr>
          <p:spPr>
            <a:xfrm>
              <a:off x="58662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
            <p:cNvSpPr/>
            <p:nvPr/>
          </p:nvSpPr>
          <p:spPr>
            <a:xfrm>
              <a:off x="59677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
            <p:cNvSpPr/>
            <p:nvPr/>
          </p:nvSpPr>
          <p:spPr>
            <a:xfrm>
              <a:off x="6069200" y="2131650"/>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
            <p:cNvSpPr/>
            <p:nvPr/>
          </p:nvSpPr>
          <p:spPr>
            <a:xfrm>
              <a:off x="61710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
            <p:cNvSpPr/>
            <p:nvPr/>
          </p:nvSpPr>
          <p:spPr>
            <a:xfrm>
              <a:off x="62725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
            <p:cNvSpPr/>
            <p:nvPr/>
          </p:nvSpPr>
          <p:spPr>
            <a:xfrm>
              <a:off x="6374000" y="2131650"/>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
            <p:cNvSpPr/>
            <p:nvPr/>
          </p:nvSpPr>
          <p:spPr>
            <a:xfrm>
              <a:off x="6475500" y="2131650"/>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
            <p:cNvSpPr/>
            <p:nvPr/>
          </p:nvSpPr>
          <p:spPr>
            <a:xfrm>
              <a:off x="65773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
            <p:cNvSpPr/>
            <p:nvPr/>
          </p:nvSpPr>
          <p:spPr>
            <a:xfrm>
              <a:off x="66788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
            <p:cNvSpPr/>
            <p:nvPr/>
          </p:nvSpPr>
          <p:spPr>
            <a:xfrm>
              <a:off x="6780300" y="2131650"/>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
            <p:cNvSpPr/>
            <p:nvPr/>
          </p:nvSpPr>
          <p:spPr>
            <a:xfrm>
              <a:off x="6881800" y="2131650"/>
              <a:ext cx="52700" cy="52400"/>
            </a:xfrm>
            <a:custGeom>
              <a:avLst/>
              <a:gdLst/>
              <a:ahLst/>
              <a:cxnLst/>
              <a:rect l="l" t="t" r="r" b="b"/>
              <a:pathLst>
                <a:path w="2108" h="2096" extrusionOk="0">
                  <a:moveTo>
                    <a:pt x="1060" y="0"/>
                  </a:moveTo>
                  <a:cubicBezTo>
                    <a:pt x="477" y="0"/>
                    <a:pt x="1" y="465"/>
                    <a:pt x="1" y="1048"/>
                  </a:cubicBezTo>
                  <a:cubicBezTo>
                    <a:pt x="1" y="1631"/>
                    <a:pt x="477" y="2096"/>
                    <a:pt x="1060" y="2096"/>
                  </a:cubicBezTo>
                  <a:cubicBezTo>
                    <a:pt x="1632" y="2096"/>
                    <a:pt x="2108" y="1631"/>
                    <a:pt x="2108" y="1048"/>
                  </a:cubicBezTo>
                  <a:cubicBezTo>
                    <a:pt x="2108" y="465"/>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
            <p:cNvSpPr/>
            <p:nvPr/>
          </p:nvSpPr>
          <p:spPr>
            <a:xfrm>
              <a:off x="69836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
            <p:cNvSpPr/>
            <p:nvPr/>
          </p:nvSpPr>
          <p:spPr>
            <a:xfrm>
              <a:off x="70851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
            <p:cNvSpPr/>
            <p:nvPr/>
          </p:nvSpPr>
          <p:spPr>
            <a:xfrm>
              <a:off x="7186600" y="2131650"/>
              <a:ext cx="52400" cy="52400"/>
            </a:xfrm>
            <a:custGeom>
              <a:avLst/>
              <a:gdLst/>
              <a:ahLst/>
              <a:cxnLst/>
              <a:rect l="l" t="t" r="r" b="b"/>
              <a:pathLst>
                <a:path w="2096" h="2096" extrusionOk="0">
                  <a:moveTo>
                    <a:pt x="1048" y="0"/>
                  </a:moveTo>
                  <a:cubicBezTo>
                    <a:pt x="477" y="0"/>
                    <a:pt x="1" y="465"/>
                    <a:pt x="1" y="1048"/>
                  </a:cubicBezTo>
                  <a:cubicBezTo>
                    <a:pt x="1" y="1631"/>
                    <a:pt x="477"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
            <p:cNvSpPr/>
            <p:nvPr/>
          </p:nvSpPr>
          <p:spPr>
            <a:xfrm>
              <a:off x="72884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
            <p:cNvSpPr/>
            <p:nvPr/>
          </p:nvSpPr>
          <p:spPr>
            <a:xfrm>
              <a:off x="279200" y="228672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7" y="1631"/>
                    <a:pt x="2107" y="1048"/>
                  </a:cubicBezTo>
                  <a:cubicBezTo>
                    <a:pt x="2107"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
            <p:cNvSpPr/>
            <p:nvPr/>
          </p:nvSpPr>
          <p:spPr>
            <a:xfrm>
              <a:off x="380700" y="2286725"/>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
            <p:cNvSpPr/>
            <p:nvPr/>
          </p:nvSpPr>
          <p:spPr>
            <a:xfrm>
              <a:off x="4825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
            <p:cNvSpPr/>
            <p:nvPr/>
          </p:nvSpPr>
          <p:spPr>
            <a:xfrm>
              <a:off x="584000" y="228672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
            <p:cNvSpPr/>
            <p:nvPr/>
          </p:nvSpPr>
          <p:spPr>
            <a:xfrm>
              <a:off x="685500" y="228672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
            <p:cNvSpPr/>
            <p:nvPr/>
          </p:nvSpPr>
          <p:spPr>
            <a:xfrm>
              <a:off x="7873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
            <p:cNvSpPr/>
            <p:nvPr/>
          </p:nvSpPr>
          <p:spPr>
            <a:xfrm>
              <a:off x="8888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
            <p:cNvSpPr/>
            <p:nvPr/>
          </p:nvSpPr>
          <p:spPr>
            <a:xfrm>
              <a:off x="990300" y="228672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
            <p:cNvSpPr/>
            <p:nvPr/>
          </p:nvSpPr>
          <p:spPr>
            <a:xfrm>
              <a:off x="1091800" y="2286725"/>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
            <p:cNvSpPr/>
            <p:nvPr/>
          </p:nvSpPr>
          <p:spPr>
            <a:xfrm>
              <a:off x="11936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
            <p:cNvSpPr/>
            <p:nvPr/>
          </p:nvSpPr>
          <p:spPr>
            <a:xfrm>
              <a:off x="12951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
            <p:cNvSpPr/>
            <p:nvPr/>
          </p:nvSpPr>
          <p:spPr>
            <a:xfrm>
              <a:off x="1396600" y="228672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
            <p:cNvSpPr/>
            <p:nvPr/>
          </p:nvSpPr>
          <p:spPr>
            <a:xfrm>
              <a:off x="14984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
            <p:cNvSpPr/>
            <p:nvPr/>
          </p:nvSpPr>
          <p:spPr>
            <a:xfrm>
              <a:off x="15999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
            <p:cNvSpPr/>
            <p:nvPr/>
          </p:nvSpPr>
          <p:spPr>
            <a:xfrm>
              <a:off x="17014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
            <p:cNvSpPr/>
            <p:nvPr/>
          </p:nvSpPr>
          <p:spPr>
            <a:xfrm>
              <a:off x="1802900" y="228672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
            <p:cNvSpPr/>
            <p:nvPr/>
          </p:nvSpPr>
          <p:spPr>
            <a:xfrm>
              <a:off x="1904400" y="2286725"/>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
            <p:cNvSpPr/>
            <p:nvPr/>
          </p:nvSpPr>
          <p:spPr>
            <a:xfrm>
              <a:off x="20062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
            <p:cNvSpPr/>
            <p:nvPr/>
          </p:nvSpPr>
          <p:spPr>
            <a:xfrm>
              <a:off x="21077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
            <p:cNvSpPr/>
            <p:nvPr/>
          </p:nvSpPr>
          <p:spPr>
            <a:xfrm>
              <a:off x="2209200" y="228672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
            <p:cNvSpPr/>
            <p:nvPr/>
          </p:nvSpPr>
          <p:spPr>
            <a:xfrm>
              <a:off x="23110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
            <p:cNvSpPr/>
            <p:nvPr/>
          </p:nvSpPr>
          <p:spPr>
            <a:xfrm>
              <a:off x="24125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
            <p:cNvSpPr/>
            <p:nvPr/>
          </p:nvSpPr>
          <p:spPr>
            <a:xfrm>
              <a:off x="2514000" y="228672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
            <p:cNvSpPr/>
            <p:nvPr/>
          </p:nvSpPr>
          <p:spPr>
            <a:xfrm>
              <a:off x="2615500" y="228672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
            <p:cNvSpPr/>
            <p:nvPr/>
          </p:nvSpPr>
          <p:spPr>
            <a:xfrm>
              <a:off x="27173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
            <p:cNvSpPr/>
            <p:nvPr/>
          </p:nvSpPr>
          <p:spPr>
            <a:xfrm>
              <a:off x="28188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
            <p:cNvSpPr/>
            <p:nvPr/>
          </p:nvSpPr>
          <p:spPr>
            <a:xfrm>
              <a:off x="2920300" y="228672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
            <p:cNvSpPr/>
            <p:nvPr/>
          </p:nvSpPr>
          <p:spPr>
            <a:xfrm>
              <a:off x="3021800" y="228672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
            <p:cNvSpPr/>
            <p:nvPr/>
          </p:nvSpPr>
          <p:spPr>
            <a:xfrm>
              <a:off x="31236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
            <p:cNvSpPr/>
            <p:nvPr/>
          </p:nvSpPr>
          <p:spPr>
            <a:xfrm>
              <a:off x="32251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
            <p:cNvSpPr/>
            <p:nvPr/>
          </p:nvSpPr>
          <p:spPr>
            <a:xfrm>
              <a:off x="3326600" y="228672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
            <p:cNvSpPr/>
            <p:nvPr/>
          </p:nvSpPr>
          <p:spPr>
            <a:xfrm>
              <a:off x="34284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
            <p:cNvSpPr/>
            <p:nvPr/>
          </p:nvSpPr>
          <p:spPr>
            <a:xfrm>
              <a:off x="35299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
            <p:cNvSpPr/>
            <p:nvPr/>
          </p:nvSpPr>
          <p:spPr>
            <a:xfrm>
              <a:off x="36314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
            <p:cNvSpPr/>
            <p:nvPr/>
          </p:nvSpPr>
          <p:spPr>
            <a:xfrm>
              <a:off x="3732900" y="228672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
            <p:cNvSpPr/>
            <p:nvPr/>
          </p:nvSpPr>
          <p:spPr>
            <a:xfrm>
              <a:off x="38347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
            <p:cNvSpPr/>
            <p:nvPr/>
          </p:nvSpPr>
          <p:spPr>
            <a:xfrm>
              <a:off x="39362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
            <p:cNvSpPr/>
            <p:nvPr/>
          </p:nvSpPr>
          <p:spPr>
            <a:xfrm>
              <a:off x="40377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
            <p:cNvSpPr/>
            <p:nvPr/>
          </p:nvSpPr>
          <p:spPr>
            <a:xfrm>
              <a:off x="4139200" y="228672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
            <p:cNvSpPr/>
            <p:nvPr/>
          </p:nvSpPr>
          <p:spPr>
            <a:xfrm>
              <a:off x="4240700" y="2286725"/>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
            <p:cNvSpPr/>
            <p:nvPr/>
          </p:nvSpPr>
          <p:spPr>
            <a:xfrm>
              <a:off x="43425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
            <p:cNvSpPr/>
            <p:nvPr/>
          </p:nvSpPr>
          <p:spPr>
            <a:xfrm>
              <a:off x="4444000" y="228672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
            <p:cNvSpPr/>
            <p:nvPr/>
          </p:nvSpPr>
          <p:spPr>
            <a:xfrm>
              <a:off x="4545500" y="2286725"/>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
            <p:cNvSpPr/>
            <p:nvPr/>
          </p:nvSpPr>
          <p:spPr>
            <a:xfrm>
              <a:off x="46473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
            <p:cNvSpPr/>
            <p:nvPr/>
          </p:nvSpPr>
          <p:spPr>
            <a:xfrm>
              <a:off x="47488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
            <p:cNvSpPr/>
            <p:nvPr/>
          </p:nvSpPr>
          <p:spPr>
            <a:xfrm>
              <a:off x="4850300" y="228672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
            <p:cNvSpPr/>
            <p:nvPr/>
          </p:nvSpPr>
          <p:spPr>
            <a:xfrm>
              <a:off x="4951800" y="228672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
            <p:cNvSpPr/>
            <p:nvPr/>
          </p:nvSpPr>
          <p:spPr>
            <a:xfrm>
              <a:off x="50536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
            <p:cNvSpPr/>
            <p:nvPr/>
          </p:nvSpPr>
          <p:spPr>
            <a:xfrm>
              <a:off x="51551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
            <p:cNvSpPr/>
            <p:nvPr/>
          </p:nvSpPr>
          <p:spPr>
            <a:xfrm>
              <a:off x="5256600" y="228672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
            <p:cNvSpPr/>
            <p:nvPr/>
          </p:nvSpPr>
          <p:spPr>
            <a:xfrm>
              <a:off x="53584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
            <p:cNvSpPr/>
            <p:nvPr/>
          </p:nvSpPr>
          <p:spPr>
            <a:xfrm>
              <a:off x="54599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
            <p:cNvSpPr/>
            <p:nvPr/>
          </p:nvSpPr>
          <p:spPr>
            <a:xfrm>
              <a:off x="55614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
            <p:cNvSpPr/>
            <p:nvPr/>
          </p:nvSpPr>
          <p:spPr>
            <a:xfrm>
              <a:off x="5662900" y="228672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
            <p:cNvSpPr/>
            <p:nvPr/>
          </p:nvSpPr>
          <p:spPr>
            <a:xfrm>
              <a:off x="5764400" y="2286725"/>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
            <p:cNvSpPr/>
            <p:nvPr/>
          </p:nvSpPr>
          <p:spPr>
            <a:xfrm>
              <a:off x="58662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
            <p:cNvSpPr/>
            <p:nvPr/>
          </p:nvSpPr>
          <p:spPr>
            <a:xfrm>
              <a:off x="59677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
            <p:cNvSpPr/>
            <p:nvPr/>
          </p:nvSpPr>
          <p:spPr>
            <a:xfrm>
              <a:off x="6069200" y="228672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
            <p:cNvSpPr/>
            <p:nvPr/>
          </p:nvSpPr>
          <p:spPr>
            <a:xfrm>
              <a:off x="61710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
            <p:cNvSpPr/>
            <p:nvPr/>
          </p:nvSpPr>
          <p:spPr>
            <a:xfrm>
              <a:off x="62725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
            <p:cNvSpPr/>
            <p:nvPr/>
          </p:nvSpPr>
          <p:spPr>
            <a:xfrm>
              <a:off x="6374000" y="228672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
            <p:cNvSpPr/>
            <p:nvPr/>
          </p:nvSpPr>
          <p:spPr>
            <a:xfrm>
              <a:off x="6475500" y="228672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
            <p:cNvSpPr/>
            <p:nvPr/>
          </p:nvSpPr>
          <p:spPr>
            <a:xfrm>
              <a:off x="65773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
            <p:cNvSpPr/>
            <p:nvPr/>
          </p:nvSpPr>
          <p:spPr>
            <a:xfrm>
              <a:off x="66788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
            <p:cNvSpPr/>
            <p:nvPr/>
          </p:nvSpPr>
          <p:spPr>
            <a:xfrm>
              <a:off x="6780300" y="228672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
            <p:cNvSpPr/>
            <p:nvPr/>
          </p:nvSpPr>
          <p:spPr>
            <a:xfrm>
              <a:off x="6881800" y="2286725"/>
              <a:ext cx="52700" cy="52400"/>
            </a:xfrm>
            <a:custGeom>
              <a:avLst/>
              <a:gdLst/>
              <a:ahLst/>
              <a:cxnLst/>
              <a:rect l="l" t="t" r="r" b="b"/>
              <a:pathLst>
                <a:path w="2108" h="2096" extrusionOk="0">
                  <a:moveTo>
                    <a:pt x="1060" y="0"/>
                  </a:moveTo>
                  <a:cubicBezTo>
                    <a:pt x="477" y="0"/>
                    <a:pt x="1" y="465"/>
                    <a:pt x="1" y="1048"/>
                  </a:cubicBezTo>
                  <a:cubicBezTo>
                    <a:pt x="1" y="1631"/>
                    <a:pt x="477" y="2096"/>
                    <a:pt x="1060" y="2096"/>
                  </a:cubicBezTo>
                  <a:cubicBezTo>
                    <a:pt x="1632" y="2096"/>
                    <a:pt x="2108" y="1631"/>
                    <a:pt x="2108" y="1048"/>
                  </a:cubicBezTo>
                  <a:cubicBezTo>
                    <a:pt x="2108" y="465"/>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
            <p:cNvSpPr/>
            <p:nvPr/>
          </p:nvSpPr>
          <p:spPr>
            <a:xfrm>
              <a:off x="69836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
            <p:cNvSpPr/>
            <p:nvPr/>
          </p:nvSpPr>
          <p:spPr>
            <a:xfrm>
              <a:off x="70851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
            <p:cNvSpPr/>
            <p:nvPr/>
          </p:nvSpPr>
          <p:spPr>
            <a:xfrm>
              <a:off x="7186600" y="2286725"/>
              <a:ext cx="52400" cy="52400"/>
            </a:xfrm>
            <a:custGeom>
              <a:avLst/>
              <a:gdLst/>
              <a:ahLst/>
              <a:cxnLst/>
              <a:rect l="l" t="t" r="r" b="b"/>
              <a:pathLst>
                <a:path w="2096" h="2096" extrusionOk="0">
                  <a:moveTo>
                    <a:pt x="1048" y="0"/>
                  </a:moveTo>
                  <a:cubicBezTo>
                    <a:pt x="477" y="0"/>
                    <a:pt x="1" y="465"/>
                    <a:pt x="1" y="1048"/>
                  </a:cubicBezTo>
                  <a:cubicBezTo>
                    <a:pt x="1" y="1631"/>
                    <a:pt x="477"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
            <p:cNvSpPr/>
            <p:nvPr/>
          </p:nvSpPr>
          <p:spPr>
            <a:xfrm>
              <a:off x="72884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
            <p:cNvSpPr/>
            <p:nvPr/>
          </p:nvSpPr>
          <p:spPr>
            <a:xfrm>
              <a:off x="279200" y="2441800"/>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7" y="1632"/>
                    <a:pt x="2107" y="1048"/>
                  </a:cubicBezTo>
                  <a:cubicBezTo>
                    <a:pt x="2107"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
            <p:cNvSpPr/>
            <p:nvPr/>
          </p:nvSpPr>
          <p:spPr>
            <a:xfrm>
              <a:off x="380700" y="2441800"/>
              <a:ext cx="52700" cy="52400"/>
            </a:xfrm>
            <a:custGeom>
              <a:avLst/>
              <a:gdLst/>
              <a:ahLst/>
              <a:cxnLst/>
              <a:rect l="l" t="t" r="r" b="b"/>
              <a:pathLst>
                <a:path w="2108" h="2096" extrusionOk="0">
                  <a:moveTo>
                    <a:pt x="1060" y="0"/>
                  </a:moveTo>
                  <a:cubicBezTo>
                    <a:pt x="476" y="0"/>
                    <a:pt x="0" y="477"/>
                    <a:pt x="0" y="1048"/>
                  </a:cubicBezTo>
                  <a:cubicBezTo>
                    <a:pt x="0" y="1632"/>
                    <a:pt x="476" y="2096"/>
                    <a:pt x="1060" y="2096"/>
                  </a:cubicBezTo>
                  <a:cubicBezTo>
                    <a:pt x="1631" y="2096"/>
                    <a:pt x="2108" y="1632"/>
                    <a:pt x="2108" y="1048"/>
                  </a:cubicBezTo>
                  <a:cubicBezTo>
                    <a:pt x="2108" y="477"/>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
            <p:cNvSpPr/>
            <p:nvPr/>
          </p:nvSpPr>
          <p:spPr>
            <a:xfrm>
              <a:off x="4825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
            <p:cNvSpPr/>
            <p:nvPr/>
          </p:nvSpPr>
          <p:spPr>
            <a:xfrm>
              <a:off x="584000" y="2441800"/>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
            <p:cNvSpPr/>
            <p:nvPr/>
          </p:nvSpPr>
          <p:spPr>
            <a:xfrm>
              <a:off x="685500" y="2441800"/>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8" y="1632"/>
                    <a:pt x="2108" y="1048"/>
                  </a:cubicBezTo>
                  <a:cubicBezTo>
                    <a:pt x="2108"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
            <p:cNvSpPr/>
            <p:nvPr/>
          </p:nvSpPr>
          <p:spPr>
            <a:xfrm>
              <a:off x="7873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19" y="2096"/>
                    <a:pt x="2096" y="1632"/>
                    <a:pt x="2096" y="1048"/>
                  </a:cubicBezTo>
                  <a:cubicBezTo>
                    <a:pt x="2096" y="477"/>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
            <p:cNvSpPr/>
            <p:nvPr/>
          </p:nvSpPr>
          <p:spPr>
            <a:xfrm>
              <a:off x="8888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
            <p:cNvSpPr/>
            <p:nvPr/>
          </p:nvSpPr>
          <p:spPr>
            <a:xfrm>
              <a:off x="990300" y="2441800"/>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
            <p:cNvSpPr/>
            <p:nvPr/>
          </p:nvSpPr>
          <p:spPr>
            <a:xfrm>
              <a:off x="1091800" y="2441800"/>
              <a:ext cx="52700" cy="52400"/>
            </a:xfrm>
            <a:custGeom>
              <a:avLst/>
              <a:gdLst/>
              <a:ahLst/>
              <a:cxnLst/>
              <a:rect l="l" t="t" r="r" b="b"/>
              <a:pathLst>
                <a:path w="2108" h="2096" extrusionOk="0">
                  <a:moveTo>
                    <a:pt x="1060" y="0"/>
                  </a:moveTo>
                  <a:cubicBezTo>
                    <a:pt x="476" y="0"/>
                    <a:pt x="0" y="477"/>
                    <a:pt x="0" y="1048"/>
                  </a:cubicBezTo>
                  <a:cubicBezTo>
                    <a:pt x="0" y="1632"/>
                    <a:pt x="476" y="2096"/>
                    <a:pt x="1060" y="2096"/>
                  </a:cubicBezTo>
                  <a:cubicBezTo>
                    <a:pt x="1631" y="2096"/>
                    <a:pt x="2108" y="1632"/>
                    <a:pt x="2108" y="1048"/>
                  </a:cubicBezTo>
                  <a:cubicBezTo>
                    <a:pt x="2108" y="477"/>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
            <p:cNvSpPr/>
            <p:nvPr/>
          </p:nvSpPr>
          <p:spPr>
            <a:xfrm>
              <a:off x="11936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19" y="2096"/>
                    <a:pt x="2096" y="1632"/>
                    <a:pt x="2096" y="1048"/>
                  </a:cubicBezTo>
                  <a:cubicBezTo>
                    <a:pt x="2096" y="477"/>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
            <p:cNvSpPr/>
            <p:nvPr/>
          </p:nvSpPr>
          <p:spPr>
            <a:xfrm>
              <a:off x="12951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
            <p:cNvSpPr/>
            <p:nvPr/>
          </p:nvSpPr>
          <p:spPr>
            <a:xfrm>
              <a:off x="1396600" y="2441800"/>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
            <p:cNvSpPr/>
            <p:nvPr/>
          </p:nvSpPr>
          <p:spPr>
            <a:xfrm>
              <a:off x="14984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19" y="2096"/>
                    <a:pt x="2096" y="1632"/>
                    <a:pt x="2096" y="1048"/>
                  </a:cubicBezTo>
                  <a:cubicBezTo>
                    <a:pt x="2096" y="477"/>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
            <p:cNvSpPr/>
            <p:nvPr/>
          </p:nvSpPr>
          <p:spPr>
            <a:xfrm>
              <a:off x="15999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
            <p:cNvSpPr/>
            <p:nvPr/>
          </p:nvSpPr>
          <p:spPr>
            <a:xfrm>
              <a:off x="17014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
            <p:cNvSpPr/>
            <p:nvPr/>
          </p:nvSpPr>
          <p:spPr>
            <a:xfrm>
              <a:off x="1802900" y="2441800"/>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8" y="1632"/>
                    <a:pt x="2108" y="1048"/>
                  </a:cubicBezTo>
                  <a:cubicBezTo>
                    <a:pt x="2108"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
            <p:cNvSpPr/>
            <p:nvPr/>
          </p:nvSpPr>
          <p:spPr>
            <a:xfrm>
              <a:off x="1904400" y="2441800"/>
              <a:ext cx="52700" cy="52400"/>
            </a:xfrm>
            <a:custGeom>
              <a:avLst/>
              <a:gdLst/>
              <a:ahLst/>
              <a:cxnLst/>
              <a:rect l="l" t="t" r="r" b="b"/>
              <a:pathLst>
                <a:path w="2108" h="2096" extrusionOk="0">
                  <a:moveTo>
                    <a:pt x="1060" y="0"/>
                  </a:moveTo>
                  <a:cubicBezTo>
                    <a:pt x="476" y="0"/>
                    <a:pt x="0" y="477"/>
                    <a:pt x="0" y="1048"/>
                  </a:cubicBezTo>
                  <a:cubicBezTo>
                    <a:pt x="0" y="1632"/>
                    <a:pt x="476" y="2096"/>
                    <a:pt x="1060" y="2096"/>
                  </a:cubicBezTo>
                  <a:cubicBezTo>
                    <a:pt x="1631" y="2096"/>
                    <a:pt x="2108" y="1632"/>
                    <a:pt x="2108" y="1048"/>
                  </a:cubicBezTo>
                  <a:cubicBezTo>
                    <a:pt x="2108" y="477"/>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
            <p:cNvSpPr/>
            <p:nvPr/>
          </p:nvSpPr>
          <p:spPr>
            <a:xfrm>
              <a:off x="20062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
            <p:cNvSpPr/>
            <p:nvPr/>
          </p:nvSpPr>
          <p:spPr>
            <a:xfrm>
              <a:off x="21077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
            <p:cNvSpPr/>
            <p:nvPr/>
          </p:nvSpPr>
          <p:spPr>
            <a:xfrm>
              <a:off x="2209200" y="2441800"/>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8" y="1632"/>
                    <a:pt x="2108" y="1048"/>
                  </a:cubicBezTo>
                  <a:cubicBezTo>
                    <a:pt x="2108"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
            <p:cNvSpPr/>
            <p:nvPr/>
          </p:nvSpPr>
          <p:spPr>
            <a:xfrm>
              <a:off x="23110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19" y="2096"/>
                    <a:pt x="2096" y="1632"/>
                    <a:pt x="2096" y="1048"/>
                  </a:cubicBezTo>
                  <a:cubicBezTo>
                    <a:pt x="2096" y="477"/>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
            <p:cNvSpPr/>
            <p:nvPr/>
          </p:nvSpPr>
          <p:spPr>
            <a:xfrm>
              <a:off x="24125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
            <p:cNvSpPr/>
            <p:nvPr/>
          </p:nvSpPr>
          <p:spPr>
            <a:xfrm>
              <a:off x="2514000" y="2441800"/>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
            <p:cNvSpPr/>
            <p:nvPr/>
          </p:nvSpPr>
          <p:spPr>
            <a:xfrm>
              <a:off x="2615500" y="2441800"/>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8" y="1632"/>
                    <a:pt x="2108" y="1048"/>
                  </a:cubicBezTo>
                  <a:cubicBezTo>
                    <a:pt x="2108"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
            <p:cNvSpPr/>
            <p:nvPr/>
          </p:nvSpPr>
          <p:spPr>
            <a:xfrm>
              <a:off x="27173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19" y="2096"/>
                    <a:pt x="2096" y="1632"/>
                    <a:pt x="2096" y="1048"/>
                  </a:cubicBezTo>
                  <a:cubicBezTo>
                    <a:pt x="2096" y="477"/>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
            <p:cNvSpPr/>
            <p:nvPr/>
          </p:nvSpPr>
          <p:spPr>
            <a:xfrm>
              <a:off x="28188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
            <p:cNvSpPr/>
            <p:nvPr/>
          </p:nvSpPr>
          <p:spPr>
            <a:xfrm>
              <a:off x="2920300" y="2441800"/>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
            <p:cNvSpPr/>
            <p:nvPr/>
          </p:nvSpPr>
          <p:spPr>
            <a:xfrm>
              <a:off x="3021800" y="2441800"/>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1" y="2096"/>
                    <a:pt x="2108" y="1632"/>
                    <a:pt x="2108" y="1048"/>
                  </a:cubicBezTo>
                  <a:cubicBezTo>
                    <a:pt x="2108"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
            <p:cNvSpPr/>
            <p:nvPr/>
          </p:nvSpPr>
          <p:spPr>
            <a:xfrm>
              <a:off x="31236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19" y="2096"/>
                    <a:pt x="2096" y="1632"/>
                    <a:pt x="2096" y="1048"/>
                  </a:cubicBezTo>
                  <a:cubicBezTo>
                    <a:pt x="2096" y="477"/>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
            <p:cNvSpPr/>
            <p:nvPr/>
          </p:nvSpPr>
          <p:spPr>
            <a:xfrm>
              <a:off x="32251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
            <p:cNvSpPr/>
            <p:nvPr/>
          </p:nvSpPr>
          <p:spPr>
            <a:xfrm>
              <a:off x="3326600" y="2441800"/>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1" y="2096"/>
                    <a:pt x="2108" y="1632"/>
                    <a:pt x="2108" y="1048"/>
                  </a:cubicBezTo>
                  <a:cubicBezTo>
                    <a:pt x="2108"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
            <p:cNvSpPr/>
            <p:nvPr/>
          </p:nvSpPr>
          <p:spPr>
            <a:xfrm>
              <a:off x="34284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19" y="2096"/>
                    <a:pt x="2096" y="1632"/>
                    <a:pt x="2096" y="1048"/>
                  </a:cubicBezTo>
                  <a:cubicBezTo>
                    <a:pt x="2096" y="477"/>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
            <p:cNvSpPr/>
            <p:nvPr/>
          </p:nvSpPr>
          <p:spPr>
            <a:xfrm>
              <a:off x="35299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
            <p:cNvSpPr/>
            <p:nvPr/>
          </p:nvSpPr>
          <p:spPr>
            <a:xfrm>
              <a:off x="36314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
            <p:cNvSpPr/>
            <p:nvPr/>
          </p:nvSpPr>
          <p:spPr>
            <a:xfrm>
              <a:off x="3732900" y="2441800"/>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
            <p:cNvSpPr/>
            <p:nvPr/>
          </p:nvSpPr>
          <p:spPr>
            <a:xfrm>
              <a:off x="38347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19" y="2096"/>
                    <a:pt x="2096" y="1632"/>
                    <a:pt x="2096" y="1048"/>
                  </a:cubicBezTo>
                  <a:cubicBezTo>
                    <a:pt x="2096" y="477"/>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
            <p:cNvSpPr/>
            <p:nvPr/>
          </p:nvSpPr>
          <p:spPr>
            <a:xfrm>
              <a:off x="39362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
            <p:cNvSpPr/>
            <p:nvPr/>
          </p:nvSpPr>
          <p:spPr>
            <a:xfrm>
              <a:off x="40377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
            <p:cNvSpPr/>
            <p:nvPr/>
          </p:nvSpPr>
          <p:spPr>
            <a:xfrm>
              <a:off x="4139200" y="2441800"/>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1" y="2096"/>
                    <a:pt x="2108" y="1632"/>
                    <a:pt x="2108" y="1048"/>
                  </a:cubicBezTo>
                  <a:cubicBezTo>
                    <a:pt x="2108"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
            <p:cNvSpPr/>
            <p:nvPr/>
          </p:nvSpPr>
          <p:spPr>
            <a:xfrm>
              <a:off x="4240700" y="2441800"/>
              <a:ext cx="52700" cy="52400"/>
            </a:xfrm>
            <a:custGeom>
              <a:avLst/>
              <a:gdLst/>
              <a:ahLst/>
              <a:cxnLst/>
              <a:rect l="l" t="t" r="r" b="b"/>
              <a:pathLst>
                <a:path w="2108" h="2096" extrusionOk="0">
                  <a:moveTo>
                    <a:pt x="1060" y="0"/>
                  </a:moveTo>
                  <a:cubicBezTo>
                    <a:pt x="477" y="0"/>
                    <a:pt x="0" y="477"/>
                    <a:pt x="0" y="1048"/>
                  </a:cubicBezTo>
                  <a:cubicBezTo>
                    <a:pt x="0" y="1632"/>
                    <a:pt x="477" y="2096"/>
                    <a:pt x="1060" y="2096"/>
                  </a:cubicBezTo>
                  <a:cubicBezTo>
                    <a:pt x="1632" y="2096"/>
                    <a:pt x="2108" y="1632"/>
                    <a:pt x="2108" y="1048"/>
                  </a:cubicBezTo>
                  <a:cubicBezTo>
                    <a:pt x="2108" y="477"/>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
            <p:cNvSpPr/>
            <p:nvPr/>
          </p:nvSpPr>
          <p:spPr>
            <a:xfrm>
              <a:off x="43425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
            <p:cNvSpPr/>
            <p:nvPr/>
          </p:nvSpPr>
          <p:spPr>
            <a:xfrm>
              <a:off x="4444000" y="2441800"/>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
            <p:cNvSpPr/>
            <p:nvPr/>
          </p:nvSpPr>
          <p:spPr>
            <a:xfrm>
              <a:off x="4545500" y="2441800"/>
              <a:ext cx="52700" cy="52400"/>
            </a:xfrm>
            <a:custGeom>
              <a:avLst/>
              <a:gdLst/>
              <a:ahLst/>
              <a:cxnLst/>
              <a:rect l="l" t="t" r="r" b="b"/>
              <a:pathLst>
                <a:path w="2108" h="2096" extrusionOk="0">
                  <a:moveTo>
                    <a:pt x="1060" y="0"/>
                  </a:moveTo>
                  <a:cubicBezTo>
                    <a:pt x="477" y="0"/>
                    <a:pt x="0" y="477"/>
                    <a:pt x="0" y="1048"/>
                  </a:cubicBezTo>
                  <a:cubicBezTo>
                    <a:pt x="0" y="1632"/>
                    <a:pt x="477" y="2096"/>
                    <a:pt x="1060" y="2096"/>
                  </a:cubicBezTo>
                  <a:cubicBezTo>
                    <a:pt x="1632" y="2096"/>
                    <a:pt x="2108" y="1632"/>
                    <a:pt x="2108" y="1048"/>
                  </a:cubicBezTo>
                  <a:cubicBezTo>
                    <a:pt x="2108" y="477"/>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
            <p:cNvSpPr/>
            <p:nvPr/>
          </p:nvSpPr>
          <p:spPr>
            <a:xfrm>
              <a:off x="46473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
            <p:cNvSpPr/>
            <p:nvPr/>
          </p:nvSpPr>
          <p:spPr>
            <a:xfrm>
              <a:off x="47488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
            <p:cNvSpPr/>
            <p:nvPr/>
          </p:nvSpPr>
          <p:spPr>
            <a:xfrm>
              <a:off x="4850300" y="2441800"/>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
            <p:cNvSpPr/>
            <p:nvPr/>
          </p:nvSpPr>
          <p:spPr>
            <a:xfrm>
              <a:off x="4951800" y="2441800"/>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2" y="2096"/>
                    <a:pt x="2108" y="1632"/>
                    <a:pt x="2108" y="1048"/>
                  </a:cubicBezTo>
                  <a:cubicBezTo>
                    <a:pt x="2108"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
            <p:cNvSpPr/>
            <p:nvPr/>
          </p:nvSpPr>
          <p:spPr>
            <a:xfrm>
              <a:off x="50536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
            <p:cNvSpPr/>
            <p:nvPr/>
          </p:nvSpPr>
          <p:spPr>
            <a:xfrm>
              <a:off x="51551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
            <p:cNvSpPr/>
            <p:nvPr/>
          </p:nvSpPr>
          <p:spPr>
            <a:xfrm>
              <a:off x="5256600" y="2441800"/>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
            <p:cNvSpPr/>
            <p:nvPr/>
          </p:nvSpPr>
          <p:spPr>
            <a:xfrm>
              <a:off x="53584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
            <p:cNvSpPr/>
            <p:nvPr/>
          </p:nvSpPr>
          <p:spPr>
            <a:xfrm>
              <a:off x="54599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
            <p:cNvSpPr/>
            <p:nvPr/>
          </p:nvSpPr>
          <p:spPr>
            <a:xfrm>
              <a:off x="55614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
            <p:cNvSpPr/>
            <p:nvPr/>
          </p:nvSpPr>
          <p:spPr>
            <a:xfrm>
              <a:off x="5662900" y="2441800"/>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
            <p:cNvSpPr/>
            <p:nvPr/>
          </p:nvSpPr>
          <p:spPr>
            <a:xfrm>
              <a:off x="5764400" y="2441800"/>
              <a:ext cx="52700" cy="52400"/>
            </a:xfrm>
            <a:custGeom>
              <a:avLst/>
              <a:gdLst/>
              <a:ahLst/>
              <a:cxnLst/>
              <a:rect l="l" t="t" r="r" b="b"/>
              <a:pathLst>
                <a:path w="2108" h="2096" extrusionOk="0">
                  <a:moveTo>
                    <a:pt x="1060" y="0"/>
                  </a:moveTo>
                  <a:cubicBezTo>
                    <a:pt x="477" y="0"/>
                    <a:pt x="0" y="477"/>
                    <a:pt x="0" y="1048"/>
                  </a:cubicBezTo>
                  <a:cubicBezTo>
                    <a:pt x="0" y="1632"/>
                    <a:pt x="477" y="2096"/>
                    <a:pt x="1060" y="2096"/>
                  </a:cubicBezTo>
                  <a:cubicBezTo>
                    <a:pt x="1632" y="2096"/>
                    <a:pt x="2108" y="1632"/>
                    <a:pt x="2108" y="1048"/>
                  </a:cubicBezTo>
                  <a:cubicBezTo>
                    <a:pt x="2108" y="477"/>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
            <p:cNvSpPr/>
            <p:nvPr/>
          </p:nvSpPr>
          <p:spPr>
            <a:xfrm>
              <a:off x="58662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
            <p:cNvSpPr/>
            <p:nvPr/>
          </p:nvSpPr>
          <p:spPr>
            <a:xfrm>
              <a:off x="59677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
            <p:cNvSpPr/>
            <p:nvPr/>
          </p:nvSpPr>
          <p:spPr>
            <a:xfrm>
              <a:off x="6069200" y="2441800"/>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2" y="2096"/>
                    <a:pt x="2108" y="1632"/>
                    <a:pt x="2108" y="1048"/>
                  </a:cubicBezTo>
                  <a:cubicBezTo>
                    <a:pt x="2108"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
            <p:cNvSpPr/>
            <p:nvPr/>
          </p:nvSpPr>
          <p:spPr>
            <a:xfrm>
              <a:off x="61710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
            <p:cNvSpPr/>
            <p:nvPr/>
          </p:nvSpPr>
          <p:spPr>
            <a:xfrm>
              <a:off x="62725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
            <p:cNvSpPr/>
            <p:nvPr/>
          </p:nvSpPr>
          <p:spPr>
            <a:xfrm>
              <a:off x="6374000" y="2441800"/>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
            <p:cNvSpPr/>
            <p:nvPr/>
          </p:nvSpPr>
          <p:spPr>
            <a:xfrm>
              <a:off x="6475500" y="2441800"/>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2" y="2096"/>
                    <a:pt x="2108" y="1632"/>
                    <a:pt x="2108" y="1048"/>
                  </a:cubicBezTo>
                  <a:cubicBezTo>
                    <a:pt x="2108"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
            <p:cNvSpPr/>
            <p:nvPr/>
          </p:nvSpPr>
          <p:spPr>
            <a:xfrm>
              <a:off x="65773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
            <p:cNvSpPr/>
            <p:nvPr/>
          </p:nvSpPr>
          <p:spPr>
            <a:xfrm>
              <a:off x="66788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
            <p:cNvSpPr/>
            <p:nvPr/>
          </p:nvSpPr>
          <p:spPr>
            <a:xfrm>
              <a:off x="6780300" y="2441800"/>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
            <p:cNvSpPr/>
            <p:nvPr/>
          </p:nvSpPr>
          <p:spPr>
            <a:xfrm>
              <a:off x="6881800" y="2441800"/>
              <a:ext cx="52700" cy="52400"/>
            </a:xfrm>
            <a:custGeom>
              <a:avLst/>
              <a:gdLst/>
              <a:ahLst/>
              <a:cxnLst/>
              <a:rect l="l" t="t" r="r" b="b"/>
              <a:pathLst>
                <a:path w="2108" h="2096" extrusionOk="0">
                  <a:moveTo>
                    <a:pt x="1060" y="0"/>
                  </a:moveTo>
                  <a:cubicBezTo>
                    <a:pt x="477" y="0"/>
                    <a:pt x="1" y="477"/>
                    <a:pt x="1" y="1048"/>
                  </a:cubicBezTo>
                  <a:cubicBezTo>
                    <a:pt x="1" y="1632"/>
                    <a:pt x="477" y="2096"/>
                    <a:pt x="1060" y="2096"/>
                  </a:cubicBezTo>
                  <a:cubicBezTo>
                    <a:pt x="1632" y="2096"/>
                    <a:pt x="2108" y="1632"/>
                    <a:pt x="2108" y="1048"/>
                  </a:cubicBezTo>
                  <a:cubicBezTo>
                    <a:pt x="2108" y="477"/>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
            <p:cNvSpPr/>
            <p:nvPr/>
          </p:nvSpPr>
          <p:spPr>
            <a:xfrm>
              <a:off x="69836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
            <p:cNvSpPr/>
            <p:nvPr/>
          </p:nvSpPr>
          <p:spPr>
            <a:xfrm>
              <a:off x="70851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
            <p:cNvSpPr/>
            <p:nvPr/>
          </p:nvSpPr>
          <p:spPr>
            <a:xfrm>
              <a:off x="7186600" y="2441800"/>
              <a:ext cx="52400" cy="52400"/>
            </a:xfrm>
            <a:custGeom>
              <a:avLst/>
              <a:gdLst/>
              <a:ahLst/>
              <a:cxnLst/>
              <a:rect l="l" t="t" r="r" b="b"/>
              <a:pathLst>
                <a:path w="2096" h="2096" extrusionOk="0">
                  <a:moveTo>
                    <a:pt x="1048" y="0"/>
                  </a:moveTo>
                  <a:cubicBezTo>
                    <a:pt x="477" y="0"/>
                    <a:pt x="1" y="477"/>
                    <a:pt x="1" y="1048"/>
                  </a:cubicBezTo>
                  <a:cubicBezTo>
                    <a:pt x="1" y="1632"/>
                    <a:pt x="477" y="2096"/>
                    <a:pt x="1048" y="2096"/>
                  </a:cubicBezTo>
                  <a:cubicBezTo>
                    <a:pt x="1632" y="2096"/>
                    <a:pt x="2096" y="1632"/>
                    <a:pt x="2096" y="1048"/>
                  </a:cubicBezTo>
                  <a:cubicBezTo>
                    <a:pt x="2096" y="477"/>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
            <p:cNvSpPr/>
            <p:nvPr/>
          </p:nvSpPr>
          <p:spPr>
            <a:xfrm>
              <a:off x="72884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
            <p:cNvSpPr/>
            <p:nvPr/>
          </p:nvSpPr>
          <p:spPr>
            <a:xfrm>
              <a:off x="279200" y="2596875"/>
              <a:ext cx="52700" cy="52700"/>
            </a:xfrm>
            <a:custGeom>
              <a:avLst/>
              <a:gdLst/>
              <a:ahLst/>
              <a:cxnLst/>
              <a:rect l="l" t="t" r="r" b="b"/>
              <a:pathLst>
                <a:path w="2108" h="2108" extrusionOk="0">
                  <a:moveTo>
                    <a:pt x="1048" y="1"/>
                  </a:moveTo>
                  <a:cubicBezTo>
                    <a:pt x="476" y="1"/>
                    <a:pt x="0" y="477"/>
                    <a:pt x="0" y="1048"/>
                  </a:cubicBezTo>
                  <a:cubicBezTo>
                    <a:pt x="0" y="1632"/>
                    <a:pt x="476" y="2108"/>
                    <a:pt x="1048" y="2108"/>
                  </a:cubicBezTo>
                  <a:cubicBezTo>
                    <a:pt x="1631" y="2108"/>
                    <a:pt x="2107" y="1632"/>
                    <a:pt x="2107" y="1048"/>
                  </a:cubicBezTo>
                  <a:cubicBezTo>
                    <a:pt x="2107"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
            <p:cNvSpPr/>
            <p:nvPr/>
          </p:nvSpPr>
          <p:spPr>
            <a:xfrm>
              <a:off x="380700" y="2596875"/>
              <a:ext cx="52700" cy="52700"/>
            </a:xfrm>
            <a:custGeom>
              <a:avLst/>
              <a:gdLst/>
              <a:ahLst/>
              <a:cxnLst/>
              <a:rect l="l" t="t" r="r" b="b"/>
              <a:pathLst>
                <a:path w="2108" h="2108" extrusionOk="0">
                  <a:moveTo>
                    <a:pt x="1060" y="1"/>
                  </a:moveTo>
                  <a:cubicBezTo>
                    <a:pt x="476" y="1"/>
                    <a:pt x="0" y="477"/>
                    <a:pt x="0" y="1048"/>
                  </a:cubicBezTo>
                  <a:cubicBezTo>
                    <a:pt x="0" y="1632"/>
                    <a:pt x="476" y="2108"/>
                    <a:pt x="1060" y="2108"/>
                  </a:cubicBezTo>
                  <a:cubicBezTo>
                    <a:pt x="1631" y="2108"/>
                    <a:pt x="2108" y="1632"/>
                    <a:pt x="2108" y="1048"/>
                  </a:cubicBezTo>
                  <a:cubicBezTo>
                    <a:pt x="2108" y="477"/>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
            <p:cNvSpPr/>
            <p:nvPr/>
          </p:nvSpPr>
          <p:spPr>
            <a:xfrm>
              <a:off x="4825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
            <p:cNvSpPr/>
            <p:nvPr/>
          </p:nvSpPr>
          <p:spPr>
            <a:xfrm>
              <a:off x="584000" y="2596875"/>
              <a:ext cx="52400" cy="52700"/>
            </a:xfrm>
            <a:custGeom>
              <a:avLst/>
              <a:gdLst/>
              <a:ahLst/>
              <a:cxnLst/>
              <a:rect l="l" t="t" r="r" b="b"/>
              <a:pathLst>
                <a:path w="2096" h="2108"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
            <p:cNvSpPr/>
            <p:nvPr/>
          </p:nvSpPr>
          <p:spPr>
            <a:xfrm>
              <a:off x="685500" y="2596875"/>
              <a:ext cx="52700" cy="52700"/>
            </a:xfrm>
            <a:custGeom>
              <a:avLst/>
              <a:gdLst/>
              <a:ahLst/>
              <a:cxnLst/>
              <a:rect l="l" t="t" r="r" b="b"/>
              <a:pathLst>
                <a:path w="2108" h="2108" extrusionOk="0">
                  <a:moveTo>
                    <a:pt x="1048" y="1"/>
                  </a:moveTo>
                  <a:cubicBezTo>
                    <a:pt x="476" y="1"/>
                    <a:pt x="0" y="477"/>
                    <a:pt x="0" y="1048"/>
                  </a:cubicBezTo>
                  <a:cubicBezTo>
                    <a:pt x="0" y="1632"/>
                    <a:pt x="476" y="2108"/>
                    <a:pt x="1048" y="2108"/>
                  </a:cubicBezTo>
                  <a:cubicBezTo>
                    <a:pt x="1631" y="2108"/>
                    <a:pt x="2108" y="1632"/>
                    <a:pt x="2108" y="1048"/>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
            <p:cNvSpPr/>
            <p:nvPr/>
          </p:nvSpPr>
          <p:spPr>
            <a:xfrm>
              <a:off x="7873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19" y="2108"/>
                    <a:pt x="2096" y="1632"/>
                    <a:pt x="2096" y="1048"/>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
            <p:cNvSpPr/>
            <p:nvPr/>
          </p:nvSpPr>
          <p:spPr>
            <a:xfrm>
              <a:off x="8888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
            <p:cNvSpPr/>
            <p:nvPr/>
          </p:nvSpPr>
          <p:spPr>
            <a:xfrm>
              <a:off x="990300" y="2596875"/>
              <a:ext cx="52400" cy="52700"/>
            </a:xfrm>
            <a:custGeom>
              <a:avLst/>
              <a:gdLst/>
              <a:ahLst/>
              <a:cxnLst/>
              <a:rect l="l" t="t" r="r" b="b"/>
              <a:pathLst>
                <a:path w="2096" h="2108"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
            <p:cNvSpPr/>
            <p:nvPr/>
          </p:nvSpPr>
          <p:spPr>
            <a:xfrm>
              <a:off x="1091800" y="2596875"/>
              <a:ext cx="52700" cy="52700"/>
            </a:xfrm>
            <a:custGeom>
              <a:avLst/>
              <a:gdLst/>
              <a:ahLst/>
              <a:cxnLst/>
              <a:rect l="l" t="t" r="r" b="b"/>
              <a:pathLst>
                <a:path w="2108" h="2108" extrusionOk="0">
                  <a:moveTo>
                    <a:pt x="1060" y="1"/>
                  </a:moveTo>
                  <a:cubicBezTo>
                    <a:pt x="476" y="1"/>
                    <a:pt x="0" y="477"/>
                    <a:pt x="0" y="1048"/>
                  </a:cubicBezTo>
                  <a:cubicBezTo>
                    <a:pt x="0" y="1632"/>
                    <a:pt x="476" y="2108"/>
                    <a:pt x="1060" y="2108"/>
                  </a:cubicBezTo>
                  <a:cubicBezTo>
                    <a:pt x="1631" y="2108"/>
                    <a:pt x="2108" y="1632"/>
                    <a:pt x="2108" y="1048"/>
                  </a:cubicBezTo>
                  <a:cubicBezTo>
                    <a:pt x="2108" y="477"/>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
            <p:cNvSpPr/>
            <p:nvPr/>
          </p:nvSpPr>
          <p:spPr>
            <a:xfrm>
              <a:off x="11936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19" y="2108"/>
                    <a:pt x="2096" y="1632"/>
                    <a:pt x="2096" y="1048"/>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
            <p:cNvSpPr/>
            <p:nvPr/>
          </p:nvSpPr>
          <p:spPr>
            <a:xfrm>
              <a:off x="12951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
            <p:cNvSpPr/>
            <p:nvPr/>
          </p:nvSpPr>
          <p:spPr>
            <a:xfrm>
              <a:off x="1396600" y="2596875"/>
              <a:ext cx="52400" cy="52700"/>
            </a:xfrm>
            <a:custGeom>
              <a:avLst/>
              <a:gdLst/>
              <a:ahLst/>
              <a:cxnLst/>
              <a:rect l="l" t="t" r="r" b="b"/>
              <a:pathLst>
                <a:path w="2096" h="2108"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
            <p:cNvSpPr/>
            <p:nvPr/>
          </p:nvSpPr>
          <p:spPr>
            <a:xfrm>
              <a:off x="14984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19" y="2108"/>
                    <a:pt x="2096" y="1632"/>
                    <a:pt x="2096" y="1048"/>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
            <p:cNvSpPr/>
            <p:nvPr/>
          </p:nvSpPr>
          <p:spPr>
            <a:xfrm>
              <a:off x="15999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
            <p:cNvSpPr/>
            <p:nvPr/>
          </p:nvSpPr>
          <p:spPr>
            <a:xfrm>
              <a:off x="17014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
            <p:cNvSpPr/>
            <p:nvPr/>
          </p:nvSpPr>
          <p:spPr>
            <a:xfrm>
              <a:off x="1802900" y="2596875"/>
              <a:ext cx="52700" cy="52700"/>
            </a:xfrm>
            <a:custGeom>
              <a:avLst/>
              <a:gdLst/>
              <a:ahLst/>
              <a:cxnLst/>
              <a:rect l="l" t="t" r="r" b="b"/>
              <a:pathLst>
                <a:path w="2108" h="2108" extrusionOk="0">
                  <a:moveTo>
                    <a:pt x="1048" y="1"/>
                  </a:moveTo>
                  <a:cubicBezTo>
                    <a:pt x="476" y="1"/>
                    <a:pt x="0" y="477"/>
                    <a:pt x="0" y="1048"/>
                  </a:cubicBezTo>
                  <a:cubicBezTo>
                    <a:pt x="0" y="1632"/>
                    <a:pt x="476" y="2108"/>
                    <a:pt x="1048" y="2108"/>
                  </a:cubicBezTo>
                  <a:cubicBezTo>
                    <a:pt x="1631" y="2108"/>
                    <a:pt x="2108" y="1632"/>
                    <a:pt x="2108" y="1048"/>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
            <p:cNvSpPr/>
            <p:nvPr/>
          </p:nvSpPr>
          <p:spPr>
            <a:xfrm>
              <a:off x="1904400" y="2596875"/>
              <a:ext cx="52700" cy="52700"/>
            </a:xfrm>
            <a:custGeom>
              <a:avLst/>
              <a:gdLst/>
              <a:ahLst/>
              <a:cxnLst/>
              <a:rect l="l" t="t" r="r" b="b"/>
              <a:pathLst>
                <a:path w="2108" h="2108" extrusionOk="0">
                  <a:moveTo>
                    <a:pt x="1060" y="1"/>
                  </a:moveTo>
                  <a:cubicBezTo>
                    <a:pt x="476" y="1"/>
                    <a:pt x="0" y="477"/>
                    <a:pt x="0" y="1048"/>
                  </a:cubicBezTo>
                  <a:cubicBezTo>
                    <a:pt x="0" y="1632"/>
                    <a:pt x="476" y="2108"/>
                    <a:pt x="1060" y="2108"/>
                  </a:cubicBezTo>
                  <a:cubicBezTo>
                    <a:pt x="1631" y="2108"/>
                    <a:pt x="2108" y="1632"/>
                    <a:pt x="2108" y="1048"/>
                  </a:cubicBezTo>
                  <a:cubicBezTo>
                    <a:pt x="2108" y="477"/>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
            <p:cNvSpPr/>
            <p:nvPr/>
          </p:nvSpPr>
          <p:spPr>
            <a:xfrm>
              <a:off x="20062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
            <p:cNvSpPr/>
            <p:nvPr/>
          </p:nvSpPr>
          <p:spPr>
            <a:xfrm>
              <a:off x="21077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
            <p:cNvSpPr/>
            <p:nvPr/>
          </p:nvSpPr>
          <p:spPr>
            <a:xfrm>
              <a:off x="2209200" y="2596875"/>
              <a:ext cx="52700" cy="52700"/>
            </a:xfrm>
            <a:custGeom>
              <a:avLst/>
              <a:gdLst/>
              <a:ahLst/>
              <a:cxnLst/>
              <a:rect l="l" t="t" r="r" b="b"/>
              <a:pathLst>
                <a:path w="2108" h="2108" extrusionOk="0">
                  <a:moveTo>
                    <a:pt x="1048" y="1"/>
                  </a:moveTo>
                  <a:cubicBezTo>
                    <a:pt x="476" y="1"/>
                    <a:pt x="0" y="477"/>
                    <a:pt x="0" y="1048"/>
                  </a:cubicBezTo>
                  <a:cubicBezTo>
                    <a:pt x="0" y="1632"/>
                    <a:pt x="476" y="2108"/>
                    <a:pt x="1048" y="2108"/>
                  </a:cubicBezTo>
                  <a:cubicBezTo>
                    <a:pt x="1631" y="2108"/>
                    <a:pt x="2108" y="1632"/>
                    <a:pt x="2108" y="1048"/>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
            <p:cNvSpPr/>
            <p:nvPr/>
          </p:nvSpPr>
          <p:spPr>
            <a:xfrm>
              <a:off x="23110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19" y="2108"/>
                    <a:pt x="2096" y="1632"/>
                    <a:pt x="2096" y="1048"/>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
            <p:cNvSpPr/>
            <p:nvPr/>
          </p:nvSpPr>
          <p:spPr>
            <a:xfrm>
              <a:off x="24125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
            <p:cNvSpPr/>
            <p:nvPr/>
          </p:nvSpPr>
          <p:spPr>
            <a:xfrm>
              <a:off x="2514000" y="2596875"/>
              <a:ext cx="52400" cy="52700"/>
            </a:xfrm>
            <a:custGeom>
              <a:avLst/>
              <a:gdLst/>
              <a:ahLst/>
              <a:cxnLst/>
              <a:rect l="l" t="t" r="r" b="b"/>
              <a:pathLst>
                <a:path w="2096" h="2108"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
            <p:cNvSpPr/>
            <p:nvPr/>
          </p:nvSpPr>
          <p:spPr>
            <a:xfrm>
              <a:off x="2615500" y="2596875"/>
              <a:ext cx="52700" cy="52700"/>
            </a:xfrm>
            <a:custGeom>
              <a:avLst/>
              <a:gdLst/>
              <a:ahLst/>
              <a:cxnLst/>
              <a:rect l="l" t="t" r="r" b="b"/>
              <a:pathLst>
                <a:path w="2108" h="2108" extrusionOk="0">
                  <a:moveTo>
                    <a:pt x="1048" y="1"/>
                  </a:moveTo>
                  <a:cubicBezTo>
                    <a:pt x="476" y="1"/>
                    <a:pt x="0" y="477"/>
                    <a:pt x="0" y="1048"/>
                  </a:cubicBezTo>
                  <a:cubicBezTo>
                    <a:pt x="0" y="1632"/>
                    <a:pt x="476" y="2108"/>
                    <a:pt x="1048" y="2108"/>
                  </a:cubicBezTo>
                  <a:cubicBezTo>
                    <a:pt x="1631" y="2108"/>
                    <a:pt x="2108" y="1632"/>
                    <a:pt x="2108" y="1048"/>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
            <p:cNvSpPr/>
            <p:nvPr/>
          </p:nvSpPr>
          <p:spPr>
            <a:xfrm>
              <a:off x="27173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19" y="2108"/>
                    <a:pt x="2096" y="1632"/>
                    <a:pt x="2096" y="1048"/>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
            <p:cNvSpPr/>
            <p:nvPr/>
          </p:nvSpPr>
          <p:spPr>
            <a:xfrm>
              <a:off x="28188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
            <p:cNvSpPr/>
            <p:nvPr/>
          </p:nvSpPr>
          <p:spPr>
            <a:xfrm>
              <a:off x="2920300" y="2596875"/>
              <a:ext cx="52400" cy="52700"/>
            </a:xfrm>
            <a:custGeom>
              <a:avLst/>
              <a:gdLst/>
              <a:ahLst/>
              <a:cxnLst/>
              <a:rect l="l" t="t" r="r" b="b"/>
              <a:pathLst>
                <a:path w="2096" h="2108"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
            <p:cNvSpPr/>
            <p:nvPr/>
          </p:nvSpPr>
          <p:spPr>
            <a:xfrm>
              <a:off x="3021800" y="2596875"/>
              <a:ext cx="52700" cy="52700"/>
            </a:xfrm>
            <a:custGeom>
              <a:avLst/>
              <a:gdLst/>
              <a:ahLst/>
              <a:cxnLst/>
              <a:rect l="l" t="t" r="r" b="b"/>
              <a:pathLst>
                <a:path w="2108" h="2108" extrusionOk="0">
                  <a:moveTo>
                    <a:pt x="1048" y="1"/>
                  </a:moveTo>
                  <a:cubicBezTo>
                    <a:pt x="477" y="1"/>
                    <a:pt x="0" y="477"/>
                    <a:pt x="0" y="1048"/>
                  </a:cubicBezTo>
                  <a:cubicBezTo>
                    <a:pt x="0" y="1632"/>
                    <a:pt x="477" y="2108"/>
                    <a:pt x="1048" y="2108"/>
                  </a:cubicBezTo>
                  <a:cubicBezTo>
                    <a:pt x="1631" y="2108"/>
                    <a:pt x="2108" y="1632"/>
                    <a:pt x="2108" y="1048"/>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
            <p:cNvSpPr/>
            <p:nvPr/>
          </p:nvSpPr>
          <p:spPr>
            <a:xfrm>
              <a:off x="31236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19" y="2108"/>
                    <a:pt x="2096" y="1632"/>
                    <a:pt x="2096" y="1048"/>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
            <p:cNvSpPr/>
            <p:nvPr/>
          </p:nvSpPr>
          <p:spPr>
            <a:xfrm>
              <a:off x="32251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
            <p:cNvSpPr/>
            <p:nvPr/>
          </p:nvSpPr>
          <p:spPr>
            <a:xfrm>
              <a:off x="3326600" y="2596875"/>
              <a:ext cx="52700" cy="52700"/>
            </a:xfrm>
            <a:custGeom>
              <a:avLst/>
              <a:gdLst/>
              <a:ahLst/>
              <a:cxnLst/>
              <a:rect l="l" t="t" r="r" b="b"/>
              <a:pathLst>
                <a:path w="2108" h="2108" extrusionOk="0">
                  <a:moveTo>
                    <a:pt x="1048" y="1"/>
                  </a:moveTo>
                  <a:cubicBezTo>
                    <a:pt x="477" y="1"/>
                    <a:pt x="0" y="477"/>
                    <a:pt x="0" y="1048"/>
                  </a:cubicBezTo>
                  <a:cubicBezTo>
                    <a:pt x="0" y="1632"/>
                    <a:pt x="477" y="2108"/>
                    <a:pt x="1048" y="2108"/>
                  </a:cubicBezTo>
                  <a:cubicBezTo>
                    <a:pt x="1631" y="2108"/>
                    <a:pt x="2108" y="1632"/>
                    <a:pt x="2108" y="1048"/>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
            <p:cNvSpPr/>
            <p:nvPr/>
          </p:nvSpPr>
          <p:spPr>
            <a:xfrm>
              <a:off x="34284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19" y="2108"/>
                    <a:pt x="2096" y="1632"/>
                    <a:pt x="2096" y="1048"/>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
            <p:cNvSpPr/>
            <p:nvPr/>
          </p:nvSpPr>
          <p:spPr>
            <a:xfrm>
              <a:off x="35299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
            <p:cNvSpPr/>
            <p:nvPr/>
          </p:nvSpPr>
          <p:spPr>
            <a:xfrm>
              <a:off x="36314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
            <p:cNvSpPr/>
            <p:nvPr/>
          </p:nvSpPr>
          <p:spPr>
            <a:xfrm>
              <a:off x="3732900" y="2596875"/>
              <a:ext cx="52400" cy="52700"/>
            </a:xfrm>
            <a:custGeom>
              <a:avLst/>
              <a:gdLst/>
              <a:ahLst/>
              <a:cxnLst/>
              <a:rect l="l" t="t" r="r" b="b"/>
              <a:pathLst>
                <a:path w="2096" h="2108" extrusionOk="0">
                  <a:moveTo>
                    <a:pt x="1048" y="1"/>
                  </a:moveTo>
                  <a:cubicBezTo>
                    <a:pt x="477" y="1"/>
                    <a:pt x="0" y="477"/>
                    <a:pt x="0" y="1048"/>
                  </a:cubicBezTo>
                  <a:cubicBezTo>
                    <a:pt x="0" y="1632"/>
                    <a:pt x="477"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
            <p:cNvSpPr/>
            <p:nvPr/>
          </p:nvSpPr>
          <p:spPr>
            <a:xfrm>
              <a:off x="38347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19" y="2108"/>
                    <a:pt x="2096" y="1632"/>
                    <a:pt x="2096" y="1048"/>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
            <p:cNvSpPr/>
            <p:nvPr/>
          </p:nvSpPr>
          <p:spPr>
            <a:xfrm>
              <a:off x="39362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
            <p:cNvSpPr/>
            <p:nvPr/>
          </p:nvSpPr>
          <p:spPr>
            <a:xfrm>
              <a:off x="40377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
            <p:cNvSpPr/>
            <p:nvPr/>
          </p:nvSpPr>
          <p:spPr>
            <a:xfrm>
              <a:off x="4139200" y="2596875"/>
              <a:ext cx="52700" cy="52700"/>
            </a:xfrm>
            <a:custGeom>
              <a:avLst/>
              <a:gdLst/>
              <a:ahLst/>
              <a:cxnLst/>
              <a:rect l="l" t="t" r="r" b="b"/>
              <a:pathLst>
                <a:path w="2108" h="2108" extrusionOk="0">
                  <a:moveTo>
                    <a:pt x="1048" y="1"/>
                  </a:moveTo>
                  <a:cubicBezTo>
                    <a:pt x="477" y="1"/>
                    <a:pt x="0" y="477"/>
                    <a:pt x="0" y="1048"/>
                  </a:cubicBezTo>
                  <a:cubicBezTo>
                    <a:pt x="0" y="1632"/>
                    <a:pt x="477" y="2108"/>
                    <a:pt x="1048" y="2108"/>
                  </a:cubicBezTo>
                  <a:cubicBezTo>
                    <a:pt x="1631" y="2108"/>
                    <a:pt x="2108" y="1632"/>
                    <a:pt x="2108" y="1048"/>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
            <p:cNvSpPr/>
            <p:nvPr/>
          </p:nvSpPr>
          <p:spPr>
            <a:xfrm>
              <a:off x="4240700" y="2596875"/>
              <a:ext cx="52700" cy="52700"/>
            </a:xfrm>
            <a:custGeom>
              <a:avLst/>
              <a:gdLst/>
              <a:ahLst/>
              <a:cxnLst/>
              <a:rect l="l" t="t" r="r" b="b"/>
              <a:pathLst>
                <a:path w="2108" h="2108" extrusionOk="0">
                  <a:moveTo>
                    <a:pt x="1060" y="1"/>
                  </a:moveTo>
                  <a:cubicBezTo>
                    <a:pt x="477" y="1"/>
                    <a:pt x="0" y="477"/>
                    <a:pt x="0" y="1048"/>
                  </a:cubicBezTo>
                  <a:cubicBezTo>
                    <a:pt x="0" y="1632"/>
                    <a:pt x="477" y="2108"/>
                    <a:pt x="1060" y="2108"/>
                  </a:cubicBezTo>
                  <a:cubicBezTo>
                    <a:pt x="1632" y="2108"/>
                    <a:pt x="2108" y="1632"/>
                    <a:pt x="2108" y="1048"/>
                  </a:cubicBezTo>
                  <a:cubicBezTo>
                    <a:pt x="2108" y="477"/>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
            <p:cNvSpPr/>
            <p:nvPr/>
          </p:nvSpPr>
          <p:spPr>
            <a:xfrm>
              <a:off x="43425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
            <p:cNvSpPr/>
            <p:nvPr/>
          </p:nvSpPr>
          <p:spPr>
            <a:xfrm>
              <a:off x="4444000" y="2596875"/>
              <a:ext cx="52400" cy="52700"/>
            </a:xfrm>
            <a:custGeom>
              <a:avLst/>
              <a:gdLst/>
              <a:ahLst/>
              <a:cxnLst/>
              <a:rect l="l" t="t" r="r" b="b"/>
              <a:pathLst>
                <a:path w="2096" h="2108" extrusionOk="0">
                  <a:moveTo>
                    <a:pt x="1048" y="1"/>
                  </a:moveTo>
                  <a:cubicBezTo>
                    <a:pt x="477" y="1"/>
                    <a:pt x="0" y="477"/>
                    <a:pt x="0" y="1048"/>
                  </a:cubicBezTo>
                  <a:cubicBezTo>
                    <a:pt x="0" y="1632"/>
                    <a:pt x="477"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
            <p:cNvSpPr/>
            <p:nvPr/>
          </p:nvSpPr>
          <p:spPr>
            <a:xfrm>
              <a:off x="4545500" y="2596875"/>
              <a:ext cx="52700" cy="52700"/>
            </a:xfrm>
            <a:custGeom>
              <a:avLst/>
              <a:gdLst/>
              <a:ahLst/>
              <a:cxnLst/>
              <a:rect l="l" t="t" r="r" b="b"/>
              <a:pathLst>
                <a:path w="2108" h="2108" extrusionOk="0">
                  <a:moveTo>
                    <a:pt x="1060" y="1"/>
                  </a:moveTo>
                  <a:cubicBezTo>
                    <a:pt x="477" y="1"/>
                    <a:pt x="0" y="477"/>
                    <a:pt x="0" y="1048"/>
                  </a:cubicBezTo>
                  <a:cubicBezTo>
                    <a:pt x="0" y="1632"/>
                    <a:pt x="477" y="2108"/>
                    <a:pt x="1060" y="2108"/>
                  </a:cubicBezTo>
                  <a:cubicBezTo>
                    <a:pt x="1632" y="2108"/>
                    <a:pt x="2108" y="1632"/>
                    <a:pt x="2108" y="1048"/>
                  </a:cubicBezTo>
                  <a:cubicBezTo>
                    <a:pt x="2108" y="477"/>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
            <p:cNvSpPr/>
            <p:nvPr/>
          </p:nvSpPr>
          <p:spPr>
            <a:xfrm>
              <a:off x="46473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
            <p:cNvSpPr/>
            <p:nvPr/>
          </p:nvSpPr>
          <p:spPr>
            <a:xfrm>
              <a:off x="47488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
            <p:cNvSpPr/>
            <p:nvPr/>
          </p:nvSpPr>
          <p:spPr>
            <a:xfrm>
              <a:off x="4850300" y="2596875"/>
              <a:ext cx="52400" cy="52700"/>
            </a:xfrm>
            <a:custGeom>
              <a:avLst/>
              <a:gdLst/>
              <a:ahLst/>
              <a:cxnLst/>
              <a:rect l="l" t="t" r="r" b="b"/>
              <a:pathLst>
                <a:path w="2096" h="2108"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
            <p:cNvSpPr/>
            <p:nvPr/>
          </p:nvSpPr>
          <p:spPr>
            <a:xfrm>
              <a:off x="4951800" y="2596875"/>
              <a:ext cx="52700" cy="52700"/>
            </a:xfrm>
            <a:custGeom>
              <a:avLst/>
              <a:gdLst/>
              <a:ahLst/>
              <a:cxnLst/>
              <a:rect l="l" t="t" r="r" b="b"/>
              <a:pathLst>
                <a:path w="2108" h="2108" extrusionOk="0">
                  <a:moveTo>
                    <a:pt x="1048" y="1"/>
                  </a:moveTo>
                  <a:cubicBezTo>
                    <a:pt x="477" y="1"/>
                    <a:pt x="0" y="477"/>
                    <a:pt x="0" y="1048"/>
                  </a:cubicBezTo>
                  <a:cubicBezTo>
                    <a:pt x="0" y="1632"/>
                    <a:pt x="477" y="2108"/>
                    <a:pt x="1048" y="2108"/>
                  </a:cubicBezTo>
                  <a:cubicBezTo>
                    <a:pt x="1632" y="2108"/>
                    <a:pt x="2108" y="1632"/>
                    <a:pt x="2108" y="1048"/>
                  </a:cubicBezTo>
                  <a:cubicBezTo>
                    <a:pt x="2108"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
            <p:cNvSpPr/>
            <p:nvPr/>
          </p:nvSpPr>
          <p:spPr>
            <a:xfrm>
              <a:off x="50536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
            <p:cNvSpPr/>
            <p:nvPr/>
          </p:nvSpPr>
          <p:spPr>
            <a:xfrm>
              <a:off x="51551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
            <p:cNvSpPr/>
            <p:nvPr/>
          </p:nvSpPr>
          <p:spPr>
            <a:xfrm>
              <a:off x="5256600" y="2596875"/>
              <a:ext cx="52400" cy="52700"/>
            </a:xfrm>
            <a:custGeom>
              <a:avLst/>
              <a:gdLst/>
              <a:ahLst/>
              <a:cxnLst/>
              <a:rect l="l" t="t" r="r" b="b"/>
              <a:pathLst>
                <a:path w="2096" h="2108"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
            <p:cNvSpPr/>
            <p:nvPr/>
          </p:nvSpPr>
          <p:spPr>
            <a:xfrm>
              <a:off x="53584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
            <p:cNvSpPr/>
            <p:nvPr/>
          </p:nvSpPr>
          <p:spPr>
            <a:xfrm>
              <a:off x="54599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
            <p:cNvSpPr/>
            <p:nvPr/>
          </p:nvSpPr>
          <p:spPr>
            <a:xfrm>
              <a:off x="55614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
            <p:cNvSpPr/>
            <p:nvPr/>
          </p:nvSpPr>
          <p:spPr>
            <a:xfrm>
              <a:off x="5662900" y="2596875"/>
              <a:ext cx="52400" cy="52700"/>
            </a:xfrm>
            <a:custGeom>
              <a:avLst/>
              <a:gdLst/>
              <a:ahLst/>
              <a:cxnLst/>
              <a:rect l="l" t="t" r="r" b="b"/>
              <a:pathLst>
                <a:path w="2096" h="2108"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
            <p:cNvSpPr/>
            <p:nvPr/>
          </p:nvSpPr>
          <p:spPr>
            <a:xfrm>
              <a:off x="5764400" y="2596875"/>
              <a:ext cx="52700" cy="52700"/>
            </a:xfrm>
            <a:custGeom>
              <a:avLst/>
              <a:gdLst/>
              <a:ahLst/>
              <a:cxnLst/>
              <a:rect l="l" t="t" r="r" b="b"/>
              <a:pathLst>
                <a:path w="2108" h="2108" extrusionOk="0">
                  <a:moveTo>
                    <a:pt x="1060" y="1"/>
                  </a:moveTo>
                  <a:cubicBezTo>
                    <a:pt x="477" y="1"/>
                    <a:pt x="0" y="477"/>
                    <a:pt x="0" y="1048"/>
                  </a:cubicBezTo>
                  <a:cubicBezTo>
                    <a:pt x="0" y="1632"/>
                    <a:pt x="477" y="2108"/>
                    <a:pt x="1060" y="2108"/>
                  </a:cubicBezTo>
                  <a:cubicBezTo>
                    <a:pt x="1632" y="2108"/>
                    <a:pt x="2108" y="1632"/>
                    <a:pt x="2108" y="1048"/>
                  </a:cubicBezTo>
                  <a:cubicBezTo>
                    <a:pt x="2108" y="477"/>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
            <p:cNvSpPr/>
            <p:nvPr/>
          </p:nvSpPr>
          <p:spPr>
            <a:xfrm>
              <a:off x="58662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
            <p:cNvSpPr/>
            <p:nvPr/>
          </p:nvSpPr>
          <p:spPr>
            <a:xfrm>
              <a:off x="59677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
            <p:cNvSpPr/>
            <p:nvPr/>
          </p:nvSpPr>
          <p:spPr>
            <a:xfrm>
              <a:off x="6069200" y="2596875"/>
              <a:ext cx="52700" cy="52700"/>
            </a:xfrm>
            <a:custGeom>
              <a:avLst/>
              <a:gdLst/>
              <a:ahLst/>
              <a:cxnLst/>
              <a:rect l="l" t="t" r="r" b="b"/>
              <a:pathLst>
                <a:path w="2108" h="2108" extrusionOk="0">
                  <a:moveTo>
                    <a:pt x="1048" y="1"/>
                  </a:moveTo>
                  <a:cubicBezTo>
                    <a:pt x="477" y="1"/>
                    <a:pt x="0" y="477"/>
                    <a:pt x="0" y="1048"/>
                  </a:cubicBezTo>
                  <a:cubicBezTo>
                    <a:pt x="0" y="1632"/>
                    <a:pt x="477" y="2108"/>
                    <a:pt x="1048" y="2108"/>
                  </a:cubicBezTo>
                  <a:cubicBezTo>
                    <a:pt x="1632" y="2108"/>
                    <a:pt x="2108" y="1632"/>
                    <a:pt x="2108" y="1048"/>
                  </a:cubicBezTo>
                  <a:cubicBezTo>
                    <a:pt x="2108"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
            <p:cNvSpPr/>
            <p:nvPr/>
          </p:nvSpPr>
          <p:spPr>
            <a:xfrm>
              <a:off x="61710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
            <p:cNvSpPr/>
            <p:nvPr/>
          </p:nvSpPr>
          <p:spPr>
            <a:xfrm>
              <a:off x="62725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
            <p:cNvSpPr/>
            <p:nvPr/>
          </p:nvSpPr>
          <p:spPr>
            <a:xfrm>
              <a:off x="6374000" y="2596875"/>
              <a:ext cx="52400" cy="52700"/>
            </a:xfrm>
            <a:custGeom>
              <a:avLst/>
              <a:gdLst/>
              <a:ahLst/>
              <a:cxnLst/>
              <a:rect l="l" t="t" r="r" b="b"/>
              <a:pathLst>
                <a:path w="2096" h="2108"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
            <p:cNvSpPr/>
            <p:nvPr/>
          </p:nvSpPr>
          <p:spPr>
            <a:xfrm>
              <a:off x="6475500" y="2596875"/>
              <a:ext cx="52700" cy="52700"/>
            </a:xfrm>
            <a:custGeom>
              <a:avLst/>
              <a:gdLst/>
              <a:ahLst/>
              <a:cxnLst/>
              <a:rect l="l" t="t" r="r" b="b"/>
              <a:pathLst>
                <a:path w="2108" h="2108" extrusionOk="0">
                  <a:moveTo>
                    <a:pt x="1048" y="1"/>
                  </a:moveTo>
                  <a:cubicBezTo>
                    <a:pt x="477" y="1"/>
                    <a:pt x="0" y="477"/>
                    <a:pt x="0" y="1048"/>
                  </a:cubicBezTo>
                  <a:cubicBezTo>
                    <a:pt x="0" y="1632"/>
                    <a:pt x="477" y="2108"/>
                    <a:pt x="1048" y="2108"/>
                  </a:cubicBezTo>
                  <a:cubicBezTo>
                    <a:pt x="1632" y="2108"/>
                    <a:pt x="2108" y="1632"/>
                    <a:pt x="2108" y="1048"/>
                  </a:cubicBezTo>
                  <a:cubicBezTo>
                    <a:pt x="2108"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
            <p:cNvSpPr/>
            <p:nvPr/>
          </p:nvSpPr>
          <p:spPr>
            <a:xfrm>
              <a:off x="65773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
            <p:cNvSpPr/>
            <p:nvPr/>
          </p:nvSpPr>
          <p:spPr>
            <a:xfrm>
              <a:off x="66788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
            <p:cNvSpPr/>
            <p:nvPr/>
          </p:nvSpPr>
          <p:spPr>
            <a:xfrm>
              <a:off x="6780300" y="2596875"/>
              <a:ext cx="52400" cy="52700"/>
            </a:xfrm>
            <a:custGeom>
              <a:avLst/>
              <a:gdLst/>
              <a:ahLst/>
              <a:cxnLst/>
              <a:rect l="l" t="t" r="r" b="b"/>
              <a:pathLst>
                <a:path w="2096" h="2108"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
            <p:cNvSpPr/>
            <p:nvPr/>
          </p:nvSpPr>
          <p:spPr>
            <a:xfrm>
              <a:off x="6881800" y="2596875"/>
              <a:ext cx="52700" cy="52700"/>
            </a:xfrm>
            <a:custGeom>
              <a:avLst/>
              <a:gdLst/>
              <a:ahLst/>
              <a:cxnLst/>
              <a:rect l="l" t="t" r="r" b="b"/>
              <a:pathLst>
                <a:path w="2108" h="2108" extrusionOk="0">
                  <a:moveTo>
                    <a:pt x="1060" y="1"/>
                  </a:moveTo>
                  <a:cubicBezTo>
                    <a:pt x="477" y="1"/>
                    <a:pt x="1" y="477"/>
                    <a:pt x="1" y="1048"/>
                  </a:cubicBezTo>
                  <a:cubicBezTo>
                    <a:pt x="1" y="1632"/>
                    <a:pt x="477" y="2108"/>
                    <a:pt x="1060" y="2108"/>
                  </a:cubicBezTo>
                  <a:cubicBezTo>
                    <a:pt x="1632" y="2108"/>
                    <a:pt x="2108" y="1632"/>
                    <a:pt x="2108" y="1048"/>
                  </a:cubicBezTo>
                  <a:cubicBezTo>
                    <a:pt x="2108" y="477"/>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
            <p:cNvSpPr/>
            <p:nvPr/>
          </p:nvSpPr>
          <p:spPr>
            <a:xfrm>
              <a:off x="69836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
            <p:cNvSpPr/>
            <p:nvPr/>
          </p:nvSpPr>
          <p:spPr>
            <a:xfrm>
              <a:off x="70851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
            <p:cNvSpPr/>
            <p:nvPr/>
          </p:nvSpPr>
          <p:spPr>
            <a:xfrm>
              <a:off x="7186600" y="2596875"/>
              <a:ext cx="52400" cy="52700"/>
            </a:xfrm>
            <a:custGeom>
              <a:avLst/>
              <a:gdLst/>
              <a:ahLst/>
              <a:cxnLst/>
              <a:rect l="l" t="t" r="r" b="b"/>
              <a:pathLst>
                <a:path w="2096" h="2108" extrusionOk="0">
                  <a:moveTo>
                    <a:pt x="1048" y="1"/>
                  </a:moveTo>
                  <a:cubicBezTo>
                    <a:pt x="477" y="1"/>
                    <a:pt x="1" y="477"/>
                    <a:pt x="1" y="1048"/>
                  </a:cubicBezTo>
                  <a:cubicBezTo>
                    <a:pt x="1" y="1632"/>
                    <a:pt x="477" y="2108"/>
                    <a:pt x="1048" y="2108"/>
                  </a:cubicBezTo>
                  <a:cubicBezTo>
                    <a:pt x="1632" y="2108"/>
                    <a:pt x="2096" y="1632"/>
                    <a:pt x="2096" y="1048"/>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
            <p:cNvSpPr/>
            <p:nvPr/>
          </p:nvSpPr>
          <p:spPr>
            <a:xfrm>
              <a:off x="72884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
            <p:cNvSpPr/>
            <p:nvPr/>
          </p:nvSpPr>
          <p:spPr>
            <a:xfrm>
              <a:off x="279200" y="2751950"/>
              <a:ext cx="52700" cy="52725"/>
            </a:xfrm>
            <a:custGeom>
              <a:avLst/>
              <a:gdLst/>
              <a:ahLst/>
              <a:cxnLst/>
              <a:rect l="l" t="t" r="r" b="b"/>
              <a:pathLst>
                <a:path w="2108" h="2109" extrusionOk="0">
                  <a:moveTo>
                    <a:pt x="1048" y="1"/>
                  </a:moveTo>
                  <a:cubicBezTo>
                    <a:pt x="476" y="1"/>
                    <a:pt x="0" y="477"/>
                    <a:pt x="0" y="1048"/>
                  </a:cubicBezTo>
                  <a:cubicBezTo>
                    <a:pt x="0" y="1632"/>
                    <a:pt x="476" y="2108"/>
                    <a:pt x="1048" y="2108"/>
                  </a:cubicBezTo>
                  <a:cubicBezTo>
                    <a:pt x="1631" y="2108"/>
                    <a:pt x="2107" y="1632"/>
                    <a:pt x="2107" y="1048"/>
                  </a:cubicBezTo>
                  <a:cubicBezTo>
                    <a:pt x="2107"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
            <p:cNvSpPr/>
            <p:nvPr/>
          </p:nvSpPr>
          <p:spPr>
            <a:xfrm>
              <a:off x="380700" y="2751950"/>
              <a:ext cx="52700" cy="52725"/>
            </a:xfrm>
            <a:custGeom>
              <a:avLst/>
              <a:gdLst/>
              <a:ahLst/>
              <a:cxnLst/>
              <a:rect l="l" t="t" r="r" b="b"/>
              <a:pathLst>
                <a:path w="2108" h="2109" extrusionOk="0">
                  <a:moveTo>
                    <a:pt x="1060" y="1"/>
                  </a:moveTo>
                  <a:cubicBezTo>
                    <a:pt x="476" y="1"/>
                    <a:pt x="0" y="477"/>
                    <a:pt x="0" y="1048"/>
                  </a:cubicBezTo>
                  <a:cubicBezTo>
                    <a:pt x="0" y="1632"/>
                    <a:pt x="476" y="2108"/>
                    <a:pt x="1060" y="2108"/>
                  </a:cubicBezTo>
                  <a:cubicBezTo>
                    <a:pt x="1631" y="2108"/>
                    <a:pt x="2108" y="1632"/>
                    <a:pt x="2108" y="1048"/>
                  </a:cubicBezTo>
                  <a:cubicBezTo>
                    <a:pt x="2108" y="477"/>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
            <p:cNvSpPr/>
            <p:nvPr/>
          </p:nvSpPr>
          <p:spPr>
            <a:xfrm>
              <a:off x="4825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
            <p:cNvSpPr/>
            <p:nvPr/>
          </p:nvSpPr>
          <p:spPr>
            <a:xfrm>
              <a:off x="584000" y="2751950"/>
              <a:ext cx="52400" cy="52725"/>
            </a:xfrm>
            <a:custGeom>
              <a:avLst/>
              <a:gdLst/>
              <a:ahLst/>
              <a:cxnLst/>
              <a:rect l="l" t="t" r="r" b="b"/>
              <a:pathLst>
                <a:path w="2096" h="2109"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
            <p:cNvSpPr/>
            <p:nvPr/>
          </p:nvSpPr>
          <p:spPr>
            <a:xfrm>
              <a:off x="685500" y="2751950"/>
              <a:ext cx="52700" cy="52725"/>
            </a:xfrm>
            <a:custGeom>
              <a:avLst/>
              <a:gdLst/>
              <a:ahLst/>
              <a:cxnLst/>
              <a:rect l="l" t="t" r="r" b="b"/>
              <a:pathLst>
                <a:path w="2108" h="2109" extrusionOk="0">
                  <a:moveTo>
                    <a:pt x="1048" y="1"/>
                  </a:moveTo>
                  <a:cubicBezTo>
                    <a:pt x="476" y="1"/>
                    <a:pt x="0" y="477"/>
                    <a:pt x="0" y="1048"/>
                  </a:cubicBezTo>
                  <a:cubicBezTo>
                    <a:pt x="0" y="1632"/>
                    <a:pt x="476" y="2108"/>
                    <a:pt x="1048" y="2108"/>
                  </a:cubicBezTo>
                  <a:cubicBezTo>
                    <a:pt x="1631" y="2108"/>
                    <a:pt x="2108" y="1632"/>
                    <a:pt x="2108" y="1048"/>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
            <p:cNvSpPr/>
            <p:nvPr/>
          </p:nvSpPr>
          <p:spPr>
            <a:xfrm>
              <a:off x="7873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19" y="2108"/>
                    <a:pt x="2096" y="1632"/>
                    <a:pt x="2096" y="1048"/>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
            <p:cNvSpPr/>
            <p:nvPr/>
          </p:nvSpPr>
          <p:spPr>
            <a:xfrm>
              <a:off x="8888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
            <p:cNvSpPr/>
            <p:nvPr/>
          </p:nvSpPr>
          <p:spPr>
            <a:xfrm>
              <a:off x="990300" y="2751950"/>
              <a:ext cx="52400" cy="52725"/>
            </a:xfrm>
            <a:custGeom>
              <a:avLst/>
              <a:gdLst/>
              <a:ahLst/>
              <a:cxnLst/>
              <a:rect l="l" t="t" r="r" b="b"/>
              <a:pathLst>
                <a:path w="2096" h="2109"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
            <p:cNvSpPr/>
            <p:nvPr/>
          </p:nvSpPr>
          <p:spPr>
            <a:xfrm>
              <a:off x="1091800" y="2751950"/>
              <a:ext cx="52700" cy="52725"/>
            </a:xfrm>
            <a:custGeom>
              <a:avLst/>
              <a:gdLst/>
              <a:ahLst/>
              <a:cxnLst/>
              <a:rect l="l" t="t" r="r" b="b"/>
              <a:pathLst>
                <a:path w="2108" h="2109" extrusionOk="0">
                  <a:moveTo>
                    <a:pt x="1060" y="1"/>
                  </a:moveTo>
                  <a:cubicBezTo>
                    <a:pt x="476" y="1"/>
                    <a:pt x="0" y="477"/>
                    <a:pt x="0" y="1048"/>
                  </a:cubicBezTo>
                  <a:cubicBezTo>
                    <a:pt x="0" y="1632"/>
                    <a:pt x="476" y="2108"/>
                    <a:pt x="1060" y="2108"/>
                  </a:cubicBezTo>
                  <a:cubicBezTo>
                    <a:pt x="1631" y="2108"/>
                    <a:pt x="2108" y="1632"/>
                    <a:pt x="2108" y="1048"/>
                  </a:cubicBezTo>
                  <a:cubicBezTo>
                    <a:pt x="2108" y="477"/>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
            <p:cNvSpPr/>
            <p:nvPr/>
          </p:nvSpPr>
          <p:spPr>
            <a:xfrm>
              <a:off x="11936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19" y="2108"/>
                    <a:pt x="2096" y="1632"/>
                    <a:pt x="2096" y="1048"/>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
            <p:cNvSpPr/>
            <p:nvPr/>
          </p:nvSpPr>
          <p:spPr>
            <a:xfrm>
              <a:off x="12951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
            <p:cNvSpPr/>
            <p:nvPr/>
          </p:nvSpPr>
          <p:spPr>
            <a:xfrm>
              <a:off x="1396600" y="2751950"/>
              <a:ext cx="52400" cy="52725"/>
            </a:xfrm>
            <a:custGeom>
              <a:avLst/>
              <a:gdLst/>
              <a:ahLst/>
              <a:cxnLst/>
              <a:rect l="l" t="t" r="r" b="b"/>
              <a:pathLst>
                <a:path w="2096" h="2109"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
            <p:cNvSpPr/>
            <p:nvPr/>
          </p:nvSpPr>
          <p:spPr>
            <a:xfrm>
              <a:off x="14984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19" y="2108"/>
                    <a:pt x="2096" y="1632"/>
                    <a:pt x="2096" y="1048"/>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
            <p:cNvSpPr/>
            <p:nvPr/>
          </p:nvSpPr>
          <p:spPr>
            <a:xfrm>
              <a:off x="15999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
            <p:cNvSpPr/>
            <p:nvPr/>
          </p:nvSpPr>
          <p:spPr>
            <a:xfrm>
              <a:off x="17014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
            <p:cNvSpPr/>
            <p:nvPr/>
          </p:nvSpPr>
          <p:spPr>
            <a:xfrm>
              <a:off x="1802900" y="2751950"/>
              <a:ext cx="52700" cy="52725"/>
            </a:xfrm>
            <a:custGeom>
              <a:avLst/>
              <a:gdLst/>
              <a:ahLst/>
              <a:cxnLst/>
              <a:rect l="l" t="t" r="r" b="b"/>
              <a:pathLst>
                <a:path w="2108" h="2109" extrusionOk="0">
                  <a:moveTo>
                    <a:pt x="1048" y="1"/>
                  </a:moveTo>
                  <a:cubicBezTo>
                    <a:pt x="476" y="1"/>
                    <a:pt x="0" y="477"/>
                    <a:pt x="0" y="1048"/>
                  </a:cubicBezTo>
                  <a:cubicBezTo>
                    <a:pt x="0" y="1632"/>
                    <a:pt x="476" y="2108"/>
                    <a:pt x="1048" y="2108"/>
                  </a:cubicBezTo>
                  <a:cubicBezTo>
                    <a:pt x="1631" y="2108"/>
                    <a:pt x="2108" y="1632"/>
                    <a:pt x="2108" y="1048"/>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
            <p:cNvSpPr/>
            <p:nvPr/>
          </p:nvSpPr>
          <p:spPr>
            <a:xfrm>
              <a:off x="1904400" y="2751950"/>
              <a:ext cx="52700" cy="52725"/>
            </a:xfrm>
            <a:custGeom>
              <a:avLst/>
              <a:gdLst/>
              <a:ahLst/>
              <a:cxnLst/>
              <a:rect l="l" t="t" r="r" b="b"/>
              <a:pathLst>
                <a:path w="2108" h="2109" extrusionOk="0">
                  <a:moveTo>
                    <a:pt x="1060" y="1"/>
                  </a:moveTo>
                  <a:cubicBezTo>
                    <a:pt x="476" y="1"/>
                    <a:pt x="0" y="477"/>
                    <a:pt x="0" y="1048"/>
                  </a:cubicBezTo>
                  <a:cubicBezTo>
                    <a:pt x="0" y="1632"/>
                    <a:pt x="476" y="2108"/>
                    <a:pt x="1060" y="2108"/>
                  </a:cubicBezTo>
                  <a:cubicBezTo>
                    <a:pt x="1631" y="2108"/>
                    <a:pt x="2108" y="1632"/>
                    <a:pt x="2108" y="1048"/>
                  </a:cubicBezTo>
                  <a:cubicBezTo>
                    <a:pt x="2108" y="477"/>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
            <p:cNvSpPr/>
            <p:nvPr/>
          </p:nvSpPr>
          <p:spPr>
            <a:xfrm>
              <a:off x="20062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
            <p:cNvSpPr/>
            <p:nvPr/>
          </p:nvSpPr>
          <p:spPr>
            <a:xfrm>
              <a:off x="21077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
            <p:cNvSpPr/>
            <p:nvPr/>
          </p:nvSpPr>
          <p:spPr>
            <a:xfrm>
              <a:off x="2209200" y="2751950"/>
              <a:ext cx="52700" cy="52725"/>
            </a:xfrm>
            <a:custGeom>
              <a:avLst/>
              <a:gdLst/>
              <a:ahLst/>
              <a:cxnLst/>
              <a:rect l="l" t="t" r="r" b="b"/>
              <a:pathLst>
                <a:path w="2108" h="2109" extrusionOk="0">
                  <a:moveTo>
                    <a:pt x="1048" y="1"/>
                  </a:moveTo>
                  <a:cubicBezTo>
                    <a:pt x="476" y="1"/>
                    <a:pt x="0" y="477"/>
                    <a:pt x="0" y="1048"/>
                  </a:cubicBezTo>
                  <a:cubicBezTo>
                    <a:pt x="0" y="1632"/>
                    <a:pt x="476" y="2108"/>
                    <a:pt x="1048" y="2108"/>
                  </a:cubicBezTo>
                  <a:cubicBezTo>
                    <a:pt x="1631" y="2108"/>
                    <a:pt x="2108" y="1632"/>
                    <a:pt x="2108" y="1048"/>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
            <p:cNvSpPr/>
            <p:nvPr/>
          </p:nvSpPr>
          <p:spPr>
            <a:xfrm>
              <a:off x="23110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19" y="2108"/>
                    <a:pt x="2096" y="1632"/>
                    <a:pt x="2096" y="1048"/>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
            <p:cNvSpPr/>
            <p:nvPr/>
          </p:nvSpPr>
          <p:spPr>
            <a:xfrm>
              <a:off x="24125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
            <p:cNvSpPr/>
            <p:nvPr/>
          </p:nvSpPr>
          <p:spPr>
            <a:xfrm>
              <a:off x="2514000" y="2751950"/>
              <a:ext cx="52400" cy="52725"/>
            </a:xfrm>
            <a:custGeom>
              <a:avLst/>
              <a:gdLst/>
              <a:ahLst/>
              <a:cxnLst/>
              <a:rect l="l" t="t" r="r" b="b"/>
              <a:pathLst>
                <a:path w="2096" h="2109"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
            <p:cNvSpPr/>
            <p:nvPr/>
          </p:nvSpPr>
          <p:spPr>
            <a:xfrm>
              <a:off x="2615500" y="2751950"/>
              <a:ext cx="52700" cy="52725"/>
            </a:xfrm>
            <a:custGeom>
              <a:avLst/>
              <a:gdLst/>
              <a:ahLst/>
              <a:cxnLst/>
              <a:rect l="l" t="t" r="r" b="b"/>
              <a:pathLst>
                <a:path w="2108" h="2109" extrusionOk="0">
                  <a:moveTo>
                    <a:pt x="1048" y="1"/>
                  </a:moveTo>
                  <a:cubicBezTo>
                    <a:pt x="476" y="1"/>
                    <a:pt x="0" y="477"/>
                    <a:pt x="0" y="1048"/>
                  </a:cubicBezTo>
                  <a:cubicBezTo>
                    <a:pt x="0" y="1632"/>
                    <a:pt x="476" y="2108"/>
                    <a:pt x="1048" y="2108"/>
                  </a:cubicBezTo>
                  <a:cubicBezTo>
                    <a:pt x="1631" y="2108"/>
                    <a:pt x="2108" y="1632"/>
                    <a:pt x="2108" y="1048"/>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
            <p:cNvSpPr/>
            <p:nvPr/>
          </p:nvSpPr>
          <p:spPr>
            <a:xfrm>
              <a:off x="27173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19" y="2108"/>
                    <a:pt x="2096" y="1632"/>
                    <a:pt x="2096" y="1048"/>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
            <p:cNvSpPr/>
            <p:nvPr/>
          </p:nvSpPr>
          <p:spPr>
            <a:xfrm>
              <a:off x="28188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
            <p:cNvSpPr/>
            <p:nvPr/>
          </p:nvSpPr>
          <p:spPr>
            <a:xfrm>
              <a:off x="2920300" y="2751950"/>
              <a:ext cx="52400" cy="52725"/>
            </a:xfrm>
            <a:custGeom>
              <a:avLst/>
              <a:gdLst/>
              <a:ahLst/>
              <a:cxnLst/>
              <a:rect l="l" t="t" r="r" b="b"/>
              <a:pathLst>
                <a:path w="2096" h="2109"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
            <p:cNvSpPr/>
            <p:nvPr/>
          </p:nvSpPr>
          <p:spPr>
            <a:xfrm>
              <a:off x="3021800" y="2751950"/>
              <a:ext cx="52700" cy="52725"/>
            </a:xfrm>
            <a:custGeom>
              <a:avLst/>
              <a:gdLst/>
              <a:ahLst/>
              <a:cxnLst/>
              <a:rect l="l" t="t" r="r" b="b"/>
              <a:pathLst>
                <a:path w="2108" h="2109" extrusionOk="0">
                  <a:moveTo>
                    <a:pt x="1048" y="1"/>
                  </a:moveTo>
                  <a:cubicBezTo>
                    <a:pt x="477" y="1"/>
                    <a:pt x="0" y="477"/>
                    <a:pt x="0" y="1048"/>
                  </a:cubicBezTo>
                  <a:cubicBezTo>
                    <a:pt x="0" y="1632"/>
                    <a:pt x="477" y="2108"/>
                    <a:pt x="1048" y="2108"/>
                  </a:cubicBezTo>
                  <a:cubicBezTo>
                    <a:pt x="1631" y="2108"/>
                    <a:pt x="2108" y="1632"/>
                    <a:pt x="2108" y="1048"/>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
            <p:cNvSpPr/>
            <p:nvPr/>
          </p:nvSpPr>
          <p:spPr>
            <a:xfrm>
              <a:off x="31236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19" y="2108"/>
                    <a:pt x="2096" y="1632"/>
                    <a:pt x="2096" y="1048"/>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
            <p:cNvSpPr/>
            <p:nvPr/>
          </p:nvSpPr>
          <p:spPr>
            <a:xfrm>
              <a:off x="32251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
            <p:cNvSpPr/>
            <p:nvPr/>
          </p:nvSpPr>
          <p:spPr>
            <a:xfrm>
              <a:off x="3326600" y="2751950"/>
              <a:ext cx="52700" cy="52725"/>
            </a:xfrm>
            <a:custGeom>
              <a:avLst/>
              <a:gdLst/>
              <a:ahLst/>
              <a:cxnLst/>
              <a:rect l="l" t="t" r="r" b="b"/>
              <a:pathLst>
                <a:path w="2108" h="2109" extrusionOk="0">
                  <a:moveTo>
                    <a:pt x="1048" y="1"/>
                  </a:moveTo>
                  <a:cubicBezTo>
                    <a:pt x="477" y="1"/>
                    <a:pt x="0" y="477"/>
                    <a:pt x="0" y="1048"/>
                  </a:cubicBezTo>
                  <a:cubicBezTo>
                    <a:pt x="0" y="1632"/>
                    <a:pt x="477" y="2108"/>
                    <a:pt x="1048" y="2108"/>
                  </a:cubicBezTo>
                  <a:cubicBezTo>
                    <a:pt x="1631" y="2108"/>
                    <a:pt x="2108" y="1632"/>
                    <a:pt x="2108" y="1048"/>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
            <p:cNvSpPr/>
            <p:nvPr/>
          </p:nvSpPr>
          <p:spPr>
            <a:xfrm>
              <a:off x="34284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19" y="2108"/>
                    <a:pt x="2096" y="1632"/>
                    <a:pt x="2096" y="1048"/>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
            <p:cNvSpPr/>
            <p:nvPr/>
          </p:nvSpPr>
          <p:spPr>
            <a:xfrm>
              <a:off x="35299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
            <p:cNvSpPr/>
            <p:nvPr/>
          </p:nvSpPr>
          <p:spPr>
            <a:xfrm>
              <a:off x="36314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
            <p:cNvSpPr/>
            <p:nvPr/>
          </p:nvSpPr>
          <p:spPr>
            <a:xfrm>
              <a:off x="3732900" y="2751950"/>
              <a:ext cx="52400" cy="52725"/>
            </a:xfrm>
            <a:custGeom>
              <a:avLst/>
              <a:gdLst/>
              <a:ahLst/>
              <a:cxnLst/>
              <a:rect l="l" t="t" r="r" b="b"/>
              <a:pathLst>
                <a:path w="2096" h="2109" extrusionOk="0">
                  <a:moveTo>
                    <a:pt x="1048" y="1"/>
                  </a:moveTo>
                  <a:cubicBezTo>
                    <a:pt x="477" y="1"/>
                    <a:pt x="0" y="477"/>
                    <a:pt x="0" y="1048"/>
                  </a:cubicBezTo>
                  <a:cubicBezTo>
                    <a:pt x="0" y="1632"/>
                    <a:pt x="477"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
            <p:cNvSpPr/>
            <p:nvPr/>
          </p:nvSpPr>
          <p:spPr>
            <a:xfrm>
              <a:off x="38347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19" y="2108"/>
                    <a:pt x="2096" y="1632"/>
                    <a:pt x="2096" y="1048"/>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
            <p:cNvSpPr/>
            <p:nvPr/>
          </p:nvSpPr>
          <p:spPr>
            <a:xfrm>
              <a:off x="39362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
            <p:cNvSpPr/>
            <p:nvPr/>
          </p:nvSpPr>
          <p:spPr>
            <a:xfrm>
              <a:off x="40377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
            <p:cNvSpPr/>
            <p:nvPr/>
          </p:nvSpPr>
          <p:spPr>
            <a:xfrm>
              <a:off x="4139200" y="2751950"/>
              <a:ext cx="52700" cy="52725"/>
            </a:xfrm>
            <a:custGeom>
              <a:avLst/>
              <a:gdLst/>
              <a:ahLst/>
              <a:cxnLst/>
              <a:rect l="l" t="t" r="r" b="b"/>
              <a:pathLst>
                <a:path w="2108" h="2109" extrusionOk="0">
                  <a:moveTo>
                    <a:pt x="1048" y="1"/>
                  </a:moveTo>
                  <a:cubicBezTo>
                    <a:pt x="477" y="1"/>
                    <a:pt x="0" y="477"/>
                    <a:pt x="0" y="1048"/>
                  </a:cubicBezTo>
                  <a:cubicBezTo>
                    <a:pt x="0" y="1632"/>
                    <a:pt x="477" y="2108"/>
                    <a:pt x="1048" y="2108"/>
                  </a:cubicBezTo>
                  <a:cubicBezTo>
                    <a:pt x="1631" y="2108"/>
                    <a:pt x="2108" y="1632"/>
                    <a:pt x="2108" y="1048"/>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
            <p:cNvSpPr/>
            <p:nvPr/>
          </p:nvSpPr>
          <p:spPr>
            <a:xfrm>
              <a:off x="4240700" y="2751950"/>
              <a:ext cx="52700" cy="52725"/>
            </a:xfrm>
            <a:custGeom>
              <a:avLst/>
              <a:gdLst/>
              <a:ahLst/>
              <a:cxnLst/>
              <a:rect l="l" t="t" r="r" b="b"/>
              <a:pathLst>
                <a:path w="2108" h="2109" extrusionOk="0">
                  <a:moveTo>
                    <a:pt x="1060" y="1"/>
                  </a:moveTo>
                  <a:cubicBezTo>
                    <a:pt x="477" y="1"/>
                    <a:pt x="0" y="477"/>
                    <a:pt x="0" y="1048"/>
                  </a:cubicBezTo>
                  <a:cubicBezTo>
                    <a:pt x="0" y="1632"/>
                    <a:pt x="477" y="2108"/>
                    <a:pt x="1060" y="2108"/>
                  </a:cubicBezTo>
                  <a:cubicBezTo>
                    <a:pt x="1632" y="2108"/>
                    <a:pt x="2108" y="1632"/>
                    <a:pt x="2108" y="1048"/>
                  </a:cubicBezTo>
                  <a:cubicBezTo>
                    <a:pt x="2108" y="477"/>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
            <p:cNvSpPr/>
            <p:nvPr/>
          </p:nvSpPr>
          <p:spPr>
            <a:xfrm>
              <a:off x="43425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
            <p:cNvSpPr/>
            <p:nvPr/>
          </p:nvSpPr>
          <p:spPr>
            <a:xfrm>
              <a:off x="4444000" y="2751950"/>
              <a:ext cx="52400" cy="52725"/>
            </a:xfrm>
            <a:custGeom>
              <a:avLst/>
              <a:gdLst/>
              <a:ahLst/>
              <a:cxnLst/>
              <a:rect l="l" t="t" r="r" b="b"/>
              <a:pathLst>
                <a:path w="2096" h="2109" extrusionOk="0">
                  <a:moveTo>
                    <a:pt x="1048" y="1"/>
                  </a:moveTo>
                  <a:cubicBezTo>
                    <a:pt x="477" y="1"/>
                    <a:pt x="0" y="477"/>
                    <a:pt x="0" y="1048"/>
                  </a:cubicBezTo>
                  <a:cubicBezTo>
                    <a:pt x="0" y="1632"/>
                    <a:pt x="477"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
            <p:cNvSpPr/>
            <p:nvPr/>
          </p:nvSpPr>
          <p:spPr>
            <a:xfrm>
              <a:off x="4545500" y="2751950"/>
              <a:ext cx="52700" cy="52725"/>
            </a:xfrm>
            <a:custGeom>
              <a:avLst/>
              <a:gdLst/>
              <a:ahLst/>
              <a:cxnLst/>
              <a:rect l="l" t="t" r="r" b="b"/>
              <a:pathLst>
                <a:path w="2108" h="2109" extrusionOk="0">
                  <a:moveTo>
                    <a:pt x="1060" y="1"/>
                  </a:moveTo>
                  <a:cubicBezTo>
                    <a:pt x="477" y="1"/>
                    <a:pt x="0" y="477"/>
                    <a:pt x="0" y="1048"/>
                  </a:cubicBezTo>
                  <a:cubicBezTo>
                    <a:pt x="0" y="1632"/>
                    <a:pt x="477" y="2108"/>
                    <a:pt x="1060" y="2108"/>
                  </a:cubicBezTo>
                  <a:cubicBezTo>
                    <a:pt x="1632" y="2108"/>
                    <a:pt x="2108" y="1632"/>
                    <a:pt x="2108" y="1048"/>
                  </a:cubicBezTo>
                  <a:cubicBezTo>
                    <a:pt x="2108" y="477"/>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
            <p:cNvSpPr/>
            <p:nvPr/>
          </p:nvSpPr>
          <p:spPr>
            <a:xfrm>
              <a:off x="46473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
            <p:cNvSpPr/>
            <p:nvPr/>
          </p:nvSpPr>
          <p:spPr>
            <a:xfrm>
              <a:off x="47488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
            <p:cNvSpPr/>
            <p:nvPr/>
          </p:nvSpPr>
          <p:spPr>
            <a:xfrm>
              <a:off x="4850300" y="2751950"/>
              <a:ext cx="52400" cy="52725"/>
            </a:xfrm>
            <a:custGeom>
              <a:avLst/>
              <a:gdLst/>
              <a:ahLst/>
              <a:cxnLst/>
              <a:rect l="l" t="t" r="r" b="b"/>
              <a:pathLst>
                <a:path w="2096" h="2109"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
            <p:cNvSpPr/>
            <p:nvPr/>
          </p:nvSpPr>
          <p:spPr>
            <a:xfrm>
              <a:off x="4951800" y="2751950"/>
              <a:ext cx="52700" cy="52725"/>
            </a:xfrm>
            <a:custGeom>
              <a:avLst/>
              <a:gdLst/>
              <a:ahLst/>
              <a:cxnLst/>
              <a:rect l="l" t="t" r="r" b="b"/>
              <a:pathLst>
                <a:path w="2108" h="2109" extrusionOk="0">
                  <a:moveTo>
                    <a:pt x="1048" y="1"/>
                  </a:moveTo>
                  <a:cubicBezTo>
                    <a:pt x="477" y="1"/>
                    <a:pt x="0" y="477"/>
                    <a:pt x="0" y="1048"/>
                  </a:cubicBezTo>
                  <a:cubicBezTo>
                    <a:pt x="0" y="1632"/>
                    <a:pt x="477" y="2108"/>
                    <a:pt x="1048" y="2108"/>
                  </a:cubicBezTo>
                  <a:cubicBezTo>
                    <a:pt x="1632" y="2108"/>
                    <a:pt x="2108" y="1632"/>
                    <a:pt x="2108" y="1048"/>
                  </a:cubicBezTo>
                  <a:cubicBezTo>
                    <a:pt x="2108"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
            <p:cNvSpPr/>
            <p:nvPr/>
          </p:nvSpPr>
          <p:spPr>
            <a:xfrm>
              <a:off x="50536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
            <p:cNvSpPr/>
            <p:nvPr/>
          </p:nvSpPr>
          <p:spPr>
            <a:xfrm>
              <a:off x="51551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
            <p:cNvSpPr/>
            <p:nvPr/>
          </p:nvSpPr>
          <p:spPr>
            <a:xfrm>
              <a:off x="5256600" y="2751950"/>
              <a:ext cx="52400" cy="52725"/>
            </a:xfrm>
            <a:custGeom>
              <a:avLst/>
              <a:gdLst/>
              <a:ahLst/>
              <a:cxnLst/>
              <a:rect l="l" t="t" r="r" b="b"/>
              <a:pathLst>
                <a:path w="2096" h="2109"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
            <p:cNvSpPr/>
            <p:nvPr/>
          </p:nvSpPr>
          <p:spPr>
            <a:xfrm>
              <a:off x="53584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
            <p:cNvSpPr/>
            <p:nvPr/>
          </p:nvSpPr>
          <p:spPr>
            <a:xfrm>
              <a:off x="54599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
            <p:cNvSpPr/>
            <p:nvPr/>
          </p:nvSpPr>
          <p:spPr>
            <a:xfrm>
              <a:off x="55614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
            <p:cNvSpPr/>
            <p:nvPr/>
          </p:nvSpPr>
          <p:spPr>
            <a:xfrm>
              <a:off x="5662900" y="2751950"/>
              <a:ext cx="52400" cy="52725"/>
            </a:xfrm>
            <a:custGeom>
              <a:avLst/>
              <a:gdLst/>
              <a:ahLst/>
              <a:cxnLst/>
              <a:rect l="l" t="t" r="r" b="b"/>
              <a:pathLst>
                <a:path w="2096" h="2109"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
            <p:cNvSpPr/>
            <p:nvPr/>
          </p:nvSpPr>
          <p:spPr>
            <a:xfrm>
              <a:off x="5764400" y="2751950"/>
              <a:ext cx="52700" cy="52725"/>
            </a:xfrm>
            <a:custGeom>
              <a:avLst/>
              <a:gdLst/>
              <a:ahLst/>
              <a:cxnLst/>
              <a:rect l="l" t="t" r="r" b="b"/>
              <a:pathLst>
                <a:path w="2108" h="2109" extrusionOk="0">
                  <a:moveTo>
                    <a:pt x="1060" y="1"/>
                  </a:moveTo>
                  <a:cubicBezTo>
                    <a:pt x="477" y="1"/>
                    <a:pt x="0" y="477"/>
                    <a:pt x="0" y="1048"/>
                  </a:cubicBezTo>
                  <a:cubicBezTo>
                    <a:pt x="0" y="1632"/>
                    <a:pt x="477" y="2108"/>
                    <a:pt x="1060" y="2108"/>
                  </a:cubicBezTo>
                  <a:cubicBezTo>
                    <a:pt x="1632" y="2108"/>
                    <a:pt x="2108" y="1632"/>
                    <a:pt x="2108" y="1048"/>
                  </a:cubicBezTo>
                  <a:cubicBezTo>
                    <a:pt x="2108" y="477"/>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
            <p:cNvSpPr/>
            <p:nvPr/>
          </p:nvSpPr>
          <p:spPr>
            <a:xfrm>
              <a:off x="58662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
            <p:cNvSpPr/>
            <p:nvPr/>
          </p:nvSpPr>
          <p:spPr>
            <a:xfrm>
              <a:off x="59677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
            <p:cNvSpPr/>
            <p:nvPr/>
          </p:nvSpPr>
          <p:spPr>
            <a:xfrm>
              <a:off x="6069200" y="2751950"/>
              <a:ext cx="52700" cy="52725"/>
            </a:xfrm>
            <a:custGeom>
              <a:avLst/>
              <a:gdLst/>
              <a:ahLst/>
              <a:cxnLst/>
              <a:rect l="l" t="t" r="r" b="b"/>
              <a:pathLst>
                <a:path w="2108" h="2109" extrusionOk="0">
                  <a:moveTo>
                    <a:pt x="1048" y="1"/>
                  </a:moveTo>
                  <a:cubicBezTo>
                    <a:pt x="477" y="1"/>
                    <a:pt x="0" y="477"/>
                    <a:pt x="0" y="1048"/>
                  </a:cubicBezTo>
                  <a:cubicBezTo>
                    <a:pt x="0" y="1632"/>
                    <a:pt x="477" y="2108"/>
                    <a:pt x="1048" y="2108"/>
                  </a:cubicBezTo>
                  <a:cubicBezTo>
                    <a:pt x="1632" y="2108"/>
                    <a:pt x="2108" y="1632"/>
                    <a:pt x="2108" y="1048"/>
                  </a:cubicBezTo>
                  <a:cubicBezTo>
                    <a:pt x="2108"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
            <p:cNvSpPr/>
            <p:nvPr/>
          </p:nvSpPr>
          <p:spPr>
            <a:xfrm>
              <a:off x="61710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
            <p:cNvSpPr/>
            <p:nvPr/>
          </p:nvSpPr>
          <p:spPr>
            <a:xfrm>
              <a:off x="62725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
            <p:cNvSpPr/>
            <p:nvPr/>
          </p:nvSpPr>
          <p:spPr>
            <a:xfrm>
              <a:off x="6374000" y="2751950"/>
              <a:ext cx="52400" cy="52725"/>
            </a:xfrm>
            <a:custGeom>
              <a:avLst/>
              <a:gdLst/>
              <a:ahLst/>
              <a:cxnLst/>
              <a:rect l="l" t="t" r="r" b="b"/>
              <a:pathLst>
                <a:path w="2096" h="2109"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
            <p:cNvSpPr/>
            <p:nvPr/>
          </p:nvSpPr>
          <p:spPr>
            <a:xfrm>
              <a:off x="6475500" y="2751950"/>
              <a:ext cx="52700" cy="52725"/>
            </a:xfrm>
            <a:custGeom>
              <a:avLst/>
              <a:gdLst/>
              <a:ahLst/>
              <a:cxnLst/>
              <a:rect l="l" t="t" r="r" b="b"/>
              <a:pathLst>
                <a:path w="2108" h="2109" extrusionOk="0">
                  <a:moveTo>
                    <a:pt x="1048" y="1"/>
                  </a:moveTo>
                  <a:cubicBezTo>
                    <a:pt x="477" y="1"/>
                    <a:pt x="0" y="477"/>
                    <a:pt x="0" y="1048"/>
                  </a:cubicBezTo>
                  <a:cubicBezTo>
                    <a:pt x="0" y="1632"/>
                    <a:pt x="477" y="2108"/>
                    <a:pt x="1048" y="2108"/>
                  </a:cubicBezTo>
                  <a:cubicBezTo>
                    <a:pt x="1632" y="2108"/>
                    <a:pt x="2108" y="1632"/>
                    <a:pt x="2108" y="1048"/>
                  </a:cubicBezTo>
                  <a:cubicBezTo>
                    <a:pt x="2108"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
            <p:cNvSpPr/>
            <p:nvPr/>
          </p:nvSpPr>
          <p:spPr>
            <a:xfrm>
              <a:off x="65773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
            <p:cNvSpPr/>
            <p:nvPr/>
          </p:nvSpPr>
          <p:spPr>
            <a:xfrm>
              <a:off x="66788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
            <p:cNvSpPr/>
            <p:nvPr/>
          </p:nvSpPr>
          <p:spPr>
            <a:xfrm>
              <a:off x="6780300" y="2751950"/>
              <a:ext cx="52400" cy="52725"/>
            </a:xfrm>
            <a:custGeom>
              <a:avLst/>
              <a:gdLst/>
              <a:ahLst/>
              <a:cxnLst/>
              <a:rect l="l" t="t" r="r" b="b"/>
              <a:pathLst>
                <a:path w="2096" h="2109"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
            <p:cNvSpPr/>
            <p:nvPr/>
          </p:nvSpPr>
          <p:spPr>
            <a:xfrm>
              <a:off x="6881800" y="2751950"/>
              <a:ext cx="52700" cy="52725"/>
            </a:xfrm>
            <a:custGeom>
              <a:avLst/>
              <a:gdLst/>
              <a:ahLst/>
              <a:cxnLst/>
              <a:rect l="l" t="t" r="r" b="b"/>
              <a:pathLst>
                <a:path w="2108" h="2109" extrusionOk="0">
                  <a:moveTo>
                    <a:pt x="1060" y="1"/>
                  </a:moveTo>
                  <a:cubicBezTo>
                    <a:pt x="477" y="1"/>
                    <a:pt x="1" y="477"/>
                    <a:pt x="1" y="1048"/>
                  </a:cubicBezTo>
                  <a:cubicBezTo>
                    <a:pt x="1" y="1632"/>
                    <a:pt x="477" y="2108"/>
                    <a:pt x="1060" y="2108"/>
                  </a:cubicBezTo>
                  <a:cubicBezTo>
                    <a:pt x="1632" y="2108"/>
                    <a:pt x="2108" y="1632"/>
                    <a:pt x="2108" y="1048"/>
                  </a:cubicBezTo>
                  <a:cubicBezTo>
                    <a:pt x="2108" y="477"/>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
            <p:cNvSpPr/>
            <p:nvPr/>
          </p:nvSpPr>
          <p:spPr>
            <a:xfrm>
              <a:off x="69836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
            <p:cNvSpPr/>
            <p:nvPr/>
          </p:nvSpPr>
          <p:spPr>
            <a:xfrm>
              <a:off x="70851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
            <p:cNvSpPr/>
            <p:nvPr/>
          </p:nvSpPr>
          <p:spPr>
            <a:xfrm>
              <a:off x="7186600" y="2751950"/>
              <a:ext cx="52400" cy="52725"/>
            </a:xfrm>
            <a:custGeom>
              <a:avLst/>
              <a:gdLst/>
              <a:ahLst/>
              <a:cxnLst/>
              <a:rect l="l" t="t" r="r" b="b"/>
              <a:pathLst>
                <a:path w="2096" h="2109" extrusionOk="0">
                  <a:moveTo>
                    <a:pt x="1048" y="1"/>
                  </a:moveTo>
                  <a:cubicBezTo>
                    <a:pt x="477" y="1"/>
                    <a:pt x="1" y="477"/>
                    <a:pt x="1" y="1048"/>
                  </a:cubicBezTo>
                  <a:cubicBezTo>
                    <a:pt x="1" y="1632"/>
                    <a:pt x="477" y="2108"/>
                    <a:pt x="1048" y="2108"/>
                  </a:cubicBezTo>
                  <a:cubicBezTo>
                    <a:pt x="1632" y="2108"/>
                    <a:pt x="2096" y="1632"/>
                    <a:pt x="2096" y="1048"/>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
            <p:cNvSpPr/>
            <p:nvPr/>
          </p:nvSpPr>
          <p:spPr>
            <a:xfrm>
              <a:off x="72884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
            <p:cNvSpPr/>
            <p:nvPr/>
          </p:nvSpPr>
          <p:spPr>
            <a:xfrm>
              <a:off x="279200" y="2907025"/>
              <a:ext cx="52700" cy="52725"/>
            </a:xfrm>
            <a:custGeom>
              <a:avLst/>
              <a:gdLst/>
              <a:ahLst/>
              <a:cxnLst/>
              <a:rect l="l" t="t" r="r" b="b"/>
              <a:pathLst>
                <a:path w="2108" h="2109" extrusionOk="0">
                  <a:moveTo>
                    <a:pt x="1048" y="1"/>
                  </a:moveTo>
                  <a:cubicBezTo>
                    <a:pt x="476" y="1"/>
                    <a:pt x="0" y="477"/>
                    <a:pt x="0" y="1061"/>
                  </a:cubicBezTo>
                  <a:cubicBezTo>
                    <a:pt x="0" y="1632"/>
                    <a:pt x="476" y="2108"/>
                    <a:pt x="1048" y="2108"/>
                  </a:cubicBezTo>
                  <a:cubicBezTo>
                    <a:pt x="1631" y="2108"/>
                    <a:pt x="2107" y="1632"/>
                    <a:pt x="2107" y="1061"/>
                  </a:cubicBezTo>
                  <a:cubicBezTo>
                    <a:pt x="2107"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
            <p:cNvSpPr/>
            <p:nvPr/>
          </p:nvSpPr>
          <p:spPr>
            <a:xfrm>
              <a:off x="380700" y="2907025"/>
              <a:ext cx="52700" cy="52725"/>
            </a:xfrm>
            <a:custGeom>
              <a:avLst/>
              <a:gdLst/>
              <a:ahLst/>
              <a:cxnLst/>
              <a:rect l="l" t="t" r="r" b="b"/>
              <a:pathLst>
                <a:path w="2108" h="2109" extrusionOk="0">
                  <a:moveTo>
                    <a:pt x="1060" y="1"/>
                  </a:moveTo>
                  <a:cubicBezTo>
                    <a:pt x="476" y="1"/>
                    <a:pt x="0" y="477"/>
                    <a:pt x="0" y="1061"/>
                  </a:cubicBezTo>
                  <a:cubicBezTo>
                    <a:pt x="0" y="1632"/>
                    <a:pt x="476" y="2108"/>
                    <a:pt x="1060" y="2108"/>
                  </a:cubicBezTo>
                  <a:cubicBezTo>
                    <a:pt x="1631" y="2108"/>
                    <a:pt x="2108" y="1632"/>
                    <a:pt x="2108" y="1061"/>
                  </a:cubicBezTo>
                  <a:cubicBezTo>
                    <a:pt x="2108" y="477"/>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
            <p:cNvSpPr/>
            <p:nvPr/>
          </p:nvSpPr>
          <p:spPr>
            <a:xfrm>
              <a:off x="4825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31" y="2108"/>
                    <a:pt x="2096" y="1632"/>
                    <a:pt x="2096" y="1061"/>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
            <p:cNvSpPr/>
            <p:nvPr/>
          </p:nvSpPr>
          <p:spPr>
            <a:xfrm>
              <a:off x="584000" y="2907025"/>
              <a:ext cx="52400" cy="52725"/>
            </a:xfrm>
            <a:custGeom>
              <a:avLst/>
              <a:gdLst/>
              <a:ahLst/>
              <a:cxnLst/>
              <a:rect l="l" t="t" r="r" b="b"/>
              <a:pathLst>
                <a:path w="2096" h="2109" extrusionOk="0">
                  <a:moveTo>
                    <a:pt x="1048" y="1"/>
                  </a:moveTo>
                  <a:cubicBezTo>
                    <a:pt x="476" y="1"/>
                    <a:pt x="0" y="477"/>
                    <a:pt x="0" y="1061"/>
                  </a:cubicBezTo>
                  <a:cubicBezTo>
                    <a:pt x="0" y="1632"/>
                    <a:pt x="476" y="2108"/>
                    <a:pt x="1048" y="2108"/>
                  </a:cubicBezTo>
                  <a:cubicBezTo>
                    <a:pt x="1631" y="2108"/>
                    <a:pt x="2096" y="1632"/>
                    <a:pt x="2096" y="1061"/>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
            <p:cNvSpPr/>
            <p:nvPr/>
          </p:nvSpPr>
          <p:spPr>
            <a:xfrm>
              <a:off x="685500" y="2907025"/>
              <a:ext cx="52700" cy="52725"/>
            </a:xfrm>
            <a:custGeom>
              <a:avLst/>
              <a:gdLst/>
              <a:ahLst/>
              <a:cxnLst/>
              <a:rect l="l" t="t" r="r" b="b"/>
              <a:pathLst>
                <a:path w="2108" h="2109" extrusionOk="0">
                  <a:moveTo>
                    <a:pt x="1048" y="1"/>
                  </a:moveTo>
                  <a:cubicBezTo>
                    <a:pt x="476" y="1"/>
                    <a:pt x="0" y="477"/>
                    <a:pt x="0" y="1061"/>
                  </a:cubicBezTo>
                  <a:cubicBezTo>
                    <a:pt x="0" y="1632"/>
                    <a:pt x="476" y="2108"/>
                    <a:pt x="1048" y="2108"/>
                  </a:cubicBezTo>
                  <a:cubicBezTo>
                    <a:pt x="1631" y="2108"/>
                    <a:pt x="2108" y="1632"/>
                    <a:pt x="2108" y="1061"/>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
            <p:cNvSpPr/>
            <p:nvPr/>
          </p:nvSpPr>
          <p:spPr>
            <a:xfrm>
              <a:off x="7873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19" y="2108"/>
                    <a:pt x="2096" y="1632"/>
                    <a:pt x="2096" y="1061"/>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
            <p:cNvSpPr/>
            <p:nvPr/>
          </p:nvSpPr>
          <p:spPr>
            <a:xfrm>
              <a:off x="8888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31" y="2108"/>
                    <a:pt x="2096" y="1632"/>
                    <a:pt x="2096" y="1061"/>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
            <p:cNvSpPr/>
            <p:nvPr/>
          </p:nvSpPr>
          <p:spPr>
            <a:xfrm>
              <a:off x="990300" y="2907025"/>
              <a:ext cx="52400" cy="52725"/>
            </a:xfrm>
            <a:custGeom>
              <a:avLst/>
              <a:gdLst/>
              <a:ahLst/>
              <a:cxnLst/>
              <a:rect l="l" t="t" r="r" b="b"/>
              <a:pathLst>
                <a:path w="2096" h="2109" extrusionOk="0">
                  <a:moveTo>
                    <a:pt x="1048" y="1"/>
                  </a:moveTo>
                  <a:cubicBezTo>
                    <a:pt x="476" y="1"/>
                    <a:pt x="0" y="477"/>
                    <a:pt x="0" y="1061"/>
                  </a:cubicBezTo>
                  <a:cubicBezTo>
                    <a:pt x="0" y="1632"/>
                    <a:pt x="476" y="2108"/>
                    <a:pt x="1048" y="2108"/>
                  </a:cubicBezTo>
                  <a:cubicBezTo>
                    <a:pt x="1631" y="2108"/>
                    <a:pt x="2096" y="1632"/>
                    <a:pt x="2096" y="1061"/>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
            <p:cNvSpPr/>
            <p:nvPr/>
          </p:nvSpPr>
          <p:spPr>
            <a:xfrm>
              <a:off x="1091800" y="2907025"/>
              <a:ext cx="52700" cy="52725"/>
            </a:xfrm>
            <a:custGeom>
              <a:avLst/>
              <a:gdLst/>
              <a:ahLst/>
              <a:cxnLst/>
              <a:rect l="l" t="t" r="r" b="b"/>
              <a:pathLst>
                <a:path w="2108" h="2109" extrusionOk="0">
                  <a:moveTo>
                    <a:pt x="1060" y="1"/>
                  </a:moveTo>
                  <a:cubicBezTo>
                    <a:pt x="476" y="1"/>
                    <a:pt x="0" y="477"/>
                    <a:pt x="0" y="1061"/>
                  </a:cubicBezTo>
                  <a:cubicBezTo>
                    <a:pt x="0" y="1632"/>
                    <a:pt x="476" y="2108"/>
                    <a:pt x="1060" y="2108"/>
                  </a:cubicBezTo>
                  <a:cubicBezTo>
                    <a:pt x="1631" y="2108"/>
                    <a:pt x="2108" y="1632"/>
                    <a:pt x="2108" y="1061"/>
                  </a:cubicBezTo>
                  <a:cubicBezTo>
                    <a:pt x="2108" y="477"/>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
            <p:cNvSpPr/>
            <p:nvPr/>
          </p:nvSpPr>
          <p:spPr>
            <a:xfrm>
              <a:off x="11936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19" y="2108"/>
                    <a:pt x="2096" y="1632"/>
                    <a:pt x="2096" y="1061"/>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
            <p:cNvSpPr/>
            <p:nvPr/>
          </p:nvSpPr>
          <p:spPr>
            <a:xfrm>
              <a:off x="12951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31" y="2108"/>
                    <a:pt x="2096" y="1632"/>
                    <a:pt x="2096" y="1061"/>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
            <p:cNvSpPr/>
            <p:nvPr/>
          </p:nvSpPr>
          <p:spPr>
            <a:xfrm>
              <a:off x="1396600" y="2907025"/>
              <a:ext cx="52400" cy="52725"/>
            </a:xfrm>
            <a:custGeom>
              <a:avLst/>
              <a:gdLst/>
              <a:ahLst/>
              <a:cxnLst/>
              <a:rect l="l" t="t" r="r" b="b"/>
              <a:pathLst>
                <a:path w="2096" h="2109" extrusionOk="0">
                  <a:moveTo>
                    <a:pt x="1048" y="1"/>
                  </a:moveTo>
                  <a:cubicBezTo>
                    <a:pt x="476" y="1"/>
                    <a:pt x="0" y="477"/>
                    <a:pt x="0" y="1061"/>
                  </a:cubicBezTo>
                  <a:cubicBezTo>
                    <a:pt x="0" y="1632"/>
                    <a:pt x="476" y="2108"/>
                    <a:pt x="1048" y="2108"/>
                  </a:cubicBezTo>
                  <a:cubicBezTo>
                    <a:pt x="1631" y="2108"/>
                    <a:pt x="2096" y="1632"/>
                    <a:pt x="2096" y="1061"/>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
            <p:cNvSpPr/>
            <p:nvPr/>
          </p:nvSpPr>
          <p:spPr>
            <a:xfrm>
              <a:off x="14984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19" y="2108"/>
                    <a:pt x="2096" y="1632"/>
                    <a:pt x="2096" y="1061"/>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
            <p:cNvSpPr/>
            <p:nvPr/>
          </p:nvSpPr>
          <p:spPr>
            <a:xfrm>
              <a:off x="15999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31" y="2108"/>
                    <a:pt x="2096" y="1632"/>
                    <a:pt x="2096" y="1061"/>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
            <p:cNvSpPr/>
            <p:nvPr/>
          </p:nvSpPr>
          <p:spPr>
            <a:xfrm>
              <a:off x="17014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31" y="2108"/>
                    <a:pt x="2096" y="1632"/>
                    <a:pt x="2096" y="1061"/>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
            <p:cNvSpPr/>
            <p:nvPr/>
          </p:nvSpPr>
          <p:spPr>
            <a:xfrm>
              <a:off x="1802900" y="2907025"/>
              <a:ext cx="52700" cy="52725"/>
            </a:xfrm>
            <a:custGeom>
              <a:avLst/>
              <a:gdLst/>
              <a:ahLst/>
              <a:cxnLst/>
              <a:rect l="l" t="t" r="r" b="b"/>
              <a:pathLst>
                <a:path w="2108" h="2109" extrusionOk="0">
                  <a:moveTo>
                    <a:pt x="1048" y="1"/>
                  </a:moveTo>
                  <a:cubicBezTo>
                    <a:pt x="476" y="1"/>
                    <a:pt x="0" y="477"/>
                    <a:pt x="0" y="1061"/>
                  </a:cubicBezTo>
                  <a:cubicBezTo>
                    <a:pt x="0" y="1632"/>
                    <a:pt x="476" y="2108"/>
                    <a:pt x="1048" y="2108"/>
                  </a:cubicBezTo>
                  <a:cubicBezTo>
                    <a:pt x="1631" y="2108"/>
                    <a:pt x="2108" y="1632"/>
                    <a:pt x="2108" y="1061"/>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
            <p:cNvSpPr/>
            <p:nvPr/>
          </p:nvSpPr>
          <p:spPr>
            <a:xfrm>
              <a:off x="1904400" y="2907025"/>
              <a:ext cx="52700" cy="52725"/>
            </a:xfrm>
            <a:custGeom>
              <a:avLst/>
              <a:gdLst/>
              <a:ahLst/>
              <a:cxnLst/>
              <a:rect l="l" t="t" r="r" b="b"/>
              <a:pathLst>
                <a:path w="2108" h="2109" extrusionOk="0">
                  <a:moveTo>
                    <a:pt x="1060" y="1"/>
                  </a:moveTo>
                  <a:cubicBezTo>
                    <a:pt x="476" y="1"/>
                    <a:pt x="0" y="477"/>
                    <a:pt x="0" y="1061"/>
                  </a:cubicBezTo>
                  <a:cubicBezTo>
                    <a:pt x="0" y="1632"/>
                    <a:pt x="476" y="2108"/>
                    <a:pt x="1060" y="2108"/>
                  </a:cubicBezTo>
                  <a:cubicBezTo>
                    <a:pt x="1631" y="2108"/>
                    <a:pt x="2108" y="1632"/>
                    <a:pt x="2108" y="1061"/>
                  </a:cubicBezTo>
                  <a:cubicBezTo>
                    <a:pt x="2108" y="477"/>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
            <p:cNvSpPr/>
            <p:nvPr/>
          </p:nvSpPr>
          <p:spPr>
            <a:xfrm>
              <a:off x="20062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31" y="2108"/>
                    <a:pt x="2096" y="1632"/>
                    <a:pt x="2096" y="1061"/>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
            <p:cNvSpPr/>
            <p:nvPr/>
          </p:nvSpPr>
          <p:spPr>
            <a:xfrm>
              <a:off x="21077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
            <p:cNvSpPr/>
            <p:nvPr/>
          </p:nvSpPr>
          <p:spPr>
            <a:xfrm>
              <a:off x="2209200" y="2907025"/>
              <a:ext cx="52700" cy="52725"/>
            </a:xfrm>
            <a:custGeom>
              <a:avLst/>
              <a:gdLst/>
              <a:ahLst/>
              <a:cxnLst/>
              <a:rect l="l" t="t" r="r" b="b"/>
              <a:pathLst>
                <a:path w="2108" h="2109" extrusionOk="0">
                  <a:moveTo>
                    <a:pt x="1048" y="1"/>
                  </a:moveTo>
                  <a:cubicBezTo>
                    <a:pt x="476" y="1"/>
                    <a:pt x="0" y="477"/>
                    <a:pt x="0" y="1061"/>
                  </a:cubicBezTo>
                  <a:cubicBezTo>
                    <a:pt x="0" y="1632"/>
                    <a:pt x="476" y="2108"/>
                    <a:pt x="1048" y="2108"/>
                  </a:cubicBezTo>
                  <a:cubicBezTo>
                    <a:pt x="1631" y="2108"/>
                    <a:pt x="2108" y="1632"/>
                    <a:pt x="2108" y="1061"/>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
            <p:cNvSpPr/>
            <p:nvPr/>
          </p:nvSpPr>
          <p:spPr>
            <a:xfrm>
              <a:off x="23110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19" y="2108"/>
                    <a:pt x="2096" y="1632"/>
                    <a:pt x="2096" y="1061"/>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
            <p:cNvSpPr/>
            <p:nvPr/>
          </p:nvSpPr>
          <p:spPr>
            <a:xfrm>
              <a:off x="24125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
            <p:cNvSpPr/>
            <p:nvPr/>
          </p:nvSpPr>
          <p:spPr>
            <a:xfrm>
              <a:off x="2514000" y="2907025"/>
              <a:ext cx="52400" cy="52725"/>
            </a:xfrm>
            <a:custGeom>
              <a:avLst/>
              <a:gdLst/>
              <a:ahLst/>
              <a:cxnLst/>
              <a:rect l="l" t="t" r="r" b="b"/>
              <a:pathLst>
                <a:path w="2096" h="2109" extrusionOk="0">
                  <a:moveTo>
                    <a:pt x="1048" y="1"/>
                  </a:moveTo>
                  <a:cubicBezTo>
                    <a:pt x="476" y="1"/>
                    <a:pt x="0" y="477"/>
                    <a:pt x="0" y="1061"/>
                  </a:cubicBezTo>
                  <a:cubicBezTo>
                    <a:pt x="0" y="1632"/>
                    <a:pt x="476" y="2108"/>
                    <a:pt x="1048" y="2108"/>
                  </a:cubicBezTo>
                  <a:cubicBezTo>
                    <a:pt x="1631" y="2108"/>
                    <a:pt x="2096" y="1632"/>
                    <a:pt x="2096" y="1061"/>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
            <p:cNvSpPr/>
            <p:nvPr/>
          </p:nvSpPr>
          <p:spPr>
            <a:xfrm>
              <a:off x="2615500" y="2907025"/>
              <a:ext cx="52700" cy="52725"/>
            </a:xfrm>
            <a:custGeom>
              <a:avLst/>
              <a:gdLst/>
              <a:ahLst/>
              <a:cxnLst/>
              <a:rect l="l" t="t" r="r" b="b"/>
              <a:pathLst>
                <a:path w="2108" h="2109" extrusionOk="0">
                  <a:moveTo>
                    <a:pt x="1048" y="1"/>
                  </a:moveTo>
                  <a:cubicBezTo>
                    <a:pt x="476" y="1"/>
                    <a:pt x="0" y="477"/>
                    <a:pt x="0" y="1061"/>
                  </a:cubicBezTo>
                  <a:cubicBezTo>
                    <a:pt x="0" y="1632"/>
                    <a:pt x="476" y="2108"/>
                    <a:pt x="1048" y="2108"/>
                  </a:cubicBezTo>
                  <a:cubicBezTo>
                    <a:pt x="1631" y="2108"/>
                    <a:pt x="2108" y="1632"/>
                    <a:pt x="2108" y="1061"/>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
            <p:cNvSpPr/>
            <p:nvPr/>
          </p:nvSpPr>
          <p:spPr>
            <a:xfrm>
              <a:off x="27173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19" y="2108"/>
                    <a:pt x="2096" y="1632"/>
                    <a:pt x="2096" y="1061"/>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
            <p:cNvSpPr/>
            <p:nvPr/>
          </p:nvSpPr>
          <p:spPr>
            <a:xfrm>
              <a:off x="28188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
            <p:cNvSpPr/>
            <p:nvPr/>
          </p:nvSpPr>
          <p:spPr>
            <a:xfrm>
              <a:off x="2920300" y="2907025"/>
              <a:ext cx="52400" cy="52725"/>
            </a:xfrm>
            <a:custGeom>
              <a:avLst/>
              <a:gdLst/>
              <a:ahLst/>
              <a:cxnLst/>
              <a:rect l="l" t="t" r="r" b="b"/>
              <a:pathLst>
                <a:path w="2096" h="2109" extrusionOk="0">
                  <a:moveTo>
                    <a:pt x="1048" y="1"/>
                  </a:moveTo>
                  <a:cubicBezTo>
                    <a:pt x="476" y="1"/>
                    <a:pt x="0" y="477"/>
                    <a:pt x="0" y="1061"/>
                  </a:cubicBezTo>
                  <a:cubicBezTo>
                    <a:pt x="0" y="1632"/>
                    <a:pt x="476" y="2108"/>
                    <a:pt x="1048" y="2108"/>
                  </a:cubicBezTo>
                  <a:cubicBezTo>
                    <a:pt x="1631" y="2108"/>
                    <a:pt x="2096" y="1632"/>
                    <a:pt x="2096" y="1061"/>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
            <p:cNvSpPr/>
            <p:nvPr/>
          </p:nvSpPr>
          <p:spPr>
            <a:xfrm>
              <a:off x="3021800" y="2907025"/>
              <a:ext cx="52700" cy="52725"/>
            </a:xfrm>
            <a:custGeom>
              <a:avLst/>
              <a:gdLst/>
              <a:ahLst/>
              <a:cxnLst/>
              <a:rect l="l" t="t" r="r" b="b"/>
              <a:pathLst>
                <a:path w="2108" h="2109" extrusionOk="0">
                  <a:moveTo>
                    <a:pt x="1048" y="1"/>
                  </a:moveTo>
                  <a:cubicBezTo>
                    <a:pt x="477" y="1"/>
                    <a:pt x="0" y="477"/>
                    <a:pt x="0" y="1061"/>
                  </a:cubicBezTo>
                  <a:cubicBezTo>
                    <a:pt x="0" y="1632"/>
                    <a:pt x="477" y="2108"/>
                    <a:pt x="1048" y="2108"/>
                  </a:cubicBezTo>
                  <a:cubicBezTo>
                    <a:pt x="1631" y="2108"/>
                    <a:pt x="2108" y="1632"/>
                    <a:pt x="2108" y="1061"/>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
            <p:cNvSpPr/>
            <p:nvPr/>
          </p:nvSpPr>
          <p:spPr>
            <a:xfrm>
              <a:off x="31236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19" y="2108"/>
                    <a:pt x="2096" y="1632"/>
                    <a:pt x="2096" y="1061"/>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
            <p:cNvSpPr/>
            <p:nvPr/>
          </p:nvSpPr>
          <p:spPr>
            <a:xfrm>
              <a:off x="32251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
            <p:cNvSpPr/>
            <p:nvPr/>
          </p:nvSpPr>
          <p:spPr>
            <a:xfrm>
              <a:off x="3326600" y="2907025"/>
              <a:ext cx="52700" cy="52725"/>
            </a:xfrm>
            <a:custGeom>
              <a:avLst/>
              <a:gdLst/>
              <a:ahLst/>
              <a:cxnLst/>
              <a:rect l="l" t="t" r="r" b="b"/>
              <a:pathLst>
                <a:path w="2108" h="2109" extrusionOk="0">
                  <a:moveTo>
                    <a:pt x="1048" y="1"/>
                  </a:moveTo>
                  <a:cubicBezTo>
                    <a:pt x="477" y="1"/>
                    <a:pt x="0" y="477"/>
                    <a:pt x="0" y="1061"/>
                  </a:cubicBezTo>
                  <a:cubicBezTo>
                    <a:pt x="0" y="1632"/>
                    <a:pt x="477" y="2108"/>
                    <a:pt x="1048" y="2108"/>
                  </a:cubicBezTo>
                  <a:cubicBezTo>
                    <a:pt x="1631" y="2108"/>
                    <a:pt x="2108" y="1632"/>
                    <a:pt x="2108" y="1061"/>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
            <p:cNvSpPr/>
            <p:nvPr/>
          </p:nvSpPr>
          <p:spPr>
            <a:xfrm>
              <a:off x="34284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19" y="2108"/>
                    <a:pt x="2096" y="1632"/>
                    <a:pt x="2096" y="1061"/>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
            <p:cNvSpPr/>
            <p:nvPr/>
          </p:nvSpPr>
          <p:spPr>
            <a:xfrm>
              <a:off x="35299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
            <p:cNvSpPr/>
            <p:nvPr/>
          </p:nvSpPr>
          <p:spPr>
            <a:xfrm>
              <a:off x="36314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
            <p:cNvSpPr/>
            <p:nvPr/>
          </p:nvSpPr>
          <p:spPr>
            <a:xfrm>
              <a:off x="3732900" y="2907025"/>
              <a:ext cx="52400" cy="52725"/>
            </a:xfrm>
            <a:custGeom>
              <a:avLst/>
              <a:gdLst/>
              <a:ahLst/>
              <a:cxnLst/>
              <a:rect l="l" t="t" r="r" b="b"/>
              <a:pathLst>
                <a:path w="2096" h="2109" extrusionOk="0">
                  <a:moveTo>
                    <a:pt x="1048" y="1"/>
                  </a:moveTo>
                  <a:cubicBezTo>
                    <a:pt x="477" y="1"/>
                    <a:pt x="0" y="477"/>
                    <a:pt x="0" y="1061"/>
                  </a:cubicBezTo>
                  <a:cubicBezTo>
                    <a:pt x="0" y="1632"/>
                    <a:pt x="477" y="2108"/>
                    <a:pt x="1048" y="2108"/>
                  </a:cubicBezTo>
                  <a:cubicBezTo>
                    <a:pt x="1631" y="2108"/>
                    <a:pt x="2096" y="1632"/>
                    <a:pt x="2096" y="1061"/>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
            <p:cNvSpPr/>
            <p:nvPr/>
          </p:nvSpPr>
          <p:spPr>
            <a:xfrm>
              <a:off x="38347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19" y="2108"/>
                    <a:pt x="2096" y="1632"/>
                    <a:pt x="2096" y="1061"/>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
            <p:cNvSpPr/>
            <p:nvPr/>
          </p:nvSpPr>
          <p:spPr>
            <a:xfrm>
              <a:off x="39362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
            <p:cNvSpPr/>
            <p:nvPr/>
          </p:nvSpPr>
          <p:spPr>
            <a:xfrm>
              <a:off x="40377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
            <p:cNvSpPr/>
            <p:nvPr/>
          </p:nvSpPr>
          <p:spPr>
            <a:xfrm>
              <a:off x="4139200" y="2907025"/>
              <a:ext cx="52700" cy="52725"/>
            </a:xfrm>
            <a:custGeom>
              <a:avLst/>
              <a:gdLst/>
              <a:ahLst/>
              <a:cxnLst/>
              <a:rect l="l" t="t" r="r" b="b"/>
              <a:pathLst>
                <a:path w="2108" h="2109" extrusionOk="0">
                  <a:moveTo>
                    <a:pt x="1048" y="1"/>
                  </a:moveTo>
                  <a:cubicBezTo>
                    <a:pt x="477" y="1"/>
                    <a:pt x="0" y="477"/>
                    <a:pt x="0" y="1061"/>
                  </a:cubicBezTo>
                  <a:cubicBezTo>
                    <a:pt x="0" y="1632"/>
                    <a:pt x="477" y="2108"/>
                    <a:pt x="1048" y="2108"/>
                  </a:cubicBezTo>
                  <a:cubicBezTo>
                    <a:pt x="1631" y="2108"/>
                    <a:pt x="2108" y="1632"/>
                    <a:pt x="2108" y="1061"/>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
            <p:cNvSpPr/>
            <p:nvPr/>
          </p:nvSpPr>
          <p:spPr>
            <a:xfrm>
              <a:off x="4240700" y="2907025"/>
              <a:ext cx="52700" cy="52725"/>
            </a:xfrm>
            <a:custGeom>
              <a:avLst/>
              <a:gdLst/>
              <a:ahLst/>
              <a:cxnLst/>
              <a:rect l="l" t="t" r="r" b="b"/>
              <a:pathLst>
                <a:path w="2108" h="2109" extrusionOk="0">
                  <a:moveTo>
                    <a:pt x="1060" y="1"/>
                  </a:moveTo>
                  <a:cubicBezTo>
                    <a:pt x="477" y="1"/>
                    <a:pt x="0" y="477"/>
                    <a:pt x="0" y="1061"/>
                  </a:cubicBezTo>
                  <a:cubicBezTo>
                    <a:pt x="0" y="1632"/>
                    <a:pt x="477" y="2108"/>
                    <a:pt x="1060" y="2108"/>
                  </a:cubicBezTo>
                  <a:cubicBezTo>
                    <a:pt x="1632" y="2108"/>
                    <a:pt x="2108" y="1632"/>
                    <a:pt x="2108" y="1061"/>
                  </a:cubicBezTo>
                  <a:cubicBezTo>
                    <a:pt x="2108" y="477"/>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
            <p:cNvSpPr/>
            <p:nvPr/>
          </p:nvSpPr>
          <p:spPr>
            <a:xfrm>
              <a:off x="43425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
            <p:cNvSpPr/>
            <p:nvPr/>
          </p:nvSpPr>
          <p:spPr>
            <a:xfrm>
              <a:off x="4444000" y="2907025"/>
              <a:ext cx="52400" cy="52725"/>
            </a:xfrm>
            <a:custGeom>
              <a:avLst/>
              <a:gdLst/>
              <a:ahLst/>
              <a:cxnLst/>
              <a:rect l="l" t="t" r="r" b="b"/>
              <a:pathLst>
                <a:path w="2096" h="2109" extrusionOk="0">
                  <a:moveTo>
                    <a:pt x="1048" y="1"/>
                  </a:moveTo>
                  <a:cubicBezTo>
                    <a:pt x="477" y="1"/>
                    <a:pt x="0" y="477"/>
                    <a:pt x="0" y="1061"/>
                  </a:cubicBezTo>
                  <a:cubicBezTo>
                    <a:pt x="0" y="1632"/>
                    <a:pt x="477" y="2108"/>
                    <a:pt x="1048" y="2108"/>
                  </a:cubicBezTo>
                  <a:cubicBezTo>
                    <a:pt x="1631" y="2108"/>
                    <a:pt x="2096" y="1632"/>
                    <a:pt x="2096" y="1061"/>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
            <p:cNvSpPr/>
            <p:nvPr/>
          </p:nvSpPr>
          <p:spPr>
            <a:xfrm>
              <a:off x="4545500" y="2907025"/>
              <a:ext cx="52700" cy="52725"/>
            </a:xfrm>
            <a:custGeom>
              <a:avLst/>
              <a:gdLst/>
              <a:ahLst/>
              <a:cxnLst/>
              <a:rect l="l" t="t" r="r" b="b"/>
              <a:pathLst>
                <a:path w="2108" h="2109" extrusionOk="0">
                  <a:moveTo>
                    <a:pt x="1060" y="1"/>
                  </a:moveTo>
                  <a:cubicBezTo>
                    <a:pt x="477" y="1"/>
                    <a:pt x="0" y="477"/>
                    <a:pt x="0" y="1061"/>
                  </a:cubicBezTo>
                  <a:cubicBezTo>
                    <a:pt x="0" y="1632"/>
                    <a:pt x="477" y="2108"/>
                    <a:pt x="1060" y="2108"/>
                  </a:cubicBezTo>
                  <a:cubicBezTo>
                    <a:pt x="1632" y="2108"/>
                    <a:pt x="2108" y="1632"/>
                    <a:pt x="2108" y="1061"/>
                  </a:cubicBezTo>
                  <a:cubicBezTo>
                    <a:pt x="2108" y="477"/>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
            <p:cNvSpPr/>
            <p:nvPr/>
          </p:nvSpPr>
          <p:spPr>
            <a:xfrm>
              <a:off x="46473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20" y="2108"/>
                    <a:pt x="2096" y="1632"/>
                    <a:pt x="2096" y="1061"/>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
            <p:cNvSpPr/>
            <p:nvPr/>
          </p:nvSpPr>
          <p:spPr>
            <a:xfrm>
              <a:off x="47488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
            <p:cNvSpPr/>
            <p:nvPr/>
          </p:nvSpPr>
          <p:spPr>
            <a:xfrm>
              <a:off x="4850300" y="2907025"/>
              <a:ext cx="52400" cy="52725"/>
            </a:xfrm>
            <a:custGeom>
              <a:avLst/>
              <a:gdLst/>
              <a:ahLst/>
              <a:cxnLst/>
              <a:rect l="l" t="t" r="r" b="b"/>
              <a:pathLst>
                <a:path w="2096" h="2109" extrusionOk="0">
                  <a:moveTo>
                    <a:pt x="1048" y="1"/>
                  </a:moveTo>
                  <a:cubicBezTo>
                    <a:pt x="477" y="1"/>
                    <a:pt x="0" y="477"/>
                    <a:pt x="0" y="1061"/>
                  </a:cubicBezTo>
                  <a:cubicBezTo>
                    <a:pt x="0" y="1632"/>
                    <a:pt x="477" y="2108"/>
                    <a:pt x="1048" y="2108"/>
                  </a:cubicBezTo>
                  <a:cubicBezTo>
                    <a:pt x="1632" y="2108"/>
                    <a:pt x="2096" y="1632"/>
                    <a:pt x="2096" y="1061"/>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
            <p:cNvSpPr/>
            <p:nvPr/>
          </p:nvSpPr>
          <p:spPr>
            <a:xfrm>
              <a:off x="4951800" y="2907025"/>
              <a:ext cx="52700" cy="52725"/>
            </a:xfrm>
            <a:custGeom>
              <a:avLst/>
              <a:gdLst/>
              <a:ahLst/>
              <a:cxnLst/>
              <a:rect l="l" t="t" r="r" b="b"/>
              <a:pathLst>
                <a:path w="2108" h="2109" extrusionOk="0">
                  <a:moveTo>
                    <a:pt x="1048" y="1"/>
                  </a:moveTo>
                  <a:cubicBezTo>
                    <a:pt x="477" y="1"/>
                    <a:pt x="0" y="477"/>
                    <a:pt x="0" y="1061"/>
                  </a:cubicBezTo>
                  <a:cubicBezTo>
                    <a:pt x="0" y="1632"/>
                    <a:pt x="477" y="2108"/>
                    <a:pt x="1048" y="2108"/>
                  </a:cubicBezTo>
                  <a:cubicBezTo>
                    <a:pt x="1632" y="2108"/>
                    <a:pt x="2108" y="1632"/>
                    <a:pt x="2108" y="1061"/>
                  </a:cubicBezTo>
                  <a:cubicBezTo>
                    <a:pt x="2108"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
            <p:cNvSpPr/>
            <p:nvPr/>
          </p:nvSpPr>
          <p:spPr>
            <a:xfrm>
              <a:off x="50536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20" y="2108"/>
                    <a:pt x="2096" y="1632"/>
                    <a:pt x="2096" y="1061"/>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
            <p:cNvSpPr/>
            <p:nvPr/>
          </p:nvSpPr>
          <p:spPr>
            <a:xfrm>
              <a:off x="51551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2" y="2108"/>
                    <a:pt x="2096" y="1632"/>
                    <a:pt x="2096" y="1061"/>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
            <p:cNvSpPr/>
            <p:nvPr/>
          </p:nvSpPr>
          <p:spPr>
            <a:xfrm>
              <a:off x="5256600" y="2907025"/>
              <a:ext cx="52400" cy="52725"/>
            </a:xfrm>
            <a:custGeom>
              <a:avLst/>
              <a:gdLst/>
              <a:ahLst/>
              <a:cxnLst/>
              <a:rect l="l" t="t" r="r" b="b"/>
              <a:pathLst>
                <a:path w="2096" h="2109" extrusionOk="0">
                  <a:moveTo>
                    <a:pt x="1048" y="1"/>
                  </a:moveTo>
                  <a:cubicBezTo>
                    <a:pt x="477" y="1"/>
                    <a:pt x="0" y="477"/>
                    <a:pt x="0" y="1061"/>
                  </a:cubicBezTo>
                  <a:cubicBezTo>
                    <a:pt x="0" y="1632"/>
                    <a:pt x="477" y="2108"/>
                    <a:pt x="1048" y="2108"/>
                  </a:cubicBezTo>
                  <a:cubicBezTo>
                    <a:pt x="1632" y="2108"/>
                    <a:pt x="2096" y="1632"/>
                    <a:pt x="2096" y="1061"/>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
            <p:cNvSpPr/>
            <p:nvPr/>
          </p:nvSpPr>
          <p:spPr>
            <a:xfrm>
              <a:off x="53584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20" y="2108"/>
                    <a:pt x="2096" y="1632"/>
                    <a:pt x="2096" y="1061"/>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
            <p:cNvSpPr/>
            <p:nvPr/>
          </p:nvSpPr>
          <p:spPr>
            <a:xfrm>
              <a:off x="54599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2" y="2108"/>
                    <a:pt x="2096" y="1632"/>
                    <a:pt x="2096" y="1061"/>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
            <p:cNvSpPr/>
            <p:nvPr/>
          </p:nvSpPr>
          <p:spPr>
            <a:xfrm>
              <a:off x="55614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2" y="2108"/>
                    <a:pt x="2096" y="1632"/>
                    <a:pt x="2096" y="1061"/>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
            <p:cNvSpPr/>
            <p:nvPr/>
          </p:nvSpPr>
          <p:spPr>
            <a:xfrm>
              <a:off x="5662900" y="2907025"/>
              <a:ext cx="52400" cy="52725"/>
            </a:xfrm>
            <a:custGeom>
              <a:avLst/>
              <a:gdLst/>
              <a:ahLst/>
              <a:cxnLst/>
              <a:rect l="l" t="t" r="r" b="b"/>
              <a:pathLst>
                <a:path w="2096" h="2109" extrusionOk="0">
                  <a:moveTo>
                    <a:pt x="1048" y="1"/>
                  </a:moveTo>
                  <a:cubicBezTo>
                    <a:pt x="477" y="1"/>
                    <a:pt x="0" y="477"/>
                    <a:pt x="0" y="1061"/>
                  </a:cubicBezTo>
                  <a:cubicBezTo>
                    <a:pt x="0" y="1632"/>
                    <a:pt x="477" y="2108"/>
                    <a:pt x="1048" y="2108"/>
                  </a:cubicBezTo>
                  <a:cubicBezTo>
                    <a:pt x="1632" y="2108"/>
                    <a:pt x="2096" y="1632"/>
                    <a:pt x="2096" y="1061"/>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
            <p:cNvSpPr/>
            <p:nvPr/>
          </p:nvSpPr>
          <p:spPr>
            <a:xfrm>
              <a:off x="5764400" y="2907025"/>
              <a:ext cx="52700" cy="52725"/>
            </a:xfrm>
            <a:custGeom>
              <a:avLst/>
              <a:gdLst/>
              <a:ahLst/>
              <a:cxnLst/>
              <a:rect l="l" t="t" r="r" b="b"/>
              <a:pathLst>
                <a:path w="2108" h="2109" extrusionOk="0">
                  <a:moveTo>
                    <a:pt x="1060" y="1"/>
                  </a:moveTo>
                  <a:cubicBezTo>
                    <a:pt x="477" y="1"/>
                    <a:pt x="0" y="477"/>
                    <a:pt x="0" y="1061"/>
                  </a:cubicBezTo>
                  <a:cubicBezTo>
                    <a:pt x="0" y="1632"/>
                    <a:pt x="477" y="2108"/>
                    <a:pt x="1060" y="2108"/>
                  </a:cubicBezTo>
                  <a:cubicBezTo>
                    <a:pt x="1632" y="2108"/>
                    <a:pt x="2108" y="1632"/>
                    <a:pt x="2108" y="1061"/>
                  </a:cubicBezTo>
                  <a:cubicBezTo>
                    <a:pt x="2108" y="477"/>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
            <p:cNvSpPr/>
            <p:nvPr/>
          </p:nvSpPr>
          <p:spPr>
            <a:xfrm>
              <a:off x="58662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2" y="2108"/>
                    <a:pt x="2096" y="1632"/>
                    <a:pt x="2096" y="1061"/>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
            <p:cNvSpPr/>
            <p:nvPr/>
          </p:nvSpPr>
          <p:spPr>
            <a:xfrm>
              <a:off x="59677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2" y="2108"/>
                    <a:pt x="2096" y="1632"/>
                    <a:pt x="2096" y="1061"/>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
            <p:cNvSpPr/>
            <p:nvPr/>
          </p:nvSpPr>
          <p:spPr>
            <a:xfrm>
              <a:off x="6069200" y="2907025"/>
              <a:ext cx="52700" cy="52725"/>
            </a:xfrm>
            <a:custGeom>
              <a:avLst/>
              <a:gdLst/>
              <a:ahLst/>
              <a:cxnLst/>
              <a:rect l="l" t="t" r="r" b="b"/>
              <a:pathLst>
                <a:path w="2108" h="2109" extrusionOk="0">
                  <a:moveTo>
                    <a:pt x="1048" y="1"/>
                  </a:moveTo>
                  <a:cubicBezTo>
                    <a:pt x="477" y="1"/>
                    <a:pt x="0" y="477"/>
                    <a:pt x="0" y="1061"/>
                  </a:cubicBezTo>
                  <a:cubicBezTo>
                    <a:pt x="0" y="1632"/>
                    <a:pt x="477" y="2108"/>
                    <a:pt x="1048" y="2108"/>
                  </a:cubicBezTo>
                  <a:cubicBezTo>
                    <a:pt x="1632" y="2108"/>
                    <a:pt x="2108" y="1632"/>
                    <a:pt x="2108" y="1061"/>
                  </a:cubicBezTo>
                  <a:cubicBezTo>
                    <a:pt x="2108"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
            <p:cNvSpPr/>
            <p:nvPr/>
          </p:nvSpPr>
          <p:spPr>
            <a:xfrm>
              <a:off x="61710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20" y="2108"/>
                    <a:pt x="2096" y="1632"/>
                    <a:pt x="2096" y="1061"/>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
            <p:cNvSpPr/>
            <p:nvPr/>
          </p:nvSpPr>
          <p:spPr>
            <a:xfrm>
              <a:off x="62725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2" y="2108"/>
                    <a:pt x="2096" y="1632"/>
                    <a:pt x="2096" y="1061"/>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
            <p:cNvSpPr/>
            <p:nvPr/>
          </p:nvSpPr>
          <p:spPr>
            <a:xfrm>
              <a:off x="6374000" y="2907025"/>
              <a:ext cx="52400" cy="52725"/>
            </a:xfrm>
            <a:custGeom>
              <a:avLst/>
              <a:gdLst/>
              <a:ahLst/>
              <a:cxnLst/>
              <a:rect l="l" t="t" r="r" b="b"/>
              <a:pathLst>
                <a:path w="2096" h="2109" extrusionOk="0">
                  <a:moveTo>
                    <a:pt x="1048" y="1"/>
                  </a:moveTo>
                  <a:cubicBezTo>
                    <a:pt x="477" y="1"/>
                    <a:pt x="0" y="477"/>
                    <a:pt x="0" y="1061"/>
                  </a:cubicBezTo>
                  <a:cubicBezTo>
                    <a:pt x="0" y="1632"/>
                    <a:pt x="477" y="2108"/>
                    <a:pt x="1048" y="2108"/>
                  </a:cubicBezTo>
                  <a:cubicBezTo>
                    <a:pt x="1632" y="2108"/>
                    <a:pt x="2096" y="1632"/>
                    <a:pt x="2096" y="1061"/>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
            <p:cNvSpPr/>
            <p:nvPr/>
          </p:nvSpPr>
          <p:spPr>
            <a:xfrm>
              <a:off x="6475500" y="2907025"/>
              <a:ext cx="52700" cy="52725"/>
            </a:xfrm>
            <a:custGeom>
              <a:avLst/>
              <a:gdLst/>
              <a:ahLst/>
              <a:cxnLst/>
              <a:rect l="l" t="t" r="r" b="b"/>
              <a:pathLst>
                <a:path w="2108" h="2109" extrusionOk="0">
                  <a:moveTo>
                    <a:pt x="1048" y="1"/>
                  </a:moveTo>
                  <a:cubicBezTo>
                    <a:pt x="477" y="1"/>
                    <a:pt x="0" y="477"/>
                    <a:pt x="0" y="1061"/>
                  </a:cubicBezTo>
                  <a:cubicBezTo>
                    <a:pt x="0" y="1632"/>
                    <a:pt x="477" y="2108"/>
                    <a:pt x="1048" y="2108"/>
                  </a:cubicBezTo>
                  <a:cubicBezTo>
                    <a:pt x="1632" y="2108"/>
                    <a:pt x="2108" y="1632"/>
                    <a:pt x="2108" y="1061"/>
                  </a:cubicBezTo>
                  <a:cubicBezTo>
                    <a:pt x="2108"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
            <p:cNvSpPr/>
            <p:nvPr/>
          </p:nvSpPr>
          <p:spPr>
            <a:xfrm>
              <a:off x="65773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20" y="2108"/>
                    <a:pt x="2096" y="1632"/>
                    <a:pt x="2096" y="1061"/>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
            <p:cNvSpPr/>
            <p:nvPr/>
          </p:nvSpPr>
          <p:spPr>
            <a:xfrm>
              <a:off x="66788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2" y="2108"/>
                    <a:pt x="2096" y="1632"/>
                    <a:pt x="2096" y="1061"/>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
            <p:cNvSpPr/>
            <p:nvPr/>
          </p:nvSpPr>
          <p:spPr>
            <a:xfrm>
              <a:off x="6780300" y="2907025"/>
              <a:ext cx="52400" cy="52725"/>
            </a:xfrm>
            <a:custGeom>
              <a:avLst/>
              <a:gdLst/>
              <a:ahLst/>
              <a:cxnLst/>
              <a:rect l="l" t="t" r="r" b="b"/>
              <a:pathLst>
                <a:path w="2096" h="2109" extrusionOk="0">
                  <a:moveTo>
                    <a:pt x="1048" y="1"/>
                  </a:moveTo>
                  <a:cubicBezTo>
                    <a:pt x="477" y="1"/>
                    <a:pt x="0" y="477"/>
                    <a:pt x="0" y="1061"/>
                  </a:cubicBezTo>
                  <a:cubicBezTo>
                    <a:pt x="0" y="1632"/>
                    <a:pt x="477" y="2108"/>
                    <a:pt x="1048" y="2108"/>
                  </a:cubicBezTo>
                  <a:cubicBezTo>
                    <a:pt x="1632" y="2108"/>
                    <a:pt x="2096" y="1632"/>
                    <a:pt x="2096" y="1061"/>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
            <p:cNvSpPr/>
            <p:nvPr/>
          </p:nvSpPr>
          <p:spPr>
            <a:xfrm>
              <a:off x="6881800" y="2907025"/>
              <a:ext cx="52700" cy="52725"/>
            </a:xfrm>
            <a:custGeom>
              <a:avLst/>
              <a:gdLst/>
              <a:ahLst/>
              <a:cxnLst/>
              <a:rect l="l" t="t" r="r" b="b"/>
              <a:pathLst>
                <a:path w="2108" h="2109" extrusionOk="0">
                  <a:moveTo>
                    <a:pt x="1060" y="1"/>
                  </a:moveTo>
                  <a:cubicBezTo>
                    <a:pt x="477" y="1"/>
                    <a:pt x="1" y="477"/>
                    <a:pt x="1" y="1061"/>
                  </a:cubicBezTo>
                  <a:cubicBezTo>
                    <a:pt x="1" y="1632"/>
                    <a:pt x="477" y="2108"/>
                    <a:pt x="1060" y="2108"/>
                  </a:cubicBezTo>
                  <a:cubicBezTo>
                    <a:pt x="1632" y="2108"/>
                    <a:pt x="2108" y="1632"/>
                    <a:pt x="2108" y="1061"/>
                  </a:cubicBezTo>
                  <a:cubicBezTo>
                    <a:pt x="2108" y="477"/>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
            <p:cNvSpPr/>
            <p:nvPr/>
          </p:nvSpPr>
          <p:spPr>
            <a:xfrm>
              <a:off x="69836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20" y="2108"/>
                    <a:pt x="2096" y="1632"/>
                    <a:pt x="2096" y="1061"/>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
            <p:cNvSpPr/>
            <p:nvPr/>
          </p:nvSpPr>
          <p:spPr>
            <a:xfrm>
              <a:off x="70851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2" y="2108"/>
                    <a:pt x="2096" y="1632"/>
                    <a:pt x="2096" y="1061"/>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
            <p:cNvSpPr/>
            <p:nvPr/>
          </p:nvSpPr>
          <p:spPr>
            <a:xfrm>
              <a:off x="7186600" y="2907025"/>
              <a:ext cx="52400" cy="52725"/>
            </a:xfrm>
            <a:custGeom>
              <a:avLst/>
              <a:gdLst/>
              <a:ahLst/>
              <a:cxnLst/>
              <a:rect l="l" t="t" r="r" b="b"/>
              <a:pathLst>
                <a:path w="2096" h="2109" extrusionOk="0">
                  <a:moveTo>
                    <a:pt x="1048" y="1"/>
                  </a:moveTo>
                  <a:cubicBezTo>
                    <a:pt x="477" y="1"/>
                    <a:pt x="1" y="477"/>
                    <a:pt x="1" y="1061"/>
                  </a:cubicBezTo>
                  <a:cubicBezTo>
                    <a:pt x="1" y="1632"/>
                    <a:pt x="477" y="2108"/>
                    <a:pt x="1048" y="2108"/>
                  </a:cubicBezTo>
                  <a:cubicBezTo>
                    <a:pt x="1632" y="2108"/>
                    <a:pt x="2096" y="1632"/>
                    <a:pt x="2096" y="1061"/>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
            <p:cNvSpPr/>
            <p:nvPr/>
          </p:nvSpPr>
          <p:spPr>
            <a:xfrm>
              <a:off x="72884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20" y="2108"/>
                    <a:pt x="2096" y="1632"/>
                    <a:pt x="2096" y="1061"/>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
            <p:cNvSpPr/>
            <p:nvPr/>
          </p:nvSpPr>
          <p:spPr>
            <a:xfrm>
              <a:off x="279200" y="3062400"/>
              <a:ext cx="52700" cy="52425"/>
            </a:xfrm>
            <a:custGeom>
              <a:avLst/>
              <a:gdLst/>
              <a:ahLst/>
              <a:cxnLst/>
              <a:rect l="l" t="t" r="r" b="b"/>
              <a:pathLst>
                <a:path w="2108" h="2097" extrusionOk="0">
                  <a:moveTo>
                    <a:pt x="1048" y="1"/>
                  </a:moveTo>
                  <a:cubicBezTo>
                    <a:pt x="476" y="1"/>
                    <a:pt x="0" y="465"/>
                    <a:pt x="0" y="1049"/>
                  </a:cubicBezTo>
                  <a:cubicBezTo>
                    <a:pt x="0" y="1620"/>
                    <a:pt x="476" y="2096"/>
                    <a:pt x="1048" y="2096"/>
                  </a:cubicBezTo>
                  <a:cubicBezTo>
                    <a:pt x="1631" y="2096"/>
                    <a:pt x="2107" y="1620"/>
                    <a:pt x="2107" y="1049"/>
                  </a:cubicBezTo>
                  <a:cubicBezTo>
                    <a:pt x="2107"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
            <p:cNvSpPr/>
            <p:nvPr/>
          </p:nvSpPr>
          <p:spPr>
            <a:xfrm>
              <a:off x="380700" y="3062400"/>
              <a:ext cx="52700" cy="52425"/>
            </a:xfrm>
            <a:custGeom>
              <a:avLst/>
              <a:gdLst/>
              <a:ahLst/>
              <a:cxnLst/>
              <a:rect l="l" t="t" r="r" b="b"/>
              <a:pathLst>
                <a:path w="2108" h="2097" extrusionOk="0">
                  <a:moveTo>
                    <a:pt x="1060" y="1"/>
                  </a:moveTo>
                  <a:cubicBezTo>
                    <a:pt x="476" y="1"/>
                    <a:pt x="0" y="465"/>
                    <a:pt x="0" y="1049"/>
                  </a:cubicBezTo>
                  <a:cubicBezTo>
                    <a:pt x="0" y="1620"/>
                    <a:pt x="476" y="2096"/>
                    <a:pt x="1060" y="2096"/>
                  </a:cubicBezTo>
                  <a:cubicBezTo>
                    <a:pt x="1631" y="2096"/>
                    <a:pt x="2108" y="1620"/>
                    <a:pt x="2108" y="1049"/>
                  </a:cubicBezTo>
                  <a:cubicBezTo>
                    <a:pt x="2108" y="465"/>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
            <p:cNvSpPr/>
            <p:nvPr/>
          </p:nvSpPr>
          <p:spPr>
            <a:xfrm>
              <a:off x="4825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31" y="2096"/>
                    <a:pt x="2096" y="1620"/>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
            <p:cNvSpPr/>
            <p:nvPr/>
          </p:nvSpPr>
          <p:spPr>
            <a:xfrm>
              <a:off x="584000" y="3062400"/>
              <a:ext cx="52400" cy="52425"/>
            </a:xfrm>
            <a:custGeom>
              <a:avLst/>
              <a:gdLst/>
              <a:ahLst/>
              <a:cxnLst/>
              <a:rect l="l" t="t" r="r" b="b"/>
              <a:pathLst>
                <a:path w="2096" h="2097" extrusionOk="0">
                  <a:moveTo>
                    <a:pt x="1048" y="1"/>
                  </a:moveTo>
                  <a:cubicBezTo>
                    <a:pt x="476" y="1"/>
                    <a:pt x="0" y="465"/>
                    <a:pt x="0" y="1049"/>
                  </a:cubicBezTo>
                  <a:cubicBezTo>
                    <a:pt x="0" y="1620"/>
                    <a:pt x="476" y="2096"/>
                    <a:pt x="1048" y="2096"/>
                  </a:cubicBezTo>
                  <a:cubicBezTo>
                    <a:pt x="1631" y="2096"/>
                    <a:pt x="2096" y="1620"/>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
            <p:cNvSpPr/>
            <p:nvPr/>
          </p:nvSpPr>
          <p:spPr>
            <a:xfrm>
              <a:off x="685500" y="3062400"/>
              <a:ext cx="52700" cy="52425"/>
            </a:xfrm>
            <a:custGeom>
              <a:avLst/>
              <a:gdLst/>
              <a:ahLst/>
              <a:cxnLst/>
              <a:rect l="l" t="t" r="r" b="b"/>
              <a:pathLst>
                <a:path w="2108" h="2097" extrusionOk="0">
                  <a:moveTo>
                    <a:pt x="1048" y="1"/>
                  </a:moveTo>
                  <a:cubicBezTo>
                    <a:pt x="476" y="1"/>
                    <a:pt x="0" y="465"/>
                    <a:pt x="0" y="1049"/>
                  </a:cubicBezTo>
                  <a:cubicBezTo>
                    <a:pt x="0" y="1620"/>
                    <a:pt x="476" y="2096"/>
                    <a:pt x="1048" y="2096"/>
                  </a:cubicBezTo>
                  <a:cubicBezTo>
                    <a:pt x="1631" y="2096"/>
                    <a:pt x="2108" y="1620"/>
                    <a:pt x="2108" y="1049"/>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
            <p:cNvSpPr/>
            <p:nvPr/>
          </p:nvSpPr>
          <p:spPr>
            <a:xfrm>
              <a:off x="7873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19" y="2096"/>
                    <a:pt x="2096" y="1620"/>
                    <a:pt x="2096" y="1049"/>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
            <p:cNvSpPr/>
            <p:nvPr/>
          </p:nvSpPr>
          <p:spPr>
            <a:xfrm>
              <a:off x="8888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31" y="2096"/>
                    <a:pt x="2096" y="1620"/>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
            <p:cNvSpPr/>
            <p:nvPr/>
          </p:nvSpPr>
          <p:spPr>
            <a:xfrm>
              <a:off x="990300" y="3062400"/>
              <a:ext cx="52400" cy="52425"/>
            </a:xfrm>
            <a:custGeom>
              <a:avLst/>
              <a:gdLst/>
              <a:ahLst/>
              <a:cxnLst/>
              <a:rect l="l" t="t" r="r" b="b"/>
              <a:pathLst>
                <a:path w="2096" h="2097" extrusionOk="0">
                  <a:moveTo>
                    <a:pt x="1048" y="1"/>
                  </a:moveTo>
                  <a:cubicBezTo>
                    <a:pt x="476" y="1"/>
                    <a:pt x="0" y="465"/>
                    <a:pt x="0" y="1049"/>
                  </a:cubicBezTo>
                  <a:cubicBezTo>
                    <a:pt x="0" y="1620"/>
                    <a:pt x="476" y="2096"/>
                    <a:pt x="1048" y="2096"/>
                  </a:cubicBezTo>
                  <a:cubicBezTo>
                    <a:pt x="1631" y="2096"/>
                    <a:pt x="2096" y="1620"/>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
            <p:cNvSpPr/>
            <p:nvPr/>
          </p:nvSpPr>
          <p:spPr>
            <a:xfrm>
              <a:off x="1091800" y="3062400"/>
              <a:ext cx="52700" cy="52425"/>
            </a:xfrm>
            <a:custGeom>
              <a:avLst/>
              <a:gdLst/>
              <a:ahLst/>
              <a:cxnLst/>
              <a:rect l="l" t="t" r="r" b="b"/>
              <a:pathLst>
                <a:path w="2108" h="2097" extrusionOk="0">
                  <a:moveTo>
                    <a:pt x="1060" y="1"/>
                  </a:moveTo>
                  <a:cubicBezTo>
                    <a:pt x="476" y="1"/>
                    <a:pt x="0" y="465"/>
                    <a:pt x="0" y="1049"/>
                  </a:cubicBezTo>
                  <a:cubicBezTo>
                    <a:pt x="0" y="1620"/>
                    <a:pt x="476" y="2096"/>
                    <a:pt x="1060" y="2096"/>
                  </a:cubicBezTo>
                  <a:cubicBezTo>
                    <a:pt x="1631" y="2096"/>
                    <a:pt x="2108" y="1620"/>
                    <a:pt x="2108" y="1049"/>
                  </a:cubicBezTo>
                  <a:cubicBezTo>
                    <a:pt x="2108" y="465"/>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
            <p:cNvSpPr/>
            <p:nvPr/>
          </p:nvSpPr>
          <p:spPr>
            <a:xfrm>
              <a:off x="11936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19" y="2096"/>
                    <a:pt x="2096" y="1620"/>
                    <a:pt x="2096" y="1049"/>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
            <p:cNvSpPr/>
            <p:nvPr/>
          </p:nvSpPr>
          <p:spPr>
            <a:xfrm>
              <a:off x="12951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31" y="2096"/>
                    <a:pt x="2096" y="1620"/>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
            <p:cNvSpPr/>
            <p:nvPr/>
          </p:nvSpPr>
          <p:spPr>
            <a:xfrm>
              <a:off x="1396600" y="3062400"/>
              <a:ext cx="52400" cy="52425"/>
            </a:xfrm>
            <a:custGeom>
              <a:avLst/>
              <a:gdLst/>
              <a:ahLst/>
              <a:cxnLst/>
              <a:rect l="l" t="t" r="r" b="b"/>
              <a:pathLst>
                <a:path w="2096" h="2097" extrusionOk="0">
                  <a:moveTo>
                    <a:pt x="1048" y="1"/>
                  </a:moveTo>
                  <a:cubicBezTo>
                    <a:pt x="476" y="1"/>
                    <a:pt x="0" y="465"/>
                    <a:pt x="0" y="1049"/>
                  </a:cubicBezTo>
                  <a:cubicBezTo>
                    <a:pt x="0" y="1620"/>
                    <a:pt x="476" y="2096"/>
                    <a:pt x="1048" y="2096"/>
                  </a:cubicBezTo>
                  <a:cubicBezTo>
                    <a:pt x="1631" y="2096"/>
                    <a:pt x="2096" y="1620"/>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
            <p:cNvSpPr/>
            <p:nvPr/>
          </p:nvSpPr>
          <p:spPr>
            <a:xfrm>
              <a:off x="14984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19" y="2096"/>
                    <a:pt x="2096" y="1620"/>
                    <a:pt x="2096" y="1049"/>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
            <p:cNvSpPr/>
            <p:nvPr/>
          </p:nvSpPr>
          <p:spPr>
            <a:xfrm>
              <a:off x="15999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31" y="2096"/>
                    <a:pt x="2096" y="1620"/>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
            <p:cNvSpPr/>
            <p:nvPr/>
          </p:nvSpPr>
          <p:spPr>
            <a:xfrm>
              <a:off x="17014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31" y="2096"/>
                    <a:pt x="2096" y="1620"/>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
            <p:cNvSpPr/>
            <p:nvPr/>
          </p:nvSpPr>
          <p:spPr>
            <a:xfrm>
              <a:off x="1802900" y="3062400"/>
              <a:ext cx="52700" cy="52425"/>
            </a:xfrm>
            <a:custGeom>
              <a:avLst/>
              <a:gdLst/>
              <a:ahLst/>
              <a:cxnLst/>
              <a:rect l="l" t="t" r="r" b="b"/>
              <a:pathLst>
                <a:path w="2108" h="2097" extrusionOk="0">
                  <a:moveTo>
                    <a:pt x="1048" y="1"/>
                  </a:moveTo>
                  <a:cubicBezTo>
                    <a:pt x="476" y="1"/>
                    <a:pt x="0" y="465"/>
                    <a:pt x="0" y="1049"/>
                  </a:cubicBezTo>
                  <a:cubicBezTo>
                    <a:pt x="0" y="1620"/>
                    <a:pt x="476" y="2096"/>
                    <a:pt x="1048" y="2096"/>
                  </a:cubicBezTo>
                  <a:cubicBezTo>
                    <a:pt x="1631" y="2096"/>
                    <a:pt x="2108" y="1620"/>
                    <a:pt x="2108" y="1049"/>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
            <p:cNvSpPr/>
            <p:nvPr/>
          </p:nvSpPr>
          <p:spPr>
            <a:xfrm>
              <a:off x="1904400" y="3062400"/>
              <a:ext cx="52700" cy="52425"/>
            </a:xfrm>
            <a:custGeom>
              <a:avLst/>
              <a:gdLst/>
              <a:ahLst/>
              <a:cxnLst/>
              <a:rect l="l" t="t" r="r" b="b"/>
              <a:pathLst>
                <a:path w="2108" h="2097" extrusionOk="0">
                  <a:moveTo>
                    <a:pt x="1060" y="1"/>
                  </a:moveTo>
                  <a:cubicBezTo>
                    <a:pt x="476" y="1"/>
                    <a:pt x="0" y="465"/>
                    <a:pt x="0" y="1049"/>
                  </a:cubicBezTo>
                  <a:cubicBezTo>
                    <a:pt x="0" y="1620"/>
                    <a:pt x="476" y="2096"/>
                    <a:pt x="1060" y="2096"/>
                  </a:cubicBezTo>
                  <a:cubicBezTo>
                    <a:pt x="1631" y="2096"/>
                    <a:pt x="2108" y="1620"/>
                    <a:pt x="2108" y="1049"/>
                  </a:cubicBezTo>
                  <a:cubicBezTo>
                    <a:pt x="2108" y="465"/>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
            <p:cNvSpPr/>
            <p:nvPr/>
          </p:nvSpPr>
          <p:spPr>
            <a:xfrm>
              <a:off x="20062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31" y="2096"/>
                    <a:pt x="2096" y="1620"/>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
            <p:cNvSpPr/>
            <p:nvPr/>
          </p:nvSpPr>
          <p:spPr>
            <a:xfrm>
              <a:off x="21077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
            <p:cNvSpPr/>
            <p:nvPr/>
          </p:nvSpPr>
          <p:spPr>
            <a:xfrm>
              <a:off x="2209200" y="3062400"/>
              <a:ext cx="52700" cy="52425"/>
            </a:xfrm>
            <a:custGeom>
              <a:avLst/>
              <a:gdLst/>
              <a:ahLst/>
              <a:cxnLst/>
              <a:rect l="l" t="t" r="r" b="b"/>
              <a:pathLst>
                <a:path w="2108" h="2097" extrusionOk="0">
                  <a:moveTo>
                    <a:pt x="1048" y="1"/>
                  </a:moveTo>
                  <a:cubicBezTo>
                    <a:pt x="476" y="1"/>
                    <a:pt x="0" y="465"/>
                    <a:pt x="0" y="1049"/>
                  </a:cubicBezTo>
                  <a:cubicBezTo>
                    <a:pt x="0" y="1620"/>
                    <a:pt x="476" y="2096"/>
                    <a:pt x="1048" y="2096"/>
                  </a:cubicBezTo>
                  <a:cubicBezTo>
                    <a:pt x="1631" y="2096"/>
                    <a:pt x="2108" y="1620"/>
                    <a:pt x="2108" y="1049"/>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
            <p:cNvSpPr/>
            <p:nvPr/>
          </p:nvSpPr>
          <p:spPr>
            <a:xfrm>
              <a:off x="23110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19" y="2096"/>
                    <a:pt x="2096" y="1620"/>
                    <a:pt x="2096" y="1049"/>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
            <p:cNvSpPr/>
            <p:nvPr/>
          </p:nvSpPr>
          <p:spPr>
            <a:xfrm>
              <a:off x="24125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
            <p:cNvSpPr/>
            <p:nvPr/>
          </p:nvSpPr>
          <p:spPr>
            <a:xfrm>
              <a:off x="2514000" y="3062400"/>
              <a:ext cx="52400" cy="52425"/>
            </a:xfrm>
            <a:custGeom>
              <a:avLst/>
              <a:gdLst/>
              <a:ahLst/>
              <a:cxnLst/>
              <a:rect l="l" t="t" r="r" b="b"/>
              <a:pathLst>
                <a:path w="2096" h="2097" extrusionOk="0">
                  <a:moveTo>
                    <a:pt x="1048" y="1"/>
                  </a:moveTo>
                  <a:cubicBezTo>
                    <a:pt x="476" y="1"/>
                    <a:pt x="0" y="465"/>
                    <a:pt x="0" y="1049"/>
                  </a:cubicBezTo>
                  <a:cubicBezTo>
                    <a:pt x="0" y="1620"/>
                    <a:pt x="476" y="2096"/>
                    <a:pt x="1048" y="2096"/>
                  </a:cubicBezTo>
                  <a:cubicBezTo>
                    <a:pt x="1631" y="2096"/>
                    <a:pt x="2096" y="1620"/>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
            <p:cNvSpPr/>
            <p:nvPr/>
          </p:nvSpPr>
          <p:spPr>
            <a:xfrm>
              <a:off x="2615500" y="3062400"/>
              <a:ext cx="52700" cy="52425"/>
            </a:xfrm>
            <a:custGeom>
              <a:avLst/>
              <a:gdLst/>
              <a:ahLst/>
              <a:cxnLst/>
              <a:rect l="l" t="t" r="r" b="b"/>
              <a:pathLst>
                <a:path w="2108" h="2097" extrusionOk="0">
                  <a:moveTo>
                    <a:pt x="1048" y="1"/>
                  </a:moveTo>
                  <a:cubicBezTo>
                    <a:pt x="476" y="1"/>
                    <a:pt x="0" y="465"/>
                    <a:pt x="0" y="1049"/>
                  </a:cubicBezTo>
                  <a:cubicBezTo>
                    <a:pt x="0" y="1620"/>
                    <a:pt x="476" y="2096"/>
                    <a:pt x="1048" y="2096"/>
                  </a:cubicBezTo>
                  <a:cubicBezTo>
                    <a:pt x="1631" y="2096"/>
                    <a:pt x="2108" y="1620"/>
                    <a:pt x="2108" y="1049"/>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
            <p:cNvSpPr/>
            <p:nvPr/>
          </p:nvSpPr>
          <p:spPr>
            <a:xfrm>
              <a:off x="27173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19" y="2096"/>
                    <a:pt x="2096" y="1620"/>
                    <a:pt x="2096" y="1049"/>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
            <p:cNvSpPr/>
            <p:nvPr/>
          </p:nvSpPr>
          <p:spPr>
            <a:xfrm>
              <a:off x="28188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
            <p:cNvSpPr/>
            <p:nvPr/>
          </p:nvSpPr>
          <p:spPr>
            <a:xfrm>
              <a:off x="2920300" y="3062400"/>
              <a:ext cx="52400" cy="52425"/>
            </a:xfrm>
            <a:custGeom>
              <a:avLst/>
              <a:gdLst/>
              <a:ahLst/>
              <a:cxnLst/>
              <a:rect l="l" t="t" r="r" b="b"/>
              <a:pathLst>
                <a:path w="2096" h="2097" extrusionOk="0">
                  <a:moveTo>
                    <a:pt x="1048" y="1"/>
                  </a:moveTo>
                  <a:cubicBezTo>
                    <a:pt x="476" y="1"/>
                    <a:pt x="0" y="465"/>
                    <a:pt x="0" y="1049"/>
                  </a:cubicBezTo>
                  <a:cubicBezTo>
                    <a:pt x="0" y="1620"/>
                    <a:pt x="476" y="2096"/>
                    <a:pt x="1048" y="2096"/>
                  </a:cubicBezTo>
                  <a:cubicBezTo>
                    <a:pt x="1631" y="2096"/>
                    <a:pt x="2096" y="1620"/>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
            <p:cNvSpPr/>
            <p:nvPr/>
          </p:nvSpPr>
          <p:spPr>
            <a:xfrm>
              <a:off x="3021800" y="3062400"/>
              <a:ext cx="52700" cy="52425"/>
            </a:xfrm>
            <a:custGeom>
              <a:avLst/>
              <a:gdLst/>
              <a:ahLst/>
              <a:cxnLst/>
              <a:rect l="l" t="t" r="r" b="b"/>
              <a:pathLst>
                <a:path w="2108" h="2097" extrusionOk="0">
                  <a:moveTo>
                    <a:pt x="1048" y="1"/>
                  </a:moveTo>
                  <a:cubicBezTo>
                    <a:pt x="477" y="1"/>
                    <a:pt x="0" y="465"/>
                    <a:pt x="0" y="1049"/>
                  </a:cubicBezTo>
                  <a:cubicBezTo>
                    <a:pt x="0" y="1620"/>
                    <a:pt x="477" y="2096"/>
                    <a:pt x="1048" y="2096"/>
                  </a:cubicBezTo>
                  <a:cubicBezTo>
                    <a:pt x="1631" y="2096"/>
                    <a:pt x="2108" y="1620"/>
                    <a:pt x="2108" y="1049"/>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
            <p:cNvSpPr/>
            <p:nvPr/>
          </p:nvSpPr>
          <p:spPr>
            <a:xfrm>
              <a:off x="31236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19" y="2096"/>
                    <a:pt x="2096" y="1620"/>
                    <a:pt x="2096" y="1049"/>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
            <p:cNvSpPr/>
            <p:nvPr/>
          </p:nvSpPr>
          <p:spPr>
            <a:xfrm>
              <a:off x="32251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
            <p:cNvSpPr/>
            <p:nvPr/>
          </p:nvSpPr>
          <p:spPr>
            <a:xfrm>
              <a:off x="3326600" y="3062400"/>
              <a:ext cx="52700" cy="52425"/>
            </a:xfrm>
            <a:custGeom>
              <a:avLst/>
              <a:gdLst/>
              <a:ahLst/>
              <a:cxnLst/>
              <a:rect l="l" t="t" r="r" b="b"/>
              <a:pathLst>
                <a:path w="2108" h="2097" extrusionOk="0">
                  <a:moveTo>
                    <a:pt x="1048" y="1"/>
                  </a:moveTo>
                  <a:cubicBezTo>
                    <a:pt x="477" y="1"/>
                    <a:pt x="0" y="465"/>
                    <a:pt x="0" y="1049"/>
                  </a:cubicBezTo>
                  <a:cubicBezTo>
                    <a:pt x="0" y="1620"/>
                    <a:pt x="477" y="2096"/>
                    <a:pt x="1048" y="2096"/>
                  </a:cubicBezTo>
                  <a:cubicBezTo>
                    <a:pt x="1631" y="2096"/>
                    <a:pt x="2108" y="1620"/>
                    <a:pt x="2108" y="1049"/>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
            <p:cNvSpPr/>
            <p:nvPr/>
          </p:nvSpPr>
          <p:spPr>
            <a:xfrm>
              <a:off x="34284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19" y="2096"/>
                    <a:pt x="2096" y="1620"/>
                    <a:pt x="2096" y="1049"/>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
            <p:cNvSpPr/>
            <p:nvPr/>
          </p:nvSpPr>
          <p:spPr>
            <a:xfrm>
              <a:off x="35299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
            <p:cNvSpPr/>
            <p:nvPr/>
          </p:nvSpPr>
          <p:spPr>
            <a:xfrm>
              <a:off x="36314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
            <p:cNvSpPr/>
            <p:nvPr/>
          </p:nvSpPr>
          <p:spPr>
            <a:xfrm>
              <a:off x="3732900" y="3062400"/>
              <a:ext cx="52400" cy="52425"/>
            </a:xfrm>
            <a:custGeom>
              <a:avLst/>
              <a:gdLst/>
              <a:ahLst/>
              <a:cxnLst/>
              <a:rect l="l" t="t" r="r" b="b"/>
              <a:pathLst>
                <a:path w="2096" h="2097" extrusionOk="0">
                  <a:moveTo>
                    <a:pt x="1048" y="1"/>
                  </a:moveTo>
                  <a:cubicBezTo>
                    <a:pt x="477" y="1"/>
                    <a:pt x="0" y="465"/>
                    <a:pt x="0" y="1049"/>
                  </a:cubicBezTo>
                  <a:cubicBezTo>
                    <a:pt x="0" y="1620"/>
                    <a:pt x="477" y="2096"/>
                    <a:pt x="1048" y="2096"/>
                  </a:cubicBezTo>
                  <a:cubicBezTo>
                    <a:pt x="1631" y="2096"/>
                    <a:pt x="2096" y="1620"/>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
            <p:cNvSpPr/>
            <p:nvPr/>
          </p:nvSpPr>
          <p:spPr>
            <a:xfrm>
              <a:off x="38347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19" y="2096"/>
                    <a:pt x="2096" y="1620"/>
                    <a:pt x="2096" y="1049"/>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
            <p:cNvSpPr/>
            <p:nvPr/>
          </p:nvSpPr>
          <p:spPr>
            <a:xfrm>
              <a:off x="39362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
            <p:cNvSpPr/>
            <p:nvPr/>
          </p:nvSpPr>
          <p:spPr>
            <a:xfrm>
              <a:off x="40377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
            <p:cNvSpPr/>
            <p:nvPr/>
          </p:nvSpPr>
          <p:spPr>
            <a:xfrm>
              <a:off x="4139200" y="3062400"/>
              <a:ext cx="52700" cy="52425"/>
            </a:xfrm>
            <a:custGeom>
              <a:avLst/>
              <a:gdLst/>
              <a:ahLst/>
              <a:cxnLst/>
              <a:rect l="l" t="t" r="r" b="b"/>
              <a:pathLst>
                <a:path w="2108" h="2097" extrusionOk="0">
                  <a:moveTo>
                    <a:pt x="1048" y="1"/>
                  </a:moveTo>
                  <a:cubicBezTo>
                    <a:pt x="477" y="1"/>
                    <a:pt x="0" y="465"/>
                    <a:pt x="0" y="1049"/>
                  </a:cubicBezTo>
                  <a:cubicBezTo>
                    <a:pt x="0" y="1620"/>
                    <a:pt x="477" y="2096"/>
                    <a:pt x="1048" y="2096"/>
                  </a:cubicBezTo>
                  <a:cubicBezTo>
                    <a:pt x="1631" y="2096"/>
                    <a:pt x="2108" y="1620"/>
                    <a:pt x="2108" y="1049"/>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
            <p:cNvSpPr/>
            <p:nvPr/>
          </p:nvSpPr>
          <p:spPr>
            <a:xfrm>
              <a:off x="4240700" y="3062400"/>
              <a:ext cx="52700" cy="52425"/>
            </a:xfrm>
            <a:custGeom>
              <a:avLst/>
              <a:gdLst/>
              <a:ahLst/>
              <a:cxnLst/>
              <a:rect l="l" t="t" r="r" b="b"/>
              <a:pathLst>
                <a:path w="2108" h="2097" extrusionOk="0">
                  <a:moveTo>
                    <a:pt x="1060" y="1"/>
                  </a:moveTo>
                  <a:cubicBezTo>
                    <a:pt x="477" y="1"/>
                    <a:pt x="0" y="465"/>
                    <a:pt x="0" y="1049"/>
                  </a:cubicBezTo>
                  <a:cubicBezTo>
                    <a:pt x="0" y="1620"/>
                    <a:pt x="477" y="2096"/>
                    <a:pt x="1060" y="2096"/>
                  </a:cubicBezTo>
                  <a:cubicBezTo>
                    <a:pt x="1632" y="2096"/>
                    <a:pt x="2108" y="1620"/>
                    <a:pt x="2108" y="1049"/>
                  </a:cubicBezTo>
                  <a:cubicBezTo>
                    <a:pt x="2108" y="465"/>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
            <p:cNvSpPr/>
            <p:nvPr/>
          </p:nvSpPr>
          <p:spPr>
            <a:xfrm>
              <a:off x="43425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
            <p:cNvSpPr/>
            <p:nvPr/>
          </p:nvSpPr>
          <p:spPr>
            <a:xfrm>
              <a:off x="4444000" y="3062400"/>
              <a:ext cx="52400" cy="52425"/>
            </a:xfrm>
            <a:custGeom>
              <a:avLst/>
              <a:gdLst/>
              <a:ahLst/>
              <a:cxnLst/>
              <a:rect l="l" t="t" r="r" b="b"/>
              <a:pathLst>
                <a:path w="2096" h="2097" extrusionOk="0">
                  <a:moveTo>
                    <a:pt x="1048" y="1"/>
                  </a:moveTo>
                  <a:cubicBezTo>
                    <a:pt x="477" y="1"/>
                    <a:pt x="0" y="465"/>
                    <a:pt x="0" y="1049"/>
                  </a:cubicBezTo>
                  <a:cubicBezTo>
                    <a:pt x="0" y="1620"/>
                    <a:pt x="477" y="2096"/>
                    <a:pt x="1048" y="2096"/>
                  </a:cubicBezTo>
                  <a:cubicBezTo>
                    <a:pt x="1631" y="2096"/>
                    <a:pt x="2096" y="1620"/>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
            <p:cNvSpPr/>
            <p:nvPr/>
          </p:nvSpPr>
          <p:spPr>
            <a:xfrm>
              <a:off x="4545500" y="3062400"/>
              <a:ext cx="52700" cy="52425"/>
            </a:xfrm>
            <a:custGeom>
              <a:avLst/>
              <a:gdLst/>
              <a:ahLst/>
              <a:cxnLst/>
              <a:rect l="l" t="t" r="r" b="b"/>
              <a:pathLst>
                <a:path w="2108" h="2097" extrusionOk="0">
                  <a:moveTo>
                    <a:pt x="1060" y="1"/>
                  </a:moveTo>
                  <a:cubicBezTo>
                    <a:pt x="477" y="1"/>
                    <a:pt x="0" y="465"/>
                    <a:pt x="0" y="1049"/>
                  </a:cubicBezTo>
                  <a:cubicBezTo>
                    <a:pt x="0" y="1620"/>
                    <a:pt x="477" y="2096"/>
                    <a:pt x="1060" y="2096"/>
                  </a:cubicBezTo>
                  <a:cubicBezTo>
                    <a:pt x="1632" y="2096"/>
                    <a:pt x="2108" y="1620"/>
                    <a:pt x="2108" y="1049"/>
                  </a:cubicBezTo>
                  <a:cubicBezTo>
                    <a:pt x="2108" y="465"/>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
            <p:cNvSpPr/>
            <p:nvPr/>
          </p:nvSpPr>
          <p:spPr>
            <a:xfrm>
              <a:off x="46473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20" y="2096"/>
                    <a:pt x="2096" y="1620"/>
                    <a:pt x="2096" y="1049"/>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
            <p:cNvSpPr/>
            <p:nvPr/>
          </p:nvSpPr>
          <p:spPr>
            <a:xfrm>
              <a:off x="47488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
            <p:cNvSpPr/>
            <p:nvPr/>
          </p:nvSpPr>
          <p:spPr>
            <a:xfrm>
              <a:off x="4850300" y="3062400"/>
              <a:ext cx="52400" cy="52425"/>
            </a:xfrm>
            <a:custGeom>
              <a:avLst/>
              <a:gdLst/>
              <a:ahLst/>
              <a:cxnLst/>
              <a:rect l="l" t="t" r="r" b="b"/>
              <a:pathLst>
                <a:path w="2096" h="2097" extrusionOk="0">
                  <a:moveTo>
                    <a:pt x="1048" y="1"/>
                  </a:moveTo>
                  <a:cubicBezTo>
                    <a:pt x="477" y="1"/>
                    <a:pt x="0" y="465"/>
                    <a:pt x="0" y="1049"/>
                  </a:cubicBezTo>
                  <a:cubicBezTo>
                    <a:pt x="0" y="1620"/>
                    <a:pt x="477" y="2096"/>
                    <a:pt x="1048" y="2096"/>
                  </a:cubicBezTo>
                  <a:cubicBezTo>
                    <a:pt x="1632" y="2096"/>
                    <a:pt x="2096" y="1620"/>
                    <a:pt x="2096" y="1049"/>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
            <p:cNvSpPr/>
            <p:nvPr/>
          </p:nvSpPr>
          <p:spPr>
            <a:xfrm>
              <a:off x="4951800" y="3062400"/>
              <a:ext cx="52700" cy="52425"/>
            </a:xfrm>
            <a:custGeom>
              <a:avLst/>
              <a:gdLst/>
              <a:ahLst/>
              <a:cxnLst/>
              <a:rect l="l" t="t" r="r" b="b"/>
              <a:pathLst>
                <a:path w="2108" h="2097" extrusionOk="0">
                  <a:moveTo>
                    <a:pt x="1048" y="1"/>
                  </a:moveTo>
                  <a:cubicBezTo>
                    <a:pt x="477" y="1"/>
                    <a:pt x="0" y="465"/>
                    <a:pt x="0" y="1049"/>
                  </a:cubicBezTo>
                  <a:cubicBezTo>
                    <a:pt x="0" y="1620"/>
                    <a:pt x="477" y="2096"/>
                    <a:pt x="1048" y="2096"/>
                  </a:cubicBezTo>
                  <a:cubicBezTo>
                    <a:pt x="1632" y="2096"/>
                    <a:pt x="2108" y="1620"/>
                    <a:pt x="2108" y="1049"/>
                  </a:cubicBezTo>
                  <a:cubicBezTo>
                    <a:pt x="2108"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
            <p:cNvSpPr/>
            <p:nvPr/>
          </p:nvSpPr>
          <p:spPr>
            <a:xfrm>
              <a:off x="50536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20" y="2096"/>
                    <a:pt x="2096" y="1620"/>
                    <a:pt x="2096" y="1049"/>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
            <p:cNvSpPr/>
            <p:nvPr/>
          </p:nvSpPr>
          <p:spPr>
            <a:xfrm>
              <a:off x="51551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2" y="2096"/>
                    <a:pt x="2096" y="1620"/>
                    <a:pt x="2096" y="1049"/>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
            <p:cNvSpPr/>
            <p:nvPr/>
          </p:nvSpPr>
          <p:spPr>
            <a:xfrm>
              <a:off x="5256600" y="3062400"/>
              <a:ext cx="52400" cy="52425"/>
            </a:xfrm>
            <a:custGeom>
              <a:avLst/>
              <a:gdLst/>
              <a:ahLst/>
              <a:cxnLst/>
              <a:rect l="l" t="t" r="r" b="b"/>
              <a:pathLst>
                <a:path w="2096" h="2097" extrusionOk="0">
                  <a:moveTo>
                    <a:pt x="1048" y="1"/>
                  </a:moveTo>
                  <a:cubicBezTo>
                    <a:pt x="477" y="1"/>
                    <a:pt x="0" y="465"/>
                    <a:pt x="0" y="1049"/>
                  </a:cubicBezTo>
                  <a:cubicBezTo>
                    <a:pt x="0" y="1620"/>
                    <a:pt x="477" y="2096"/>
                    <a:pt x="1048" y="2096"/>
                  </a:cubicBezTo>
                  <a:cubicBezTo>
                    <a:pt x="1632" y="2096"/>
                    <a:pt x="2096" y="1620"/>
                    <a:pt x="2096" y="1049"/>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
            <p:cNvSpPr/>
            <p:nvPr/>
          </p:nvSpPr>
          <p:spPr>
            <a:xfrm>
              <a:off x="53584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20" y="2096"/>
                    <a:pt x="2096" y="1620"/>
                    <a:pt x="2096" y="1049"/>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
            <p:cNvSpPr/>
            <p:nvPr/>
          </p:nvSpPr>
          <p:spPr>
            <a:xfrm>
              <a:off x="54599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2" y="2096"/>
                    <a:pt x="2096" y="1620"/>
                    <a:pt x="2096" y="1049"/>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
            <p:cNvSpPr/>
            <p:nvPr/>
          </p:nvSpPr>
          <p:spPr>
            <a:xfrm>
              <a:off x="55614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2" y="2096"/>
                    <a:pt x="2096" y="1620"/>
                    <a:pt x="2096" y="1049"/>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
            <p:cNvSpPr/>
            <p:nvPr/>
          </p:nvSpPr>
          <p:spPr>
            <a:xfrm>
              <a:off x="5662900" y="3062400"/>
              <a:ext cx="52400" cy="52425"/>
            </a:xfrm>
            <a:custGeom>
              <a:avLst/>
              <a:gdLst/>
              <a:ahLst/>
              <a:cxnLst/>
              <a:rect l="l" t="t" r="r" b="b"/>
              <a:pathLst>
                <a:path w="2096" h="2097" extrusionOk="0">
                  <a:moveTo>
                    <a:pt x="1048" y="1"/>
                  </a:moveTo>
                  <a:cubicBezTo>
                    <a:pt x="477" y="1"/>
                    <a:pt x="0" y="465"/>
                    <a:pt x="0" y="1049"/>
                  </a:cubicBezTo>
                  <a:cubicBezTo>
                    <a:pt x="0" y="1620"/>
                    <a:pt x="477" y="2096"/>
                    <a:pt x="1048" y="2096"/>
                  </a:cubicBezTo>
                  <a:cubicBezTo>
                    <a:pt x="1632" y="2096"/>
                    <a:pt x="2096" y="1620"/>
                    <a:pt x="2096" y="1049"/>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
            <p:cNvSpPr/>
            <p:nvPr/>
          </p:nvSpPr>
          <p:spPr>
            <a:xfrm>
              <a:off x="5764400" y="3062400"/>
              <a:ext cx="52700" cy="52425"/>
            </a:xfrm>
            <a:custGeom>
              <a:avLst/>
              <a:gdLst/>
              <a:ahLst/>
              <a:cxnLst/>
              <a:rect l="l" t="t" r="r" b="b"/>
              <a:pathLst>
                <a:path w="2108" h="2097" extrusionOk="0">
                  <a:moveTo>
                    <a:pt x="1060" y="1"/>
                  </a:moveTo>
                  <a:cubicBezTo>
                    <a:pt x="477" y="1"/>
                    <a:pt x="0" y="465"/>
                    <a:pt x="0" y="1049"/>
                  </a:cubicBezTo>
                  <a:cubicBezTo>
                    <a:pt x="0" y="1620"/>
                    <a:pt x="477" y="2096"/>
                    <a:pt x="1060" y="2096"/>
                  </a:cubicBezTo>
                  <a:cubicBezTo>
                    <a:pt x="1632" y="2096"/>
                    <a:pt x="2108" y="1620"/>
                    <a:pt x="2108" y="1049"/>
                  </a:cubicBezTo>
                  <a:cubicBezTo>
                    <a:pt x="2108" y="465"/>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
            <p:cNvSpPr/>
            <p:nvPr/>
          </p:nvSpPr>
          <p:spPr>
            <a:xfrm>
              <a:off x="58662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2" y="2096"/>
                    <a:pt x="2096" y="1620"/>
                    <a:pt x="2096" y="1049"/>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
            <p:cNvSpPr/>
            <p:nvPr/>
          </p:nvSpPr>
          <p:spPr>
            <a:xfrm>
              <a:off x="59677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2" y="2096"/>
                    <a:pt x="2096" y="1620"/>
                    <a:pt x="2096" y="1049"/>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
            <p:cNvSpPr/>
            <p:nvPr/>
          </p:nvSpPr>
          <p:spPr>
            <a:xfrm>
              <a:off x="6069200" y="3062400"/>
              <a:ext cx="52700" cy="52425"/>
            </a:xfrm>
            <a:custGeom>
              <a:avLst/>
              <a:gdLst/>
              <a:ahLst/>
              <a:cxnLst/>
              <a:rect l="l" t="t" r="r" b="b"/>
              <a:pathLst>
                <a:path w="2108" h="2097" extrusionOk="0">
                  <a:moveTo>
                    <a:pt x="1048" y="1"/>
                  </a:moveTo>
                  <a:cubicBezTo>
                    <a:pt x="477" y="1"/>
                    <a:pt x="0" y="465"/>
                    <a:pt x="0" y="1049"/>
                  </a:cubicBezTo>
                  <a:cubicBezTo>
                    <a:pt x="0" y="1620"/>
                    <a:pt x="477" y="2096"/>
                    <a:pt x="1048" y="2096"/>
                  </a:cubicBezTo>
                  <a:cubicBezTo>
                    <a:pt x="1632" y="2096"/>
                    <a:pt x="2108" y="1620"/>
                    <a:pt x="2108" y="1049"/>
                  </a:cubicBezTo>
                  <a:cubicBezTo>
                    <a:pt x="2108"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
            <p:cNvSpPr/>
            <p:nvPr/>
          </p:nvSpPr>
          <p:spPr>
            <a:xfrm>
              <a:off x="61710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20" y="2096"/>
                    <a:pt x="2096" y="1620"/>
                    <a:pt x="2096" y="1049"/>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
            <p:cNvSpPr/>
            <p:nvPr/>
          </p:nvSpPr>
          <p:spPr>
            <a:xfrm>
              <a:off x="62725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2" y="2096"/>
                    <a:pt x="2096" y="1620"/>
                    <a:pt x="2096" y="1049"/>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
            <p:cNvSpPr/>
            <p:nvPr/>
          </p:nvSpPr>
          <p:spPr>
            <a:xfrm>
              <a:off x="6374000" y="3062400"/>
              <a:ext cx="52400" cy="52425"/>
            </a:xfrm>
            <a:custGeom>
              <a:avLst/>
              <a:gdLst/>
              <a:ahLst/>
              <a:cxnLst/>
              <a:rect l="l" t="t" r="r" b="b"/>
              <a:pathLst>
                <a:path w="2096" h="2097" extrusionOk="0">
                  <a:moveTo>
                    <a:pt x="1048" y="1"/>
                  </a:moveTo>
                  <a:cubicBezTo>
                    <a:pt x="477" y="1"/>
                    <a:pt x="0" y="465"/>
                    <a:pt x="0" y="1049"/>
                  </a:cubicBezTo>
                  <a:cubicBezTo>
                    <a:pt x="0" y="1620"/>
                    <a:pt x="477" y="2096"/>
                    <a:pt x="1048" y="2096"/>
                  </a:cubicBezTo>
                  <a:cubicBezTo>
                    <a:pt x="1632" y="2096"/>
                    <a:pt x="2096" y="1620"/>
                    <a:pt x="2096" y="1049"/>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
            <p:cNvSpPr/>
            <p:nvPr/>
          </p:nvSpPr>
          <p:spPr>
            <a:xfrm>
              <a:off x="6475500" y="3062400"/>
              <a:ext cx="52700" cy="52425"/>
            </a:xfrm>
            <a:custGeom>
              <a:avLst/>
              <a:gdLst/>
              <a:ahLst/>
              <a:cxnLst/>
              <a:rect l="l" t="t" r="r" b="b"/>
              <a:pathLst>
                <a:path w="2108" h="2097" extrusionOk="0">
                  <a:moveTo>
                    <a:pt x="1048" y="1"/>
                  </a:moveTo>
                  <a:cubicBezTo>
                    <a:pt x="477" y="1"/>
                    <a:pt x="0" y="465"/>
                    <a:pt x="0" y="1049"/>
                  </a:cubicBezTo>
                  <a:cubicBezTo>
                    <a:pt x="0" y="1620"/>
                    <a:pt x="477" y="2096"/>
                    <a:pt x="1048" y="2096"/>
                  </a:cubicBezTo>
                  <a:cubicBezTo>
                    <a:pt x="1632" y="2096"/>
                    <a:pt x="2108" y="1620"/>
                    <a:pt x="2108" y="1049"/>
                  </a:cubicBezTo>
                  <a:cubicBezTo>
                    <a:pt x="2108"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
            <p:cNvSpPr/>
            <p:nvPr/>
          </p:nvSpPr>
          <p:spPr>
            <a:xfrm>
              <a:off x="65773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20" y="2096"/>
                    <a:pt x="2096" y="1620"/>
                    <a:pt x="2096" y="1049"/>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
            <p:cNvSpPr/>
            <p:nvPr/>
          </p:nvSpPr>
          <p:spPr>
            <a:xfrm>
              <a:off x="66788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2" y="2096"/>
                    <a:pt x="2096" y="1620"/>
                    <a:pt x="2096" y="1049"/>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
            <p:cNvSpPr/>
            <p:nvPr/>
          </p:nvSpPr>
          <p:spPr>
            <a:xfrm>
              <a:off x="6780300" y="3062400"/>
              <a:ext cx="52400" cy="52425"/>
            </a:xfrm>
            <a:custGeom>
              <a:avLst/>
              <a:gdLst/>
              <a:ahLst/>
              <a:cxnLst/>
              <a:rect l="l" t="t" r="r" b="b"/>
              <a:pathLst>
                <a:path w="2096" h="2097" extrusionOk="0">
                  <a:moveTo>
                    <a:pt x="1048" y="1"/>
                  </a:moveTo>
                  <a:cubicBezTo>
                    <a:pt x="477" y="1"/>
                    <a:pt x="0" y="465"/>
                    <a:pt x="0" y="1049"/>
                  </a:cubicBezTo>
                  <a:cubicBezTo>
                    <a:pt x="0" y="1620"/>
                    <a:pt x="477" y="2096"/>
                    <a:pt x="1048" y="2096"/>
                  </a:cubicBezTo>
                  <a:cubicBezTo>
                    <a:pt x="1632" y="2096"/>
                    <a:pt x="2096" y="1620"/>
                    <a:pt x="2096" y="1049"/>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
            <p:cNvSpPr/>
            <p:nvPr/>
          </p:nvSpPr>
          <p:spPr>
            <a:xfrm>
              <a:off x="6881800" y="3062400"/>
              <a:ext cx="52700" cy="52425"/>
            </a:xfrm>
            <a:custGeom>
              <a:avLst/>
              <a:gdLst/>
              <a:ahLst/>
              <a:cxnLst/>
              <a:rect l="l" t="t" r="r" b="b"/>
              <a:pathLst>
                <a:path w="2108" h="2097" extrusionOk="0">
                  <a:moveTo>
                    <a:pt x="1060" y="1"/>
                  </a:moveTo>
                  <a:cubicBezTo>
                    <a:pt x="477" y="1"/>
                    <a:pt x="1" y="465"/>
                    <a:pt x="1" y="1049"/>
                  </a:cubicBezTo>
                  <a:cubicBezTo>
                    <a:pt x="1" y="1620"/>
                    <a:pt x="477" y="2096"/>
                    <a:pt x="1060" y="2096"/>
                  </a:cubicBezTo>
                  <a:cubicBezTo>
                    <a:pt x="1632" y="2096"/>
                    <a:pt x="2108" y="1620"/>
                    <a:pt x="2108" y="1049"/>
                  </a:cubicBezTo>
                  <a:cubicBezTo>
                    <a:pt x="2108" y="465"/>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
            <p:cNvSpPr/>
            <p:nvPr/>
          </p:nvSpPr>
          <p:spPr>
            <a:xfrm>
              <a:off x="69836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20" y="2096"/>
                    <a:pt x="2096" y="1620"/>
                    <a:pt x="2096" y="1049"/>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
            <p:cNvSpPr/>
            <p:nvPr/>
          </p:nvSpPr>
          <p:spPr>
            <a:xfrm>
              <a:off x="70851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2" y="2096"/>
                    <a:pt x="2096" y="1620"/>
                    <a:pt x="2096" y="1049"/>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
            <p:cNvSpPr/>
            <p:nvPr/>
          </p:nvSpPr>
          <p:spPr>
            <a:xfrm>
              <a:off x="7186600" y="3062400"/>
              <a:ext cx="52400" cy="52425"/>
            </a:xfrm>
            <a:custGeom>
              <a:avLst/>
              <a:gdLst/>
              <a:ahLst/>
              <a:cxnLst/>
              <a:rect l="l" t="t" r="r" b="b"/>
              <a:pathLst>
                <a:path w="2096" h="2097" extrusionOk="0">
                  <a:moveTo>
                    <a:pt x="1048" y="1"/>
                  </a:moveTo>
                  <a:cubicBezTo>
                    <a:pt x="477" y="1"/>
                    <a:pt x="1" y="465"/>
                    <a:pt x="1" y="1049"/>
                  </a:cubicBezTo>
                  <a:cubicBezTo>
                    <a:pt x="1" y="1620"/>
                    <a:pt x="477" y="2096"/>
                    <a:pt x="1048" y="2096"/>
                  </a:cubicBezTo>
                  <a:cubicBezTo>
                    <a:pt x="1632" y="2096"/>
                    <a:pt x="2096" y="1620"/>
                    <a:pt x="2096" y="1049"/>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
            <p:cNvSpPr/>
            <p:nvPr/>
          </p:nvSpPr>
          <p:spPr>
            <a:xfrm>
              <a:off x="72884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20" y="2096"/>
                    <a:pt x="2096" y="1620"/>
                    <a:pt x="2096" y="1049"/>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
            <p:cNvSpPr/>
            <p:nvPr/>
          </p:nvSpPr>
          <p:spPr>
            <a:xfrm>
              <a:off x="279200" y="3217500"/>
              <a:ext cx="52700" cy="52400"/>
            </a:xfrm>
            <a:custGeom>
              <a:avLst/>
              <a:gdLst/>
              <a:ahLst/>
              <a:cxnLst/>
              <a:rect l="l" t="t" r="r" b="b"/>
              <a:pathLst>
                <a:path w="2108" h="2096" extrusionOk="0">
                  <a:moveTo>
                    <a:pt x="1048" y="0"/>
                  </a:moveTo>
                  <a:cubicBezTo>
                    <a:pt x="476" y="0"/>
                    <a:pt x="0" y="464"/>
                    <a:pt x="0" y="1048"/>
                  </a:cubicBezTo>
                  <a:cubicBezTo>
                    <a:pt x="0" y="1619"/>
                    <a:pt x="476" y="2096"/>
                    <a:pt x="1048" y="2096"/>
                  </a:cubicBezTo>
                  <a:cubicBezTo>
                    <a:pt x="1631" y="2096"/>
                    <a:pt x="2107" y="1619"/>
                    <a:pt x="2107" y="1048"/>
                  </a:cubicBezTo>
                  <a:cubicBezTo>
                    <a:pt x="2107"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
            <p:cNvSpPr/>
            <p:nvPr/>
          </p:nvSpPr>
          <p:spPr>
            <a:xfrm>
              <a:off x="380700" y="3217500"/>
              <a:ext cx="52700" cy="52400"/>
            </a:xfrm>
            <a:custGeom>
              <a:avLst/>
              <a:gdLst/>
              <a:ahLst/>
              <a:cxnLst/>
              <a:rect l="l" t="t" r="r" b="b"/>
              <a:pathLst>
                <a:path w="2108" h="2096" extrusionOk="0">
                  <a:moveTo>
                    <a:pt x="1060" y="0"/>
                  </a:moveTo>
                  <a:cubicBezTo>
                    <a:pt x="476" y="0"/>
                    <a:pt x="0" y="464"/>
                    <a:pt x="0" y="1048"/>
                  </a:cubicBezTo>
                  <a:cubicBezTo>
                    <a:pt x="0" y="1619"/>
                    <a:pt x="476" y="2096"/>
                    <a:pt x="1060" y="2096"/>
                  </a:cubicBezTo>
                  <a:cubicBezTo>
                    <a:pt x="1631" y="2096"/>
                    <a:pt x="2108" y="1619"/>
                    <a:pt x="2108" y="1048"/>
                  </a:cubicBezTo>
                  <a:cubicBezTo>
                    <a:pt x="2108" y="464"/>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
            <p:cNvSpPr/>
            <p:nvPr/>
          </p:nvSpPr>
          <p:spPr>
            <a:xfrm>
              <a:off x="4825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31" y="2096"/>
                    <a:pt x="2096" y="1619"/>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
            <p:cNvSpPr/>
            <p:nvPr/>
          </p:nvSpPr>
          <p:spPr>
            <a:xfrm>
              <a:off x="584000" y="3217500"/>
              <a:ext cx="52400" cy="52400"/>
            </a:xfrm>
            <a:custGeom>
              <a:avLst/>
              <a:gdLst/>
              <a:ahLst/>
              <a:cxnLst/>
              <a:rect l="l" t="t" r="r" b="b"/>
              <a:pathLst>
                <a:path w="2096" h="2096" extrusionOk="0">
                  <a:moveTo>
                    <a:pt x="1048" y="0"/>
                  </a:moveTo>
                  <a:cubicBezTo>
                    <a:pt x="476" y="0"/>
                    <a:pt x="0" y="464"/>
                    <a:pt x="0" y="1048"/>
                  </a:cubicBezTo>
                  <a:cubicBezTo>
                    <a:pt x="0" y="1619"/>
                    <a:pt x="476" y="2096"/>
                    <a:pt x="1048" y="2096"/>
                  </a:cubicBezTo>
                  <a:cubicBezTo>
                    <a:pt x="1631" y="2096"/>
                    <a:pt x="2096" y="1619"/>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
            <p:cNvSpPr/>
            <p:nvPr/>
          </p:nvSpPr>
          <p:spPr>
            <a:xfrm>
              <a:off x="685500" y="3217500"/>
              <a:ext cx="52700" cy="52400"/>
            </a:xfrm>
            <a:custGeom>
              <a:avLst/>
              <a:gdLst/>
              <a:ahLst/>
              <a:cxnLst/>
              <a:rect l="l" t="t" r="r" b="b"/>
              <a:pathLst>
                <a:path w="2108" h="2096" extrusionOk="0">
                  <a:moveTo>
                    <a:pt x="1048" y="0"/>
                  </a:moveTo>
                  <a:cubicBezTo>
                    <a:pt x="476" y="0"/>
                    <a:pt x="0" y="464"/>
                    <a:pt x="0" y="1048"/>
                  </a:cubicBezTo>
                  <a:cubicBezTo>
                    <a:pt x="0" y="1619"/>
                    <a:pt x="476" y="2096"/>
                    <a:pt x="1048" y="2096"/>
                  </a:cubicBezTo>
                  <a:cubicBezTo>
                    <a:pt x="1631" y="2096"/>
                    <a:pt x="2108" y="1619"/>
                    <a:pt x="2108" y="1048"/>
                  </a:cubicBezTo>
                  <a:cubicBezTo>
                    <a:pt x="2108"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
            <p:cNvSpPr/>
            <p:nvPr/>
          </p:nvSpPr>
          <p:spPr>
            <a:xfrm>
              <a:off x="7873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19" y="2096"/>
                    <a:pt x="2096" y="1619"/>
                    <a:pt x="2096" y="1048"/>
                  </a:cubicBezTo>
                  <a:cubicBezTo>
                    <a:pt x="2096" y="464"/>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
            <p:cNvSpPr/>
            <p:nvPr/>
          </p:nvSpPr>
          <p:spPr>
            <a:xfrm>
              <a:off x="8888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31" y="2096"/>
                    <a:pt x="2096" y="1619"/>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
            <p:cNvSpPr/>
            <p:nvPr/>
          </p:nvSpPr>
          <p:spPr>
            <a:xfrm>
              <a:off x="990300" y="3217500"/>
              <a:ext cx="52400" cy="52400"/>
            </a:xfrm>
            <a:custGeom>
              <a:avLst/>
              <a:gdLst/>
              <a:ahLst/>
              <a:cxnLst/>
              <a:rect l="l" t="t" r="r" b="b"/>
              <a:pathLst>
                <a:path w="2096" h="2096" extrusionOk="0">
                  <a:moveTo>
                    <a:pt x="1048" y="0"/>
                  </a:moveTo>
                  <a:cubicBezTo>
                    <a:pt x="476" y="0"/>
                    <a:pt x="0" y="464"/>
                    <a:pt x="0" y="1048"/>
                  </a:cubicBezTo>
                  <a:cubicBezTo>
                    <a:pt x="0" y="1619"/>
                    <a:pt x="476" y="2096"/>
                    <a:pt x="1048" y="2096"/>
                  </a:cubicBezTo>
                  <a:cubicBezTo>
                    <a:pt x="1631" y="2096"/>
                    <a:pt x="2096" y="1619"/>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
            <p:cNvSpPr/>
            <p:nvPr/>
          </p:nvSpPr>
          <p:spPr>
            <a:xfrm>
              <a:off x="1091800" y="3217500"/>
              <a:ext cx="52700" cy="52400"/>
            </a:xfrm>
            <a:custGeom>
              <a:avLst/>
              <a:gdLst/>
              <a:ahLst/>
              <a:cxnLst/>
              <a:rect l="l" t="t" r="r" b="b"/>
              <a:pathLst>
                <a:path w="2108" h="2096" extrusionOk="0">
                  <a:moveTo>
                    <a:pt x="1060" y="0"/>
                  </a:moveTo>
                  <a:cubicBezTo>
                    <a:pt x="476" y="0"/>
                    <a:pt x="0" y="464"/>
                    <a:pt x="0" y="1048"/>
                  </a:cubicBezTo>
                  <a:cubicBezTo>
                    <a:pt x="0" y="1619"/>
                    <a:pt x="476" y="2096"/>
                    <a:pt x="1060" y="2096"/>
                  </a:cubicBezTo>
                  <a:cubicBezTo>
                    <a:pt x="1631" y="2096"/>
                    <a:pt x="2108" y="1619"/>
                    <a:pt x="2108" y="1048"/>
                  </a:cubicBezTo>
                  <a:cubicBezTo>
                    <a:pt x="2108" y="464"/>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
            <p:cNvSpPr/>
            <p:nvPr/>
          </p:nvSpPr>
          <p:spPr>
            <a:xfrm>
              <a:off x="11936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19" y="2096"/>
                    <a:pt x="2096" y="1619"/>
                    <a:pt x="2096" y="1048"/>
                  </a:cubicBezTo>
                  <a:cubicBezTo>
                    <a:pt x="2096" y="464"/>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
            <p:cNvSpPr/>
            <p:nvPr/>
          </p:nvSpPr>
          <p:spPr>
            <a:xfrm>
              <a:off x="12951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31" y="2096"/>
                    <a:pt x="2096" y="1619"/>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
            <p:cNvSpPr/>
            <p:nvPr/>
          </p:nvSpPr>
          <p:spPr>
            <a:xfrm>
              <a:off x="1396600" y="3217500"/>
              <a:ext cx="52400" cy="52400"/>
            </a:xfrm>
            <a:custGeom>
              <a:avLst/>
              <a:gdLst/>
              <a:ahLst/>
              <a:cxnLst/>
              <a:rect l="l" t="t" r="r" b="b"/>
              <a:pathLst>
                <a:path w="2096" h="2096" extrusionOk="0">
                  <a:moveTo>
                    <a:pt x="1048" y="0"/>
                  </a:moveTo>
                  <a:cubicBezTo>
                    <a:pt x="476" y="0"/>
                    <a:pt x="0" y="464"/>
                    <a:pt x="0" y="1048"/>
                  </a:cubicBezTo>
                  <a:cubicBezTo>
                    <a:pt x="0" y="1619"/>
                    <a:pt x="476" y="2096"/>
                    <a:pt x="1048" y="2096"/>
                  </a:cubicBezTo>
                  <a:cubicBezTo>
                    <a:pt x="1631" y="2096"/>
                    <a:pt x="2096" y="1619"/>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
            <p:cNvSpPr/>
            <p:nvPr/>
          </p:nvSpPr>
          <p:spPr>
            <a:xfrm>
              <a:off x="14984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19" y="2096"/>
                    <a:pt x="2096" y="1619"/>
                    <a:pt x="2096" y="1048"/>
                  </a:cubicBezTo>
                  <a:cubicBezTo>
                    <a:pt x="2096" y="464"/>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
            <p:cNvSpPr/>
            <p:nvPr/>
          </p:nvSpPr>
          <p:spPr>
            <a:xfrm>
              <a:off x="15999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31" y="2096"/>
                    <a:pt x="2096" y="1619"/>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
            <p:cNvSpPr/>
            <p:nvPr/>
          </p:nvSpPr>
          <p:spPr>
            <a:xfrm>
              <a:off x="17014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31" y="2096"/>
                    <a:pt x="2096" y="1619"/>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
            <p:cNvSpPr/>
            <p:nvPr/>
          </p:nvSpPr>
          <p:spPr>
            <a:xfrm>
              <a:off x="1802900" y="3217500"/>
              <a:ext cx="52700" cy="52400"/>
            </a:xfrm>
            <a:custGeom>
              <a:avLst/>
              <a:gdLst/>
              <a:ahLst/>
              <a:cxnLst/>
              <a:rect l="l" t="t" r="r" b="b"/>
              <a:pathLst>
                <a:path w="2108" h="2096" extrusionOk="0">
                  <a:moveTo>
                    <a:pt x="1048" y="0"/>
                  </a:moveTo>
                  <a:cubicBezTo>
                    <a:pt x="476" y="0"/>
                    <a:pt x="0" y="464"/>
                    <a:pt x="0" y="1048"/>
                  </a:cubicBezTo>
                  <a:cubicBezTo>
                    <a:pt x="0" y="1619"/>
                    <a:pt x="476" y="2096"/>
                    <a:pt x="1048" y="2096"/>
                  </a:cubicBezTo>
                  <a:cubicBezTo>
                    <a:pt x="1631" y="2096"/>
                    <a:pt x="2108" y="1619"/>
                    <a:pt x="2108" y="1048"/>
                  </a:cubicBezTo>
                  <a:cubicBezTo>
                    <a:pt x="2108"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
            <p:cNvSpPr/>
            <p:nvPr/>
          </p:nvSpPr>
          <p:spPr>
            <a:xfrm>
              <a:off x="1904400" y="3217500"/>
              <a:ext cx="52700" cy="52400"/>
            </a:xfrm>
            <a:custGeom>
              <a:avLst/>
              <a:gdLst/>
              <a:ahLst/>
              <a:cxnLst/>
              <a:rect l="l" t="t" r="r" b="b"/>
              <a:pathLst>
                <a:path w="2108" h="2096" extrusionOk="0">
                  <a:moveTo>
                    <a:pt x="1060" y="0"/>
                  </a:moveTo>
                  <a:cubicBezTo>
                    <a:pt x="476" y="0"/>
                    <a:pt x="0" y="464"/>
                    <a:pt x="0" y="1048"/>
                  </a:cubicBezTo>
                  <a:cubicBezTo>
                    <a:pt x="0" y="1619"/>
                    <a:pt x="476" y="2096"/>
                    <a:pt x="1060" y="2096"/>
                  </a:cubicBezTo>
                  <a:cubicBezTo>
                    <a:pt x="1631" y="2096"/>
                    <a:pt x="2108" y="1619"/>
                    <a:pt x="2108" y="1048"/>
                  </a:cubicBezTo>
                  <a:cubicBezTo>
                    <a:pt x="2108" y="464"/>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
            <p:cNvSpPr/>
            <p:nvPr/>
          </p:nvSpPr>
          <p:spPr>
            <a:xfrm>
              <a:off x="20062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31" y="2096"/>
                    <a:pt x="2096" y="1619"/>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
            <p:cNvSpPr/>
            <p:nvPr/>
          </p:nvSpPr>
          <p:spPr>
            <a:xfrm>
              <a:off x="21077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
            <p:cNvSpPr/>
            <p:nvPr/>
          </p:nvSpPr>
          <p:spPr>
            <a:xfrm>
              <a:off x="2209200" y="3217500"/>
              <a:ext cx="52700" cy="52400"/>
            </a:xfrm>
            <a:custGeom>
              <a:avLst/>
              <a:gdLst/>
              <a:ahLst/>
              <a:cxnLst/>
              <a:rect l="l" t="t" r="r" b="b"/>
              <a:pathLst>
                <a:path w="2108" h="2096" extrusionOk="0">
                  <a:moveTo>
                    <a:pt x="1048" y="0"/>
                  </a:moveTo>
                  <a:cubicBezTo>
                    <a:pt x="476" y="0"/>
                    <a:pt x="0" y="464"/>
                    <a:pt x="0" y="1048"/>
                  </a:cubicBezTo>
                  <a:cubicBezTo>
                    <a:pt x="0" y="1619"/>
                    <a:pt x="476" y="2096"/>
                    <a:pt x="1048" y="2096"/>
                  </a:cubicBezTo>
                  <a:cubicBezTo>
                    <a:pt x="1631" y="2096"/>
                    <a:pt x="2108" y="1619"/>
                    <a:pt x="2108" y="1048"/>
                  </a:cubicBezTo>
                  <a:cubicBezTo>
                    <a:pt x="2108"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
            <p:cNvSpPr/>
            <p:nvPr/>
          </p:nvSpPr>
          <p:spPr>
            <a:xfrm>
              <a:off x="23110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19" y="2096"/>
                    <a:pt x="2096" y="1619"/>
                    <a:pt x="2096" y="1048"/>
                  </a:cubicBezTo>
                  <a:cubicBezTo>
                    <a:pt x="2096" y="464"/>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
            <p:cNvSpPr/>
            <p:nvPr/>
          </p:nvSpPr>
          <p:spPr>
            <a:xfrm>
              <a:off x="24125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
            <p:cNvSpPr/>
            <p:nvPr/>
          </p:nvSpPr>
          <p:spPr>
            <a:xfrm>
              <a:off x="2514000" y="3217500"/>
              <a:ext cx="52400" cy="52400"/>
            </a:xfrm>
            <a:custGeom>
              <a:avLst/>
              <a:gdLst/>
              <a:ahLst/>
              <a:cxnLst/>
              <a:rect l="l" t="t" r="r" b="b"/>
              <a:pathLst>
                <a:path w="2096" h="2096" extrusionOk="0">
                  <a:moveTo>
                    <a:pt x="1048" y="0"/>
                  </a:moveTo>
                  <a:cubicBezTo>
                    <a:pt x="476" y="0"/>
                    <a:pt x="0" y="464"/>
                    <a:pt x="0" y="1048"/>
                  </a:cubicBezTo>
                  <a:cubicBezTo>
                    <a:pt x="0" y="1619"/>
                    <a:pt x="476" y="2096"/>
                    <a:pt x="1048" y="2096"/>
                  </a:cubicBezTo>
                  <a:cubicBezTo>
                    <a:pt x="1631" y="2096"/>
                    <a:pt x="2096" y="1619"/>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
            <p:cNvSpPr/>
            <p:nvPr/>
          </p:nvSpPr>
          <p:spPr>
            <a:xfrm>
              <a:off x="2615500" y="3217500"/>
              <a:ext cx="52700" cy="52400"/>
            </a:xfrm>
            <a:custGeom>
              <a:avLst/>
              <a:gdLst/>
              <a:ahLst/>
              <a:cxnLst/>
              <a:rect l="l" t="t" r="r" b="b"/>
              <a:pathLst>
                <a:path w="2108" h="2096" extrusionOk="0">
                  <a:moveTo>
                    <a:pt x="1048" y="0"/>
                  </a:moveTo>
                  <a:cubicBezTo>
                    <a:pt x="476" y="0"/>
                    <a:pt x="0" y="464"/>
                    <a:pt x="0" y="1048"/>
                  </a:cubicBezTo>
                  <a:cubicBezTo>
                    <a:pt x="0" y="1619"/>
                    <a:pt x="476" y="2096"/>
                    <a:pt x="1048" y="2096"/>
                  </a:cubicBezTo>
                  <a:cubicBezTo>
                    <a:pt x="1631" y="2096"/>
                    <a:pt x="2108" y="1619"/>
                    <a:pt x="2108" y="1048"/>
                  </a:cubicBezTo>
                  <a:cubicBezTo>
                    <a:pt x="2108"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
            <p:cNvSpPr/>
            <p:nvPr/>
          </p:nvSpPr>
          <p:spPr>
            <a:xfrm>
              <a:off x="27173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19" y="2096"/>
                    <a:pt x="2096" y="1619"/>
                    <a:pt x="2096" y="1048"/>
                  </a:cubicBezTo>
                  <a:cubicBezTo>
                    <a:pt x="2096" y="464"/>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
            <p:cNvSpPr/>
            <p:nvPr/>
          </p:nvSpPr>
          <p:spPr>
            <a:xfrm>
              <a:off x="28188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
            <p:cNvSpPr/>
            <p:nvPr/>
          </p:nvSpPr>
          <p:spPr>
            <a:xfrm>
              <a:off x="2920300" y="3217500"/>
              <a:ext cx="52400" cy="52400"/>
            </a:xfrm>
            <a:custGeom>
              <a:avLst/>
              <a:gdLst/>
              <a:ahLst/>
              <a:cxnLst/>
              <a:rect l="l" t="t" r="r" b="b"/>
              <a:pathLst>
                <a:path w="2096" h="2096" extrusionOk="0">
                  <a:moveTo>
                    <a:pt x="1048" y="0"/>
                  </a:moveTo>
                  <a:cubicBezTo>
                    <a:pt x="476" y="0"/>
                    <a:pt x="0" y="464"/>
                    <a:pt x="0" y="1048"/>
                  </a:cubicBezTo>
                  <a:cubicBezTo>
                    <a:pt x="0" y="1619"/>
                    <a:pt x="476" y="2096"/>
                    <a:pt x="1048" y="2096"/>
                  </a:cubicBezTo>
                  <a:cubicBezTo>
                    <a:pt x="1631" y="2096"/>
                    <a:pt x="2096" y="1619"/>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
            <p:cNvSpPr/>
            <p:nvPr/>
          </p:nvSpPr>
          <p:spPr>
            <a:xfrm>
              <a:off x="3021800" y="3217500"/>
              <a:ext cx="52700" cy="52400"/>
            </a:xfrm>
            <a:custGeom>
              <a:avLst/>
              <a:gdLst/>
              <a:ahLst/>
              <a:cxnLst/>
              <a:rect l="l" t="t" r="r" b="b"/>
              <a:pathLst>
                <a:path w="2108" h="2096" extrusionOk="0">
                  <a:moveTo>
                    <a:pt x="1048" y="0"/>
                  </a:moveTo>
                  <a:cubicBezTo>
                    <a:pt x="477" y="0"/>
                    <a:pt x="0" y="464"/>
                    <a:pt x="0" y="1048"/>
                  </a:cubicBezTo>
                  <a:cubicBezTo>
                    <a:pt x="0" y="1619"/>
                    <a:pt x="477" y="2096"/>
                    <a:pt x="1048" y="2096"/>
                  </a:cubicBezTo>
                  <a:cubicBezTo>
                    <a:pt x="1631" y="2096"/>
                    <a:pt x="2108" y="1619"/>
                    <a:pt x="2108" y="1048"/>
                  </a:cubicBezTo>
                  <a:cubicBezTo>
                    <a:pt x="2108"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
            <p:cNvSpPr/>
            <p:nvPr/>
          </p:nvSpPr>
          <p:spPr>
            <a:xfrm>
              <a:off x="31236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19" y="2096"/>
                    <a:pt x="2096" y="1619"/>
                    <a:pt x="2096" y="1048"/>
                  </a:cubicBezTo>
                  <a:cubicBezTo>
                    <a:pt x="2096" y="464"/>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
            <p:cNvSpPr/>
            <p:nvPr/>
          </p:nvSpPr>
          <p:spPr>
            <a:xfrm>
              <a:off x="32251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
            <p:cNvSpPr/>
            <p:nvPr/>
          </p:nvSpPr>
          <p:spPr>
            <a:xfrm>
              <a:off x="3326600" y="3217500"/>
              <a:ext cx="52700" cy="52400"/>
            </a:xfrm>
            <a:custGeom>
              <a:avLst/>
              <a:gdLst/>
              <a:ahLst/>
              <a:cxnLst/>
              <a:rect l="l" t="t" r="r" b="b"/>
              <a:pathLst>
                <a:path w="2108" h="2096" extrusionOk="0">
                  <a:moveTo>
                    <a:pt x="1048" y="0"/>
                  </a:moveTo>
                  <a:cubicBezTo>
                    <a:pt x="477" y="0"/>
                    <a:pt x="0" y="464"/>
                    <a:pt x="0" y="1048"/>
                  </a:cubicBezTo>
                  <a:cubicBezTo>
                    <a:pt x="0" y="1619"/>
                    <a:pt x="477" y="2096"/>
                    <a:pt x="1048" y="2096"/>
                  </a:cubicBezTo>
                  <a:cubicBezTo>
                    <a:pt x="1631" y="2096"/>
                    <a:pt x="2108" y="1619"/>
                    <a:pt x="2108" y="1048"/>
                  </a:cubicBezTo>
                  <a:cubicBezTo>
                    <a:pt x="2108"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
            <p:cNvSpPr/>
            <p:nvPr/>
          </p:nvSpPr>
          <p:spPr>
            <a:xfrm>
              <a:off x="34284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19" y="2096"/>
                    <a:pt x="2096" y="1619"/>
                    <a:pt x="2096" y="1048"/>
                  </a:cubicBezTo>
                  <a:cubicBezTo>
                    <a:pt x="2096" y="464"/>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
            <p:cNvSpPr/>
            <p:nvPr/>
          </p:nvSpPr>
          <p:spPr>
            <a:xfrm>
              <a:off x="35299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
            <p:cNvSpPr/>
            <p:nvPr/>
          </p:nvSpPr>
          <p:spPr>
            <a:xfrm>
              <a:off x="36314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
            <p:cNvSpPr/>
            <p:nvPr/>
          </p:nvSpPr>
          <p:spPr>
            <a:xfrm>
              <a:off x="3732900" y="3217500"/>
              <a:ext cx="52400" cy="52400"/>
            </a:xfrm>
            <a:custGeom>
              <a:avLst/>
              <a:gdLst/>
              <a:ahLst/>
              <a:cxnLst/>
              <a:rect l="l" t="t" r="r" b="b"/>
              <a:pathLst>
                <a:path w="2096" h="2096" extrusionOk="0">
                  <a:moveTo>
                    <a:pt x="1048" y="0"/>
                  </a:moveTo>
                  <a:cubicBezTo>
                    <a:pt x="477" y="0"/>
                    <a:pt x="0" y="464"/>
                    <a:pt x="0" y="1048"/>
                  </a:cubicBezTo>
                  <a:cubicBezTo>
                    <a:pt x="0" y="1619"/>
                    <a:pt x="477" y="2096"/>
                    <a:pt x="1048" y="2096"/>
                  </a:cubicBezTo>
                  <a:cubicBezTo>
                    <a:pt x="1631" y="2096"/>
                    <a:pt x="2096" y="1619"/>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
            <p:cNvSpPr/>
            <p:nvPr/>
          </p:nvSpPr>
          <p:spPr>
            <a:xfrm>
              <a:off x="38347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19" y="2096"/>
                    <a:pt x="2096" y="1619"/>
                    <a:pt x="2096" y="1048"/>
                  </a:cubicBezTo>
                  <a:cubicBezTo>
                    <a:pt x="2096" y="464"/>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
            <p:cNvSpPr/>
            <p:nvPr/>
          </p:nvSpPr>
          <p:spPr>
            <a:xfrm>
              <a:off x="39362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
            <p:cNvSpPr/>
            <p:nvPr/>
          </p:nvSpPr>
          <p:spPr>
            <a:xfrm>
              <a:off x="40377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
            <p:cNvSpPr/>
            <p:nvPr/>
          </p:nvSpPr>
          <p:spPr>
            <a:xfrm>
              <a:off x="4139200" y="3217500"/>
              <a:ext cx="52700" cy="52400"/>
            </a:xfrm>
            <a:custGeom>
              <a:avLst/>
              <a:gdLst/>
              <a:ahLst/>
              <a:cxnLst/>
              <a:rect l="l" t="t" r="r" b="b"/>
              <a:pathLst>
                <a:path w="2108" h="2096" extrusionOk="0">
                  <a:moveTo>
                    <a:pt x="1048" y="0"/>
                  </a:moveTo>
                  <a:cubicBezTo>
                    <a:pt x="477" y="0"/>
                    <a:pt x="0" y="464"/>
                    <a:pt x="0" y="1048"/>
                  </a:cubicBezTo>
                  <a:cubicBezTo>
                    <a:pt x="0" y="1619"/>
                    <a:pt x="477" y="2096"/>
                    <a:pt x="1048" y="2096"/>
                  </a:cubicBezTo>
                  <a:cubicBezTo>
                    <a:pt x="1631" y="2096"/>
                    <a:pt x="2108" y="1619"/>
                    <a:pt x="2108" y="1048"/>
                  </a:cubicBezTo>
                  <a:cubicBezTo>
                    <a:pt x="2108"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
            <p:cNvSpPr/>
            <p:nvPr/>
          </p:nvSpPr>
          <p:spPr>
            <a:xfrm>
              <a:off x="4240700" y="3217500"/>
              <a:ext cx="52700" cy="52400"/>
            </a:xfrm>
            <a:custGeom>
              <a:avLst/>
              <a:gdLst/>
              <a:ahLst/>
              <a:cxnLst/>
              <a:rect l="l" t="t" r="r" b="b"/>
              <a:pathLst>
                <a:path w="2108" h="2096" extrusionOk="0">
                  <a:moveTo>
                    <a:pt x="1060" y="0"/>
                  </a:moveTo>
                  <a:cubicBezTo>
                    <a:pt x="477" y="0"/>
                    <a:pt x="0" y="464"/>
                    <a:pt x="0" y="1048"/>
                  </a:cubicBezTo>
                  <a:cubicBezTo>
                    <a:pt x="0" y="1619"/>
                    <a:pt x="477" y="2096"/>
                    <a:pt x="1060" y="2096"/>
                  </a:cubicBezTo>
                  <a:cubicBezTo>
                    <a:pt x="1632" y="2096"/>
                    <a:pt x="2108" y="1619"/>
                    <a:pt x="2108" y="1048"/>
                  </a:cubicBezTo>
                  <a:cubicBezTo>
                    <a:pt x="2108" y="464"/>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
            <p:cNvSpPr/>
            <p:nvPr/>
          </p:nvSpPr>
          <p:spPr>
            <a:xfrm>
              <a:off x="43425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
            <p:cNvSpPr/>
            <p:nvPr/>
          </p:nvSpPr>
          <p:spPr>
            <a:xfrm>
              <a:off x="4444000" y="3217500"/>
              <a:ext cx="52400" cy="52400"/>
            </a:xfrm>
            <a:custGeom>
              <a:avLst/>
              <a:gdLst/>
              <a:ahLst/>
              <a:cxnLst/>
              <a:rect l="l" t="t" r="r" b="b"/>
              <a:pathLst>
                <a:path w="2096" h="2096" extrusionOk="0">
                  <a:moveTo>
                    <a:pt x="1048" y="0"/>
                  </a:moveTo>
                  <a:cubicBezTo>
                    <a:pt x="477" y="0"/>
                    <a:pt x="0" y="464"/>
                    <a:pt x="0" y="1048"/>
                  </a:cubicBezTo>
                  <a:cubicBezTo>
                    <a:pt x="0" y="1619"/>
                    <a:pt x="477" y="2096"/>
                    <a:pt x="1048" y="2096"/>
                  </a:cubicBezTo>
                  <a:cubicBezTo>
                    <a:pt x="1631" y="2096"/>
                    <a:pt x="2096" y="1619"/>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
            <p:cNvSpPr/>
            <p:nvPr/>
          </p:nvSpPr>
          <p:spPr>
            <a:xfrm>
              <a:off x="4545500" y="3217500"/>
              <a:ext cx="52700" cy="52400"/>
            </a:xfrm>
            <a:custGeom>
              <a:avLst/>
              <a:gdLst/>
              <a:ahLst/>
              <a:cxnLst/>
              <a:rect l="l" t="t" r="r" b="b"/>
              <a:pathLst>
                <a:path w="2108" h="2096" extrusionOk="0">
                  <a:moveTo>
                    <a:pt x="1060" y="0"/>
                  </a:moveTo>
                  <a:cubicBezTo>
                    <a:pt x="477" y="0"/>
                    <a:pt x="0" y="464"/>
                    <a:pt x="0" y="1048"/>
                  </a:cubicBezTo>
                  <a:cubicBezTo>
                    <a:pt x="0" y="1619"/>
                    <a:pt x="477" y="2096"/>
                    <a:pt x="1060" y="2096"/>
                  </a:cubicBezTo>
                  <a:cubicBezTo>
                    <a:pt x="1632" y="2096"/>
                    <a:pt x="2108" y="1619"/>
                    <a:pt x="2108" y="1048"/>
                  </a:cubicBezTo>
                  <a:cubicBezTo>
                    <a:pt x="2108" y="464"/>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
            <p:cNvSpPr/>
            <p:nvPr/>
          </p:nvSpPr>
          <p:spPr>
            <a:xfrm>
              <a:off x="46473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20" y="2096"/>
                    <a:pt x="2096" y="1619"/>
                    <a:pt x="2096" y="1048"/>
                  </a:cubicBezTo>
                  <a:cubicBezTo>
                    <a:pt x="2096" y="464"/>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
            <p:cNvSpPr/>
            <p:nvPr/>
          </p:nvSpPr>
          <p:spPr>
            <a:xfrm>
              <a:off x="47488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
            <p:cNvSpPr/>
            <p:nvPr/>
          </p:nvSpPr>
          <p:spPr>
            <a:xfrm>
              <a:off x="4850300" y="3217500"/>
              <a:ext cx="52400" cy="52400"/>
            </a:xfrm>
            <a:custGeom>
              <a:avLst/>
              <a:gdLst/>
              <a:ahLst/>
              <a:cxnLst/>
              <a:rect l="l" t="t" r="r" b="b"/>
              <a:pathLst>
                <a:path w="2096" h="2096" extrusionOk="0">
                  <a:moveTo>
                    <a:pt x="1048" y="0"/>
                  </a:moveTo>
                  <a:cubicBezTo>
                    <a:pt x="477" y="0"/>
                    <a:pt x="0" y="464"/>
                    <a:pt x="0" y="1048"/>
                  </a:cubicBezTo>
                  <a:cubicBezTo>
                    <a:pt x="0" y="1619"/>
                    <a:pt x="477" y="2096"/>
                    <a:pt x="1048" y="2096"/>
                  </a:cubicBezTo>
                  <a:cubicBezTo>
                    <a:pt x="1632" y="2096"/>
                    <a:pt x="2096" y="1619"/>
                    <a:pt x="2096" y="1048"/>
                  </a:cubicBezTo>
                  <a:cubicBezTo>
                    <a:pt x="2096"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
            <p:cNvSpPr/>
            <p:nvPr/>
          </p:nvSpPr>
          <p:spPr>
            <a:xfrm>
              <a:off x="4951800" y="3217500"/>
              <a:ext cx="52700" cy="52400"/>
            </a:xfrm>
            <a:custGeom>
              <a:avLst/>
              <a:gdLst/>
              <a:ahLst/>
              <a:cxnLst/>
              <a:rect l="l" t="t" r="r" b="b"/>
              <a:pathLst>
                <a:path w="2108" h="2096" extrusionOk="0">
                  <a:moveTo>
                    <a:pt x="1048" y="0"/>
                  </a:moveTo>
                  <a:cubicBezTo>
                    <a:pt x="477" y="0"/>
                    <a:pt x="0" y="464"/>
                    <a:pt x="0" y="1048"/>
                  </a:cubicBezTo>
                  <a:cubicBezTo>
                    <a:pt x="0" y="1619"/>
                    <a:pt x="477" y="2096"/>
                    <a:pt x="1048" y="2096"/>
                  </a:cubicBezTo>
                  <a:cubicBezTo>
                    <a:pt x="1632" y="2096"/>
                    <a:pt x="2108" y="1619"/>
                    <a:pt x="2108" y="1048"/>
                  </a:cubicBezTo>
                  <a:cubicBezTo>
                    <a:pt x="2108"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
            <p:cNvSpPr/>
            <p:nvPr/>
          </p:nvSpPr>
          <p:spPr>
            <a:xfrm>
              <a:off x="50536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20" y="2096"/>
                    <a:pt x="2096" y="1619"/>
                    <a:pt x="2096" y="1048"/>
                  </a:cubicBezTo>
                  <a:cubicBezTo>
                    <a:pt x="2096" y="464"/>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
            <p:cNvSpPr/>
            <p:nvPr/>
          </p:nvSpPr>
          <p:spPr>
            <a:xfrm>
              <a:off x="51551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2" y="2096"/>
                    <a:pt x="2096" y="1619"/>
                    <a:pt x="2096" y="1048"/>
                  </a:cubicBezTo>
                  <a:cubicBezTo>
                    <a:pt x="2096"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
            <p:cNvSpPr/>
            <p:nvPr/>
          </p:nvSpPr>
          <p:spPr>
            <a:xfrm>
              <a:off x="5256600" y="3217500"/>
              <a:ext cx="52400" cy="52400"/>
            </a:xfrm>
            <a:custGeom>
              <a:avLst/>
              <a:gdLst/>
              <a:ahLst/>
              <a:cxnLst/>
              <a:rect l="l" t="t" r="r" b="b"/>
              <a:pathLst>
                <a:path w="2096" h="2096" extrusionOk="0">
                  <a:moveTo>
                    <a:pt x="1048" y="0"/>
                  </a:moveTo>
                  <a:cubicBezTo>
                    <a:pt x="477" y="0"/>
                    <a:pt x="0" y="464"/>
                    <a:pt x="0" y="1048"/>
                  </a:cubicBezTo>
                  <a:cubicBezTo>
                    <a:pt x="0" y="1619"/>
                    <a:pt x="477" y="2096"/>
                    <a:pt x="1048" y="2096"/>
                  </a:cubicBezTo>
                  <a:cubicBezTo>
                    <a:pt x="1632" y="2096"/>
                    <a:pt x="2096" y="1619"/>
                    <a:pt x="2096" y="1048"/>
                  </a:cubicBezTo>
                  <a:cubicBezTo>
                    <a:pt x="2096"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
            <p:cNvSpPr/>
            <p:nvPr/>
          </p:nvSpPr>
          <p:spPr>
            <a:xfrm>
              <a:off x="53584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20" y="2096"/>
                    <a:pt x="2096" y="1619"/>
                    <a:pt x="2096" y="1048"/>
                  </a:cubicBezTo>
                  <a:cubicBezTo>
                    <a:pt x="2096" y="464"/>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
            <p:cNvSpPr/>
            <p:nvPr/>
          </p:nvSpPr>
          <p:spPr>
            <a:xfrm>
              <a:off x="54599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2" y="2096"/>
                    <a:pt x="2096" y="1619"/>
                    <a:pt x="2096" y="1048"/>
                  </a:cubicBezTo>
                  <a:cubicBezTo>
                    <a:pt x="2096"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
            <p:cNvSpPr/>
            <p:nvPr/>
          </p:nvSpPr>
          <p:spPr>
            <a:xfrm>
              <a:off x="55614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2" y="2096"/>
                    <a:pt x="2096" y="1619"/>
                    <a:pt x="2096" y="1048"/>
                  </a:cubicBezTo>
                  <a:cubicBezTo>
                    <a:pt x="2096"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
            <p:cNvSpPr/>
            <p:nvPr/>
          </p:nvSpPr>
          <p:spPr>
            <a:xfrm>
              <a:off x="5662900" y="3217500"/>
              <a:ext cx="52400" cy="52400"/>
            </a:xfrm>
            <a:custGeom>
              <a:avLst/>
              <a:gdLst/>
              <a:ahLst/>
              <a:cxnLst/>
              <a:rect l="l" t="t" r="r" b="b"/>
              <a:pathLst>
                <a:path w="2096" h="2096" extrusionOk="0">
                  <a:moveTo>
                    <a:pt x="1048" y="0"/>
                  </a:moveTo>
                  <a:cubicBezTo>
                    <a:pt x="477" y="0"/>
                    <a:pt x="0" y="464"/>
                    <a:pt x="0" y="1048"/>
                  </a:cubicBezTo>
                  <a:cubicBezTo>
                    <a:pt x="0" y="1619"/>
                    <a:pt x="477" y="2096"/>
                    <a:pt x="1048" y="2096"/>
                  </a:cubicBezTo>
                  <a:cubicBezTo>
                    <a:pt x="1632" y="2096"/>
                    <a:pt x="2096" y="1619"/>
                    <a:pt x="2096" y="1048"/>
                  </a:cubicBezTo>
                  <a:cubicBezTo>
                    <a:pt x="2096"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
            <p:cNvSpPr/>
            <p:nvPr/>
          </p:nvSpPr>
          <p:spPr>
            <a:xfrm>
              <a:off x="5764400" y="3217500"/>
              <a:ext cx="52700" cy="52400"/>
            </a:xfrm>
            <a:custGeom>
              <a:avLst/>
              <a:gdLst/>
              <a:ahLst/>
              <a:cxnLst/>
              <a:rect l="l" t="t" r="r" b="b"/>
              <a:pathLst>
                <a:path w="2108" h="2096" extrusionOk="0">
                  <a:moveTo>
                    <a:pt x="1060" y="0"/>
                  </a:moveTo>
                  <a:cubicBezTo>
                    <a:pt x="477" y="0"/>
                    <a:pt x="0" y="464"/>
                    <a:pt x="0" y="1048"/>
                  </a:cubicBezTo>
                  <a:cubicBezTo>
                    <a:pt x="0" y="1619"/>
                    <a:pt x="477" y="2096"/>
                    <a:pt x="1060" y="2096"/>
                  </a:cubicBezTo>
                  <a:cubicBezTo>
                    <a:pt x="1632" y="2096"/>
                    <a:pt x="2108" y="1619"/>
                    <a:pt x="2108" y="1048"/>
                  </a:cubicBezTo>
                  <a:cubicBezTo>
                    <a:pt x="2108" y="464"/>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
            <p:cNvSpPr/>
            <p:nvPr/>
          </p:nvSpPr>
          <p:spPr>
            <a:xfrm>
              <a:off x="58662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2" y="2096"/>
                    <a:pt x="2096" y="1619"/>
                    <a:pt x="2096" y="1048"/>
                  </a:cubicBezTo>
                  <a:cubicBezTo>
                    <a:pt x="2096"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
            <p:cNvSpPr/>
            <p:nvPr/>
          </p:nvSpPr>
          <p:spPr>
            <a:xfrm>
              <a:off x="59677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2" y="2096"/>
                    <a:pt x="2096" y="1619"/>
                    <a:pt x="2096" y="1048"/>
                  </a:cubicBezTo>
                  <a:cubicBezTo>
                    <a:pt x="2096"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
            <p:cNvSpPr/>
            <p:nvPr/>
          </p:nvSpPr>
          <p:spPr>
            <a:xfrm>
              <a:off x="6069200" y="3217500"/>
              <a:ext cx="52700" cy="52400"/>
            </a:xfrm>
            <a:custGeom>
              <a:avLst/>
              <a:gdLst/>
              <a:ahLst/>
              <a:cxnLst/>
              <a:rect l="l" t="t" r="r" b="b"/>
              <a:pathLst>
                <a:path w="2108" h="2096" extrusionOk="0">
                  <a:moveTo>
                    <a:pt x="1048" y="0"/>
                  </a:moveTo>
                  <a:cubicBezTo>
                    <a:pt x="477" y="0"/>
                    <a:pt x="0" y="464"/>
                    <a:pt x="0" y="1048"/>
                  </a:cubicBezTo>
                  <a:cubicBezTo>
                    <a:pt x="0" y="1619"/>
                    <a:pt x="477" y="2096"/>
                    <a:pt x="1048" y="2096"/>
                  </a:cubicBezTo>
                  <a:cubicBezTo>
                    <a:pt x="1632" y="2096"/>
                    <a:pt x="2108" y="1619"/>
                    <a:pt x="2108" y="1048"/>
                  </a:cubicBezTo>
                  <a:cubicBezTo>
                    <a:pt x="2108"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
            <p:cNvSpPr/>
            <p:nvPr/>
          </p:nvSpPr>
          <p:spPr>
            <a:xfrm>
              <a:off x="61710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20" y="2096"/>
                    <a:pt x="2096" y="1619"/>
                    <a:pt x="2096" y="1048"/>
                  </a:cubicBezTo>
                  <a:cubicBezTo>
                    <a:pt x="2096" y="464"/>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
            <p:cNvSpPr/>
            <p:nvPr/>
          </p:nvSpPr>
          <p:spPr>
            <a:xfrm>
              <a:off x="62725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2" y="2096"/>
                    <a:pt x="2096" y="1619"/>
                    <a:pt x="2096" y="1048"/>
                  </a:cubicBezTo>
                  <a:cubicBezTo>
                    <a:pt x="2096"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
            <p:cNvSpPr/>
            <p:nvPr/>
          </p:nvSpPr>
          <p:spPr>
            <a:xfrm>
              <a:off x="6374000" y="3217500"/>
              <a:ext cx="52400" cy="52400"/>
            </a:xfrm>
            <a:custGeom>
              <a:avLst/>
              <a:gdLst/>
              <a:ahLst/>
              <a:cxnLst/>
              <a:rect l="l" t="t" r="r" b="b"/>
              <a:pathLst>
                <a:path w="2096" h="2096" extrusionOk="0">
                  <a:moveTo>
                    <a:pt x="1048" y="0"/>
                  </a:moveTo>
                  <a:cubicBezTo>
                    <a:pt x="477" y="0"/>
                    <a:pt x="0" y="464"/>
                    <a:pt x="0" y="1048"/>
                  </a:cubicBezTo>
                  <a:cubicBezTo>
                    <a:pt x="0" y="1619"/>
                    <a:pt x="477" y="2096"/>
                    <a:pt x="1048" y="2096"/>
                  </a:cubicBezTo>
                  <a:cubicBezTo>
                    <a:pt x="1632" y="2096"/>
                    <a:pt x="2096" y="1619"/>
                    <a:pt x="2096" y="1048"/>
                  </a:cubicBezTo>
                  <a:cubicBezTo>
                    <a:pt x="2096"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
            <p:cNvSpPr/>
            <p:nvPr/>
          </p:nvSpPr>
          <p:spPr>
            <a:xfrm>
              <a:off x="6475500" y="3217500"/>
              <a:ext cx="52700" cy="52400"/>
            </a:xfrm>
            <a:custGeom>
              <a:avLst/>
              <a:gdLst/>
              <a:ahLst/>
              <a:cxnLst/>
              <a:rect l="l" t="t" r="r" b="b"/>
              <a:pathLst>
                <a:path w="2108" h="2096" extrusionOk="0">
                  <a:moveTo>
                    <a:pt x="1048" y="0"/>
                  </a:moveTo>
                  <a:cubicBezTo>
                    <a:pt x="477" y="0"/>
                    <a:pt x="0" y="464"/>
                    <a:pt x="0" y="1048"/>
                  </a:cubicBezTo>
                  <a:cubicBezTo>
                    <a:pt x="0" y="1619"/>
                    <a:pt x="477" y="2096"/>
                    <a:pt x="1048" y="2096"/>
                  </a:cubicBezTo>
                  <a:cubicBezTo>
                    <a:pt x="1632" y="2096"/>
                    <a:pt x="2108" y="1619"/>
                    <a:pt x="2108" y="1048"/>
                  </a:cubicBezTo>
                  <a:cubicBezTo>
                    <a:pt x="2108"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
            <p:cNvSpPr/>
            <p:nvPr/>
          </p:nvSpPr>
          <p:spPr>
            <a:xfrm>
              <a:off x="65773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20" y="2096"/>
                    <a:pt x="2096" y="1619"/>
                    <a:pt x="2096" y="1048"/>
                  </a:cubicBezTo>
                  <a:cubicBezTo>
                    <a:pt x="2096" y="464"/>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
            <p:cNvSpPr/>
            <p:nvPr/>
          </p:nvSpPr>
          <p:spPr>
            <a:xfrm>
              <a:off x="66788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2" y="2096"/>
                    <a:pt x="2096" y="1619"/>
                    <a:pt x="2096" y="1048"/>
                  </a:cubicBezTo>
                  <a:cubicBezTo>
                    <a:pt x="2096"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
            <p:cNvSpPr/>
            <p:nvPr/>
          </p:nvSpPr>
          <p:spPr>
            <a:xfrm>
              <a:off x="6780300" y="3217500"/>
              <a:ext cx="52400" cy="52400"/>
            </a:xfrm>
            <a:custGeom>
              <a:avLst/>
              <a:gdLst/>
              <a:ahLst/>
              <a:cxnLst/>
              <a:rect l="l" t="t" r="r" b="b"/>
              <a:pathLst>
                <a:path w="2096" h="2096" extrusionOk="0">
                  <a:moveTo>
                    <a:pt x="1048" y="0"/>
                  </a:moveTo>
                  <a:cubicBezTo>
                    <a:pt x="477" y="0"/>
                    <a:pt x="0" y="464"/>
                    <a:pt x="0" y="1048"/>
                  </a:cubicBezTo>
                  <a:cubicBezTo>
                    <a:pt x="0" y="1619"/>
                    <a:pt x="477" y="2096"/>
                    <a:pt x="1048" y="2096"/>
                  </a:cubicBezTo>
                  <a:cubicBezTo>
                    <a:pt x="1632" y="2096"/>
                    <a:pt x="2096" y="1619"/>
                    <a:pt x="2096" y="1048"/>
                  </a:cubicBezTo>
                  <a:cubicBezTo>
                    <a:pt x="2096"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
            <p:cNvSpPr/>
            <p:nvPr/>
          </p:nvSpPr>
          <p:spPr>
            <a:xfrm>
              <a:off x="6881800" y="3217500"/>
              <a:ext cx="52700" cy="52400"/>
            </a:xfrm>
            <a:custGeom>
              <a:avLst/>
              <a:gdLst/>
              <a:ahLst/>
              <a:cxnLst/>
              <a:rect l="l" t="t" r="r" b="b"/>
              <a:pathLst>
                <a:path w="2108" h="2096" extrusionOk="0">
                  <a:moveTo>
                    <a:pt x="1060" y="0"/>
                  </a:moveTo>
                  <a:cubicBezTo>
                    <a:pt x="477" y="0"/>
                    <a:pt x="1" y="464"/>
                    <a:pt x="1" y="1048"/>
                  </a:cubicBezTo>
                  <a:cubicBezTo>
                    <a:pt x="1" y="1619"/>
                    <a:pt x="477" y="2096"/>
                    <a:pt x="1060" y="2096"/>
                  </a:cubicBezTo>
                  <a:cubicBezTo>
                    <a:pt x="1632" y="2096"/>
                    <a:pt x="2108" y="1619"/>
                    <a:pt x="2108" y="1048"/>
                  </a:cubicBezTo>
                  <a:cubicBezTo>
                    <a:pt x="2108" y="464"/>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
            <p:cNvSpPr/>
            <p:nvPr/>
          </p:nvSpPr>
          <p:spPr>
            <a:xfrm>
              <a:off x="69836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20" y="2096"/>
                    <a:pt x="2096" y="1619"/>
                    <a:pt x="2096" y="1048"/>
                  </a:cubicBezTo>
                  <a:cubicBezTo>
                    <a:pt x="2096" y="464"/>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
            <p:cNvSpPr/>
            <p:nvPr/>
          </p:nvSpPr>
          <p:spPr>
            <a:xfrm>
              <a:off x="70851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2" y="2096"/>
                    <a:pt x="2096" y="1619"/>
                    <a:pt x="2096" y="1048"/>
                  </a:cubicBezTo>
                  <a:cubicBezTo>
                    <a:pt x="2096"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
            <p:cNvSpPr/>
            <p:nvPr/>
          </p:nvSpPr>
          <p:spPr>
            <a:xfrm>
              <a:off x="7186600" y="3217500"/>
              <a:ext cx="52400" cy="52400"/>
            </a:xfrm>
            <a:custGeom>
              <a:avLst/>
              <a:gdLst/>
              <a:ahLst/>
              <a:cxnLst/>
              <a:rect l="l" t="t" r="r" b="b"/>
              <a:pathLst>
                <a:path w="2096" h="2096" extrusionOk="0">
                  <a:moveTo>
                    <a:pt x="1048" y="0"/>
                  </a:moveTo>
                  <a:cubicBezTo>
                    <a:pt x="477" y="0"/>
                    <a:pt x="1" y="464"/>
                    <a:pt x="1" y="1048"/>
                  </a:cubicBezTo>
                  <a:cubicBezTo>
                    <a:pt x="1" y="1619"/>
                    <a:pt x="477" y="2096"/>
                    <a:pt x="1048" y="2096"/>
                  </a:cubicBezTo>
                  <a:cubicBezTo>
                    <a:pt x="1632" y="2096"/>
                    <a:pt x="2096" y="1619"/>
                    <a:pt x="2096" y="1048"/>
                  </a:cubicBezTo>
                  <a:cubicBezTo>
                    <a:pt x="2096" y="464"/>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
            <p:cNvSpPr/>
            <p:nvPr/>
          </p:nvSpPr>
          <p:spPr>
            <a:xfrm>
              <a:off x="72884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20" y="2096"/>
                    <a:pt x="2096" y="1619"/>
                    <a:pt x="2096" y="1048"/>
                  </a:cubicBezTo>
                  <a:cubicBezTo>
                    <a:pt x="2096" y="464"/>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
            <p:cNvSpPr/>
            <p:nvPr/>
          </p:nvSpPr>
          <p:spPr>
            <a:xfrm>
              <a:off x="279200" y="337257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7" y="1631"/>
                    <a:pt x="2107" y="1048"/>
                  </a:cubicBezTo>
                  <a:cubicBezTo>
                    <a:pt x="2107"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
            <p:cNvSpPr/>
            <p:nvPr/>
          </p:nvSpPr>
          <p:spPr>
            <a:xfrm>
              <a:off x="380700" y="3372575"/>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
            <p:cNvSpPr/>
            <p:nvPr/>
          </p:nvSpPr>
          <p:spPr>
            <a:xfrm>
              <a:off x="4825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
            <p:cNvSpPr/>
            <p:nvPr/>
          </p:nvSpPr>
          <p:spPr>
            <a:xfrm>
              <a:off x="584000" y="337257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
            <p:cNvSpPr/>
            <p:nvPr/>
          </p:nvSpPr>
          <p:spPr>
            <a:xfrm>
              <a:off x="685500" y="337257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
            <p:cNvSpPr/>
            <p:nvPr/>
          </p:nvSpPr>
          <p:spPr>
            <a:xfrm>
              <a:off x="7873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
            <p:cNvSpPr/>
            <p:nvPr/>
          </p:nvSpPr>
          <p:spPr>
            <a:xfrm>
              <a:off x="8888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
            <p:cNvSpPr/>
            <p:nvPr/>
          </p:nvSpPr>
          <p:spPr>
            <a:xfrm>
              <a:off x="990300" y="337257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
            <p:cNvSpPr/>
            <p:nvPr/>
          </p:nvSpPr>
          <p:spPr>
            <a:xfrm>
              <a:off x="1091800" y="3372575"/>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
            <p:cNvSpPr/>
            <p:nvPr/>
          </p:nvSpPr>
          <p:spPr>
            <a:xfrm>
              <a:off x="11936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
            <p:cNvSpPr/>
            <p:nvPr/>
          </p:nvSpPr>
          <p:spPr>
            <a:xfrm>
              <a:off x="12951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
            <p:cNvSpPr/>
            <p:nvPr/>
          </p:nvSpPr>
          <p:spPr>
            <a:xfrm>
              <a:off x="1396600" y="337257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
            <p:cNvSpPr/>
            <p:nvPr/>
          </p:nvSpPr>
          <p:spPr>
            <a:xfrm>
              <a:off x="14984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
            <p:cNvSpPr/>
            <p:nvPr/>
          </p:nvSpPr>
          <p:spPr>
            <a:xfrm>
              <a:off x="15999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
            <p:cNvSpPr/>
            <p:nvPr/>
          </p:nvSpPr>
          <p:spPr>
            <a:xfrm>
              <a:off x="17014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
            <p:cNvSpPr/>
            <p:nvPr/>
          </p:nvSpPr>
          <p:spPr>
            <a:xfrm>
              <a:off x="1802900" y="337257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
            <p:cNvSpPr/>
            <p:nvPr/>
          </p:nvSpPr>
          <p:spPr>
            <a:xfrm>
              <a:off x="1904400" y="3372575"/>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
            <p:cNvSpPr/>
            <p:nvPr/>
          </p:nvSpPr>
          <p:spPr>
            <a:xfrm>
              <a:off x="20062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
            <p:cNvSpPr/>
            <p:nvPr/>
          </p:nvSpPr>
          <p:spPr>
            <a:xfrm>
              <a:off x="21077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
            <p:cNvSpPr/>
            <p:nvPr/>
          </p:nvSpPr>
          <p:spPr>
            <a:xfrm>
              <a:off x="2209200" y="337257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
            <p:cNvSpPr/>
            <p:nvPr/>
          </p:nvSpPr>
          <p:spPr>
            <a:xfrm>
              <a:off x="23110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
            <p:cNvSpPr/>
            <p:nvPr/>
          </p:nvSpPr>
          <p:spPr>
            <a:xfrm>
              <a:off x="24125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
            <p:cNvSpPr/>
            <p:nvPr/>
          </p:nvSpPr>
          <p:spPr>
            <a:xfrm>
              <a:off x="2514000" y="337257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
            <p:cNvSpPr/>
            <p:nvPr/>
          </p:nvSpPr>
          <p:spPr>
            <a:xfrm>
              <a:off x="2615500" y="337257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
            <p:cNvSpPr/>
            <p:nvPr/>
          </p:nvSpPr>
          <p:spPr>
            <a:xfrm>
              <a:off x="27173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
            <p:cNvSpPr/>
            <p:nvPr/>
          </p:nvSpPr>
          <p:spPr>
            <a:xfrm>
              <a:off x="28188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
            <p:cNvSpPr/>
            <p:nvPr/>
          </p:nvSpPr>
          <p:spPr>
            <a:xfrm>
              <a:off x="2920300" y="337257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
            <p:cNvSpPr/>
            <p:nvPr/>
          </p:nvSpPr>
          <p:spPr>
            <a:xfrm>
              <a:off x="3021800" y="337257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
            <p:cNvSpPr/>
            <p:nvPr/>
          </p:nvSpPr>
          <p:spPr>
            <a:xfrm>
              <a:off x="31236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
            <p:cNvSpPr/>
            <p:nvPr/>
          </p:nvSpPr>
          <p:spPr>
            <a:xfrm>
              <a:off x="32251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
            <p:cNvSpPr/>
            <p:nvPr/>
          </p:nvSpPr>
          <p:spPr>
            <a:xfrm>
              <a:off x="3326600" y="337257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
            <p:cNvSpPr/>
            <p:nvPr/>
          </p:nvSpPr>
          <p:spPr>
            <a:xfrm>
              <a:off x="34284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
            <p:cNvSpPr/>
            <p:nvPr/>
          </p:nvSpPr>
          <p:spPr>
            <a:xfrm>
              <a:off x="35299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
            <p:cNvSpPr/>
            <p:nvPr/>
          </p:nvSpPr>
          <p:spPr>
            <a:xfrm>
              <a:off x="36314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
            <p:cNvSpPr/>
            <p:nvPr/>
          </p:nvSpPr>
          <p:spPr>
            <a:xfrm>
              <a:off x="3732900" y="337257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
            <p:cNvSpPr/>
            <p:nvPr/>
          </p:nvSpPr>
          <p:spPr>
            <a:xfrm>
              <a:off x="38347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
            <p:cNvSpPr/>
            <p:nvPr/>
          </p:nvSpPr>
          <p:spPr>
            <a:xfrm>
              <a:off x="39362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
            <p:cNvSpPr/>
            <p:nvPr/>
          </p:nvSpPr>
          <p:spPr>
            <a:xfrm>
              <a:off x="40377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
            <p:cNvSpPr/>
            <p:nvPr/>
          </p:nvSpPr>
          <p:spPr>
            <a:xfrm>
              <a:off x="4139200" y="337257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
            <p:cNvSpPr/>
            <p:nvPr/>
          </p:nvSpPr>
          <p:spPr>
            <a:xfrm>
              <a:off x="4240700" y="3372575"/>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
            <p:cNvSpPr/>
            <p:nvPr/>
          </p:nvSpPr>
          <p:spPr>
            <a:xfrm>
              <a:off x="43425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
            <p:cNvSpPr/>
            <p:nvPr/>
          </p:nvSpPr>
          <p:spPr>
            <a:xfrm>
              <a:off x="4444000" y="337257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
            <p:cNvSpPr/>
            <p:nvPr/>
          </p:nvSpPr>
          <p:spPr>
            <a:xfrm>
              <a:off x="4545500" y="3372575"/>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
            <p:cNvSpPr/>
            <p:nvPr/>
          </p:nvSpPr>
          <p:spPr>
            <a:xfrm>
              <a:off x="46473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
            <p:cNvSpPr/>
            <p:nvPr/>
          </p:nvSpPr>
          <p:spPr>
            <a:xfrm>
              <a:off x="47488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
            <p:cNvSpPr/>
            <p:nvPr/>
          </p:nvSpPr>
          <p:spPr>
            <a:xfrm>
              <a:off x="4850300" y="337257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
            <p:cNvSpPr/>
            <p:nvPr/>
          </p:nvSpPr>
          <p:spPr>
            <a:xfrm>
              <a:off x="4951800" y="337257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
            <p:cNvSpPr/>
            <p:nvPr/>
          </p:nvSpPr>
          <p:spPr>
            <a:xfrm>
              <a:off x="50536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
            <p:cNvSpPr/>
            <p:nvPr/>
          </p:nvSpPr>
          <p:spPr>
            <a:xfrm>
              <a:off x="51551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
            <p:cNvSpPr/>
            <p:nvPr/>
          </p:nvSpPr>
          <p:spPr>
            <a:xfrm>
              <a:off x="5256600" y="337257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
            <p:cNvSpPr/>
            <p:nvPr/>
          </p:nvSpPr>
          <p:spPr>
            <a:xfrm>
              <a:off x="53584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
            <p:cNvSpPr/>
            <p:nvPr/>
          </p:nvSpPr>
          <p:spPr>
            <a:xfrm>
              <a:off x="54599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
            <p:cNvSpPr/>
            <p:nvPr/>
          </p:nvSpPr>
          <p:spPr>
            <a:xfrm>
              <a:off x="55614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
            <p:cNvSpPr/>
            <p:nvPr/>
          </p:nvSpPr>
          <p:spPr>
            <a:xfrm>
              <a:off x="5662900" y="337257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
            <p:cNvSpPr/>
            <p:nvPr/>
          </p:nvSpPr>
          <p:spPr>
            <a:xfrm>
              <a:off x="5764400" y="3372575"/>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
            <p:cNvSpPr/>
            <p:nvPr/>
          </p:nvSpPr>
          <p:spPr>
            <a:xfrm>
              <a:off x="58662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
            <p:cNvSpPr/>
            <p:nvPr/>
          </p:nvSpPr>
          <p:spPr>
            <a:xfrm>
              <a:off x="59677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
            <p:cNvSpPr/>
            <p:nvPr/>
          </p:nvSpPr>
          <p:spPr>
            <a:xfrm>
              <a:off x="6069200" y="337257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
            <p:cNvSpPr/>
            <p:nvPr/>
          </p:nvSpPr>
          <p:spPr>
            <a:xfrm>
              <a:off x="61710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
            <p:cNvSpPr/>
            <p:nvPr/>
          </p:nvSpPr>
          <p:spPr>
            <a:xfrm>
              <a:off x="62725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
            <p:cNvSpPr/>
            <p:nvPr/>
          </p:nvSpPr>
          <p:spPr>
            <a:xfrm>
              <a:off x="6374000" y="337257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
            <p:cNvSpPr/>
            <p:nvPr/>
          </p:nvSpPr>
          <p:spPr>
            <a:xfrm>
              <a:off x="6475500" y="337257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
            <p:cNvSpPr/>
            <p:nvPr/>
          </p:nvSpPr>
          <p:spPr>
            <a:xfrm>
              <a:off x="65773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
            <p:cNvSpPr/>
            <p:nvPr/>
          </p:nvSpPr>
          <p:spPr>
            <a:xfrm>
              <a:off x="66788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
            <p:cNvSpPr/>
            <p:nvPr/>
          </p:nvSpPr>
          <p:spPr>
            <a:xfrm>
              <a:off x="6780300" y="337257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
            <p:cNvSpPr/>
            <p:nvPr/>
          </p:nvSpPr>
          <p:spPr>
            <a:xfrm>
              <a:off x="6881800" y="3372575"/>
              <a:ext cx="52700" cy="52400"/>
            </a:xfrm>
            <a:custGeom>
              <a:avLst/>
              <a:gdLst/>
              <a:ahLst/>
              <a:cxnLst/>
              <a:rect l="l" t="t" r="r" b="b"/>
              <a:pathLst>
                <a:path w="2108" h="2096" extrusionOk="0">
                  <a:moveTo>
                    <a:pt x="1060" y="0"/>
                  </a:moveTo>
                  <a:cubicBezTo>
                    <a:pt x="477" y="0"/>
                    <a:pt x="1" y="465"/>
                    <a:pt x="1" y="1048"/>
                  </a:cubicBezTo>
                  <a:cubicBezTo>
                    <a:pt x="1" y="1631"/>
                    <a:pt x="477" y="2096"/>
                    <a:pt x="1060" y="2096"/>
                  </a:cubicBezTo>
                  <a:cubicBezTo>
                    <a:pt x="1632" y="2096"/>
                    <a:pt x="2108" y="1631"/>
                    <a:pt x="2108" y="1048"/>
                  </a:cubicBezTo>
                  <a:cubicBezTo>
                    <a:pt x="2108" y="465"/>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
            <p:cNvSpPr/>
            <p:nvPr/>
          </p:nvSpPr>
          <p:spPr>
            <a:xfrm>
              <a:off x="69836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
            <p:cNvSpPr/>
            <p:nvPr/>
          </p:nvSpPr>
          <p:spPr>
            <a:xfrm>
              <a:off x="70851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
            <p:cNvSpPr/>
            <p:nvPr/>
          </p:nvSpPr>
          <p:spPr>
            <a:xfrm>
              <a:off x="7186600" y="3372575"/>
              <a:ext cx="52400" cy="52400"/>
            </a:xfrm>
            <a:custGeom>
              <a:avLst/>
              <a:gdLst/>
              <a:ahLst/>
              <a:cxnLst/>
              <a:rect l="l" t="t" r="r" b="b"/>
              <a:pathLst>
                <a:path w="2096" h="2096" extrusionOk="0">
                  <a:moveTo>
                    <a:pt x="1048" y="0"/>
                  </a:moveTo>
                  <a:cubicBezTo>
                    <a:pt x="477" y="0"/>
                    <a:pt x="1" y="465"/>
                    <a:pt x="1" y="1048"/>
                  </a:cubicBezTo>
                  <a:cubicBezTo>
                    <a:pt x="1" y="1631"/>
                    <a:pt x="477" y="2096"/>
                    <a:pt x="1048" y="2096"/>
                  </a:cubicBezTo>
                  <a:cubicBezTo>
                    <a:pt x="1632" y="2096"/>
                    <a:pt x="2096" y="1631"/>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
            <p:cNvSpPr/>
            <p:nvPr/>
          </p:nvSpPr>
          <p:spPr>
            <a:xfrm>
              <a:off x="72884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
            <p:cNvSpPr/>
            <p:nvPr/>
          </p:nvSpPr>
          <p:spPr>
            <a:xfrm>
              <a:off x="279200" y="3527650"/>
              <a:ext cx="52700" cy="52400"/>
            </a:xfrm>
            <a:custGeom>
              <a:avLst/>
              <a:gdLst/>
              <a:ahLst/>
              <a:cxnLst/>
              <a:rect l="l" t="t" r="r" b="b"/>
              <a:pathLst>
                <a:path w="2108" h="2096" extrusionOk="0">
                  <a:moveTo>
                    <a:pt x="1048" y="0"/>
                  </a:moveTo>
                  <a:cubicBezTo>
                    <a:pt x="476" y="0"/>
                    <a:pt x="0" y="465"/>
                    <a:pt x="0" y="1048"/>
                  </a:cubicBezTo>
                  <a:cubicBezTo>
                    <a:pt x="0" y="1632"/>
                    <a:pt x="476" y="2096"/>
                    <a:pt x="1048" y="2096"/>
                  </a:cubicBezTo>
                  <a:cubicBezTo>
                    <a:pt x="1631" y="2096"/>
                    <a:pt x="2107" y="1632"/>
                    <a:pt x="2107" y="1048"/>
                  </a:cubicBezTo>
                  <a:cubicBezTo>
                    <a:pt x="2107"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
            <p:cNvSpPr/>
            <p:nvPr/>
          </p:nvSpPr>
          <p:spPr>
            <a:xfrm>
              <a:off x="380700" y="3527650"/>
              <a:ext cx="52700" cy="52400"/>
            </a:xfrm>
            <a:custGeom>
              <a:avLst/>
              <a:gdLst/>
              <a:ahLst/>
              <a:cxnLst/>
              <a:rect l="l" t="t" r="r" b="b"/>
              <a:pathLst>
                <a:path w="2108" h="2096" extrusionOk="0">
                  <a:moveTo>
                    <a:pt x="1060" y="0"/>
                  </a:moveTo>
                  <a:cubicBezTo>
                    <a:pt x="476" y="0"/>
                    <a:pt x="0" y="465"/>
                    <a:pt x="0" y="1048"/>
                  </a:cubicBezTo>
                  <a:cubicBezTo>
                    <a:pt x="0" y="1632"/>
                    <a:pt x="476" y="2096"/>
                    <a:pt x="1060" y="2096"/>
                  </a:cubicBezTo>
                  <a:cubicBezTo>
                    <a:pt x="1631" y="2096"/>
                    <a:pt x="2108" y="1632"/>
                    <a:pt x="2108" y="1048"/>
                  </a:cubicBezTo>
                  <a:cubicBezTo>
                    <a:pt x="2108" y="465"/>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
            <p:cNvSpPr/>
            <p:nvPr/>
          </p:nvSpPr>
          <p:spPr>
            <a:xfrm>
              <a:off x="4825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31" y="2096"/>
                    <a:pt x="2096" y="1632"/>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
            <p:cNvSpPr/>
            <p:nvPr/>
          </p:nvSpPr>
          <p:spPr>
            <a:xfrm>
              <a:off x="584000" y="3527650"/>
              <a:ext cx="52400" cy="52400"/>
            </a:xfrm>
            <a:custGeom>
              <a:avLst/>
              <a:gdLst/>
              <a:ahLst/>
              <a:cxnLst/>
              <a:rect l="l" t="t" r="r" b="b"/>
              <a:pathLst>
                <a:path w="2096" h="2096" extrusionOk="0">
                  <a:moveTo>
                    <a:pt x="1048" y="0"/>
                  </a:moveTo>
                  <a:cubicBezTo>
                    <a:pt x="476" y="0"/>
                    <a:pt x="0" y="465"/>
                    <a:pt x="0" y="1048"/>
                  </a:cubicBezTo>
                  <a:cubicBezTo>
                    <a:pt x="0" y="1632"/>
                    <a:pt x="476" y="2096"/>
                    <a:pt x="1048" y="2096"/>
                  </a:cubicBezTo>
                  <a:cubicBezTo>
                    <a:pt x="1631" y="2096"/>
                    <a:pt x="2096" y="1632"/>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
            <p:cNvSpPr/>
            <p:nvPr/>
          </p:nvSpPr>
          <p:spPr>
            <a:xfrm>
              <a:off x="685500" y="3527650"/>
              <a:ext cx="52700" cy="52400"/>
            </a:xfrm>
            <a:custGeom>
              <a:avLst/>
              <a:gdLst/>
              <a:ahLst/>
              <a:cxnLst/>
              <a:rect l="l" t="t" r="r" b="b"/>
              <a:pathLst>
                <a:path w="2108" h="2096" extrusionOk="0">
                  <a:moveTo>
                    <a:pt x="1048" y="0"/>
                  </a:moveTo>
                  <a:cubicBezTo>
                    <a:pt x="476" y="0"/>
                    <a:pt x="0" y="465"/>
                    <a:pt x="0" y="1048"/>
                  </a:cubicBezTo>
                  <a:cubicBezTo>
                    <a:pt x="0" y="1632"/>
                    <a:pt x="476" y="2096"/>
                    <a:pt x="1048" y="2096"/>
                  </a:cubicBezTo>
                  <a:cubicBezTo>
                    <a:pt x="1631" y="2096"/>
                    <a:pt x="2108" y="1632"/>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
            <p:cNvSpPr/>
            <p:nvPr/>
          </p:nvSpPr>
          <p:spPr>
            <a:xfrm>
              <a:off x="7873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19" y="2096"/>
                    <a:pt x="2096" y="1632"/>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
            <p:cNvSpPr/>
            <p:nvPr/>
          </p:nvSpPr>
          <p:spPr>
            <a:xfrm>
              <a:off x="8888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31" y="2096"/>
                    <a:pt x="2096" y="1632"/>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
            <p:cNvSpPr/>
            <p:nvPr/>
          </p:nvSpPr>
          <p:spPr>
            <a:xfrm>
              <a:off x="990300" y="3527650"/>
              <a:ext cx="52400" cy="52400"/>
            </a:xfrm>
            <a:custGeom>
              <a:avLst/>
              <a:gdLst/>
              <a:ahLst/>
              <a:cxnLst/>
              <a:rect l="l" t="t" r="r" b="b"/>
              <a:pathLst>
                <a:path w="2096" h="2096" extrusionOk="0">
                  <a:moveTo>
                    <a:pt x="1048" y="0"/>
                  </a:moveTo>
                  <a:cubicBezTo>
                    <a:pt x="476" y="0"/>
                    <a:pt x="0" y="465"/>
                    <a:pt x="0" y="1048"/>
                  </a:cubicBezTo>
                  <a:cubicBezTo>
                    <a:pt x="0" y="1632"/>
                    <a:pt x="476" y="2096"/>
                    <a:pt x="1048" y="2096"/>
                  </a:cubicBezTo>
                  <a:cubicBezTo>
                    <a:pt x="1631" y="2096"/>
                    <a:pt x="2096" y="1632"/>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
            <p:cNvSpPr/>
            <p:nvPr/>
          </p:nvSpPr>
          <p:spPr>
            <a:xfrm>
              <a:off x="1091800" y="3527650"/>
              <a:ext cx="52700" cy="52400"/>
            </a:xfrm>
            <a:custGeom>
              <a:avLst/>
              <a:gdLst/>
              <a:ahLst/>
              <a:cxnLst/>
              <a:rect l="l" t="t" r="r" b="b"/>
              <a:pathLst>
                <a:path w="2108" h="2096" extrusionOk="0">
                  <a:moveTo>
                    <a:pt x="1060" y="0"/>
                  </a:moveTo>
                  <a:cubicBezTo>
                    <a:pt x="476" y="0"/>
                    <a:pt x="0" y="465"/>
                    <a:pt x="0" y="1048"/>
                  </a:cubicBezTo>
                  <a:cubicBezTo>
                    <a:pt x="0" y="1632"/>
                    <a:pt x="476" y="2096"/>
                    <a:pt x="1060" y="2096"/>
                  </a:cubicBezTo>
                  <a:cubicBezTo>
                    <a:pt x="1631" y="2096"/>
                    <a:pt x="2108" y="1632"/>
                    <a:pt x="2108" y="1048"/>
                  </a:cubicBezTo>
                  <a:cubicBezTo>
                    <a:pt x="2108" y="465"/>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
            <p:cNvSpPr/>
            <p:nvPr/>
          </p:nvSpPr>
          <p:spPr>
            <a:xfrm>
              <a:off x="11936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19" y="2096"/>
                    <a:pt x="2096" y="1632"/>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
            <p:cNvSpPr/>
            <p:nvPr/>
          </p:nvSpPr>
          <p:spPr>
            <a:xfrm>
              <a:off x="12951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31" y="2096"/>
                    <a:pt x="2096" y="1632"/>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
            <p:cNvSpPr/>
            <p:nvPr/>
          </p:nvSpPr>
          <p:spPr>
            <a:xfrm>
              <a:off x="1396600" y="3527650"/>
              <a:ext cx="52400" cy="52400"/>
            </a:xfrm>
            <a:custGeom>
              <a:avLst/>
              <a:gdLst/>
              <a:ahLst/>
              <a:cxnLst/>
              <a:rect l="l" t="t" r="r" b="b"/>
              <a:pathLst>
                <a:path w="2096" h="2096" extrusionOk="0">
                  <a:moveTo>
                    <a:pt x="1048" y="0"/>
                  </a:moveTo>
                  <a:cubicBezTo>
                    <a:pt x="476" y="0"/>
                    <a:pt x="0" y="465"/>
                    <a:pt x="0" y="1048"/>
                  </a:cubicBezTo>
                  <a:cubicBezTo>
                    <a:pt x="0" y="1632"/>
                    <a:pt x="476" y="2096"/>
                    <a:pt x="1048" y="2096"/>
                  </a:cubicBezTo>
                  <a:cubicBezTo>
                    <a:pt x="1631" y="2096"/>
                    <a:pt x="2096" y="1632"/>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
            <p:cNvSpPr/>
            <p:nvPr/>
          </p:nvSpPr>
          <p:spPr>
            <a:xfrm>
              <a:off x="14984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19" y="2096"/>
                    <a:pt x="2096" y="1632"/>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
            <p:cNvSpPr/>
            <p:nvPr/>
          </p:nvSpPr>
          <p:spPr>
            <a:xfrm>
              <a:off x="15999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31" y="2096"/>
                    <a:pt x="2096" y="1632"/>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
            <p:cNvSpPr/>
            <p:nvPr/>
          </p:nvSpPr>
          <p:spPr>
            <a:xfrm>
              <a:off x="17014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31" y="2096"/>
                    <a:pt x="2096" y="1632"/>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
            <p:cNvSpPr/>
            <p:nvPr/>
          </p:nvSpPr>
          <p:spPr>
            <a:xfrm>
              <a:off x="1802900" y="3527650"/>
              <a:ext cx="52700" cy="52400"/>
            </a:xfrm>
            <a:custGeom>
              <a:avLst/>
              <a:gdLst/>
              <a:ahLst/>
              <a:cxnLst/>
              <a:rect l="l" t="t" r="r" b="b"/>
              <a:pathLst>
                <a:path w="2108" h="2096" extrusionOk="0">
                  <a:moveTo>
                    <a:pt x="1048" y="0"/>
                  </a:moveTo>
                  <a:cubicBezTo>
                    <a:pt x="476" y="0"/>
                    <a:pt x="0" y="465"/>
                    <a:pt x="0" y="1048"/>
                  </a:cubicBezTo>
                  <a:cubicBezTo>
                    <a:pt x="0" y="1632"/>
                    <a:pt x="476" y="2096"/>
                    <a:pt x="1048" y="2096"/>
                  </a:cubicBezTo>
                  <a:cubicBezTo>
                    <a:pt x="1631" y="2096"/>
                    <a:pt x="2108" y="1632"/>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
            <p:cNvSpPr/>
            <p:nvPr/>
          </p:nvSpPr>
          <p:spPr>
            <a:xfrm>
              <a:off x="1904400" y="3527650"/>
              <a:ext cx="52700" cy="52400"/>
            </a:xfrm>
            <a:custGeom>
              <a:avLst/>
              <a:gdLst/>
              <a:ahLst/>
              <a:cxnLst/>
              <a:rect l="l" t="t" r="r" b="b"/>
              <a:pathLst>
                <a:path w="2108" h="2096" extrusionOk="0">
                  <a:moveTo>
                    <a:pt x="1060" y="0"/>
                  </a:moveTo>
                  <a:cubicBezTo>
                    <a:pt x="476" y="0"/>
                    <a:pt x="0" y="465"/>
                    <a:pt x="0" y="1048"/>
                  </a:cubicBezTo>
                  <a:cubicBezTo>
                    <a:pt x="0" y="1632"/>
                    <a:pt x="476" y="2096"/>
                    <a:pt x="1060" y="2096"/>
                  </a:cubicBezTo>
                  <a:cubicBezTo>
                    <a:pt x="1631" y="2096"/>
                    <a:pt x="2108" y="1632"/>
                    <a:pt x="2108" y="1048"/>
                  </a:cubicBezTo>
                  <a:cubicBezTo>
                    <a:pt x="2108" y="465"/>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
            <p:cNvSpPr/>
            <p:nvPr/>
          </p:nvSpPr>
          <p:spPr>
            <a:xfrm>
              <a:off x="20062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31" y="2096"/>
                    <a:pt x="2096" y="1632"/>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
            <p:cNvSpPr/>
            <p:nvPr/>
          </p:nvSpPr>
          <p:spPr>
            <a:xfrm>
              <a:off x="21077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
            <p:cNvSpPr/>
            <p:nvPr/>
          </p:nvSpPr>
          <p:spPr>
            <a:xfrm>
              <a:off x="2209200" y="3527650"/>
              <a:ext cx="52700" cy="52400"/>
            </a:xfrm>
            <a:custGeom>
              <a:avLst/>
              <a:gdLst/>
              <a:ahLst/>
              <a:cxnLst/>
              <a:rect l="l" t="t" r="r" b="b"/>
              <a:pathLst>
                <a:path w="2108" h="2096" extrusionOk="0">
                  <a:moveTo>
                    <a:pt x="1048" y="0"/>
                  </a:moveTo>
                  <a:cubicBezTo>
                    <a:pt x="476" y="0"/>
                    <a:pt x="0" y="465"/>
                    <a:pt x="0" y="1048"/>
                  </a:cubicBezTo>
                  <a:cubicBezTo>
                    <a:pt x="0" y="1632"/>
                    <a:pt x="476" y="2096"/>
                    <a:pt x="1048" y="2096"/>
                  </a:cubicBezTo>
                  <a:cubicBezTo>
                    <a:pt x="1631" y="2096"/>
                    <a:pt x="2108" y="1632"/>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
            <p:cNvSpPr/>
            <p:nvPr/>
          </p:nvSpPr>
          <p:spPr>
            <a:xfrm>
              <a:off x="23110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19" y="2096"/>
                    <a:pt x="2096" y="1632"/>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
            <p:cNvSpPr/>
            <p:nvPr/>
          </p:nvSpPr>
          <p:spPr>
            <a:xfrm>
              <a:off x="24125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
            <p:cNvSpPr/>
            <p:nvPr/>
          </p:nvSpPr>
          <p:spPr>
            <a:xfrm>
              <a:off x="2514000" y="3527650"/>
              <a:ext cx="52400" cy="52400"/>
            </a:xfrm>
            <a:custGeom>
              <a:avLst/>
              <a:gdLst/>
              <a:ahLst/>
              <a:cxnLst/>
              <a:rect l="l" t="t" r="r" b="b"/>
              <a:pathLst>
                <a:path w="2096" h="2096" extrusionOk="0">
                  <a:moveTo>
                    <a:pt x="1048" y="0"/>
                  </a:moveTo>
                  <a:cubicBezTo>
                    <a:pt x="476" y="0"/>
                    <a:pt x="0" y="465"/>
                    <a:pt x="0" y="1048"/>
                  </a:cubicBezTo>
                  <a:cubicBezTo>
                    <a:pt x="0" y="1632"/>
                    <a:pt x="476" y="2096"/>
                    <a:pt x="1048" y="2096"/>
                  </a:cubicBezTo>
                  <a:cubicBezTo>
                    <a:pt x="1631" y="2096"/>
                    <a:pt x="2096" y="1632"/>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
            <p:cNvSpPr/>
            <p:nvPr/>
          </p:nvSpPr>
          <p:spPr>
            <a:xfrm>
              <a:off x="2615500" y="3527650"/>
              <a:ext cx="52700" cy="52400"/>
            </a:xfrm>
            <a:custGeom>
              <a:avLst/>
              <a:gdLst/>
              <a:ahLst/>
              <a:cxnLst/>
              <a:rect l="l" t="t" r="r" b="b"/>
              <a:pathLst>
                <a:path w="2108" h="2096" extrusionOk="0">
                  <a:moveTo>
                    <a:pt x="1048" y="0"/>
                  </a:moveTo>
                  <a:cubicBezTo>
                    <a:pt x="476" y="0"/>
                    <a:pt x="0" y="465"/>
                    <a:pt x="0" y="1048"/>
                  </a:cubicBezTo>
                  <a:cubicBezTo>
                    <a:pt x="0" y="1632"/>
                    <a:pt x="476" y="2096"/>
                    <a:pt x="1048" y="2096"/>
                  </a:cubicBezTo>
                  <a:cubicBezTo>
                    <a:pt x="1631" y="2096"/>
                    <a:pt x="2108" y="1632"/>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
            <p:cNvSpPr/>
            <p:nvPr/>
          </p:nvSpPr>
          <p:spPr>
            <a:xfrm>
              <a:off x="27173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19" y="2096"/>
                    <a:pt x="2096" y="1632"/>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
            <p:cNvSpPr/>
            <p:nvPr/>
          </p:nvSpPr>
          <p:spPr>
            <a:xfrm>
              <a:off x="28188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
            <p:cNvSpPr/>
            <p:nvPr/>
          </p:nvSpPr>
          <p:spPr>
            <a:xfrm>
              <a:off x="2920300" y="3527650"/>
              <a:ext cx="52400" cy="52400"/>
            </a:xfrm>
            <a:custGeom>
              <a:avLst/>
              <a:gdLst/>
              <a:ahLst/>
              <a:cxnLst/>
              <a:rect l="l" t="t" r="r" b="b"/>
              <a:pathLst>
                <a:path w="2096" h="2096" extrusionOk="0">
                  <a:moveTo>
                    <a:pt x="1048" y="0"/>
                  </a:moveTo>
                  <a:cubicBezTo>
                    <a:pt x="476" y="0"/>
                    <a:pt x="0" y="465"/>
                    <a:pt x="0" y="1048"/>
                  </a:cubicBezTo>
                  <a:cubicBezTo>
                    <a:pt x="0" y="1632"/>
                    <a:pt x="476" y="2096"/>
                    <a:pt x="1048" y="2096"/>
                  </a:cubicBezTo>
                  <a:cubicBezTo>
                    <a:pt x="1631" y="2096"/>
                    <a:pt x="2096" y="1632"/>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
            <p:cNvSpPr/>
            <p:nvPr/>
          </p:nvSpPr>
          <p:spPr>
            <a:xfrm>
              <a:off x="3021800" y="3527650"/>
              <a:ext cx="52700" cy="52400"/>
            </a:xfrm>
            <a:custGeom>
              <a:avLst/>
              <a:gdLst/>
              <a:ahLst/>
              <a:cxnLst/>
              <a:rect l="l" t="t" r="r" b="b"/>
              <a:pathLst>
                <a:path w="2108" h="2096" extrusionOk="0">
                  <a:moveTo>
                    <a:pt x="1048" y="0"/>
                  </a:moveTo>
                  <a:cubicBezTo>
                    <a:pt x="477" y="0"/>
                    <a:pt x="0" y="465"/>
                    <a:pt x="0" y="1048"/>
                  </a:cubicBezTo>
                  <a:cubicBezTo>
                    <a:pt x="0" y="1632"/>
                    <a:pt x="477" y="2096"/>
                    <a:pt x="1048" y="2096"/>
                  </a:cubicBezTo>
                  <a:cubicBezTo>
                    <a:pt x="1631" y="2096"/>
                    <a:pt x="2108" y="1632"/>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
            <p:cNvSpPr/>
            <p:nvPr/>
          </p:nvSpPr>
          <p:spPr>
            <a:xfrm>
              <a:off x="31236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19" y="2096"/>
                    <a:pt x="2096" y="1632"/>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
            <p:cNvSpPr/>
            <p:nvPr/>
          </p:nvSpPr>
          <p:spPr>
            <a:xfrm>
              <a:off x="32251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
            <p:cNvSpPr/>
            <p:nvPr/>
          </p:nvSpPr>
          <p:spPr>
            <a:xfrm>
              <a:off x="3326600" y="3527650"/>
              <a:ext cx="52700" cy="52400"/>
            </a:xfrm>
            <a:custGeom>
              <a:avLst/>
              <a:gdLst/>
              <a:ahLst/>
              <a:cxnLst/>
              <a:rect l="l" t="t" r="r" b="b"/>
              <a:pathLst>
                <a:path w="2108" h="2096" extrusionOk="0">
                  <a:moveTo>
                    <a:pt x="1048" y="0"/>
                  </a:moveTo>
                  <a:cubicBezTo>
                    <a:pt x="477" y="0"/>
                    <a:pt x="0" y="465"/>
                    <a:pt x="0" y="1048"/>
                  </a:cubicBezTo>
                  <a:cubicBezTo>
                    <a:pt x="0" y="1632"/>
                    <a:pt x="477" y="2096"/>
                    <a:pt x="1048" y="2096"/>
                  </a:cubicBezTo>
                  <a:cubicBezTo>
                    <a:pt x="1631" y="2096"/>
                    <a:pt x="2108" y="1632"/>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
            <p:cNvSpPr/>
            <p:nvPr/>
          </p:nvSpPr>
          <p:spPr>
            <a:xfrm>
              <a:off x="34284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19" y="2096"/>
                    <a:pt x="2096" y="1632"/>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
            <p:cNvSpPr/>
            <p:nvPr/>
          </p:nvSpPr>
          <p:spPr>
            <a:xfrm>
              <a:off x="35299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
            <p:cNvSpPr/>
            <p:nvPr/>
          </p:nvSpPr>
          <p:spPr>
            <a:xfrm>
              <a:off x="36314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
            <p:cNvSpPr/>
            <p:nvPr/>
          </p:nvSpPr>
          <p:spPr>
            <a:xfrm>
              <a:off x="3732900" y="3527650"/>
              <a:ext cx="52400" cy="52400"/>
            </a:xfrm>
            <a:custGeom>
              <a:avLst/>
              <a:gdLst/>
              <a:ahLst/>
              <a:cxnLst/>
              <a:rect l="l" t="t" r="r" b="b"/>
              <a:pathLst>
                <a:path w="2096" h="2096" extrusionOk="0">
                  <a:moveTo>
                    <a:pt x="1048" y="0"/>
                  </a:moveTo>
                  <a:cubicBezTo>
                    <a:pt x="477" y="0"/>
                    <a:pt x="0" y="465"/>
                    <a:pt x="0" y="1048"/>
                  </a:cubicBezTo>
                  <a:cubicBezTo>
                    <a:pt x="0" y="1632"/>
                    <a:pt x="477" y="2096"/>
                    <a:pt x="1048" y="2096"/>
                  </a:cubicBezTo>
                  <a:cubicBezTo>
                    <a:pt x="1631" y="2096"/>
                    <a:pt x="2096" y="1632"/>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
            <p:cNvSpPr/>
            <p:nvPr/>
          </p:nvSpPr>
          <p:spPr>
            <a:xfrm>
              <a:off x="38347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19" y="2096"/>
                    <a:pt x="2096" y="1632"/>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
            <p:cNvSpPr/>
            <p:nvPr/>
          </p:nvSpPr>
          <p:spPr>
            <a:xfrm>
              <a:off x="39362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
            <p:cNvSpPr/>
            <p:nvPr/>
          </p:nvSpPr>
          <p:spPr>
            <a:xfrm>
              <a:off x="40377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
            <p:cNvSpPr/>
            <p:nvPr/>
          </p:nvSpPr>
          <p:spPr>
            <a:xfrm>
              <a:off x="4139200" y="3527650"/>
              <a:ext cx="52700" cy="52400"/>
            </a:xfrm>
            <a:custGeom>
              <a:avLst/>
              <a:gdLst/>
              <a:ahLst/>
              <a:cxnLst/>
              <a:rect l="l" t="t" r="r" b="b"/>
              <a:pathLst>
                <a:path w="2108" h="2096" extrusionOk="0">
                  <a:moveTo>
                    <a:pt x="1048" y="0"/>
                  </a:moveTo>
                  <a:cubicBezTo>
                    <a:pt x="477" y="0"/>
                    <a:pt x="0" y="465"/>
                    <a:pt x="0" y="1048"/>
                  </a:cubicBezTo>
                  <a:cubicBezTo>
                    <a:pt x="0" y="1632"/>
                    <a:pt x="477" y="2096"/>
                    <a:pt x="1048" y="2096"/>
                  </a:cubicBezTo>
                  <a:cubicBezTo>
                    <a:pt x="1631" y="2096"/>
                    <a:pt x="2108" y="1632"/>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
            <p:cNvSpPr/>
            <p:nvPr/>
          </p:nvSpPr>
          <p:spPr>
            <a:xfrm>
              <a:off x="4240700" y="3527650"/>
              <a:ext cx="52700" cy="52400"/>
            </a:xfrm>
            <a:custGeom>
              <a:avLst/>
              <a:gdLst/>
              <a:ahLst/>
              <a:cxnLst/>
              <a:rect l="l" t="t" r="r" b="b"/>
              <a:pathLst>
                <a:path w="2108" h="2096" extrusionOk="0">
                  <a:moveTo>
                    <a:pt x="1060" y="0"/>
                  </a:moveTo>
                  <a:cubicBezTo>
                    <a:pt x="477" y="0"/>
                    <a:pt x="0" y="465"/>
                    <a:pt x="0" y="1048"/>
                  </a:cubicBezTo>
                  <a:cubicBezTo>
                    <a:pt x="0" y="1632"/>
                    <a:pt x="477" y="2096"/>
                    <a:pt x="1060" y="2096"/>
                  </a:cubicBezTo>
                  <a:cubicBezTo>
                    <a:pt x="1632" y="2096"/>
                    <a:pt x="2108" y="1632"/>
                    <a:pt x="2108" y="1048"/>
                  </a:cubicBezTo>
                  <a:cubicBezTo>
                    <a:pt x="2108" y="465"/>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
            <p:cNvSpPr/>
            <p:nvPr/>
          </p:nvSpPr>
          <p:spPr>
            <a:xfrm>
              <a:off x="43425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
            <p:cNvSpPr/>
            <p:nvPr/>
          </p:nvSpPr>
          <p:spPr>
            <a:xfrm>
              <a:off x="4444000" y="3527650"/>
              <a:ext cx="52400" cy="52400"/>
            </a:xfrm>
            <a:custGeom>
              <a:avLst/>
              <a:gdLst/>
              <a:ahLst/>
              <a:cxnLst/>
              <a:rect l="l" t="t" r="r" b="b"/>
              <a:pathLst>
                <a:path w="2096" h="2096" extrusionOk="0">
                  <a:moveTo>
                    <a:pt x="1048" y="0"/>
                  </a:moveTo>
                  <a:cubicBezTo>
                    <a:pt x="477" y="0"/>
                    <a:pt x="0" y="465"/>
                    <a:pt x="0" y="1048"/>
                  </a:cubicBezTo>
                  <a:cubicBezTo>
                    <a:pt x="0" y="1632"/>
                    <a:pt x="477" y="2096"/>
                    <a:pt x="1048" y="2096"/>
                  </a:cubicBezTo>
                  <a:cubicBezTo>
                    <a:pt x="1631" y="2096"/>
                    <a:pt x="2096" y="1632"/>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
            <p:cNvSpPr/>
            <p:nvPr/>
          </p:nvSpPr>
          <p:spPr>
            <a:xfrm>
              <a:off x="4545500" y="3527650"/>
              <a:ext cx="52700" cy="52400"/>
            </a:xfrm>
            <a:custGeom>
              <a:avLst/>
              <a:gdLst/>
              <a:ahLst/>
              <a:cxnLst/>
              <a:rect l="l" t="t" r="r" b="b"/>
              <a:pathLst>
                <a:path w="2108" h="2096" extrusionOk="0">
                  <a:moveTo>
                    <a:pt x="1060" y="0"/>
                  </a:moveTo>
                  <a:cubicBezTo>
                    <a:pt x="477" y="0"/>
                    <a:pt x="0" y="465"/>
                    <a:pt x="0" y="1048"/>
                  </a:cubicBezTo>
                  <a:cubicBezTo>
                    <a:pt x="0" y="1632"/>
                    <a:pt x="477" y="2096"/>
                    <a:pt x="1060" y="2096"/>
                  </a:cubicBezTo>
                  <a:cubicBezTo>
                    <a:pt x="1632" y="2096"/>
                    <a:pt x="2108" y="1632"/>
                    <a:pt x="2108" y="1048"/>
                  </a:cubicBezTo>
                  <a:cubicBezTo>
                    <a:pt x="2108" y="465"/>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
            <p:cNvSpPr/>
            <p:nvPr/>
          </p:nvSpPr>
          <p:spPr>
            <a:xfrm>
              <a:off x="46473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20" y="2096"/>
                    <a:pt x="2096" y="1632"/>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
            <p:cNvSpPr/>
            <p:nvPr/>
          </p:nvSpPr>
          <p:spPr>
            <a:xfrm>
              <a:off x="47488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
            <p:cNvSpPr/>
            <p:nvPr/>
          </p:nvSpPr>
          <p:spPr>
            <a:xfrm>
              <a:off x="4850300" y="3527650"/>
              <a:ext cx="52400" cy="52400"/>
            </a:xfrm>
            <a:custGeom>
              <a:avLst/>
              <a:gdLst/>
              <a:ahLst/>
              <a:cxnLst/>
              <a:rect l="l" t="t" r="r" b="b"/>
              <a:pathLst>
                <a:path w="2096" h="2096" extrusionOk="0">
                  <a:moveTo>
                    <a:pt x="1048" y="0"/>
                  </a:moveTo>
                  <a:cubicBezTo>
                    <a:pt x="477" y="0"/>
                    <a:pt x="0" y="465"/>
                    <a:pt x="0" y="1048"/>
                  </a:cubicBezTo>
                  <a:cubicBezTo>
                    <a:pt x="0" y="1632"/>
                    <a:pt x="477" y="2096"/>
                    <a:pt x="1048" y="2096"/>
                  </a:cubicBezTo>
                  <a:cubicBezTo>
                    <a:pt x="1632" y="2096"/>
                    <a:pt x="2096" y="1632"/>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
            <p:cNvSpPr/>
            <p:nvPr/>
          </p:nvSpPr>
          <p:spPr>
            <a:xfrm>
              <a:off x="4951800" y="3527650"/>
              <a:ext cx="52700" cy="52400"/>
            </a:xfrm>
            <a:custGeom>
              <a:avLst/>
              <a:gdLst/>
              <a:ahLst/>
              <a:cxnLst/>
              <a:rect l="l" t="t" r="r" b="b"/>
              <a:pathLst>
                <a:path w="2108" h="2096" extrusionOk="0">
                  <a:moveTo>
                    <a:pt x="1048" y="0"/>
                  </a:moveTo>
                  <a:cubicBezTo>
                    <a:pt x="477" y="0"/>
                    <a:pt x="0" y="465"/>
                    <a:pt x="0" y="1048"/>
                  </a:cubicBezTo>
                  <a:cubicBezTo>
                    <a:pt x="0" y="1632"/>
                    <a:pt x="477" y="2096"/>
                    <a:pt x="1048" y="2096"/>
                  </a:cubicBezTo>
                  <a:cubicBezTo>
                    <a:pt x="1632" y="2096"/>
                    <a:pt x="2108" y="1632"/>
                    <a:pt x="2108" y="1048"/>
                  </a:cubicBezTo>
                  <a:cubicBezTo>
                    <a:pt x="2108"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
            <p:cNvSpPr/>
            <p:nvPr/>
          </p:nvSpPr>
          <p:spPr>
            <a:xfrm>
              <a:off x="50536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20" y="2096"/>
                    <a:pt x="2096" y="1632"/>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
            <p:cNvSpPr/>
            <p:nvPr/>
          </p:nvSpPr>
          <p:spPr>
            <a:xfrm>
              <a:off x="51551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2" y="2096"/>
                    <a:pt x="2096" y="1632"/>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
            <p:cNvSpPr/>
            <p:nvPr/>
          </p:nvSpPr>
          <p:spPr>
            <a:xfrm>
              <a:off x="5256600" y="3527650"/>
              <a:ext cx="52400" cy="52400"/>
            </a:xfrm>
            <a:custGeom>
              <a:avLst/>
              <a:gdLst/>
              <a:ahLst/>
              <a:cxnLst/>
              <a:rect l="l" t="t" r="r" b="b"/>
              <a:pathLst>
                <a:path w="2096" h="2096" extrusionOk="0">
                  <a:moveTo>
                    <a:pt x="1048" y="0"/>
                  </a:moveTo>
                  <a:cubicBezTo>
                    <a:pt x="477" y="0"/>
                    <a:pt x="0" y="465"/>
                    <a:pt x="0" y="1048"/>
                  </a:cubicBezTo>
                  <a:cubicBezTo>
                    <a:pt x="0" y="1632"/>
                    <a:pt x="477" y="2096"/>
                    <a:pt x="1048" y="2096"/>
                  </a:cubicBezTo>
                  <a:cubicBezTo>
                    <a:pt x="1632" y="2096"/>
                    <a:pt x="2096" y="1632"/>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
            <p:cNvSpPr/>
            <p:nvPr/>
          </p:nvSpPr>
          <p:spPr>
            <a:xfrm>
              <a:off x="53584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20" y="2096"/>
                    <a:pt x="2096" y="1632"/>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
            <p:cNvSpPr/>
            <p:nvPr/>
          </p:nvSpPr>
          <p:spPr>
            <a:xfrm>
              <a:off x="54599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2" y="2096"/>
                    <a:pt x="2096" y="1632"/>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
            <p:cNvSpPr/>
            <p:nvPr/>
          </p:nvSpPr>
          <p:spPr>
            <a:xfrm>
              <a:off x="55614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2" y="2096"/>
                    <a:pt x="2096" y="1632"/>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
            <p:cNvSpPr/>
            <p:nvPr/>
          </p:nvSpPr>
          <p:spPr>
            <a:xfrm>
              <a:off x="5662900" y="3527650"/>
              <a:ext cx="52400" cy="52400"/>
            </a:xfrm>
            <a:custGeom>
              <a:avLst/>
              <a:gdLst/>
              <a:ahLst/>
              <a:cxnLst/>
              <a:rect l="l" t="t" r="r" b="b"/>
              <a:pathLst>
                <a:path w="2096" h="2096" extrusionOk="0">
                  <a:moveTo>
                    <a:pt x="1048" y="0"/>
                  </a:moveTo>
                  <a:cubicBezTo>
                    <a:pt x="477" y="0"/>
                    <a:pt x="0" y="465"/>
                    <a:pt x="0" y="1048"/>
                  </a:cubicBezTo>
                  <a:cubicBezTo>
                    <a:pt x="0" y="1632"/>
                    <a:pt x="477" y="2096"/>
                    <a:pt x="1048" y="2096"/>
                  </a:cubicBezTo>
                  <a:cubicBezTo>
                    <a:pt x="1632" y="2096"/>
                    <a:pt x="2096" y="1632"/>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
            <p:cNvSpPr/>
            <p:nvPr/>
          </p:nvSpPr>
          <p:spPr>
            <a:xfrm>
              <a:off x="5764400" y="3527650"/>
              <a:ext cx="52700" cy="52400"/>
            </a:xfrm>
            <a:custGeom>
              <a:avLst/>
              <a:gdLst/>
              <a:ahLst/>
              <a:cxnLst/>
              <a:rect l="l" t="t" r="r" b="b"/>
              <a:pathLst>
                <a:path w="2108" h="2096" extrusionOk="0">
                  <a:moveTo>
                    <a:pt x="1060" y="0"/>
                  </a:moveTo>
                  <a:cubicBezTo>
                    <a:pt x="477" y="0"/>
                    <a:pt x="0" y="465"/>
                    <a:pt x="0" y="1048"/>
                  </a:cubicBezTo>
                  <a:cubicBezTo>
                    <a:pt x="0" y="1632"/>
                    <a:pt x="477" y="2096"/>
                    <a:pt x="1060" y="2096"/>
                  </a:cubicBezTo>
                  <a:cubicBezTo>
                    <a:pt x="1632" y="2096"/>
                    <a:pt x="2108" y="1632"/>
                    <a:pt x="2108" y="1048"/>
                  </a:cubicBezTo>
                  <a:cubicBezTo>
                    <a:pt x="2108" y="465"/>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
            <p:cNvSpPr/>
            <p:nvPr/>
          </p:nvSpPr>
          <p:spPr>
            <a:xfrm>
              <a:off x="58662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2" y="2096"/>
                    <a:pt x="2096" y="1632"/>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
            <p:cNvSpPr/>
            <p:nvPr/>
          </p:nvSpPr>
          <p:spPr>
            <a:xfrm>
              <a:off x="59677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2" y="2096"/>
                    <a:pt x="2096" y="1632"/>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
            <p:cNvSpPr/>
            <p:nvPr/>
          </p:nvSpPr>
          <p:spPr>
            <a:xfrm>
              <a:off x="6069200" y="3527650"/>
              <a:ext cx="52700" cy="52400"/>
            </a:xfrm>
            <a:custGeom>
              <a:avLst/>
              <a:gdLst/>
              <a:ahLst/>
              <a:cxnLst/>
              <a:rect l="l" t="t" r="r" b="b"/>
              <a:pathLst>
                <a:path w="2108" h="2096" extrusionOk="0">
                  <a:moveTo>
                    <a:pt x="1048" y="0"/>
                  </a:moveTo>
                  <a:cubicBezTo>
                    <a:pt x="477" y="0"/>
                    <a:pt x="0" y="465"/>
                    <a:pt x="0" y="1048"/>
                  </a:cubicBezTo>
                  <a:cubicBezTo>
                    <a:pt x="0" y="1632"/>
                    <a:pt x="477" y="2096"/>
                    <a:pt x="1048" y="2096"/>
                  </a:cubicBezTo>
                  <a:cubicBezTo>
                    <a:pt x="1632" y="2096"/>
                    <a:pt x="2108" y="1632"/>
                    <a:pt x="2108" y="1048"/>
                  </a:cubicBezTo>
                  <a:cubicBezTo>
                    <a:pt x="2108"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
            <p:cNvSpPr/>
            <p:nvPr/>
          </p:nvSpPr>
          <p:spPr>
            <a:xfrm>
              <a:off x="61710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20" y="2096"/>
                    <a:pt x="2096" y="1632"/>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
            <p:cNvSpPr/>
            <p:nvPr/>
          </p:nvSpPr>
          <p:spPr>
            <a:xfrm>
              <a:off x="62725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2" y="2096"/>
                    <a:pt x="2096" y="1632"/>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
            <p:cNvSpPr/>
            <p:nvPr/>
          </p:nvSpPr>
          <p:spPr>
            <a:xfrm>
              <a:off x="6374000" y="3527650"/>
              <a:ext cx="52400" cy="52400"/>
            </a:xfrm>
            <a:custGeom>
              <a:avLst/>
              <a:gdLst/>
              <a:ahLst/>
              <a:cxnLst/>
              <a:rect l="l" t="t" r="r" b="b"/>
              <a:pathLst>
                <a:path w="2096" h="2096" extrusionOk="0">
                  <a:moveTo>
                    <a:pt x="1048" y="0"/>
                  </a:moveTo>
                  <a:cubicBezTo>
                    <a:pt x="477" y="0"/>
                    <a:pt x="0" y="465"/>
                    <a:pt x="0" y="1048"/>
                  </a:cubicBezTo>
                  <a:cubicBezTo>
                    <a:pt x="0" y="1632"/>
                    <a:pt x="477" y="2096"/>
                    <a:pt x="1048" y="2096"/>
                  </a:cubicBezTo>
                  <a:cubicBezTo>
                    <a:pt x="1632" y="2096"/>
                    <a:pt x="2096" y="1632"/>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
            <p:cNvSpPr/>
            <p:nvPr/>
          </p:nvSpPr>
          <p:spPr>
            <a:xfrm>
              <a:off x="6475500" y="3527650"/>
              <a:ext cx="52700" cy="52400"/>
            </a:xfrm>
            <a:custGeom>
              <a:avLst/>
              <a:gdLst/>
              <a:ahLst/>
              <a:cxnLst/>
              <a:rect l="l" t="t" r="r" b="b"/>
              <a:pathLst>
                <a:path w="2108" h="2096" extrusionOk="0">
                  <a:moveTo>
                    <a:pt x="1048" y="0"/>
                  </a:moveTo>
                  <a:cubicBezTo>
                    <a:pt x="477" y="0"/>
                    <a:pt x="0" y="465"/>
                    <a:pt x="0" y="1048"/>
                  </a:cubicBezTo>
                  <a:cubicBezTo>
                    <a:pt x="0" y="1632"/>
                    <a:pt x="477" y="2096"/>
                    <a:pt x="1048" y="2096"/>
                  </a:cubicBezTo>
                  <a:cubicBezTo>
                    <a:pt x="1632" y="2096"/>
                    <a:pt x="2108" y="1632"/>
                    <a:pt x="2108" y="1048"/>
                  </a:cubicBezTo>
                  <a:cubicBezTo>
                    <a:pt x="2108"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
            <p:cNvSpPr/>
            <p:nvPr/>
          </p:nvSpPr>
          <p:spPr>
            <a:xfrm>
              <a:off x="65773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20" y="2096"/>
                    <a:pt x="2096" y="1632"/>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
            <p:cNvSpPr/>
            <p:nvPr/>
          </p:nvSpPr>
          <p:spPr>
            <a:xfrm>
              <a:off x="66788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2" y="2096"/>
                    <a:pt x="2096" y="1632"/>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
            <p:cNvSpPr/>
            <p:nvPr/>
          </p:nvSpPr>
          <p:spPr>
            <a:xfrm>
              <a:off x="6780300" y="3527650"/>
              <a:ext cx="52400" cy="52400"/>
            </a:xfrm>
            <a:custGeom>
              <a:avLst/>
              <a:gdLst/>
              <a:ahLst/>
              <a:cxnLst/>
              <a:rect l="l" t="t" r="r" b="b"/>
              <a:pathLst>
                <a:path w="2096" h="2096" extrusionOk="0">
                  <a:moveTo>
                    <a:pt x="1048" y="0"/>
                  </a:moveTo>
                  <a:cubicBezTo>
                    <a:pt x="477" y="0"/>
                    <a:pt x="0" y="465"/>
                    <a:pt x="0" y="1048"/>
                  </a:cubicBezTo>
                  <a:cubicBezTo>
                    <a:pt x="0" y="1632"/>
                    <a:pt x="477" y="2096"/>
                    <a:pt x="1048" y="2096"/>
                  </a:cubicBezTo>
                  <a:cubicBezTo>
                    <a:pt x="1632" y="2096"/>
                    <a:pt x="2096" y="1632"/>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
            <p:cNvSpPr/>
            <p:nvPr/>
          </p:nvSpPr>
          <p:spPr>
            <a:xfrm>
              <a:off x="6881800" y="3527650"/>
              <a:ext cx="52700" cy="52400"/>
            </a:xfrm>
            <a:custGeom>
              <a:avLst/>
              <a:gdLst/>
              <a:ahLst/>
              <a:cxnLst/>
              <a:rect l="l" t="t" r="r" b="b"/>
              <a:pathLst>
                <a:path w="2108" h="2096" extrusionOk="0">
                  <a:moveTo>
                    <a:pt x="1060" y="0"/>
                  </a:moveTo>
                  <a:cubicBezTo>
                    <a:pt x="477" y="0"/>
                    <a:pt x="1" y="465"/>
                    <a:pt x="1" y="1048"/>
                  </a:cubicBezTo>
                  <a:cubicBezTo>
                    <a:pt x="1" y="1632"/>
                    <a:pt x="477" y="2096"/>
                    <a:pt x="1060" y="2096"/>
                  </a:cubicBezTo>
                  <a:cubicBezTo>
                    <a:pt x="1632" y="2096"/>
                    <a:pt x="2108" y="1632"/>
                    <a:pt x="2108" y="1048"/>
                  </a:cubicBezTo>
                  <a:cubicBezTo>
                    <a:pt x="2108" y="465"/>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
            <p:cNvSpPr/>
            <p:nvPr/>
          </p:nvSpPr>
          <p:spPr>
            <a:xfrm>
              <a:off x="69836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20" y="2096"/>
                    <a:pt x="2096" y="1632"/>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
            <p:cNvSpPr/>
            <p:nvPr/>
          </p:nvSpPr>
          <p:spPr>
            <a:xfrm>
              <a:off x="70851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2" y="2096"/>
                    <a:pt x="2096" y="1632"/>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
            <p:cNvSpPr/>
            <p:nvPr/>
          </p:nvSpPr>
          <p:spPr>
            <a:xfrm>
              <a:off x="7186600" y="3527650"/>
              <a:ext cx="52400" cy="52400"/>
            </a:xfrm>
            <a:custGeom>
              <a:avLst/>
              <a:gdLst/>
              <a:ahLst/>
              <a:cxnLst/>
              <a:rect l="l" t="t" r="r" b="b"/>
              <a:pathLst>
                <a:path w="2096" h="2096" extrusionOk="0">
                  <a:moveTo>
                    <a:pt x="1048" y="0"/>
                  </a:moveTo>
                  <a:cubicBezTo>
                    <a:pt x="477" y="0"/>
                    <a:pt x="1" y="465"/>
                    <a:pt x="1" y="1048"/>
                  </a:cubicBezTo>
                  <a:cubicBezTo>
                    <a:pt x="1" y="1632"/>
                    <a:pt x="477" y="2096"/>
                    <a:pt x="1048" y="2096"/>
                  </a:cubicBezTo>
                  <a:cubicBezTo>
                    <a:pt x="1632" y="2096"/>
                    <a:pt x="2096" y="1632"/>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
            <p:cNvSpPr/>
            <p:nvPr/>
          </p:nvSpPr>
          <p:spPr>
            <a:xfrm>
              <a:off x="72884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20" y="2096"/>
                    <a:pt x="2096" y="1632"/>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
            <p:cNvSpPr/>
            <p:nvPr/>
          </p:nvSpPr>
          <p:spPr>
            <a:xfrm>
              <a:off x="279200" y="3682725"/>
              <a:ext cx="52700" cy="52400"/>
            </a:xfrm>
            <a:custGeom>
              <a:avLst/>
              <a:gdLst/>
              <a:ahLst/>
              <a:cxnLst/>
              <a:rect l="l" t="t" r="r" b="b"/>
              <a:pathLst>
                <a:path w="2108" h="2096" extrusionOk="0">
                  <a:moveTo>
                    <a:pt x="1048" y="1"/>
                  </a:moveTo>
                  <a:cubicBezTo>
                    <a:pt x="476" y="1"/>
                    <a:pt x="0" y="465"/>
                    <a:pt x="0" y="1048"/>
                  </a:cubicBezTo>
                  <a:cubicBezTo>
                    <a:pt x="0" y="1632"/>
                    <a:pt x="476" y="2096"/>
                    <a:pt x="1048" y="2096"/>
                  </a:cubicBezTo>
                  <a:cubicBezTo>
                    <a:pt x="1631" y="2096"/>
                    <a:pt x="2107" y="1632"/>
                    <a:pt x="2107" y="1048"/>
                  </a:cubicBezTo>
                  <a:cubicBezTo>
                    <a:pt x="2107"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
            <p:cNvSpPr/>
            <p:nvPr/>
          </p:nvSpPr>
          <p:spPr>
            <a:xfrm>
              <a:off x="380700" y="3682725"/>
              <a:ext cx="52700" cy="52400"/>
            </a:xfrm>
            <a:custGeom>
              <a:avLst/>
              <a:gdLst/>
              <a:ahLst/>
              <a:cxnLst/>
              <a:rect l="l" t="t" r="r" b="b"/>
              <a:pathLst>
                <a:path w="2108" h="2096" extrusionOk="0">
                  <a:moveTo>
                    <a:pt x="1060" y="1"/>
                  </a:moveTo>
                  <a:cubicBezTo>
                    <a:pt x="476" y="1"/>
                    <a:pt x="0" y="465"/>
                    <a:pt x="0" y="1048"/>
                  </a:cubicBezTo>
                  <a:cubicBezTo>
                    <a:pt x="0" y="1632"/>
                    <a:pt x="476" y="2096"/>
                    <a:pt x="1060" y="2096"/>
                  </a:cubicBezTo>
                  <a:cubicBezTo>
                    <a:pt x="1631" y="2096"/>
                    <a:pt x="2108" y="1632"/>
                    <a:pt x="2108" y="1048"/>
                  </a:cubicBezTo>
                  <a:cubicBezTo>
                    <a:pt x="2108" y="465"/>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
            <p:cNvSpPr/>
            <p:nvPr/>
          </p:nvSpPr>
          <p:spPr>
            <a:xfrm>
              <a:off x="4825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
            <p:cNvSpPr/>
            <p:nvPr/>
          </p:nvSpPr>
          <p:spPr>
            <a:xfrm>
              <a:off x="584000" y="3682725"/>
              <a:ext cx="52400" cy="52400"/>
            </a:xfrm>
            <a:custGeom>
              <a:avLst/>
              <a:gdLst/>
              <a:ahLst/>
              <a:cxnLst/>
              <a:rect l="l" t="t" r="r" b="b"/>
              <a:pathLst>
                <a:path w="2096" h="2096"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
            <p:cNvSpPr/>
            <p:nvPr/>
          </p:nvSpPr>
          <p:spPr>
            <a:xfrm>
              <a:off x="685500" y="3682725"/>
              <a:ext cx="52700" cy="52400"/>
            </a:xfrm>
            <a:custGeom>
              <a:avLst/>
              <a:gdLst/>
              <a:ahLst/>
              <a:cxnLst/>
              <a:rect l="l" t="t" r="r" b="b"/>
              <a:pathLst>
                <a:path w="2108" h="2096" extrusionOk="0">
                  <a:moveTo>
                    <a:pt x="1048" y="1"/>
                  </a:moveTo>
                  <a:cubicBezTo>
                    <a:pt x="476" y="1"/>
                    <a:pt x="0" y="465"/>
                    <a:pt x="0" y="1048"/>
                  </a:cubicBezTo>
                  <a:cubicBezTo>
                    <a:pt x="0" y="1632"/>
                    <a:pt x="476" y="2096"/>
                    <a:pt x="1048" y="2096"/>
                  </a:cubicBezTo>
                  <a:cubicBezTo>
                    <a:pt x="1631" y="2096"/>
                    <a:pt x="2108" y="1632"/>
                    <a:pt x="2108" y="1048"/>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
            <p:cNvSpPr/>
            <p:nvPr/>
          </p:nvSpPr>
          <p:spPr>
            <a:xfrm>
              <a:off x="7873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19" y="2096"/>
                    <a:pt x="2096" y="1632"/>
                    <a:pt x="2096" y="1048"/>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
            <p:cNvSpPr/>
            <p:nvPr/>
          </p:nvSpPr>
          <p:spPr>
            <a:xfrm>
              <a:off x="8888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
            <p:cNvSpPr/>
            <p:nvPr/>
          </p:nvSpPr>
          <p:spPr>
            <a:xfrm>
              <a:off x="990300" y="3682725"/>
              <a:ext cx="52400" cy="52400"/>
            </a:xfrm>
            <a:custGeom>
              <a:avLst/>
              <a:gdLst/>
              <a:ahLst/>
              <a:cxnLst/>
              <a:rect l="l" t="t" r="r" b="b"/>
              <a:pathLst>
                <a:path w="2096" h="2096"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
            <p:cNvSpPr/>
            <p:nvPr/>
          </p:nvSpPr>
          <p:spPr>
            <a:xfrm>
              <a:off x="1091800" y="3682725"/>
              <a:ext cx="52700" cy="52400"/>
            </a:xfrm>
            <a:custGeom>
              <a:avLst/>
              <a:gdLst/>
              <a:ahLst/>
              <a:cxnLst/>
              <a:rect l="l" t="t" r="r" b="b"/>
              <a:pathLst>
                <a:path w="2108" h="2096" extrusionOk="0">
                  <a:moveTo>
                    <a:pt x="1060" y="1"/>
                  </a:moveTo>
                  <a:cubicBezTo>
                    <a:pt x="476" y="1"/>
                    <a:pt x="0" y="465"/>
                    <a:pt x="0" y="1048"/>
                  </a:cubicBezTo>
                  <a:cubicBezTo>
                    <a:pt x="0" y="1632"/>
                    <a:pt x="476" y="2096"/>
                    <a:pt x="1060" y="2096"/>
                  </a:cubicBezTo>
                  <a:cubicBezTo>
                    <a:pt x="1631" y="2096"/>
                    <a:pt x="2108" y="1632"/>
                    <a:pt x="2108" y="1048"/>
                  </a:cubicBezTo>
                  <a:cubicBezTo>
                    <a:pt x="2108" y="465"/>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
            <p:cNvSpPr/>
            <p:nvPr/>
          </p:nvSpPr>
          <p:spPr>
            <a:xfrm>
              <a:off x="11936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19" y="2096"/>
                    <a:pt x="2096" y="1632"/>
                    <a:pt x="2096" y="1048"/>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
            <p:cNvSpPr/>
            <p:nvPr/>
          </p:nvSpPr>
          <p:spPr>
            <a:xfrm>
              <a:off x="12951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
            <p:cNvSpPr/>
            <p:nvPr/>
          </p:nvSpPr>
          <p:spPr>
            <a:xfrm>
              <a:off x="1396600" y="3682725"/>
              <a:ext cx="52400" cy="52400"/>
            </a:xfrm>
            <a:custGeom>
              <a:avLst/>
              <a:gdLst/>
              <a:ahLst/>
              <a:cxnLst/>
              <a:rect l="l" t="t" r="r" b="b"/>
              <a:pathLst>
                <a:path w="2096" h="2096"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
            <p:cNvSpPr/>
            <p:nvPr/>
          </p:nvSpPr>
          <p:spPr>
            <a:xfrm>
              <a:off x="14984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19" y="2096"/>
                    <a:pt x="2096" y="1632"/>
                    <a:pt x="2096" y="1048"/>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
            <p:cNvSpPr/>
            <p:nvPr/>
          </p:nvSpPr>
          <p:spPr>
            <a:xfrm>
              <a:off x="15999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
            <p:cNvSpPr/>
            <p:nvPr/>
          </p:nvSpPr>
          <p:spPr>
            <a:xfrm>
              <a:off x="17014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
            <p:cNvSpPr/>
            <p:nvPr/>
          </p:nvSpPr>
          <p:spPr>
            <a:xfrm>
              <a:off x="1802900" y="3682725"/>
              <a:ext cx="52700" cy="52400"/>
            </a:xfrm>
            <a:custGeom>
              <a:avLst/>
              <a:gdLst/>
              <a:ahLst/>
              <a:cxnLst/>
              <a:rect l="l" t="t" r="r" b="b"/>
              <a:pathLst>
                <a:path w="2108" h="2096" extrusionOk="0">
                  <a:moveTo>
                    <a:pt x="1048" y="1"/>
                  </a:moveTo>
                  <a:cubicBezTo>
                    <a:pt x="476" y="1"/>
                    <a:pt x="0" y="465"/>
                    <a:pt x="0" y="1048"/>
                  </a:cubicBezTo>
                  <a:cubicBezTo>
                    <a:pt x="0" y="1632"/>
                    <a:pt x="476" y="2096"/>
                    <a:pt x="1048" y="2096"/>
                  </a:cubicBezTo>
                  <a:cubicBezTo>
                    <a:pt x="1631" y="2096"/>
                    <a:pt x="2108" y="1632"/>
                    <a:pt x="2108" y="1048"/>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
            <p:cNvSpPr/>
            <p:nvPr/>
          </p:nvSpPr>
          <p:spPr>
            <a:xfrm>
              <a:off x="1904400" y="3682725"/>
              <a:ext cx="52700" cy="52400"/>
            </a:xfrm>
            <a:custGeom>
              <a:avLst/>
              <a:gdLst/>
              <a:ahLst/>
              <a:cxnLst/>
              <a:rect l="l" t="t" r="r" b="b"/>
              <a:pathLst>
                <a:path w="2108" h="2096" extrusionOk="0">
                  <a:moveTo>
                    <a:pt x="1060" y="1"/>
                  </a:moveTo>
                  <a:cubicBezTo>
                    <a:pt x="476" y="1"/>
                    <a:pt x="0" y="465"/>
                    <a:pt x="0" y="1048"/>
                  </a:cubicBezTo>
                  <a:cubicBezTo>
                    <a:pt x="0" y="1632"/>
                    <a:pt x="476" y="2096"/>
                    <a:pt x="1060" y="2096"/>
                  </a:cubicBezTo>
                  <a:cubicBezTo>
                    <a:pt x="1631" y="2096"/>
                    <a:pt x="2108" y="1632"/>
                    <a:pt x="2108" y="1048"/>
                  </a:cubicBezTo>
                  <a:cubicBezTo>
                    <a:pt x="2108" y="465"/>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
            <p:cNvSpPr/>
            <p:nvPr/>
          </p:nvSpPr>
          <p:spPr>
            <a:xfrm>
              <a:off x="20062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
            <p:cNvSpPr/>
            <p:nvPr/>
          </p:nvSpPr>
          <p:spPr>
            <a:xfrm>
              <a:off x="21077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
            <p:cNvSpPr/>
            <p:nvPr/>
          </p:nvSpPr>
          <p:spPr>
            <a:xfrm>
              <a:off x="2209200" y="3682725"/>
              <a:ext cx="52700" cy="52400"/>
            </a:xfrm>
            <a:custGeom>
              <a:avLst/>
              <a:gdLst/>
              <a:ahLst/>
              <a:cxnLst/>
              <a:rect l="l" t="t" r="r" b="b"/>
              <a:pathLst>
                <a:path w="2108" h="2096" extrusionOk="0">
                  <a:moveTo>
                    <a:pt x="1048" y="1"/>
                  </a:moveTo>
                  <a:cubicBezTo>
                    <a:pt x="476" y="1"/>
                    <a:pt x="0" y="465"/>
                    <a:pt x="0" y="1048"/>
                  </a:cubicBezTo>
                  <a:cubicBezTo>
                    <a:pt x="0" y="1632"/>
                    <a:pt x="476" y="2096"/>
                    <a:pt x="1048" y="2096"/>
                  </a:cubicBezTo>
                  <a:cubicBezTo>
                    <a:pt x="1631" y="2096"/>
                    <a:pt x="2108" y="1632"/>
                    <a:pt x="2108" y="1048"/>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
            <p:cNvSpPr/>
            <p:nvPr/>
          </p:nvSpPr>
          <p:spPr>
            <a:xfrm>
              <a:off x="23110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19" y="2096"/>
                    <a:pt x="2096" y="1632"/>
                    <a:pt x="2096" y="1048"/>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
            <p:cNvSpPr/>
            <p:nvPr/>
          </p:nvSpPr>
          <p:spPr>
            <a:xfrm>
              <a:off x="24125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
            <p:cNvSpPr/>
            <p:nvPr/>
          </p:nvSpPr>
          <p:spPr>
            <a:xfrm>
              <a:off x="2514000" y="3682725"/>
              <a:ext cx="52400" cy="52400"/>
            </a:xfrm>
            <a:custGeom>
              <a:avLst/>
              <a:gdLst/>
              <a:ahLst/>
              <a:cxnLst/>
              <a:rect l="l" t="t" r="r" b="b"/>
              <a:pathLst>
                <a:path w="2096" h="2096"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
            <p:cNvSpPr/>
            <p:nvPr/>
          </p:nvSpPr>
          <p:spPr>
            <a:xfrm>
              <a:off x="2615500" y="3682725"/>
              <a:ext cx="52700" cy="52400"/>
            </a:xfrm>
            <a:custGeom>
              <a:avLst/>
              <a:gdLst/>
              <a:ahLst/>
              <a:cxnLst/>
              <a:rect l="l" t="t" r="r" b="b"/>
              <a:pathLst>
                <a:path w="2108" h="2096" extrusionOk="0">
                  <a:moveTo>
                    <a:pt x="1048" y="1"/>
                  </a:moveTo>
                  <a:cubicBezTo>
                    <a:pt x="476" y="1"/>
                    <a:pt x="0" y="465"/>
                    <a:pt x="0" y="1048"/>
                  </a:cubicBezTo>
                  <a:cubicBezTo>
                    <a:pt x="0" y="1632"/>
                    <a:pt x="476" y="2096"/>
                    <a:pt x="1048" y="2096"/>
                  </a:cubicBezTo>
                  <a:cubicBezTo>
                    <a:pt x="1631" y="2096"/>
                    <a:pt x="2108" y="1632"/>
                    <a:pt x="2108" y="1048"/>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
            <p:cNvSpPr/>
            <p:nvPr/>
          </p:nvSpPr>
          <p:spPr>
            <a:xfrm>
              <a:off x="27173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19" y="2096"/>
                    <a:pt x="2096" y="1632"/>
                    <a:pt x="2096" y="1048"/>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
            <p:cNvSpPr/>
            <p:nvPr/>
          </p:nvSpPr>
          <p:spPr>
            <a:xfrm>
              <a:off x="28188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
            <p:cNvSpPr/>
            <p:nvPr/>
          </p:nvSpPr>
          <p:spPr>
            <a:xfrm>
              <a:off x="2920300" y="3682725"/>
              <a:ext cx="52400" cy="52400"/>
            </a:xfrm>
            <a:custGeom>
              <a:avLst/>
              <a:gdLst/>
              <a:ahLst/>
              <a:cxnLst/>
              <a:rect l="l" t="t" r="r" b="b"/>
              <a:pathLst>
                <a:path w="2096" h="2096"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
            <p:cNvSpPr/>
            <p:nvPr/>
          </p:nvSpPr>
          <p:spPr>
            <a:xfrm>
              <a:off x="3021800" y="3682725"/>
              <a:ext cx="52700" cy="52400"/>
            </a:xfrm>
            <a:custGeom>
              <a:avLst/>
              <a:gdLst/>
              <a:ahLst/>
              <a:cxnLst/>
              <a:rect l="l" t="t" r="r" b="b"/>
              <a:pathLst>
                <a:path w="2108" h="2096" extrusionOk="0">
                  <a:moveTo>
                    <a:pt x="1048" y="1"/>
                  </a:moveTo>
                  <a:cubicBezTo>
                    <a:pt x="477" y="1"/>
                    <a:pt x="0" y="465"/>
                    <a:pt x="0" y="1048"/>
                  </a:cubicBezTo>
                  <a:cubicBezTo>
                    <a:pt x="0" y="1632"/>
                    <a:pt x="477" y="2096"/>
                    <a:pt x="1048" y="2096"/>
                  </a:cubicBezTo>
                  <a:cubicBezTo>
                    <a:pt x="1631" y="2096"/>
                    <a:pt x="2108" y="1632"/>
                    <a:pt x="2108" y="1048"/>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
            <p:cNvSpPr/>
            <p:nvPr/>
          </p:nvSpPr>
          <p:spPr>
            <a:xfrm>
              <a:off x="31236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19" y="2096"/>
                    <a:pt x="2096" y="1632"/>
                    <a:pt x="2096" y="1048"/>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
            <p:cNvSpPr/>
            <p:nvPr/>
          </p:nvSpPr>
          <p:spPr>
            <a:xfrm>
              <a:off x="32251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
            <p:cNvSpPr/>
            <p:nvPr/>
          </p:nvSpPr>
          <p:spPr>
            <a:xfrm>
              <a:off x="3326600" y="3682725"/>
              <a:ext cx="52700" cy="52400"/>
            </a:xfrm>
            <a:custGeom>
              <a:avLst/>
              <a:gdLst/>
              <a:ahLst/>
              <a:cxnLst/>
              <a:rect l="l" t="t" r="r" b="b"/>
              <a:pathLst>
                <a:path w="2108" h="2096" extrusionOk="0">
                  <a:moveTo>
                    <a:pt x="1048" y="1"/>
                  </a:moveTo>
                  <a:cubicBezTo>
                    <a:pt x="477" y="1"/>
                    <a:pt x="0" y="465"/>
                    <a:pt x="0" y="1048"/>
                  </a:cubicBezTo>
                  <a:cubicBezTo>
                    <a:pt x="0" y="1632"/>
                    <a:pt x="477" y="2096"/>
                    <a:pt x="1048" y="2096"/>
                  </a:cubicBezTo>
                  <a:cubicBezTo>
                    <a:pt x="1631" y="2096"/>
                    <a:pt x="2108" y="1632"/>
                    <a:pt x="2108" y="1048"/>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
            <p:cNvSpPr/>
            <p:nvPr/>
          </p:nvSpPr>
          <p:spPr>
            <a:xfrm>
              <a:off x="34284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19" y="2096"/>
                    <a:pt x="2096" y="1632"/>
                    <a:pt x="2096" y="1048"/>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
            <p:cNvSpPr/>
            <p:nvPr/>
          </p:nvSpPr>
          <p:spPr>
            <a:xfrm>
              <a:off x="35299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
            <p:cNvSpPr/>
            <p:nvPr/>
          </p:nvSpPr>
          <p:spPr>
            <a:xfrm>
              <a:off x="36314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
            <p:cNvSpPr/>
            <p:nvPr/>
          </p:nvSpPr>
          <p:spPr>
            <a:xfrm>
              <a:off x="3732900" y="3682725"/>
              <a:ext cx="52400" cy="52400"/>
            </a:xfrm>
            <a:custGeom>
              <a:avLst/>
              <a:gdLst/>
              <a:ahLst/>
              <a:cxnLst/>
              <a:rect l="l" t="t" r="r" b="b"/>
              <a:pathLst>
                <a:path w="2096" h="2096" extrusionOk="0">
                  <a:moveTo>
                    <a:pt x="1048" y="1"/>
                  </a:moveTo>
                  <a:cubicBezTo>
                    <a:pt x="477" y="1"/>
                    <a:pt x="0" y="465"/>
                    <a:pt x="0" y="1048"/>
                  </a:cubicBezTo>
                  <a:cubicBezTo>
                    <a:pt x="0" y="1632"/>
                    <a:pt x="477"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
            <p:cNvSpPr/>
            <p:nvPr/>
          </p:nvSpPr>
          <p:spPr>
            <a:xfrm>
              <a:off x="38347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19" y="2096"/>
                    <a:pt x="2096" y="1632"/>
                    <a:pt x="2096" y="1048"/>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
            <p:cNvSpPr/>
            <p:nvPr/>
          </p:nvSpPr>
          <p:spPr>
            <a:xfrm>
              <a:off x="39362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
            <p:cNvSpPr/>
            <p:nvPr/>
          </p:nvSpPr>
          <p:spPr>
            <a:xfrm>
              <a:off x="40377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
            <p:cNvSpPr/>
            <p:nvPr/>
          </p:nvSpPr>
          <p:spPr>
            <a:xfrm>
              <a:off x="4139200" y="3682725"/>
              <a:ext cx="52700" cy="52400"/>
            </a:xfrm>
            <a:custGeom>
              <a:avLst/>
              <a:gdLst/>
              <a:ahLst/>
              <a:cxnLst/>
              <a:rect l="l" t="t" r="r" b="b"/>
              <a:pathLst>
                <a:path w="2108" h="2096" extrusionOk="0">
                  <a:moveTo>
                    <a:pt x="1048" y="1"/>
                  </a:moveTo>
                  <a:cubicBezTo>
                    <a:pt x="477" y="1"/>
                    <a:pt x="0" y="465"/>
                    <a:pt x="0" y="1048"/>
                  </a:cubicBezTo>
                  <a:cubicBezTo>
                    <a:pt x="0" y="1632"/>
                    <a:pt x="477" y="2096"/>
                    <a:pt x="1048" y="2096"/>
                  </a:cubicBezTo>
                  <a:cubicBezTo>
                    <a:pt x="1631" y="2096"/>
                    <a:pt x="2108" y="1632"/>
                    <a:pt x="2108" y="1048"/>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
            <p:cNvSpPr/>
            <p:nvPr/>
          </p:nvSpPr>
          <p:spPr>
            <a:xfrm>
              <a:off x="4240700" y="3682725"/>
              <a:ext cx="52700" cy="52400"/>
            </a:xfrm>
            <a:custGeom>
              <a:avLst/>
              <a:gdLst/>
              <a:ahLst/>
              <a:cxnLst/>
              <a:rect l="l" t="t" r="r" b="b"/>
              <a:pathLst>
                <a:path w="2108" h="2096" extrusionOk="0">
                  <a:moveTo>
                    <a:pt x="1060" y="1"/>
                  </a:moveTo>
                  <a:cubicBezTo>
                    <a:pt x="477" y="1"/>
                    <a:pt x="0" y="465"/>
                    <a:pt x="0" y="1048"/>
                  </a:cubicBezTo>
                  <a:cubicBezTo>
                    <a:pt x="0" y="1632"/>
                    <a:pt x="477" y="2096"/>
                    <a:pt x="1060" y="2096"/>
                  </a:cubicBezTo>
                  <a:cubicBezTo>
                    <a:pt x="1632" y="2096"/>
                    <a:pt x="2108" y="1632"/>
                    <a:pt x="2108" y="1048"/>
                  </a:cubicBezTo>
                  <a:cubicBezTo>
                    <a:pt x="2108" y="465"/>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
            <p:cNvSpPr/>
            <p:nvPr/>
          </p:nvSpPr>
          <p:spPr>
            <a:xfrm>
              <a:off x="43425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
            <p:cNvSpPr/>
            <p:nvPr/>
          </p:nvSpPr>
          <p:spPr>
            <a:xfrm>
              <a:off x="4444000" y="3682725"/>
              <a:ext cx="52400" cy="52400"/>
            </a:xfrm>
            <a:custGeom>
              <a:avLst/>
              <a:gdLst/>
              <a:ahLst/>
              <a:cxnLst/>
              <a:rect l="l" t="t" r="r" b="b"/>
              <a:pathLst>
                <a:path w="2096" h="2096" extrusionOk="0">
                  <a:moveTo>
                    <a:pt x="1048" y="1"/>
                  </a:moveTo>
                  <a:cubicBezTo>
                    <a:pt x="477" y="1"/>
                    <a:pt x="0" y="465"/>
                    <a:pt x="0" y="1048"/>
                  </a:cubicBezTo>
                  <a:cubicBezTo>
                    <a:pt x="0" y="1632"/>
                    <a:pt x="477"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
            <p:cNvSpPr/>
            <p:nvPr/>
          </p:nvSpPr>
          <p:spPr>
            <a:xfrm>
              <a:off x="4545500" y="3682725"/>
              <a:ext cx="52700" cy="52400"/>
            </a:xfrm>
            <a:custGeom>
              <a:avLst/>
              <a:gdLst/>
              <a:ahLst/>
              <a:cxnLst/>
              <a:rect l="l" t="t" r="r" b="b"/>
              <a:pathLst>
                <a:path w="2108" h="2096" extrusionOk="0">
                  <a:moveTo>
                    <a:pt x="1060" y="1"/>
                  </a:moveTo>
                  <a:cubicBezTo>
                    <a:pt x="477" y="1"/>
                    <a:pt x="0" y="465"/>
                    <a:pt x="0" y="1048"/>
                  </a:cubicBezTo>
                  <a:cubicBezTo>
                    <a:pt x="0" y="1632"/>
                    <a:pt x="477" y="2096"/>
                    <a:pt x="1060" y="2096"/>
                  </a:cubicBezTo>
                  <a:cubicBezTo>
                    <a:pt x="1632" y="2096"/>
                    <a:pt x="2108" y="1632"/>
                    <a:pt x="2108" y="1048"/>
                  </a:cubicBezTo>
                  <a:cubicBezTo>
                    <a:pt x="2108" y="465"/>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
            <p:cNvSpPr/>
            <p:nvPr/>
          </p:nvSpPr>
          <p:spPr>
            <a:xfrm>
              <a:off x="46473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
            <p:cNvSpPr/>
            <p:nvPr/>
          </p:nvSpPr>
          <p:spPr>
            <a:xfrm>
              <a:off x="47488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
            <p:cNvSpPr/>
            <p:nvPr/>
          </p:nvSpPr>
          <p:spPr>
            <a:xfrm>
              <a:off x="4850300" y="3682725"/>
              <a:ext cx="52400" cy="52400"/>
            </a:xfrm>
            <a:custGeom>
              <a:avLst/>
              <a:gdLst/>
              <a:ahLst/>
              <a:cxnLst/>
              <a:rect l="l" t="t" r="r" b="b"/>
              <a:pathLst>
                <a:path w="2096" h="2096"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
            <p:cNvSpPr/>
            <p:nvPr/>
          </p:nvSpPr>
          <p:spPr>
            <a:xfrm>
              <a:off x="4951800" y="3682725"/>
              <a:ext cx="52700" cy="52400"/>
            </a:xfrm>
            <a:custGeom>
              <a:avLst/>
              <a:gdLst/>
              <a:ahLst/>
              <a:cxnLst/>
              <a:rect l="l" t="t" r="r" b="b"/>
              <a:pathLst>
                <a:path w="2108" h="2096" extrusionOk="0">
                  <a:moveTo>
                    <a:pt x="1048" y="1"/>
                  </a:moveTo>
                  <a:cubicBezTo>
                    <a:pt x="477" y="1"/>
                    <a:pt x="0" y="465"/>
                    <a:pt x="0" y="1048"/>
                  </a:cubicBezTo>
                  <a:cubicBezTo>
                    <a:pt x="0" y="1632"/>
                    <a:pt x="477" y="2096"/>
                    <a:pt x="1048" y="2096"/>
                  </a:cubicBezTo>
                  <a:cubicBezTo>
                    <a:pt x="1632" y="2096"/>
                    <a:pt x="2108" y="1632"/>
                    <a:pt x="2108" y="1048"/>
                  </a:cubicBezTo>
                  <a:cubicBezTo>
                    <a:pt x="2108"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
            <p:cNvSpPr/>
            <p:nvPr/>
          </p:nvSpPr>
          <p:spPr>
            <a:xfrm>
              <a:off x="50536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
            <p:cNvSpPr/>
            <p:nvPr/>
          </p:nvSpPr>
          <p:spPr>
            <a:xfrm>
              <a:off x="51551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
            <p:cNvSpPr/>
            <p:nvPr/>
          </p:nvSpPr>
          <p:spPr>
            <a:xfrm>
              <a:off x="5256600" y="3682725"/>
              <a:ext cx="52400" cy="52400"/>
            </a:xfrm>
            <a:custGeom>
              <a:avLst/>
              <a:gdLst/>
              <a:ahLst/>
              <a:cxnLst/>
              <a:rect l="l" t="t" r="r" b="b"/>
              <a:pathLst>
                <a:path w="2096" h="2096"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
            <p:cNvSpPr/>
            <p:nvPr/>
          </p:nvSpPr>
          <p:spPr>
            <a:xfrm>
              <a:off x="53584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
            <p:cNvSpPr/>
            <p:nvPr/>
          </p:nvSpPr>
          <p:spPr>
            <a:xfrm>
              <a:off x="54599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
            <p:cNvSpPr/>
            <p:nvPr/>
          </p:nvSpPr>
          <p:spPr>
            <a:xfrm>
              <a:off x="55614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
            <p:cNvSpPr/>
            <p:nvPr/>
          </p:nvSpPr>
          <p:spPr>
            <a:xfrm>
              <a:off x="5662900" y="3682725"/>
              <a:ext cx="52400" cy="52400"/>
            </a:xfrm>
            <a:custGeom>
              <a:avLst/>
              <a:gdLst/>
              <a:ahLst/>
              <a:cxnLst/>
              <a:rect l="l" t="t" r="r" b="b"/>
              <a:pathLst>
                <a:path w="2096" h="2096"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
            <p:cNvSpPr/>
            <p:nvPr/>
          </p:nvSpPr>
          <p:spPr>
            <a:xfrm>
              <a:off x="5764400" y="3682725"/>
              <a:ext cx="52700" cy="52400"/>
            </a:xfrm>
            <a:custGeom>
              <a:avLst/>
              <a:gdLst/>
              <a:ahLst/>
              <a:cxnLst/>
              <a:rect l="l" t="t" r="r" b="b"/>
              <a:pathLst>
                <a:path w="2108" h="2096" extrusionOk="0">
                  <a:moveTo>
                    <a:pt x="1060" y="1"/>
                  </a:moveTo>
                  <a:cubicBezTo>
                    <a:pt x="477" y="1"/>
                    <a:pt x="0" y="465"/>
                    <a:pt x="0" y="1048"/>
                  </a:cubicBezTo>
                  <a:cubicBezTo>
                    <a:pt x="0" y="1632"/>
                    <a:pt x="477" y="2096"/>
                    <a:pt x="1060" y="2096"/>
                  </a:cubicBezTo>
                  <a:cubicBezTo>
                    <a:pt x="1632" y="2096"/>
                    <a:pt x="2108" y="1632"/>
                    <a:pt x="2108" y="1048"/>
                  </a:cubicBezTo>
                  <a:cubicBezTo>
                    <a:pt x="2108" y="465"/>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
            <p:cNvSpPr/>
            <p:nvPr/>
          </p:nvSpPr>
          <p:spPr>
            <a:xfrm>
              <a:off x="58662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
            <p:cNvSpPr/>
            <p:nvPr/>
          </p:nvSpPr>
          <p:spPr>
            <a:xfrm>
              <a:off x="59677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
            <p:cNvSpPr/>
            <p:nvPr/>
          </p:nvSpPr>
          <p:spPr>
            <a:xfrm>
              <a:off x="6069200" y="3682725"/>
              <a:ext cx="52700" cy="52400"/>
            </a:xfrm>
            <a:custGeom>
              <a:avLst/>
              <a:gdLst/>
              <a:ahLst/>
              <a:cxnLst/>
              <a:rect l="l" t="t" r="r" b="b"/>
              <a:pathLst>
                <a:path w="2108" h="2096" extrusionOk="0">
                  <a:moveTo>
                    <a:pt x="1048" y="1"/>
                  </a:moveTo>
                  <a:cubicBezTo>
                    <a:pt x="477" y="1"/>
                    <a:pt x="0" y="465"/>
                    <a:pt x="0" y="1048"/>
                  </a:cubicBezTo>
                  <a:cubicBezTo>
                    <a:pt x="0" y="1632"/>
                    <a:pt x="477" y="2096"/>
                    <a:pt x="1048" y="2096"/>
                  </a:cubicBezTo>
                  <a:cubicBezTo>
                    <a:pt x="1632" y="2096"/>
                    <a:pt x="2108" y="1632"/>
                    <a:pt x="2108" y="1048"/>
                  </a:cubicBezTo>
                  <a:cubicBezTo>
                    <a:pt x="2108"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
            <p:cNvSpPr/>
            <p:nvPr/>
          </p:nvSpPr>
          <p:spPr>
            <a:xfrm>
              <a:off x="61710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
            <p:cNvSpPr/>
            <p:nvPr/>
          </p:nvSpPr>
          <p:spPr>
            <a:xfrm>
              <a:off x="62725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
            <p:cNvSpPr/>
            <p:nvPr/>
          </p:nvSpPr>
          <p:spPr>
            <a:xfrm>
              <a:off x="6374000" y="3682725"/>
              <a:ext cx="52400" cy="52400"/>
            </a:xfrm>
            <a:custGeom>
              <a:avLst/>
              <a:gdLst/>
              <a:ahLst/>
              <a:cxnLst/>
              <a:rect l="l" t="t" r="r" b="b"/>
              <a:pathLst>
                <a:path w="2096" h="2096"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
            <p:cNvSpPr/>
            <p:nvPr/>
          </p:nvSpPr>
          <p:spPr>
            <a:xfrm>
              <a:off x="6475500" y="3682725"/>
              <a:ext cx="52700" cy="52400"/>
            </a:xfrm>
            <a:custGeom>
              <a:avLst/>
              <a:gdLst/>
              <a:ahLst/>
              <a:cxnLst/>
              <a:rect l="l" t="t" r="r" b="b"/>
              <a:pathLst>
                <a:path w="2108" h="2096" extrusionOk="0">
                  <a:moveTo>
                    <a:pt x="1048" y="1"/>
                  </a:moveTo>
                  <a:cubicBezTo>
                    <a:pt x="477" y="1"/>
                    <a:pt x="0" y="465"/>
                    <a:pt x="0" y="1048"/>
                  </a:cubicBezTo>
                  <a:cubicBezTo>
                    <a:pt x="0" y="1632"/>
                    <a:pt x="477" y="2096"/>
                    <a:pt x="1048" y="2096"/>
                  </a:cubicBezTo>
                  <a:cubicBezTo>
                    <a:pt x="1632" y="2096"/>
                    <a:pt x="2108" y="1632"/>
                    <a:pt x="2108" y="1048"/>
                  </a:cubicBezTo>
                  <a:cubicBezTo>
                    <a:pt x="2108"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
            <p:cNvSpPr/>
            <p:nvPr/>
          </p:nvSpPr>
          <p:spPr>
            <a:xfrm>
              <a:off x="65773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
            <p:cNvSpPr/>
            <p:nvPr/>
          </p:nvSpPr>
          <p:spPr>
            <a:xfrm>
              <a:off x="66788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
            <p:cNvSpPr/>
            <p:nvPr/>
          </p:nvSpPr>
          <p:spPr>
            <a:xfrm>
              <a:off x="6780300" y="3682725"/>
              <a:ext cx="52400" cy="52400"/>
            </a:xfrm>
            <a:custGeom>
              <a:avLst/>
              <a:gdLst/>
              <a:ahLst/>
              <a:cxnLst/>
              <a:rect l="l" t="t" r="r" b="b"/>
              <a:pathLst>
                <a:path w="2096" h="2096"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
            <p:cNvSpPr/>
            <p:nvPr/>
          </p:nvSpPr>
          <p:spPr>
            <a:xfrm>
              <a:off x="6881800" y="3682725"/>
              <a:ext cx="52700" cy="52400"/>
            </a:xfrm>
            <a:custGeom>
              <a:avLst/>
              <a:gdLst/>
              <a:ahLst/>
              <a:cxnLst/>
              <a:rect l="l" t="t" r="r" b="b"/>
              <a:pathLst>
                <a:path w="2108" h="2096" extrusionOk="0">
                  <a:moveTo>
                    <a:pt x="1060" y="1"/>
                  </a:moveTo>
                  <a:cubicBezTo>
                    <a:pt x="477" y="1"/>
                    <a:pt x="1" y="465"/>
                    <a:pt x="1" y="1048"/>
                  </a:cubicBezTo>
                  <a:cubicBezTo>
                    <a:pt x="1" y="1632"/>
                    <a:pt x="477" y="2096"/>
                    <a:pt x="1060" y="2096"/>
                  </a:cubicBezTo>
                  <a:cubicBezTo>
                    <a:pt x="1632" y="2096"/>
                    <a:pt x="2108" y="1632"/>
                    <a:pt x="2108" y="1048"/>
                  </a:cubicBezTo>
                  <a:cubicBezTo>
                    <a:pt x="2108" y="465"/>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
            <p:cNvSpPr/>
            <p:nvPr/>
          </p:nvSpPr>
          <p:spPr>
            <a:xfrm>
              <a:off x="69836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
            <p:cNvSpPr/>
            <p:nvPr/>
          </p:nvSpPr>
          <p:spPr>
            <a:xfrm>
              <a:off x="70851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
            <p:cNvSpPr/>
            <p:nvPr/>
          </p:nvSpPr>
          <p:spPr>
            <a:xfrm>
              <a:off x="7186600" y="3682725"/>
              <a:ext cx="52400" cy="52400"/>
            </a:xfrm>
            <a:custGeom>
              <a:avLst/>
              <a:gdLst/>
              <a:ahLst/>
              <a:cxnLst/>
              <a:rect l="l" t="t" r="r" b="b"/>
              <a:pathLst>
                <a:path w="2096" h="2096" extrusionOk="0">
                  <a:moveTo>
                    <a:pt x="1048" y="1"/>
                  </a:moveTo>
                  <a:cubicBezTo>
                    <a:pt x="477" y="1"/>
                    <a:pt x="1" y="465"/>
                    <a:pt x="1" y="1048"/>
                  </a:cubicBezTo>
                  <a:cubicBezTo>
                    <a:pt x="1" y="1632"/>
                    <a:pt x="477" y="2096"/>
                    <a:pt x="1048" y="2096"/>
                  </a:cubicBezTo>
                  <a:cubicBezTo>
                    <a:pt x="1632" y="2096"/>
                    <a:pt x="2096" y="1632"/>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
            <p:cNvSpPr/>
            <p:nvPr/>
          </p:nvSpPr>
          <p:spPr>
            <a:xfrm>
              <a:off x="72884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
            <p:cNvSpPr/>
            <p:nvPr/>
          </p:nvSpPr>
          <p:spPr>
            <a:xfrm>
              <a:off x="279200" y="3837800"/>
              <a:ext cx="52700" cy="52425"/>
            </a:xfrm>
            <a:custGeom>
              <a:avLst/>
              <a:gdLst/>
              <a:ahLst/>
              <a:cxnLst/>
              <a:rect l="l" t="t" r="r" b="b"/>
              <a:pathLst>
                <a:path w="2108" h="2097" extrusionOk="0">
                  <a:moveTo>
                    <a:pt x="1048" y="1"/>
                  </a:moveTo>
                  <a:cubicBezTo>
                    <a:pt x="476" y="1"/>
                    <a:pt x="0" y="465"/>
                    <a:pt x="0" y="1048"/>
                  </a:cubicBezTo>
                  <a:cubicBezTo>
                    <a:pt x="0" y="1632"/>
                    <a:pt x="476" y="2096"/>
                    <a:pt x="1048" y="2096"/>
                  </a:cubicBezTo>
                  <a:cubicBezTo>
                    <a:pt x="1631" y="2096"/>
                    <a:pt x="2107" y="1632"/>
                    <a:pt x="2107" y="1048"/>
                  </a:cubicBezTo>
                  <a:cubicBezTo>
                    <a:pt x="2107"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
            <p:cNvSpPr/>
            <p:nvPr/>
          </p:nvSpPr>
          <p:spPr>
            <a:xfrm>
              <a:off x="380700" y="3837800"/>
              <a:ext cx="52700" cy="52425"/>
            </a:xfrm>
            <a:custGeom>
              <a:avLst/>
              <a:gdLst/>
              <a:ahLst/>
              <a:cxnLst/>
              <a:rect l="l" t="t" r="r" b="b"/>
              <a:pathLst>
                <a:path w="2108" h="2097" extrusionOk="0">
                  <a:moveTo>
                    <a:pt x="1060" y="1"/>
                  </a:moveTo>
                  <a:cubicBezTo>
                    <a:pt x="476" y="1"/>
                    <a:pt x="0" y="465"/>
                    <a:pt x="0" y="1048"/>
                  </a:cubicBezTo>
                  <a:cubicBezTo>
                    <a:pt x="0" y="1632"/>
                    <a:pt x="476" y="2096"/>
                    <a:pt x="1060" y="2096"/>
                  </a:cubicBezTo>
                  <a:cubicBezTo>
                    <a:pt x="1631" y="2096"/>
                    <a:pt x="2108" y="1632"/>
                    <a:pt x="2108" y="1048"/>
                  </a:cubicBezTo>
                  <a:cubicBezTo>
                    <a:pt x="2108" y="465"/>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
            <p:cNvSpPr/>
            <p:nvPr/>
          </p:nvSpPr>
          <p:spPr>
            <a:xfrm>
              <a:off x="4825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
            <p:cNvSpPr/>
            <p:nvPr/>
          </p:nvSpPr>
          <p:spPr>
            <a:xfrm>
              <a:off x="584000" y="3837800"/>
              <a:ext cx="52400" cy="52425"/>
            </a:xfrm>
            <a:custGeom>
              <a:avLst/>
              <a:gdLst/>
              <a:ahLst/>
              <a:cxnLst/>
              <a:rect l="l" t="t" r="r" b="b"/>
              <a:pathLst>
                <a:path w="2096" h="2097"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
            <p:cNvSpPr/>
            <p:nvPr/>
          </p:nvSpPr>
          <p:spPr>
            <a:xfrm>
              <a:off x="685500" y="3837800"/>
              <a:ext cx="52700" cy="52425"/>
            </a:xfrm>
            <a:custGeom>
              <a:avLst/>
              <a:gdLst/>
              <a:ahLst/>
              <a:cxnLst/>
              <a:rect l="l" t="t" r="r" b="b"/>
              <a:pathLst>
                <a:path w="2108" h="2097" extrusionOk="0">
                  <a:moveTo>
                    <a:pt x="1048" y="1"/>
                  </a:moveTo>
                  <a:cubicBezTo>
                    <a:pt x="476" y="1"/>
                    <a:pt x="0" y="465"/>
                    <a:pt x="0" y="1048"/>
                  </a:cubicBezTo>
                  <a:cubicBezTo>
                    <a:pt x="0" y="1632"/>
                    <a:pt x="476" y="2096"/>
                    <a:pt x="1048" y="2096"/>
                  </a:cubicBezTo>
                  <a:cubicBezTo>
                    <a:pt x="1631" y="2096"/>
                    <a:pt x="2108" y="1632"/>
                    <a:pt x="2108" y="1048"/>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
            <p:cNvSpPr/>
            <p:nvPr/>
          </p:nvSpPr>
          <p:spPr>
            <a:xfrm>
              <a:off x="7873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19" y="2096"/>
                    <a:pt x="2096" y="1632"/>
                    <a:pt x="2096" y="1048"/>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
            <p:cNvSpPr/>
            <p:nvPr/>
          </p:nvSpPr>
          <p:spPr>
            <a:xfrm>
              <a:off x="8888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
            <p:cNvSpPr/>
            <p:nvPr/>
          </p:nvSpPr>
          <p:spPr>
            <a:xfrm>
              <a:off x="990300" y="3837800"/>
              <a:ext cx="52400" cy="52425"/>
            </a:xfrm>
            <a:custGeom>
              <a:avLst/>
              <a:gdLst/>
              <a:ahLst/>
              <a:cxnLst/>
              <a:rect l="l" t="t" r="r" b="b"/>
              <a:pathLst>
                <a:path w="2096" h="2097"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
            <p:cNvSpPr/>
            <p:nvPr/>
          </p:nvSpPr>
          <p:spPr>
            <a:xfrm>
              <a:off x="1091800" y="3837800"/>
              <a:ext cx="52700" cy="52425"/>
            </a:xfrm>
            <a:custGeom>
              <a:avLst/>
              <a:gdLst/>
              <a:ahLst/>
              <a:cxnLst/>
              <a:rect l="l" t="t" r="r" b="b"/>
              <a:pathLst>
                <a:path w="2108" h="2097" extrusionOk="0">
                  <a:moveTo>
                    <a:pt x="1060" y="1"/>
                  </a:moveTo>
                  <a:cubicBezTo>
                    <a:pt x="476" y="1"/>
                    <a:pt x="0" y="465"/>
                    <a:pt x="0" y="1048"/>
                  </a:cubicBezTo>
                  <a:cubicBezTo>
                    <a:pt x="0" y="1632"/>
                    <a:pt x="476" y="2096"/>
                    <a:pt x="1060" y="2096"/>
                  </a:cubicBezTo>
                  <a:cubicBezTo>
                    <a:pt x="1631" y="2096"/>
                    <a:pt x="2108" y="1632"/>
                    <a:pt x="2108" y="1048"/>
                  </a:cubicBezTo>
                  <a:cubicBezTo>
                    <a:pt x="2108" y="465"/>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
            <p:cNvSpPr/>
            <p:nvPr/>
          </p:nvSpPr>
          <p:spPr>
            <a:xfrm>
              <a:off x="11936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19" y="2096"/>
                    <a:pt x="2096" y="1632"/>
                    <a:pt x="2096" y="1048"/>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
            <p:cNvSpPr/>
            <p:nvPr/>
          </p:nvSpPr>
          <p:spPr>
            <a:xfrm>
              <a:off x="12951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
            <p:cNvSpPr/>
            <p:nvPr/>
          </p:nvSpPr>
          <p:spPr>
            <a:xfrm>
              <a:off x="1396600" y="3837800"/>
              <a:ext cx="52400" cy="52425"/>
            </a:xfrm>
            <a:custGeom>
              <a:avLst/>
              <a:gdLst/>
              <a:ahLst/>
              <a:cxnLst/>
              <a:rect l="l" t="t" r="r" b="b"/>
              <a:pathLst>
                <a:path w="2096" h="2097"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
            <p:cNvSpPr/>
            <p:nvPr/>
          </p:nvSpPr>
          <p:spPr>
            <a:xfrm>
              <a:off x="14984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19" y="2096"/>
                    <a:pt x="2096" y="1632"/>
                    <a:pt x="2096" y="1048"/>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
            <p:cNvSpPr/>
            <p:nvPr/>
          </p:nvSpPr>
          <p:spPr>
            <a:xfrm>
              <a:off x="15999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
            <p:cNvSpPr/>
            <p:nvPr/>
          </p:nvSpPr>
          <p:spPr>
            <a:xfrm>
              <a:off x="17014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
            <p:cNvSpPr/>
            <p:nvPr/>
          </p:nvSpPr>
          <p:spPr>
            <a:xfrm>
              <a:off x="1802900" y="3837800"/>
              <a:ext cx="52700" cy="52425"/>
            </a:xfrm>
            <a:custGeom>
              <a:avLst/>
              <a:gdLst/>
              <a:ahLst/>
              <a:cxnLst/>
              <a:rect l="l" t="t" r="r" b="b"/>
              <a:pathLst>
                <a:path w="2108" h="2097" extrusionOk="0">
                  <a:moveTo>
                    <a:pt x="1048" y="1"/>
                  </a:moveTo>
                  <a:cubicBezTo>
                    <a:pt x="476" y="1"/>
                    <a:pt x="0" y="465"/>
                    <a:pt x="0" y="1048"/>
                  </a:cubicBezTo>
                  <a:cubicBezTo>
                    <a:pt x="0" y="1632"/>
                    <a:pt x="476" y="2096"/>
                    <a:pt x="1048" y="2096"/>
                  </a:cubicBezTo>
                  <a:cubicBezTo>
                    <a:pt x="1631" y="2096"/>
                    <a:pt x="2108" y="1632"/>
                    <a:pt x="2108" y="1048"/>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
            <p:cNvSpPr/>
            <p:nvPr/>
          </p:nvSpPr>
          <p:spPr>
            <a:xfrm>
              <a:off x="1904400" y="3837800"/>
              <a:ext cx="52700" cy="52425"/>
            </a:xfrm>
            <a:custGeom>
              <a:avLst/>
              <a:gdLst/>
              <a:ahLst/>
              <a:cxnLst/>
              <a:rect l="l" t="t" r="r" b="b"/>
              <a:pathLst>
                <a:path w="2108" h="2097" extrusionOk="0">
                  <a:moveTo>
                    <a:pt x="1060" y="1"/>
                  </a:moveTo>
                  <a:cubicBezTo>
                    <a:pt x="476" y="1"/>
                    <a:pt x="0" y="465"/>
                    <a:pt x="0" y="1048"/>
                  </a:cubicBezTo>
                  <a:cubicBezTo>
                    <a:pt x="0" y="1632"/>
                    <a:pt x="476" y="2096"/>
                    <a:pt x="1060" y="2096"/>
                  </a:cubicBezTo>
                  <a:cubicBezTo>
                    <a:pt x="1631" y="2096"/>
                    <a:pt x="2108" y="1632"/>
                    <a:pt x="2108" y="1048"/>
                  </a:cubicBezTo>
                  <a:cubicBezTo>
                    <a:pt x="2108" y="465"/>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
            <p:cNvSpPr/>
            <p:nvPr/>
          </p:nvSpPr>
          <p:spPr>
            <a:xfrm>
              <a:off x="20062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
            <p:cNvSpPr/>
            <p:nvPr/>
          </p:nvSpPr>
          <p:spPr>
            <a:xfrm>
              <a:off x="21077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
            <p:cNvSpPr/>
            <p:nvPr/>
          </p:nvSpPr>
          <p:spPr>
            <a:xfrm>
              <a:off x="2209200" y="3837800"/>
              <a:ext cx="52700" cy="52425"/>
            </a:xfrm>
            <a:custGeom>
              <a:avLst/>
              <a:gdLst/>
              <a:ahLst/>
              <a:cxnLst/>
              <a:rect l="l" t="t" r="r" b="b"/>
              <a:pathLst>
                <a:path w="2108" h="2097" extrusionOk="0">
                  <a:moveTo>
                    <a:pt x="1048" y="1"/>
                  </a:moveTo>
                  <a:cubicBezTo>
                    <a:pt x="476" y="1"/>
                    <a:pt x="0" y="465"/>
                    <a:pt x="0" y="1048"/>
                  </a:cubicBezTo>
                  <a:cubicBezTo>
                    <a:pt x="0" y="1632"/>
                    <a:pt x="476" y="2096"/>
                    <a:pt x="1048" y="2096"/>
                  </a:cubicBezTo>
                  <a:cubicBezTo>
                    <a:pt x="1631" y="2096"/>
                    <a:pt x="2108" y="1632"/>
                    <a:pt x="2108" y="1048"/>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
            <p:cNvSpPr/>
            <p:nvPr/>
          </p:nvSpPr>
          <p:spPr>
            <a:xfrm>
              <a:off x="23110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19" y="2096"/>
                    <a:pt x="2096" y="1632"/>
                    <a:pt x="2096" y="1048"/>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
            <p:cNvSpPr/>
            <p:nvPr/>
          </p:nvSpPr>
          <p:spPr>
            <a:xfrm>
              <a:off x="24125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
            <p:cNvSpPr/>
            <p:nvPr/>
          </p:nvSpPr>
          <p:spPr>
            <a:xfrm>
              <a:off x="2514000" y="3837800"/>
              <a:ext cx="52400" cy="52425"/>
            </a:xfrm>
            <a:custGeom>
              <a:avLst/>
              <a:gdLst/>
              <a:ahLst/>
              <a:cxnLst/>
              <a:rect l="l" t="t" r="r" b="b"/>
              <a:pathLst>
                <a:path w="2096" h="2097"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
            <p:cNvSpPr/>
            <p:nvPr/>
          </p:nvSpPr>
          <p:spPr>
            <a:xfrm>
              <a:off x="2615500" y="3837800"/>
              <a:ext cx="52700" cy="52425"/>
            </a:xfrm>
            <a:custGeom>
              <a:avLst/>
              <a:gdLst/>
              <a:ahLst/>
              <a:cxnLst/>
              <a:rect l="l" t="t" r="r" b="b"/>
              <a:pathLst>
                <a:path w="2108" h="2097" extrusionOk="0">
                  <a:moveTo>
                    <a:pt x="1048" y="1"/>
                  </a:moveTo>
                  <a:cubicBezTo>
                    <a:pt x="476" y="1"/>
                    <a:pt x="0" y="465"/>
                    <a:pt x="0" y="1048"/>
                  </a:cubicBezTo>
                  <a:cubicBezTo>
                    <a:pt x="0" y="1632"/>
                    <a:pt x="476" y="2096"/>
                    <a:pt x="1048" y="2096"/>
                  </a:cubicBezTo>
                  <a:cubicBezTo>
                    <a:pt x="1631" y="2096"/>
                    <a:pt x="2108" y="1632"/>
                    <a:pt x="2108" y="1048"/>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
            <p:cNvSpPr/>
            <p:nvPr/>
          </p:nvSpPr>
          <p:spPr>
            <a:xfrm>
              <a:off x="27173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19" y="2096"/>
                    <a:pt x="2096" y="1632"/>
                    <a:pt x="2096" y="1048"/>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
            <p:cNvSpPr/>
            <p:nvPr/>
          </p:nvSpPr>
          <p:spPr>
            <a:xfrm>
              <a:off x="28188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
            <p:cNvSpPr/>
            <p:nvPr/>
          </p:nvSpPr>
          <p:spPr>
            <a:xfrm>
              <a:off x="2920300" y="3837800"/>
              <a:ext cx="52400" cy="52425"/>
            </a:xfrm>
            <a:custGeom>
              <a:avLst/>
              <a:gdLst/>
              <a:ahLst/>
              <a:cxnLst/>
              <a:rect l="l" t="t" r="r" b="b"/>
              <a:pathLst>
                <a:path w="2096" h="2097"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
            <p:cNvSpPr/>
            <p:nvPr/>
          </p:nvSpPr>
          <p:spPr>
            <a:xfrm>
              <a:off x="3021800" y="3837800"/>
              <a:ext cx="52700" cy="52425"/>
            </a:xfrm>
            <a:custGeom>
              <a:avLst/>
              <a:gdLst/>
              <a:ahLst/>
              <a:cxnLst/>
              <a:rect l="l" t="t" r="r" b="b"/>
              <a:pathLst>
                <a:path w="2108" h="2097" extrusionOk="0">
                  <a:moveTo>
                    <a:pt x="1048" y="1"/>
                  </a:moveTo>
                  <a:cubicBezTo>
                    <a:pt x="477" y="1"/>
                    <a:pt x="0" y="465"/>
                    <a:pt x="0" y="1048"/>
                  </a:cubicBezTo>
                  <a:cubicBezTo>
                    <a:pt x="0" y="1632"/>
                    <a:pt x="477" y="2096"/>
                    <a:pt x="1048" y="2096"/>
                  </a:cubicBezTo>
                  <a:cubicBezTo>
                    <a:pt x="1631" y="2096"/>
                    <a:pt x="2108" y="1632"/>
                    <a:pt x="2108" y="1048"/>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
            <p:cNvSpPr/>
            <p:nvPr/>
          </p:nvSpPr>
          <p:spPr>
            <a:xfrm>
              <a:off x="31236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19" y="2096"/>
                    <a:pt x="2096" y="1632"/>
                    <a:pt x="2096" y="1048"/>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
            <p:cNvSpPr/>
            <p:nvPr/>
          </p:nvSpPr>
          <p:spPr>
            <a:xfrm>
              <a:off x="32251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
            <p:cNvSpPr/>
            <p:nvPr/>
          </p:nvSpPr>
          <p:spPr>
            <a:xfrm>
              <a:off x="3326600" y="3837800"/>
              <a:ext cx="52700" cy="52425"/>
            </a:xfrm>
            <a:custGeom>
              <a:avLst/>
              <a:gdLst/>
              <a:ahLst/>
              <a:cxnLst/>
              <a:rect l="l" t="t" r="r" b="b"/>
              <a:pathLst>
                <a:path w="2108" h="2097" extrusionOk="0">
                  <a:moveTo>
                    <a:pt x="1048" y="1"/>
                  </a:moveTo>
                  <a:cubicBezTo>
                    <a:pt x="477" y="1"/>
                    <a:pt x="0" y="465"/>
                    <a:pt x="0" y="1048"/>
                  </a:cubicBezTo>
                  <a:cubicBezTo>
                    <a:pt x="0" y="1632"/>
                    <a:pt x="477" y="2096"/>
                    <a:pt x="1048" y="2096"/>
                  </a:cubicBezTo>
                  <a:cubicBezTo>
                    <a:pt x="1631" y="2096"/>
                    <a:pt x="2108" y="1632"/>
                    <a:pt x="2108" y="1048"/>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
            <p:cNvSpPr/>
            <p:nvPr/>
          </p:nvSpPr>
          <p:spPr>
            <a:xfrm>
              <a:off x="34284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19" y="2096"/>
                    <a:pt x="2096" y="1632"/>
                    <a:pt x="2096" y="1048"/>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
            <p:cNvSpPr/>
            <p:nvPr/>
          </p:nvSpPr>
          <p:spPr>
            <a:xfrm>
              <a:off x="35299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
            <p:cNvSpPr/>
            <p:nvPr/>
          </p:nvSpPr>
          <p:spPr>
            <a:xfrm>
              <a:off x="36314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
            <p:cNvSpPr/>
            <p:nvPr/>
          </p:nvSpPr>
          <p:spPr>
            <a:xfrm>
              <a:off x="3732900" y="3837800"/>
              <a:ext cx="52400" cy="52425"/>
            </a:xfrm>
            <a:custGeom>
              <a:avLst/>
              <a:gdLst/>
              <a:ahLst/>
              <a:cxnLst/>
              <a:rect l="l" t="t" r="r" b="b"/>
              <a:pathLst>
                <a:path w="2096" h="2097" extrusionOk="0">
                  <a:moveTo>
                    <a:pt x="1048" y="1"/>
                  </a:moveTo>
                  <a:cubicBezTo>
                    <a:pt x="477" y="1"/>
                    <a:pt x="0" y="465"/>
                    <a:pt x="0" y="1048"/>
                  </a:cubicBezTo>
                  <a:cubicBezTo>
                    <a:pt x="0" y="1632"/>
                    <a:pt x="477"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
            <p:cNvSpPr/>
            <p:nvPr/>
          </p:nvSpPr>
          <p:spPr>
            <a:xfrm>
              <a:off x="38347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19" y="2096"/>
                    <a:pt x="2096" y="1632"/>
                    <a:pt x="2096" y="1048"/>
                  </a:cubicBezTo>
                  <a:cubicBezTo>
                    <a:pt x="2096" y="465"/>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
            <p:cNvSpPr/>
            <p:nvPr/>
          </p:nvSpPr>
          <p:spPr>
            <a:xfrm>
              <a:off x="39362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
            <p:cNvSpPr/>
            <p:nvPr/>
          </p:nvSpPr>
          <p:spPr>
            <a:xfrm>
              <a:off x="40377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
            <p:cNvSpPr/>
            <p:nvPr/>
          </p:nvSpPr>
          <p:spPr>
            <a:xfrm>
              <a:off x="4139200" y="3837800"/>
              <a:ext cx="52700" cy="52425"/>
            </a:xfrm>
            <a:custGeom>
              <a:avLst/>
              <a:gdLst/>
              <a:ahLst/>
              <a:cxnLst/>
              <a:rect l="l" t="t" r="r" b="b"/>
              <a:pathLst>
                <a:path w="2108" h="2097" extrusionOk="0">
                  <a:moveTo>
                    <a:pt x="1048" y="1"/>
                  </a:moveTo>
                  <a:cubicBezTo>
                    <a:pt x="477" y="1"/>
                    <a:pt x="0" y="465"/>
                    <a:pt x="0" y="1048"/>
                  </a:cubicBezTo>
                  <a:cubicBezTo>
                    <a:pt x="0" y="1632"/>
                    <a:pt x="477" y="2096"/>
                    <a:pt x="1048" y="2096"/>
                  </a:cubicBezTo>
                  <a:cubicBezTo>
                    <a:pt x="1631" y="2096"/>
                    <a:pt x="2108" y="1632"/>
                    <a:pt x="2108" y="1048"/>
                  </a:cubicBezTo>
                  <a:cubicBezTo>
                    <a:pt x="2108"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
            <p:cNvSpPr/>
            <p:nvPr/>
          </p:nvSpPr>
          <p:spPr>
            <a:xfrm>
              <a:off x="4240700" y="3837800"/>
              <a:ext cx="52700" cy="52425"/>
            </a:xfrm>
            <a:custGeom>
              <a:avLst/>
              <a:gdLst/>
              <a:ahLst/>
              <a:cxnLst/>
              <a:rect l="l" t="t" r="r" b="b"/>
              <a:pathLst>
                <a:path w="2108" h="2097" extrusionOk="0">
                  <a:moveTo>
                    <a:pt x="1060" y="1"/>
                  </a:moveTo>
                  <a:cubicBezTo>
                    <a:pt x="477" y="1"/>
                    <a:pt x="0" y="465"/>
                    <a:pt x="0" y="1048"/>
                  </a:cubicBezTo>
                  <a:cubicBezTo>
                    <a:pt x="0" y="1632"/>
                    <a:pt x="477" y="2096"/>
                    <a:pt x="1060" y="2096"/>
                  </a:cubicBezTo>
                  <a:cubicBezTo>
                    <a:pt x="1632" y="2096"/>
                    <a:pt x="2108" y="1632"/>
                    <a:pt x="2108" y="1048"/>
                  </a:cubicBezTo>
                  <a:cubicBezTo>
                    <a:pt x="2108" y="465"/>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
            <p:cNvSpPr/>
            <p:nvPr/>
          </p:nvSpPr>
          <p:spPr>
            <a:xfrm>
              <a:off x="43425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
            <p:cNvSpPr/>
            <p:nvPr/>
          </p:nvSpPr>
          <p:spPr>
            <a:xfrm>
              <a:off x="4444000" y="3837800"/>
              <a:ext cx="52400" cy="52425"/>
            </a:xfrm>
            <a:custGeom>
              <a:avLst/>
              <a:gdLst/>
              <a:ahLst/>
              <a:cxnLst/>
              <a:rect l="l" t="t" r="r" b="b"/>
              <a:pathLst>
                <a:path w="2096" h="2097" extrusionOk="0">
                  <a:moveTo>
                    <a:pt x="1048" y="1"/>
                  </a:moveTo>
                  <a:cubicBezTo>
                    <a:pt x="477" y="1"/>
                    <a:pt x="0" y="465"/>
                    <a:pt x="0" y="1048"/>
                  </a:cubicBezTo>
                  <a:cubicBezTo>
                    <a:pt x="0" y="1632"/>
                    <a:pt x="477"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
            <p:cNvSpPr/>
            <p:nvPr/>
          </p:nvSpPr>
          <p:spPr>
            <a:xfrm>
              <a:off x="4545500" y="3837800"/>
              <a:ext cx="52700" cy="52425"/>
            </a:xfrm>
            <a:custGeom>
              <a:avLst/>
              <a:gdLst/>
              <a:ahLst/>
              <a:cxnLst/>
              <a:rect l="l" t="t" r="r" b="b"/>
              <a:pathLst>
                <a:path w="2108" h="2097" extrusionOk="0">
                  <a:moveTo>
                    <a:pt x="1060" y="1"/>
                  </a:moveTo>
                  <a:cubicBezTo>
                    <a:pt x="477" y="1"/>
                    <a:pt x="0" y="465"/>
                    <a:pt x="0" y="1048"/>
                  </a:cubicBezTo>
                  <a:cubicBezTo>
                    <a:pt x="0" y="1632"/>
                    <a:pt x="477" y="2096"/>
                    <a:pt x="1060" y="2096"/>
                  </a:cubicBezTo>
                  <a:cubicBezTo>
                    <a:pt x="1632" y="2096"/>
                    <a:pt x="2108" y="1632"/>
                    <a:pt x="2108" y="1048"/>
                  </a:cubicBezTo>
                  <a:cubicBezTo>
                    <a:pt x="2108" y="465"/>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
            <p:cNvSpPr/>
            <p:nvPr/>
          </p:nvSpPr>
          <p:spPr>
            <a:xfrm>
              <a:off x="46473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
            <p:cNvSpPr/>
            <p:nvPr/>
          </p:nvSpPr>
          <p:spPr>
            <a:xfrm>
              <a:off x="47488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
            <p:cNvSpPr/>
            <p:nvPr/>
          </p:nvSpPr>
          <p:spPr>
            <a:xfrm>
              <a:off x="4850300" y="3837800"/>
              <a:ext cx="52400" cy="52425"/>
            </a:xfrm>
            <a:custGeom>
              <a:avLst/>
              <a:gdLst/>
              <a:ahLst/>
              <a:cxnLst/>
              <a:rect l="l" t="t" r="r" b="b"/>
              <a:pathLst>
                <a:path w="2096" h="2097"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
            <p:cNvSpPr/>
            <p:nvPr/>
          </p:nvSpPr>
          <p:spPr>
            <a:xfrm>
              <a:off x="4951800" y="3837800"/>
              <a:ext cx="52700" cy="52425"/>
            </a:xfrm>
            <a:custGeom>
              <a:avLst/>
              <a:gdLst/>
              <a:ahLst/>
              <a:cxnLst/>
              <a:rect l="l" t="t" r="r" b="b"/>
              <a:pathLst>
                <a:path w="2108" h="2097" extrusionOk="0">
                  <a:moveTo>
                    <a:pt x="1048" y="1"/>
                  </a:moveTo>
                  <a:cubicBezTo>
                    <a:pt x="477" y="1"/>
                    <a:pt x="0" y="465"/>
                    <a:pt x="0" y="1048"/>
                  </a:cubicBezTo>
                  <a:cubicBezTo>
                    <a:pt x="0" y="1632"/>
                    <a:pt x="477" y="2096"/>
                    <a:pt x="1048" y="2096"/>
                  </a:cubicBezTo>
                  <a:cubicBezTo>
                    <a:pt x="1632" y="2096"/>
                    <a:pt x="2108" y="1632"/>
                    <a:pt x="2108" y="1048"/>
                  </a:cubicBezTo>
                  <a:cubicBezTo>
                    <a:pt x="2108"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
            <p:cNvSpPr/>
            <p:nvPr/>
          </p:nvSpPr>
          <p:spPr>
            <a:xfrm>
              <a:off x="50536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
            <p:cNvSpPr/>
            <p:nvPr/>
          </p:nvSpPr>
          <p:spPr>
            <a:xfrm>
              <a:off x="51551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
            <p:cNvSpPr/>
            <p:nvPr/>
          </p:nvSpPr>
          <p:spPr>
            <a:xfrm>
              <a:off x="5256600" y="3837800"/>
              <a:ext cx="52400" cy="52425"/>
            </a:xfrm>
            <a:custGeom>
              <a:avLst/>
              <a:gdLst/>
              <a:ahLst/>
              <a:cxnLst/>
              <a:rect l="l" t="t" r="r" b="b"/>
              <a:pathLst>
                <a:path w="2096" h="2097"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
            <p:cNvSpPr/>
            <p:nvPr/>
          </p:nvSpPr>
          <p:spPr>
            <a:xfrm>
              <a:off x="53584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
            <p:cNvSpPr/>
            <p:nvPr/>
          </p:nvSpPr>
          <p:spPr>
            <a:xfrm>
              <a:off x="54599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
            <p:cNvSpPr/>
            <p:nvPr/>
          </p:nvSpPr>
          <p:spPr>
            <a:xfrm>
              <a:off x="55614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
            <p:cNvSpPr/>
            <p:nvPr/>
          </p:nvSpPr>
          <p:spPr>
            <a:xfrm>
              <a:off x="5662900" y="3837800"/>
              <a:ext cx="52400" cy="52425"/>
            </a:xfrm>
            <a:custGeom>
              <a:avLst/>
              <a:gdLst/>
              <a:ahLst/>
              <a:cxnLst/>
              <a:rect l="l" t="t" r="r" b="b"/>
              <a:pathLst>
                <a:path w="2096" h="2097"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
            <p:cNvSpPr/>
            <p:nvPr/>
          </p:nvSpPr>
          <p:spPr>
            <a:xfrm>
              <a:off x="5764400" y="3837800"/>
              <a:ext cx="52700" cy="52425"/>
            </a:xfrm>
            <a:custGeom>
              <a:avLst/>
              <a:gdLst/>
              <a:ahLst/>
              <a:cxnLst/>
              <a:rect l="l" t="t" r="r" b="b"/>
              <a:pathLst>
                <a:path w="2108" h="2097" extrusionOk="0">
                  <a:moveTo>
                    <a:pt x="1060" y="1"/>
                  </a:moveTo>
                  <a:cubicBezTo>
                    <a:pt x="477" y="1"/>
                    <a:pt x="0" y="465"/>
                    <a:pt x="0" y="1048"/>
                  </a:cubicBezTo>
                  <a:cubicBezTo>
                    <a:pt x="0" y="1632"/>
                    <a:pt x="477" y="2096"/>
                    <a:pt x="1060" y="2096"/>
                  </a:cubicBezTo>
                  <a:cubicBezTo>
                    <a:pt x="1632" y="2096"/>
                    <a:pt x="2108" y="1632"/>
                    <a:pt x="2108" y="1048"/>
                  </a:cubicBezTo>
                  <a:cubicBezTo>
                    <a:pt x="2108" y="465"/>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
            <p:cNvSpPr/>
            <p:nvPr/>
          </p:nvSpPr>
          <p:spPr>
            <a:xfrm>
              <a:off x="58662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
            <p:cNvSpPr/>
            <p:nvPr/>
          </p:nvSpPr>
          <p:spPr>
            <a:xfrm>
              <a:off x="59677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
            <p:cNvSpPr/>
            <p:nvPr/>
          </p:nvSpPr>
          <p:spPr>
            <a:xfrm>
              <a:off x="6069200" y="3837800"/>
              <a:ext cx="52700" cy="52425"/>
            </a:xfrm>
            <a:custGeom>
              <a:avLst/>
              <a:gdLst/>
              <a:ahLst/>
              <a:cxnLst/>
              <a:rect l="l" t="t" r="r" b="b"/>
              <a:pathLst>
                <a:path w="2108" h="2097" extrusionOk="0">
                  <a:moveTo>
                    <a:pt x="1048" y="1"/>
                  </a:moveTo>
                  <a:cubicBezTo>
                    <a:pt x="477" y="1"/>
                    <a:pt x="0" y="465"/>
                    <a:pt x="0" y="1048"/>
                  </a:cubicBezTo>
                  <a:cubicBezTo>
                    <a:pt x="0" y="1632"/>
                    <a:pt x="477" y="2096"/>
                    <a:pt x="1048" y="2096"/>
                  </a:cubicBezTo>
                  <a:cubicBezTo>
                    <a:pt x="1632" y="2096"/>
                    <a:pt x="2108" y="1632"/>
                    <a:pt x="2108" y="1048"/>
                  </a:cubicBezTo>
                  <a:cubicBezTo>
                    <a:pt x="2108"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
            <p:cNvSpPr/>
            <p:nvPr/>
          </p:nvSpPr>
          <p:spPr>
            <a:xfrm>
              <a:off x="61710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
            <p:cNvSpPr/>
            <p:nvPr/>
          </p:nvSpPr>
          <p:spPr>
            <a:xfrm>
              <a:off x="62725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
            <p:cNvSpPr/>
            <p:nvPr/>
          </p:nvSpPr>
          <p:spPr>
            <a:xfrm>
              <a:off x="6374000" y="3837800"/>
              <a:ext cx="52400" cy="52425"/>
            </a:xfrm>
            <a:custGeom>
              <a:avLst/>
              <a:gdLst/>
              <a:ahLst/>
              <a:cxnLst/>
              <a:rect l="l" t="t" r="r" b="b"/>
              <a:pathLst>
                <a:path w="2096" h="2097"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
            <p:cNvSpPr/>
            <p:nvPr/>
          </p:nvSpPr>
          <p:spPr>
            <a:xfrm>
              <a:off x="6475500" y="3837800"/>
              <a:ext cx="52700" cy="52425"/>
            </a:xfrm>
            <a:custGeom>
              <a:avLst/>
              <a:gdLst/>
              <a:ahLst/>
              <a:cxnLst/>
              <a:rect l="l" t="t" r="r" b="b"/>
              <a:pathLst>
                <a:path w="2108" h="2097" extrusionOk="0">
                  <a:moveTo>
                    <a:pt x="1048" y="1"/>
                  </a:moveTo>
                  <a:cubicBezTo>
                    <a:pt x="477" y="1"/>
                    <a:pt x="0" y="465"/>
                    <a:pt x="0" y="1048"/>
                  </a:cubicBezTo>
                  <a:cubicBezTo>
                    <a:pt x="0" y="1632"/>
                    <a:pt x="477" y="2096"/>
                    <a:pt x="1048" y="2096"/>
                  </a:cubicBezTo>
                  <a:cubicBezTo>
                    <a:pt x="1632" y="2096"/>
                    <a:pt x="2108" y="1632"/>
                    <a:pt x="2108" y="1048"/>
                  </a:cubicBezTo>
                  <a:cubicBezTo>
                    <a:pt x="2108"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
            <p:cNvSpPr/>
            <p:nvPr/>
          </p:nvSpPr>
          <p:spPr>
            <a:xfrm>
              <a:off x="65773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
            <p:cNvSpPr/>
            <p:nvPr/>
          </p:nvSpPr>
          <p:spPr>
            <a:xfrm>
              <a:off x="66788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
            <p:cNvSpPr/>
            <p:nvPr/>
          </p:nvSpPr>
          <p:spPr>
            <a:xfrm>
              <a:off x="6780300" y="3837800"/>
              <a:ext cx="52400" cy="52425"/>
            </a:xfrm>
            <a:custGeom>
              <a:avLst/>
              <a:gdLst/>
              <a:ahLst/>
              <a:cxnLst/>
              <a:rect l="l" t="t" r="r" b="b"/>
              <a:pathLst>
                <a:path w="2096" h="2097"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
            <p:cNvSpPr/>
            <p:nvPr/>
          </p:nvSpPr>
          <p:spPr>
            <a:xfrm>
              <a:off x="6881800" y="3837800"/>
              <a:ext cx="52700" cy="52425"/>
            </a:xfrm>
            <a:custGeom>
              <a:avLst/>
              <a:gdLst/>
              <a:ahLst/>
              <a:cxnLst/>
              <a:rect l="l" t="t" r="r" b="b"/>
              <a:pathLst>
                <a:path w="2108" h="2097" extrusionOk="0">
                  <a:moveTo>
                    <a:pt x="1060" y="1"/>
                  </a:moveTo>
                  <a:cubicBezTo>
                    <a:pt x="477" y="1"/>
                    <a:pt x="1" y="465"/>
                    <a:pt x="1" y="1048"/>
                  </a:cubicBezTo>
                  <a:cubicBezTo>
                    <a:pt x="1" y="1632"/>
                    <a:pt x="477" y="2096"/>
                    <a:pt x="1060" y="2096"/>
                  </a:cubicBezTo>
                  <a:cubicBezTo>
                    <a:pt x="1632" y="2096"/>
                    <a:pt x="2108" y="1632"/>
                    <a:pt x="2108" y="1048"/>
                  </a:cubicBezTo>
                  <a:cubicBezTo>
                    <a:pt x="2108" y="465"/>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
            <p:cNvSpPr/>
            <p:nvPr/>
          </p:nvSpPr>
          <p:spPr>
            <a:xfrm>
              <a:off x="69836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
            <p:cNvSpPr/>
            <p:nvPr/>
          </p:nvSpPr>
          <p:spPr>
            <a:xfrm>
              <a:off x="70851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
            <p:cNvSpPr/>
            <p:nvPr/>
          </p:nvSpPr>
          <p:spPr>
            <a:xfrm>
              <a:off x="7186600" y="3837800"/>
              <a:ext cx="52400" cy="52425"/>
            </a:xfrm>
            <a:custGeom>
              <a:avLst/>
              <a:gdLst/>
              <a:ahLst/>
              <a:cxnLst/>
              <a:rect l="l" t="t" r="r" b="b"/>
              <a:pathLst>
                <a:path w="2096" h="2097" extrusionOk="0">
                  <a:moveTo>
                    <a:pt x="1048" y="1"/>
                  </a:moveTo>
                  <a:cubicBezTo>
                    <a:pt x="477" y="1"/>
                    <a:pt x="1" y="465"/>
                    <a:pt x="1" y="1048"/>
                  </a:cubicBezTo>
                  <a:cubicBezTo>
                    <a:pt x="1" y="1632"/>
                    <a:pt x="477" y="2096"/>
                    <a:pt x="1048" y="2096"/>
                  </a:cubicBezTo>
                  <a:cubicBezTo>
                    <a:pt x="1632" y="2096"/>
                    <a:pt x="2096" y="1632"/>
                    <a:pt x="2096" y="1048"/>
                  </a:cubicBezTo>
                  <a:cubicBezTo>
                    <a:pt x="2096" y="465"/>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
            <p:cNvSpPr/>
            <p:nvPr/>
          </p:nvSpPr>
          <p:spPr>
            <a:xfrm>
              <a:off x="72884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
            <p:cNvSpPr/>
            <p:nvPr/>
          </p:nvSpPr>
          <p:spPr>
            <a:xfrm>
              <a:off x="279200" y="3992875"/>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7" y="1632"/>
                    <a:pt x="2107" y="1049"/>
                  </a:cubicBezTo>
                  <a:cubicBezTo>
                    <a:pt x="2107"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
            <p:cNvSpPr/>
            <p:nvPr/>
          </p:nvSpPr>
          <p:spPr>
            <a:xfrm>
              <a:off x="380700" y="3992875"/>
              <a:ext cx="52700" cy="52425"/>
            </a:xfrm>
            <a:custGeom>
              <a:avLst/>
              <a:gdLst/>
              <a:ahLst/>
              <a:cxnLst/>
              <a:rect l="l" t="t" r="r" b="b"/>
              <a:pathLst>
                <a:path w="2108" h="2097" extrusionOk="0">
                  <a:moveTo>
                    <a:pt x="1060" y="1"/>
                  </a:moveTo>
                  <a:cubicBezTo>
                    <a:pt x="476" y="1"/>
                    <a:pt x="0" y="477"/>
                    <a:pt x="0" y="1049"/>
                  </a:cubicBezTo>
                  <a:cubicBezTo>
                    <a:pt x="0" y="1632"/>
                    <a:pt x="476" y="2096"/>
                    <a:pt x="1060" y="2096"/>
                  </a:cubicBezTo>
                  <a:cubicBezTo>
                    <a:pt x="1631" y="2096"/>
                    <a:pt x="2108" y="1632"/>
                    <a:pt x="2108" y="1049"/>
                  </a:cubicBezTo>
                  <a:cubicBezTo>
                    <a:pt x="2108" y="477"/>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
            <p:cNvSpPr/>
            <p:nvPr/>
          </p:nvSpPr>
          <p:spPr>
            <a:xfrm>
              <a:off x="4825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
            <p:cNvSpPr/>
            <p:nvPr/>
          </p:nvSpPr>
          <p:spPr>
            <a:xfrm>
              <a:off x="584000" y="3992875"/>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
            <p:cNvSpPr/>
            <p:nvPr/>
          </p:nvSpPr>
          <p:spPr>
            <a:xfrm>
              <a:off x="685500" y="3992875"/>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8" y="1632"/>
                    <a:pt x="2108" y="1049"/>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
            <p:cNvSpPr/>
            <p:nvPr/>
          </p:nvSpPr>
          <p:spPr>
            <a:xfrm>
              <a:off x="7873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19" y="2096"/>
                    <a:pt x="2096" y="1632"/>
                    <a:pt x="2096" y="1049"/>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
            <p:cNvSpPr/>
            <p:nvPr/>
          </p:nvSpPr>
          <p:spPr>
            <a:xfrm>
              <a:off x="8888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
            <p:cNvSpPr/>
            <p:nvPr/>
          </p:nvSpPr>
          <p:spPr>
            <a:xfrm>
              <a:off x="990300" y="3992875"/>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
            <p:cNvSpPr/>
            <p:nvPr/>
          </p:nvSpPr>
          <p:spPr>
            <a:xfrm>
              <a:off x="1091800" y="3992875"/>
              <a:ext cx="52700" cy="52425"/>
            </a:xfrm>
            <a:custGeom>
              <a:avLst/>
              <a:gdLst/>
              <a:ahLst/>
              <a:cxnLst/>
              <a:rect l="l" t="t" r="r" b="b"/>
              <a:pathLst>
                <a:path w="2108" h="2097" extrusionOk="0">
                  <a:moveTo>
                    <a:pt x="1060" y="1"/>
                  </a:moveTo>
                  <a:cubicBezTo>
                    <a:pt x="476" y="1"/>
                    <a:pt x="0" y="477"/>
                    <a:pt x="0" y="1049"/>
                  </a:cubicBezTo>
                  <a:cubicBezTo>
                    <a:pt x="0" y="1632"/>
                    <a:pt x="476" y="2096"/>
                    <a:pt x="1060" y="2096"/>
                  </a:cubicBezTo>
                  <a:cubicBezTo>
                    <a:pt x="1631" y="2096"/>
                    <a:pt x="2108" y="1632"/>
                    <a:pt x="2108" y="1049"/>
                  </a:cubicBezTo>
                  <a:cubicBezTo>
                    <a:pt x="2108" y="477"/>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
            <p:cNvSpPr/>
            <p:nvPr/>
          </p:nvSpPr>
          <p:spPr>
            <a:xfrm>
              <a:off x="11936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19" y="2096"/>
                    <a:pt x="2096" y="1632"/>
                    <a:pt x="2096" y="1049"/>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
            <p:cNvSpPr/>
            <p:nvPr/>
          </p:nvSpPr>
          <p:spPr>
            <a:xfrm>
              <a:off x="12951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
            <p:cNvSpPr/>
            <p:nvPr/>
          </p:nvSpPr>
          <p:spPr>
            <a:xfrm>
              <a:off x="1396600" y="3992875"/>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
            <p:cNvSpPr/>
            <p:nvPr/>
          </p:nvSpPr>
          <p:spPr>
            <a:xfrm>
              <a:off x="14984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19" y="2096"/>
                    <a:pt x="2096" y="1632"/>
                    <a:pt x="2096" y="1049"/>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
            <p:cNvSpPr/>
            <p:nvPr/>
          </p:nvSpPr>
          <p:spPr>
            <a:xfrm>
              <a:off x="15999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
            <p:cNvSpPr/>
            <p:nvPr/>
          </p:nvSpPr>
          <p:spPr>
            <a:xfrm>
              <a:off x="17014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
            <p:cNvSpPr/>
            <p:nvPr/>
          </p:nvSpPr>
          <p:spPr>
            <a:xfrm>
              <a:off x="1802900" y="3992875"/>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8" y="1632"/>
                    <a:pt x="2108" y="1049"/>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
            <p:cNvSpPr/>
            <p:nvPr/>
          </p:nvSpPr>
          <p:spPr>
            <a:xfrm>
              <a:off x="1904400" y="3992875"/>
              <a:ext cx="52700" cy="52425"/>
            </a:xfrm>
            <a:custGeom>
              <a:avLst/>
              <a:gdLst/>
              <a:ahLst/>
              <a:cxnLst/>
              <a:rect l="l" t="t" r="r" b="b"/>
              <a:pathLst>
                <a:path w="2108" h="2097" extrusionOk="0">
                  <a:moveTo>
                    <a:pt x="1060" y="1"/>
                  </a:moveTo>
                  <a:cubicBezTo>
                    <a:pt x="476" y="1"/>
                    <a:pt x="0" y="477"/>
                    <a:pt x="0" y="1049"/>
                  </a:cubicBezTo>
                  <a:cubicBezTo>
                    <a:pt x="0" y="1632"/>
                    <a:pt x="476" y="2096"/>
                    <a:pt x="1060" y="2096"/>
                  </a:cubicBezTo>
                  <a:cubicBezTo>
                    <a:pt x="1631" y="2096"/>
                    <a:pt x="2108" y="1632"/>
                    <a:pt x="2108" y="1049"/>
                  </a:cubicBezTo>
                  <a:cubicBezTo>
                    <a:pt x="2108" y="477"/>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
            <p:cNvSpPr/>
            <p:nvPr/>
          </p:nvSpPr>
          <p:spPr>
            <a:xfrm>
              <a:off x="20062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
            <p:cNvSpPr/>
            <p:nvPr/>
          </p:nvSpPr>
          <p:spPr>
            <a:xfrm>
              <a:off x="21077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
            <p:cNvSpPr/>
            <p:nvPr/>
          </p:nvSpPr>
          <p:spPr>
            <a:xfrm>
              <a:off x="2209200" y="3992875"/>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8" y="1632"/>
                    <a:pt x="2108" y="1049"/>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
            <p:cNvSpPr/>
            <p:nvPr/>
          </p:nvSpPr>
          <p:spPr>
            <a:xfrm>
              <a:off x="23110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19" y="2096"/>
                    <a:pt x="2096" y="1632"/>
                    <a:pt x="2096" y="1049"/>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
            <p:cNvSpPr/>
            <p:nvPr/>
          </p:nvSpPr>
          <p:spPr>
            <a:xfrm>
              <a:off x="24125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
            <p:cNvSpPr/>
            <p:nvPr/>
          </p:nvSpPr>
          <p:spPr>
            <a:xfrm>
              <a:off x="2514000" y="3992875"/>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
            <p:cNvSpPr/>
            <p:nvPr/>
          </p:nvSpPr>
          <p:spPr>
            <a:xfrm>
              <a:off x="2615500" y="3992875"/>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8" y="1632"/>
                    <a:pt x="2108" y="1049"/>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
            <p:cNvSpPr/>
            <p:nvPr/>
          </p:nvSpPr>
          <p:spPr>
            <a:xfrm>
              <a:off x="27173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19" y="2096"/>
                    <a:pt x="2096" y="1632"/>
                    <a:pt x="2096" y="1049"/>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
            <p:cNvSpPr/>
            <p:nvPr/>
          </p:nvSpPr>
          <p:spPr>
            <a:xfrm>
              <a:off x="28188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
            <p:cNvSpPr/>
            <p:nvPr/>
          </p:nvSpPr>
          <p:spPr>
            <a:xfrm>
              <a:off x="2920300" y="3992875"/>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
            <p:cNvSpPr/>
            <p:nvPr/>
          </p:nvSpPr>
          <p:spPr>
            <a:xfrm>
              <a:off x="3021800" y="3992875"/>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1" y="2096"/>
                    <a:pt x="2108" y="1632"/>
                    <a:pt x="2108" y="1049"/>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
            <p:cNvSpPr/>
            <p:nvPr/>
          </p:nvSpPr>
          <p:spPr>
            <a:xfrm>
              <a:off x="31236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19" y="2096"/>
                    <a:pt x="2096" y="1632"/>
                    <a:pt x="2096" y="1049"/>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
            <p:cNvSpPr/>
            <p:nvPr/>
          </p:nvSpPr>
          <p:spPr>
            <a:xfrm>
              <a:off x="32251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
            <p:cNvSpPr/>
            <p:nvPr/>
          </p:nvSpPr>
          <p:spPr>
            <a:xfrm>
              <a:off x="3326600" y="3992875"/>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1" y="2096"/>
                    <a:pt x="2108" y="1632"/>
                    <a:pt x="2108" y="1049"/>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
            <p:cNvSpPr/>
            <p:nvPr/>
          </p:nvSpPr>
          <p:spPr>
            <a:xfrm>
              <a:off x="34284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19" y="2096"/>
                    <a:pt x="2096" y="1632"/>
                    <a:pt x="2096" y="1049"/>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
            <p:cNvSpPr/>
            <p:nvPr/>
          </p:nvSpPr>
          <p:spPr>
            <a:xfrm>
              <a:off x="35299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
            <p:cNvSpPr/>
            <p:nvPr/>
          </p:nvSpPr>
          <p:spPr>
            <a:xfrm>
              <a:off x="36314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
            <p:cNvSpPr/>
            <p:nvPr/>
          </p:nvSpPr>
          <p:spPr>
            <a:xfrm>
              <a:off x="3732900" y="3992875"/>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
            <p:cNvSpPr/>
            <p:nvPr/>
          </p:nvSpPr>
          <p:spPr>
            <a:xfrm>
              <a:off x="38347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19" y="2096"/>
                    <a:pt x="2096" y="1632"/>
                    <a:pt x="2096" y="1049"/>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
            <p:cNvSpPr/>
            <p:nvPr/>
          </p:nvSpPr>
          <p:spPr>
            <a:xfrm>
              <a:off x="39362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
            <p:cNvSpPr/>
            <p:nvPr/>
          </p:nvSpPr>
          <p:spPr>
            <a:xfrm>
              <a:off x="40377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
            <p:cNvSpPr/>
            <p:nvPr/>
          </p:nvSpPr>
          <p:spPr>
            <a:xfrm>
              <a:off x="4139200" y="3992875"/>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1" y="2096"/>
                    <a:pt x="2108" y="1632"/>
                    <a:pt x="2108" y="1049"/>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
            <p:cNvSpPr/>
            <p:nvPr/>
          </p:nvSpPr>
          <p:spPr>
            <a:xfrm>
              <a:off x="4240700" y="3992875"/>
              <a:ext cx="52700" cy="52425"/>
            </a:xfrm>
            <a:custGeom>
              <a:avLst/>
              <a:gdLst/>
              <a:ahLst/>
              <a:cxnLst/>
              <a:rect l="l" t="t" r="r" b="b"/>
              <a:pathLst>
                <a:path w="2108" h="2097" extrusionOk="0">
                  <a:moveTo>
                    <a:pt x="1060" y="1"/>
                  </a:moveTo>
                  <a:cubicBezTo>
                    <a:pt x="477" y="1"/>
                    <a:pt x="0" y="477"/>
                    <a:pt x="0" y="1049"/>
                  </a:cubicBezTo>
                  <a:cubicBezTo>
                    <a:pt x="0" y="1632"/>
                    <a:pt x="477" y="2096"/>
                    <a:pt x="1060" y="2096"/>
                  </a:cubicBezTo>
                  <a:cubicBezTo>
                    <a:pt x="1632" y="2096"/>
                    <a:pt x="2108" y="1632"/>
                    <a:pt x="2108" y="1049"/>
                  </a:cubicBezTo>
                  <a:cubicBezTo>
                    <a:pt x="2108" y="477"/>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
            <p:cNvSpPr/>
            <p:nvPr/>
          </p:nvSpPr>
          <p:spPr>
            <a:xfrm>
              <a:off x="43425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
            <p:cNvSpPr/>
            <p:nvPr/>
          </p:nvSpPr>
          <p:spPr>
            <a:xfrm>
              <a:off x="4444000" y="3992875"/>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
            <p:cNvSpPr/>
            <p:nvPr/>
          </p:nvSpPr>
          <p:spPr>
            <a:xfrm>
              <a:off x="4545500" y="3992875"/>
              <a:ext cx="52700" cy="52425"/>
            </a:xfrm>
            <a:custGeom>
              <a:avLst/>
              <a:gdLst/>
              <a:ahLst/>
              <a:cxnLst/>
              <a:rect l="l" t="t" r="r" b="b"/>
              <a:pathLst>
                <a:path w="2108" h="2097" extrusionOk="0">
                  <a:moveTo>
                    <a:pt x="1060" y="1"/>
                  </a:moveTo>
                  <a:cubicBezTo>
                    <a:pt x="477" y="1"/>
                    <a:pt x="0" y="477"/>
                    <a:pt x="0" y="1049"/>
                  </a:cubicBezTo>
                  <a:cubicBezTo>
                    <a:pt x="0" y="1632"/>
                    <a:pt x="477" y="2096"/>
                    <a:pt x="1060" y="2096"/>
                  </a:cubicBezTo>
                  <a:cubicBezTo>
                    <a:pt x="1632" y="2096"/>
                    <a:pt x="2108" y="1632"/>
                    <a:pt x="2108" y="1049"/>
                  </a:cubicBezTo>
                  <a:cubicBezTo>
                    <a:pt x="2108" y="477"/>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
            <p:cNvSpPr/>
            <p:nvPr/>
          </p:nvSpPr>
          <p:spPr>
            <a:xfrm>
              <a:off x="46473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
            <p:cNvSpPr/>
            <p:nvPr/>
          </p:nvSpPr>
          <p:spPr>
            <a:xfrm>
              <a:off x="47488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
            <p:cNvSpPr/>
            <p:nvPr/>
          </p:nvSpPr>
          <p:spPr>
            <a:xfrm>
              <a:off x="4850300" y="3992875"/>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
            <p:cNvSpPr/>
            <p:nvPr/>
          </p:nvSpPr>
          <p:spPr>
            <a:xfrm>
              <a:off x="4951800" y="3992875"/>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2" y="2096"/>
                    <a:pt x="2108" y="1632"/>
                    <a:pt x="2108" y="1049"/>
                  </a:cubicBezTo>
                  <a:cubicBezTo>
                    <a:pt x="2108"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
            <p:cNvSpPr/>
            <p:nvPr/>
          </p:nvSpPr>
          <p:spPr>
            <a:xfrm>
              <a:off x="50536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
            <p:cNvSpPr/>
            <p:nvPr/>
          </p:nvSpPr>
          <p:spPr>
            <a:xfrm>
              <a:off x="51551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
            <p:cNvSpPr/>
            <p:nvPr/>
          </p:nvSpPr>
          <p:spPr>
            <a:xfrm>
              <a:off x="5256600" y="3992875"/>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
            <p:cNvSpPr/>
            <p:nvPr/>
          </p:nvSpPr>
          <p:spPr>
            <a:xfrm>
              <a:off x="53584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
            <p:cNvSpPr/>
            <p:nvPr/>
          </p:nvSpPr>
          <p:spPr>
            <a:xfrm>
              <a:off x="54599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
            <p:cNvSpPr/>
            <p:nvPr/>
          </p:nvSpPr>
          <p:spPr>
            <a:xfrm>
              <a:off x="55614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
            <p:cNvSpPr/>
            <p:nvPr/>
          </p:nvSpPr>
          <p:spPr>
            <a:xfrm>
              <a:off x="5662900" y="3992875"/>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
            <p:cNvSpPr/>
            <p:nvPr/>
          </p:nvSpPr>
          <p:spPr>
            <a:xfrm>
              <a:off x="5764400" y="3992875"/>
              <a:ext cx="52700" cy="52425"/>
            </a:xfrm>
            <a:custGeom>
              <a:avLst/>
              <a:gdLst/>
              <a:ahLst/>
              <a:cxnLst/>
              <a:rect l="l" t="t" r="r" b="b"/>
              <a:pathLst>
                <a:path w="2108" h="2097" extrusionOk="0">
                  <a:moveTo>
                    <a:pt x="1060" y="1"/>
                  </a:moveTo>
                  <a:cubicBezTo>
                    <a:pt x="477" y="1"/>
                    <a:pt x="0" y="477"/>
                    <a:pt x="0" y="1049"/>
                  </a:cubicBezTo>
                  <a:cubicBezTo>
                    <a:pt x="0" y="1632"/>
                    <a:pt x="477" y="2096"/>
                    <a:pt x="1060" y="2096"/>
                  </a:cubicBezTo>
                  <a:cubicBezTo>
                    <a:pt x="1632" y="2096"/>
                    <a:pt x="2108" y="1632"/>
                    <a:pt x="2108" y="1049"/>
                  </a:cubicBezTo>
                  <a:cubicBezTo>
                    <a:pt x="2108" y="477"/>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
            <p:cNvSpPr/>
            <p:nvPr/>
          </p:nvSpPr>
          <p:spPr>
            <a:xfrm>
              <a:off x="58662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
            <p:cNvSpPr/>
            <p:nvPr/>
          </p:nvSpPr>
          <p:spPr>
            <a:xfrm>
              <a:off x="59677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
            <p:cNvSpPr/>
            <p:nvPr/>
          </p:nvSpPr>
          <p:spPr>
            <a:xfrm>
              <a:off x="6069200" y="3992875"/>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2" y="2096"/>
                    <a:pt x="2108" y="1632"/>
                    <a:pt x="2108" y="1049"/>
                  </a:cubicBezTo>
                  <a:cubicBezTo>
                    <a:pt x="2108"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
            <p:cNvSpPr/>
            <p:nvPr/>
          </p:nvSpPr>
          <p:spPr>
            <a:xfrm>
              <a:off x="61710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
            <p:cNvSpPr/>
            <p:nvPr/>
          </p:nvSpPr>
          <p:spPr>
            <a:xfrm>
              <a:off x="62725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
            <p:cNvSpPr/>
            <p:nvPr/>
          </p:nvSpPr>
          <p:spPr>
            <a:xfrm>
              <a:off x="6374000" y="3992875"/>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
            <p:cNvSpPr/>
            <p:nvPr/>
          </p:nvSpPr>
          <p:spPr>
            <a:xfrm>
              <a:off x="6475500" y="3992875"/>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2" y="2096"/>
                    <a:pt x="2108" y="1632"/>
                    <a:pt x="2108" y="1049"/>
                  </a:cubicBezTo>
                  <a:cubicBezTo>
                    <a:pt x="2108"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
            <p:cNvSpPr/>
            <p:nvPr/>
          </p:nvSpPr>
          <p:spPr>
            <a:xfrm>
              <a:off x="65773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
            <p:cNvSpPr/>
            <p:nvPr/>
          </p:nvSpPr>
          <p:spPr>
            <a:xfrm>
              <a:off x="66788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
            <p:cNvSpPr/>
            <p:nvPr/>
          </p:nvSpPr>
          <p:spPr>
            <a:xfrm>
              <a:off x="6780300" y="3992875"/>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
            <p:cNvSpPr/>
            <p:nvPr/>
          </p:nvSpPr>
          <p:spPr>
            <a:xfrm>
              <a:off x="6881800" y="3992875"/>
              <a:ext cx="52700" cy="52425"/>
            </a:xfrm>
            <a:custGeom>
              <a:avLst/>
              <a:gdLst/>
              <a:ahLst/>
              <a:cxnLst/>
              <a:rect l="l" t="t" r="r" b="b"/>
              <a:pathLst>
                <a:path w="2108" h="2097" extrusionOk="0">
                  <a:moveTo>
                    <a:pt x="1060" y="1"/>
                  </a:moveTo>
                  <a:cubicBezTo>
                    <a:pt x="477" y="1"/>
                    <a:pt x="1" y="477"/>
                    <a:pt x="1" y="1049"/>
                  </a:cubicBezTo>
                  <a:cubicBezTo>
                    <a:pt x="1" y="1632"/>
                    <a:pt x="477" y="2096"/>
                    <a:pt x="1060" y="2096"/>
                  </a:cubicBezTo>
                  <a:cubicBezTo>
                    <a:pt x="1632" y="2096"/>
                    <a:pt x="2108" y="1632"/>
                    <a:pt x="2108" y="1049"/>
                  </a:cubicBezTo>
                  <a:cubicBezTo>
                    <a:pt x="2108" y="477"/>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
            <p:cNvSpPr/>
            <p:nvPr/>
          </p:nvSpPr>
          <p:spPr>
            <a:xfrm>
              <a:off x="69836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
            <p:cNvSpPr/>
            <p:nvPr/>
          </p:nvSpPr>
          <p:spPr>
            <a:xfrm>
              <a:off x="70851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
            <p:cNvSpPr/>
            <p:nvPr/>
          </p:nvSpPr>
          <p:spPr>
            <a:xfrm>
              <a:off x="7186600" y="3992875"/>
              <a:ext cx="52400" cy="52425"/>
            </a:xfrm>
            <a:custGeom>
              <a:avLst/>
              <a:gdLst/>
              <a:ahLst/>
              <a:cxnLst/>
              <a:rect l="l" t="t" r="r" b="b"/>
              <a:pathLst>
                <a:path w="2096" h="2097" extrusionOk="0">
                  <a:moveTo>
                    <a:pt x="1048" y="1"/>
                  </a:moveTo>
                  <a:cubicBezTo>
                    <a:pt x="477" y="1"/>
                    <a:pt x="1" y="477"/>
                    <a:pt x="1" y="1049"/>
                  </a:cubicBezTo>
                  <a:cubicBezTo>
                    <a:pt x="1" y="1632"/>
                    <a:pt x="477" y="2096"/>
                    <a:pt x="1048" y="2096"/>
                  </a:cubicBezTo>
                  <a:cubicBezTo>
                    <a:pt x="1632" y="2096"/>
                    <a:pt x="2096" y="1632"/>
                    <a:pt x="2096" y="1049"/>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
            <p:cNvSpPr/>
            <p:nvPr/>
          </p:nvSpPr>
          <p:spPr>
            <a:xfrm>
              <a:off x="72884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
            <p:cNvSpPr/>
            <p:nvPr/>
          </p:nvSpPr>
          <p:spPr>
            <a:xfrm>
              <a:off x="279200" y="4147950"/>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7" y="1632"/>
                    <a:pt x="2107" y="1049"/>
                  </a:cubicBezTo>
                  <a:cubicBezTo>
                    <a:pt x="2107"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
            <p:cNvSpPr/>
            <p:nvPr/>
          </p:nvSpPr>
          <p:spPr>
            <a:xfrm>
              <a:off x="380700" y="4147950"/>
              <a:ext cx="52700" cy="52425"/>
            </a:xfrm>
            <a:custGeom>
              <a:avLst/>
              <a:gdLst/>
              <a:ahLst/>
              <a:cxnLst/>
              <a:rect l="l" t="t" r="r" b="b"/>
              <a:pathLst>
                <a:path w="2108" h="2097" extrusionOk="0">
                  <a:moveTo>
                    <a:pt x="1060" y="1"/>
                  </a:moveTo>
                  <a:cubicBezTo>
                    <a:pt x="476" y="1"/>
                    <a:pt x="0" y="477"/>
                    <a:pt x="0" y="1049"/>
                  </a:cubicBezTo>
                  <a:cubicBezTo>
                    <a:pt x="0" y="1632"/>
                    <a:pt x="476" y="2096"/>
                    <a:pt x="1060" y="2096"/>
                  </a:cubicBezTo>
                  <a:cubicBezTo>
                    <a:pt x="1631" y="2096"/>
                    <a:pt x="2108" y="1632"/>
                    <a:pt x="2108" y="1049"/>
                  </a:cubicBezTo>
                  <a:cubicBezTo>
                    <a:pt x="2108" y="477"/>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
            <p:cNvSpPr/>
            <p:nvPr/>
          </p:nvSpPr>
          <p:spPr>
            <a:xfrm>
              <a:off x="4825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
            <p:cNvSpPr/>
            <p:nvPr/>
          </p:nvSpPr>
          <p:spPr>
            <a:xfrm>
              <a:off x="584000" y="4147950"/>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
            <p:cNvSpPr/>
            <p:nvPr/>
          </p:nvSpPr>
          <p:spPr>
            <a:xfrm>
              <a:off x="685500" y="4147950"/>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8" y="1632"/>
                    <a:pt x="2108" y="1049"/>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
            <p:cNvSpPr/>
            <p:nvPr/>
          </p:nvSpPr>
          <p:spPr>
            <a:xfrm>
              <a:off x="7873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19" y="2096"/>
                    <a:pt x="2096" y="1632"/>
                    <a:pt x="2096" y="1049"/>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
            <p:cNvSpPr/>
            <p:nvPr/>
          </p:nvSpPr>
          <p:spPr>
            <a:xfrm>
              <a:off x="8888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
            <p:cNvSpPr/>
            <p:nvPr/>
          </p:nvSpPr>
          <p:spPr>
            <a:xfrm>
              <a:off x="990300" y="4147950"/>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
            <p:cNvSpPr/>
            <p:nvPr/>
          </p:nvSpPr>
          <p:spPr>
            <a:xfrm>
              <a:off x="1091800" y="4147950"/>
              <a:ext cx="52700" cy="52425"/>
            </a:xfrm>
            <a:custGeom>
              <a:avLst/>
              <a:gdLst/>
              <a:ahLst/>
              <a:cxnLst/>
              <a:rect l="l" t="t" r="r" b="b"/>
              <a:pathLst>
                <a:path w="2108" h="2097" extrusionOk="0">
                  <a:moveTo>
                    <a:pt x="1060" y="1"/>
                  </a:moveTo>
                  <a:cubicBezTo>
                    <a:pt x="476" y="1"/>
                    <a:pt x="0" y="477"/>
                    <a:pt x="0" y="1049"/>
                  </a:cubicBezTo>
                  <a:cubicBezTo>
                    <a:pt x="0" y="1632"/>
                    <a:pt x="476" y="2096"/>
                    <a:pt x="1060" y="2096"/>
                  </a:cubicBezTo>
                  <a:cubicBezTo>
                    <a:pt x="1631" y="2096"/>
                    <a:pt x="2108" y="1632"/>
                    <a:pt x="2108" y="1049"/>
                  </a:cubicBezTo>
                  <a:cubicBezTo>
                    <a:pt x="2108" y="477"/>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
            <p:cNvSpPr/>
            <p:nvPr/>
          </p:nvSpPr>
          <p:spPr>
            <a:xfrm>
              <a:off x="11936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19" y="2096"/>
                    <a:pt x="2096" y="1632"/>
                    <a:pt x="2096" y="1049"/>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
            <p:cNvSpPr/>
            <p:nvPr/>
          </p:nvSpPr>
          <p:spPr>
            <a:xfrm>
              <a:off x="12951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
            <p:cNvSpPr/>
            <p:nvPr/>
          </p:nvSpPr>
          <p:spPr>
            <a:xfrm>
              <a:off x="1396600" y="4147950"/>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
            <p:cNvSpPr/>
            <p:nvPr/>
          </p:nvSpPr>
          <p:spPr>
            <a:xfrm>
              <a:off x="14984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19" y="2096"/>
                    <a:pt x="2096" y="1632"/>
                    <a:pt x="2096" y="1049"/>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
            <p:cNvSpPr/>
            <p:nvPr/>
          </p:nvSpPr>
          <p:spPr>
            <a:xfrm>
              <a:off x="15999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
            <p:cNvSpPr/>
            <p:nvPr/>
          </p:nvSpPr>
          <p:spPr>
            <a:xfrm>
              <a:off x="17014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
            <p:cNvSpPr/>
            <p:nvPr/>
          </p:nvSpPr>
          <p:spPr>
            <a:xfrm>
              <a:off x="1802900" y="4147950"/>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8" y="1632"/>
                    <a:pt x="2108" y="1049"/>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
            <p:cNvSpPr/>
            <p:nvPr/>
          </p:nvSpPr>
          <p:spPr>
            <a:xfrm>
              <a:off x="1904400" y="4147950"/>
              <a:ext cx="52700" cy="52425"/>
            </a:xfrm>
            <a:custGeom>
              <a:avLst/>
              <a:gdLst/>
              <a:ahLst/>
              <a:cxnLst/>
              <a:rect l="l" t="t" r="r" b="b"/>
              <a:pathLst>
                <a:path w="2108" h="2097" extrusionOk="0">
                  <a:moveTo>
                    <a:pt x="1060" y="1"/>
                  </a:moveTo>
                  <a:cubicBezTo>
                    <a:pt x="476" y="1"/>
                    <a:pt x="0" y="477"/>
                    <a:pt x="0" y="1049"/>
                  </a:cubicBezTo>
                  <a:cubicBezTo>
                    <a:pt x="0" y="1632"/>
                    <a:pt x="476" y="2096"/>
                    <a:pt x="1060" y="2096"/>
                  </a:cubicBezTo>
                  <a:cubicBezTo>
                    <a:pt x="1631" y="2096"/>
                    <a:pt x="2108" y="1632"/>
                    <a:pt x="2108" y="1049"/>
                  </a:cubicBezTo>
                  <a:cubicBezTo>
                    <a:pt x="2108" y="477"/>
                    <a:pt x="1631"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
            <p:cNvSpPr/>
            <p:nvPr/>
          </p:nvSpPr>
          <p:spPr>
            <a:xfrm>
              <a:off x="20062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
            <p:cNvSpPr/>
            <p:nvPr/>
          </p:nvSpPr>
          <p:spPr>
            <a:xfrm>
              <a:off x="21077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
            <p:cNvSpPr/>
            <p:nvPr/>
          </p:nvSpPr>
          <p:spPr>
            <a:xfrm>
              <a:off x="2209200" y="4147950"/>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8" y="1632"/>
                    <a:pt x="2108" y="1049"/>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
            <p:cNvSpPr/>
            <p:nvPr/>
          </p:nvSpPr>
          <p:spPr>
            <a:xfrm>
              <a:off x="23110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19" y="2096"/>
                    <a:pt x="2096" y="1632"/>
                    <a:pt x="2096" y="1049"/>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
            <p:cNvSpPr/>
            <p:nvPr/>
          </p:nvSpPr>
          <p:spPr>
            <a:xfrm>
              <a:off x="24125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
            <p:cNvSpPr/>
            <p:nvPr/>
          </p:nvSpPr>
          <p:spPr>
            <a:xfrm>
              <a:off x="2514000" y="4147950"/>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
            <p:cNvSpPr/>
            <p:nvPr/>
          </p:nvSpPr>
          <p:spPr>
            <a:xfrm>
              <a:off x="2615500" y="4147950"/>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8" y="1632"/>
                    <a:pt x="2108" y="1049"/>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
            <p:cNvSpPr/>
            <p:nvPr/>
          </p:nvSpPr>
          <p:spPr>
            <a:xfrm>
              <a:off x="27173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19" y="2096"/>
                    <a:pt x="2096" y="1632"/>
                    <a:pt x="2096" y="1049"/>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
            <p:cNvSpPr/>
            <p:nvPr/>
          </p:nvSpPr>
          <p:spPr>
            <a:xfrm>
              <a:off x="28188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
            <p:cNvSpPr/>
            <p:nvPr/>
          </p:nvSpPr>
          <p:spPr>
            <a:xfrm>
              <a:off x="2920300" y="4147950"/>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
            <p:cNvSpPr/>
            <p:nvPr/>
          </p:nvSpPr>
          <p:spPr>
            <a:xfrm>
              <a:off x="3021800" y="4147950"/>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1" y="2096"/>
                    <a:pt x="2108" y="1632"/>
                    <a:pt x="2108" y="1049"/>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
            <p:cNvSpPr/>
            <p:nvPr/>
          </p:nvSpPr>
          <p:spPr>
            <a:xfrm>
              <a:off x="31236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19" y="2096"/>
                    <a:pt x="2096" y="1632"/>
                    <a:pt x="2096" y="1049"/>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
            <p:cNvSpPr/>
            <p:nvPr/>
          </p:nvSpPr>
          <p:spPr>
            <a:xfrm>
              <a:off x="32251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
            <p:cNvSpPr/>
            <p:nvPr/>
          </p:nvSpPr>
          <p:spPr>
            <a:xfrm>
              <a:off x="3326600" y="4147950"/>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1" y="2096"/>
                    <a:pt x="2108" y="1632"/>
                    <a:pt x="2108" y="1049"/>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
            <p:cNvSpPr/>
            <p:nvPr/>
          </p:nvSpPr>
          <p:spPr>
            <a:xfrm>
              <a:off x="34284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19" y="2096"/>
                    <a:pt x="2096" y="1632"/>
                    <a:pt x="2096" y="1049"/>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
            <p:cNvSpPr/>
            <p:nvPr/>
          </p:nvSpPr>
          <p:spPr>
            <a:xfrm>
              <a:off x="35299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
            <p:cNvSpPr/>
            <p:nvPr/>
          </p:nvSpPr>
          <p:spPr>
            <a:xfrm>
              <a:off x="36314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
            <p:cNvSpPr/>
            <p:nvPr/>
          </p:nvSpPr>
          <p:spPr>
            <a:xfrm>
              <a:off x="3732900" y="4147950"/>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
            <p:cNvSpPr/>
            <p:nvPr/>
          </p:nvSpPr>
          <p:spPr>
            <a:xfrm>
              <a:off x="38347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19" y="2096"/>
                    <a:pt x="2096" y="1632"/>
                    <a:pt x="2096" y="1049"/>
                  </a:cubicBezTo>
                  <a:cubicBezTo>
                    <a:pt x="2096" y="477"/>
                    <a:pt x="1619"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
            <p:cNvSpPr/>
            <p:nvPr/>
          </p:nvSpPr>
          <p:spPr>
            <a:xfrm>
              <a:off x="39362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
            <p:cNvSpPr/>
            <p:nvPr/>
          </p:nvSpPr>
          <p:spPr>
            <a:xfrm>
              <a:off x="40377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
            <p:cNvSpPr/>
            <p:nvPr/>
          </p:nvSpPr>
          <p:spPr>
            <a:xfrm>
              <a:off x="4139200" y="4147950"/>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1" y="2096"/>
                    <a:pt x="2108" y="1632"/>
                    <a:pt x="2108" y="1049"/>
                  </a:cubicBezTo>
                  <a:cubicBezTo>
                    <a:pt x="2108"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
            <p:cNvSpPr/>
            <p:nvPr/>
          </p:nvSpPr>
          <p:spPr>
            <a:xfrm>
              <a:off x="4240700" y="4147950"/>
              <a:ext cx="52700" cy="52425"/>
            </a:xfrm>
            <a:custGeom>
              <a:avLst/>
              <a:gdLst/>
              <a:ahLst/>
              <a:cxnLst/>
              <a:rect l="l" t="t" r="r" b="b"/>
              <a:pathLst>
                <a:path w="2108" h="2097" extrusionOk="0">
                  <a:moveTo>
                    <a:pt x="1060" y="1"/>
                  </a:moveTo>
                  <a:cubicBezTo>
                    <a:pt x="477" y="1"/>
                    <a:pt x="0" y="477"/>
                    <a:pt x="0" y="1049"/>
                  </a:cubicBezTo>
                  <a:cubicBezTo>
                    <a:pt x="0" y="1632"/>
                    <a:pt x="477" y="2096"/>
                    <a:pt x="1060" y="2096"/>
                  </a:cubicBezTo>
                  <a:cubicBezTo>
                    <a:pt x="1632" y="2096"/>
                    <a:pt x="2108" y="1632"/>
                    <a:pt x="2108" y="1049"/>
                  </a:cubicBezTo>
                  <a:cubicBezTo>
                    <a:pt x="2108" y="477"/>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
            <p:cNvSpPr/>
            <p:nvPr/>
          </p:nvSpPr>
          <p:spPr>
            <a:xfrm>
              <a:off x="43425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
            <p:cNvSpPr/>
            <p:nvPr/>
          </p:nvSpPr>
          <p:spPr>
            <a:xfrm>
              <a:off x="4444000" y="4147950"/>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
            <p:cNvSpPr/>
            <p:nvPr/>
          </p:nvSpPr>
          <p:spPr>
            <a:xfrm>
              <a:off x="4545500" y="4147950"/>
              <a:ext cx="52700" cy="52425"/>
            </a:xfrm>
            <a:custGeom>
              <a:avLst/>
              <a:gdLst/>
              <a:ahLst/>
              <a:cxnLst/>
              <a:rect l="l" t="t" r="r" b="b"/>
              <a:pathLst>
                <a:path w="2108" h="2097" extrusionOk="0">
                  <a:moveTo>
                    <a:pt x="1060" y="1"/>
                  </a:moveTo>
                  <a:cubicBezTo>
                    <a:pt x="477" y="1"/>
                    <a:pt x="0" y="477"/>
                    <a:pt x="0" y="1049"/>
                  </a:cubicBezTo>
                  <a:cubicBezTo>
                    <a:pt x="0" y="1632"/>
                    <a:pt x="477" y="2096"/>
                    <a:pt x="1060" y="2096"/>
                  </a:cubicBezTo>
                  <a:cubicBezTo>
                    <a:pt x="1632" y="2096"/>
                    <a:pt x="2108" y="1632"/>
                    <a:pt x="2108" y="1049"/>
                  </a:cubicBezTo>
                  <a:cubicBezTo>
                    <a:pt x="2108" y="477"/>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
            <p:cNvSpPr/>
            <p:nvPr/>
          </p:nvSpPr>
          <p:spPr>
            <a:xfrm>
              <a:off x="46473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
            <p:cNvSpPr/>
            <p:nvPr/>
          </p:nvSpPr>
          <p:spPr>
            <a:xfrm>
              <a:off x="47488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
            <p:cNvSpPr/>
            <p:nvPr/>
          </p:nvSpPr>
          <p:spPr>
            <a:xfrm>
              <a:off x="4850300" y="4147950"/>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
            <p:cNvSpPr/>
            <p:nvPr/>
          </p:nvSpPr>
          <p:spPr>
            <a:xfrm>
              <a:off x="4951800" y="4147950"/>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2" y="2096"/>
                    <a:pt x="2108" y="1632"/>
                    <a:pt x="2108" y="1049"/>
                  </a:cubicBezTo>
                  <a:cubicBezTo>
                    <a:pt x="2108"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
            <p:cNvSpPr/>
            <p:nvPr/>
          </p:nvSpPr>
          <p:spPr>
            <a:xfrm>
              <a:off x="50536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
            <p:cNvSpPr/>
            <p:nvPr/>
          </p:nvSpPr>
          <p:spPr>
            <a:xfrm>
              <a:off x="51551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
            <p:cNvSpPr/>
            <p:nvPr/>
          </p:nvSpPr>
          <p:spPr>
            <a:xfrm>
              <a:off x="5256600" y="4147950"/>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
            <p:cNvSpPr/>
            <p:nvPr/>
          </p:nvSpPr>
          <p:spPr>
            <a:xfrm>
              <a:off x="53584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
            <p:cNvSpPr/>
            <p:nvPr/>
          </p:nvSpPr>
          <p:spPr>
            <a:xfrm>
              <a:off x="54599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
            <p:cNvSpPr/>
            <p:nvPr/>
          </p:nvSpPr>
          <p:spPr>
            <a:xfrm>
              <a:off x="55614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
            <p:cNvSpPr/>
            <p:nvPr/>
          </p:nvSpPr>
          <p:spPr>
            <a:xfrm>
              <a:off x="5662900" y="4147950"/>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
            <p:cNvSpPr/>
            <p:nvPr/>
          </p:nvSpPr>
          <p:spPr>
            <a:xfrm>
              <a:off x="5764400" y="4147950"/>
              <a:ext cx="52700" cy="52425"/>
            </a:xfrm>
            <a:custGeom>
              <a:avLst/>
              <a:gdLst/>
              <a:ahLst/>
              <a:cxnLst/>
              <a:rect l="l" t="t" r="r" b="b"/>
              <a:pathLst>
                <a:path w="2108" h="2097" extrusionOk="0">
                  <a:moveTo>
                    <a:pt x="1060" y="1"/>
                  </a:moveTo>
                  <a:cubicBezTo>
                    <a:pt x="477" y="1"/>
                    <a:pt x="0" y="477"/>
                    <a:pt x="0" y="1049"/>
                  </a:cubicBezTo>
                  <a:cubicBezTo>
                    <a:pt x="0" y="1632"/>
                    <a:pt x="477" y="2096"/>
                    <a:pt x="1060" y="2096"/>
                  </a:cubicBezTo>
                  <a:cubicBezTo>
                    <a:pt x="1632" y="2096"/>
                    <a:pt x="2108" y="1632"/>
                    <a:pt x="2108" y="1049"/>
                  </a:cubicBezTo>
                  <a:cubicBezTo>
                    <a:pt x="2108" y="477"/>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
            <p:cNvSpPr/>
            <p:nvPr/>
          </p:nvSpPr>
          <p:spPr>
            <a:xfrm>
              <a:off x="58662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
            <p:cNvSpPr/>
            <p:nvPr/>
          </p:nvSpPr>
          <p:spPr>
            <a:xfrm>
              <a:off x="59677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
            <p:cNvSpPr/>
            <p:nvPr/>
          </p:nvSpPr>
          <p:spPr>
            <a:xfrm>
              <a:off x="6069200" y="4147950"/>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2" y="2096"/>
                    <a:pt x="2108" y="1632"/>
                    <a:pt x="2108" y="1049"/>
                  </a:cubicBezTo>
                  <a:cubicBezTo>
                    <a:pt x="2108"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
            <p:cNvSpPr/>
            <p:nvPr/>
          </p:nvSpPr>
          <p:spPr>
            <a:xfrm>
              <a:off x="61710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
            <p:cNvSpPr/>
            <p:nvPr/>
          </p:nvSpPr>
          <p:spPr>
            <a:xfrm>
              <a:off x="62725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
            <p:cNvSpPr/>
            <p:nvPr/>
          </p:nvSpPr>
          <p:spPr>
            <a:xfrm>
              <a:off x="6374000" y="4147950"/>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
            <p:cNvSpPr/>
            <p:nvPr/>
          </p:nvSpPr>
          <p:spPr>
            <a:xfrm>
              <a:off x="6475500" y="4147950"/>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2" y="2096"/>
                    <a:pt x="2108" y="1632"/>
                    <a:pt x="2108" y="1049"/>
                  </a:cubicBezTo>
                  <a:cubicBezTo>
                    <a:pt x="2108"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
            <p:cNvSpPr/>
            <p:nvPr/>
          </p:nvSpPr>
          <p:spPr>
            <a:xfrm>
              <a:off x="65773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
            <p:cNvSpPr/>
            <p:nvPr/>
          </p:nvSpPr>
          <p:spPr>
            <a:xfrm>
              <a:off x="66788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
            <p:cNvSpPr/>
            <p:nvPr/>
          </p:nvSpPr>
          <p:spPr>
            <a:xfrm>
              <a:off x="6780300" y="4147950"/>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
            <p:cNvSpPr/>
            <p:nvPr/>
          </p:nvSpPr>
          <p:spPr>
            <a:xfrm>
              <a:off x="6881800" y="4147950"/>
              <a:ext cx="52700" cy="52425"/>
            </a:xfrm>
            <a:custGeom>
              <a:avLst/>
              <a:gdLst/>
              <a:ahLst/>
              <a:cxnLst/>
              <a:rect l="l" t="t" r="r" b="b"/>
              <a:pathLst>
                <a:path w="2108" h="2097" extrusionOk="0">
                  <a:moveTo>
                    <a:pt x="1060" y="1"/>
                  </a:moveTo>
                  <a:cubicBezTo>
                    <a:pt x="477" y="1"/>
                    <a:pt x="1" y="477"/>
                    <a:pt x="1" y="1049"/>
                  </a:cubicBezTo>
                  <a:cubicBezTo>
                    <a:pt x="1" y="1632"/>
                    <a:pt x="477" y="2096"/>
                    <a:pt x="1060" y="2096"/>
                  </a:cubicBezTo>
                  <a:cubicBezTo>
                    <a:pt x="1632" y="2096"/>
                    <a:pt x="2108" y="1632"/>
                    <a:pt x="2108" y="1049"/>
                  </a:cubicBezTo>
                  <a:cubicBezTo>
                    <a:pt x="2108" y="477"/>
                    <a:pt x="1632"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
            <p:cNvSpPr/>
            <p:nvPr/>
          </p:nvSpPr>
          <p:spPr>
            <a:xfrm>
              <a:off x="69836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
            <p:cNvSpPr/>
            <p:nvPr/>
          </p:nvSpPr>
          <p:spPr>
            <a:xfrm>
              <a:off x="70851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
            <p:cNvSpPr/>
            <p:nvPr/>
          </p:nvSpPr>
          <p:spPr>
            <a:xfrm>
              <a:off x="7186600" y="4147950"/>
              <a:ext cx="52400" cy="52425"/>
            </a:xfrm>
            <a:custGeom>
              <a:avLst/>
              <a:gdLst/>
              <a:ahLst/>
              <a:cxnLst/>
              <a:rect l="l" t="t" r="r" b="b"/>
              <a:pathLst>
                <a:path w="2096" h="2097" extrusionOk="0">
                  <a:moveTo>
                    <a:pt x="1048" y="1"/>
                  </a:moveTo>
                  <a:cubicBezTo>
                    <a:pt x="477" y="1"/>
                    <a:pt x="1" y="477"/>
                    <a:pt x="1" y="1049"/>
                  </a:cubicBezTo>
                  <a:cubicBezTo>
                    <a:pt x="1" y="1632"/>
                    <a:pt x="477" y="2096"/>
                    <a:pt x="1048" y="2096"/>
                  </a:cubicBezTo>
                  <a:cubicBezTo>
                    <a:pt x="1632" y="2096"/>
                    <a:pt x="2096" y="1632"/>
                    <a:pt x="2096" y="1049"/>
                  </a:cubicBezTo>
                  <a:cubicBezTo>
                    <a:pt x="2096" y="477"/>
                    <a:pt x="1632"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
            <p:cNvSpPr/>
            <p:nvPr/>
          </p:nvSpPr>
          <p:spPr>
            <a:xfrm>
              <a:off x="72884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
            <p:cNvSpPr/>
            <p:nvPr/>
          </p:nvSpPr>
          <p:spPr>
            <a:xfrm>
              <a:off x="279200" y="4303050"/>
              <a:ext cx="52700" cy="52700"/>
            </a:xfrm>
            <a:custGeom>
              <a:avLst/>
              <a:gdLst/>
              <a:ahLst/>
              <a:cxnLst/>
              <a:rect l="l" t="t" r="r" b="b"/>
              <a:pathLst>
                <a:path w="2108" h="2108" extrusionOk="0">
                  <a:moveTo>
                    <a:pt x="1048" y="0"/>
                  </a:moveTo>
                  <a:cubicBezTo>
                    <a:pt x="476" y="0"/>
                    <a:pt x="0" y="476"/>
                    <a:pt x="0" y="1048"/>
                  </a:cubicBezTo>
                  <a:cubicBezTo>
                    <a:pt x="0" y="1631"/>
                    <a:pt x="476" y="2107"/>
                    <a:pt x="1048" y="2107"/>
                  </a:cubicBezTo>
                  <a:cubicBezTo>
                    <a:pt x="1631" y="2107"/>
                    <a:pt x="2107" y="1631"/>
                    <a:pt x="2107" y="1048"/>
                  </a:cubicBezTo>
                  <a:cubicBezTo>
                    <a:pt x="2107"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
            <p:cNvSpPr/>
            <p:nvPr/>
          </p:nvSpPr>
          <p:spPr>
            <a:xfrm>
              <a:off x="380700" y="4303050"/>
              <a:ext cx="52700" cy="52700"/>
            </a:xfrm>
            <a:custGeom>
              <a:avLst/>
              <a:gdLst/>
              <a:ahLst/>
              <a:cxnLst/>
              <a:rect l="l" t="t" r="r" b="b"/>
              <a:pathLst>
                <a:path w="2108" h="2108" extrusionOk="0">
                  <a:moveTo>
                    <a:pt x="1060" y="0"/>
                  </a:moveTo>
                  <a:cubicBezTo>
                    <a:pt x="476" y="0"/>
                    <a:pt x="0" y="476"/>
                    <a:pt x="0" y="1048"/>
                  </a:cubicBezTo>
                  <a:cubicBezTo>
                    <a:pt x="0" y="1631"/>
                    <a:pt x="476" y="2107"/>
                    <a:pt x="1060" y="2107"/>
                  </a:cubicBezTo>
                  <a:cubicBezTo>
                    <a:pt x="1631" y="2107"/>
                    <a:pt x="2108" y="1631"/>
                    <a:pt x="2108" y="1048"/>
                  </a:cubicBezTo>
                  <a:cubicBezTo>
                    <a:pt x="2108" y="476"/>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
            <p:cNvSpPr/>
            <p:nvPr/>
          </p:nvSpPr>
          <p:spPr>
            <a:xfrm>
              <a:off x="4825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31" y="2107"/>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
            <p:cNvSpPr/>
            <p:nvPr/>
          </p:nvSpPr>
          <p:spPr>
            <a:xfrm>
              <a:off x="584000" y="4303050"/>
              <a:ext cx="52400" cy="52700"/>
            </a:xfrm>
            <a:custGeom>
              <a:avLst/>
              <a:gdLst/>
              <a:ahLst/>
              <a:cxnLst/>
              <a:rect l="l" t="t" r="r" b="b"/>
              <a:pathLst>
                <a:path w="2096" h="2108" extrusionOk="0">
                  <a:moveTo>
                    <a:pt x="1048" y="0"/>
                  </a:moveTo>
                  <a:cubicBezTo>
                    <a:pt x="476" y="0"/>
                    <a:pt x="0" y="476"/>
                    <a:pt x="0" y="1048"/>
                  </a:cubicBezTo>
                  <a:cubicBezTo>
                    <a:pt x="0" y="1631"/>
                    <a:pt x="476" y="2107"/>
                    <a:pt x="1048" y="2107"/>
                  </a:cubicBezTo>
                  <a:cubicBezTo>
                    <a:pt x="1631" y="2107"/>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
            <p:cNvSpPr/>
            <p:nvPr/>
          </p:nvSpPr>
          <p:spPr>
            <a:xfrm>
              <a:off x="685500" y="4303050"/>
              <a:ext cx="52700" cy="52700"/>
            </a:xfrm>
            <a:custGeom>
              <a:avLst/>
              <a:gdLst/>
              <a:ahLst/>
              <a:cxnLst/>
              <a:rect l="l" t="t" r="r" b="b"/>
              <a:pathLst>
                <a:path w="2108" h="2108" extrusionOk="0">
                  <a:moveTo>
                    <a:pt x="1048" y="0"/>
                  </a:moveTo>
                  <a:cubicBezTo>
                    <a:pt x="476" y="0"/>
                    <a:pt x="0" y="476"/>
                    <a:pt x="0" y="1048"/>
                  </a:cubicBezTo>
                  <a:cubicBezTo>
                    <a:pt x="0" y="1631"/>
                    <a:pt x="476" y="2107"/>
                    <a:pt x="1048" y="2107"/>
                  </a:cubicBezTo>
                  <a:cubicBezTo>
                    <a:pt x="1631" y="2107"/>
                    <a:pt x="2108" y="1631"/>
                    <a:pt x="2108" y="1048"/>
                  </a:cubicBezTo>
                  <a:cubicBezTo>
                    <a:pt x="2108"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
            <p:cNvSpPr/>
            <p:nvPr/>
          </p:nvSpPr>
          <p:spPr>
            <a:xfrm>
              <a:off x="7873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19" y="2107"/>
                    <a:pt x="2096" y="1631"/>
                    <a:pt x="2096" y="1048"/>
                  </a:cubicBezTo>
                  <a:cubicBezTo>
                    <a:pt x="2096" y="476"/>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
            <p:cNvSpPr/>
            <p:nvPr/>
          </p:nvSpPr>
          <p:spPr>
            <a:xfrm>
              <a:off x="8888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31" y="2107"/>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
            <p:cNvSpPr/>
            <p:nvPr/>
          </p:nvSpPr>
          <p:spPr>
            <a:xfrm>
              <a:off x="990300" y="4303050"/>
              <a:ext cx="52400" cy="52700"/>
            </a:xfrm>
            <a:custGeom>
              <a:avLst/>
              <a:gdLst/>
              <a:ahLst/>
              <a:cxnLst/>
              <a:rect l="l" t="t" r="r" b="b"/>
              <a:pathLst>
                <a:path w="2096" h="2108" extrusionOk="0">
                  <a:moveTo>
                    <a:pt x="1048" y="0"/>
                  </a:moveTo>
                  <a:cubicBezTo>
                    <a:pt x="476" y="0"/>
                    <a:pt x="0" y="476"/>
                    <a:pt x="0" y="1048"/>
                  </a:cubicBezTo>
                  <a:cubicBezTo>
                    <a:pt x="0" y="1631"/>
                    <a:pt x="476" y="2107"/>
                    <a:pt x="1048" y="2107"/>
                  </a:cubicBezTo>
                  <a:cubicBezTo>
                    <a:pt x="1631" y="2107"/>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
            <p:cNvSpPr/>
            <p:nvPr/>
          </p:nvSpPr>
          <p:spPr>
            <a:xfrm>
              <a:off x="1091800" y="4303050"/>
              <a:ext cx="52700" cy="52700"/>
            </a:xfrm>
            <a:custGeom>
              <a:avLst/>
              <a:gdLst/>
              <a:ahLst/>
              <a:cxnLst/>
              <a:rect l="l" t="t" r="r" b="b"/>
              <a:pathLst>
                <a:path w="2108" h="2108" extrusionOk="0">
                  <a:moveTo>
                    <a:pt x="1060" y="0"/>
                  </a:moveTo>
                  <a:cubicBezTo>
                    <a:pt x="476" y="0"/>
                    <a:pt x="0" y="476"/>
                    <a:pt x="0" y="1048"/>
                  </a:cubicBezTo>
                  <a:cubicBezTo>
                    <a:pt x="0" y="1631"/>
                    <a:pt x="476" y="2107"/>
                    <a:pt x="1060" y="2107"/>
                  </a:cubicBezTo>
                  <a:cubicBezTo>
                    <a:pt x="1631" y="2107"/>
                    <a:pt x="2108" y="1631"/>
                    <a:pt x="2108" y="1048"/>
                  </a:cubicBezTo>
                  <a:cubicBezTo>
                    <a:pt x="2108" y="476"/>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
            <p:cNvSpPr/>
            <p:nvPr/>
          </p:nvSpPr>
          <p:spPr>
            <a:xfrm>
              <a:off x="11936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19" y="2107"/>
                    <a:pt x="2096" y="1631"/>
                    <a:pt x="2096" y="1048"/>
                  </a:cubicBezTo>
                  <a:cubicBezTo>
                    <a:pt x="2096" y="476"/>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
            <p:cNvSpPr/>
            <p:nvPr/>
          </p:nvSpPr>
          <p:spPr>
            <a:xfrm>
              <a:off x="12951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31" y="2107"/>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
            <p:cNvSpPr/>
            <p:nvPr/>
          </p:nvSpPr>
          <p:spPr>
            <a:xfrm>
              <a:off x="1396600" y="4303050"/>
              <a:ext cx="52400" cy="52700"/>
            </a:xfrm>
            <a:custGeom>
              <a:avLst/>
              <a:gdLst/>
              <a:ahLst/>
              <a:cxnLst/>
              <a:rect l="l" t="t" r="r" b="b"/>
              <a:pathLst>
                <a:path w="2096" h="2108" extrusionOk="0">
                  <a:moveTo>
                    <a:pt x="1048" y="0"/>
                  </a:moveTo>
                  <a:cubicBezTo>
                    <a:pt x="476" y="0"/>
                    <a:pt x="0" y="476"/>
                    <a:pt x="0" y="1048"/>
                  </a:cubicBezTo>
                  <a:cubicBezTo>
                    <a:pt x="0" y="1631"/>
                    <a:pt x="476" y="2107"/>
                    <a:pt x="1048" y="2107"/>
                  </a:cubicBezTo>
                  <a:cubicBezTo>
                    <a:pt x="1631" y="2107"/>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
            <p:cNvSpPr/>
            <p:nvPr/>
          </p:nvSpPr>
          <p:spPr>
            <a:xfrm>
              <a:off x="14984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19" y="2107"/>
                    <a:pt x="2096" y="1631"/>
                    <a:pt x="2096" y="1048"/>
                  </a:cubicBezTo>
                  <a:cubicBezTo>
                    <a:pt x="2096" y="476"/>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
            <p:cNvSpPr/>
            <p:nvPr/>
          </p:nvSpPr>
          <p:spPr>
            <a:xfrm>
              <a:off x="15999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31" y="2107"/>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
            <p:cNvSpPr/>
            <p:nvPr/>
          </p:nvSpPr>
          <p:spPr>
            <a:xfrm>
              <a:off x="17014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31" y="2107"/>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
            <p:cNvSpPr/>
            <p:nvPr/>
          </p:nvSpPr>
          <p:spPr>
            <a:xfrm>
              <a:off x="1802900" y="4303050"/>
              <a:ext cx="52700" cy="52700"/>
            </a:xfrm>
            <a:custGeom>
              <a:avLst/>
              <a:gdLst/>
              <a:ahLst/>
              <a:cxnLst/>
              <a:rect l="l" t="t" r="r" b="b"/>
              <a:pathLst>
                <a:path w="2108" h="2108" extrusionOk="0">
                  <a:moveTo>
                    <a:pt x="1048" y="0"/>
                  </a:moveTo>
                  <a:cubicBezTo>
                    <a:pt x="476" y="0"/>
                    <a:pt x="0" y="476"/>
                    <a:pt x="0" y="1048"/>
                  </a:cubicBezTo>
                  <a:cubicBezTo>
                    <a:pt x="0" y="1631"/>
                    <a:pt x="476" y="2107"/>
                    <a:pt x="1048" y="2107"/>
                  </a:cubicBezTo>
                  <a:cubicBezTo>
                    <a:pt x="1631" y="2107"/>
                    <a:pt x="2108" y="1631"/>
                    <a:pt x="2108" y="1048"/>
                  </a:cubicBezTo>
                  <a:cubicBezTo>
                    <a:pt x="2108"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
            <p:cNvSpPr/>
            <p:nvPr/>
          </p:nvSpPr>
          <p:spPr>
            <a:xfrm>
              <a:off x="1904400" y="4303050"/>
              <a:ext cx="52700" cy="52700"/>
            </a:xfrm>
            <a:custGeom>
              <a:avLst/>
              <a:gdLst/>
              <a:ahLst/>
              <a:cxnLst/>
              <a:rect l="l" t="t" r="r" b="b"/>
              <a:pathLst>
                <a:path w="2108" h="2108" extrusionOk="0">
                  <a:moveTo>
                    <a:pt x="1060" y="0"/>
                  </a:moveTo>
                  <a:cubicBezTo>
                    <a:pt x="476" y="0"/>
                    <a:pt x="0" y="476"/>
                    <a:pt x="0" y="1048"/>
                  </a:cubicBezTo>
                  <a:cubicBezTo>
                    <a:pt x="0" y="1631"/>
                    <a:pt x="476" y="2107"/>
                    <a:pt x="1060" y="2107"/>
                  </a:cubicBezTo>
                  <a:cubicBezTo>
                    <a:pt x="1631" y="2107"/>
                    <a:pt x="2108" y="1631"/>
                    <a:pt x="2108" y="1048"/>
                  </a:cubicBezTo>
                  <a:cubicBezTo>
                    <a:pt x="2108" y="476"/>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
            <p:cNvSpPr/>
            <p:nvPr/>
          </p:nvSpPr>
          <p:spPr>
            <a:xfrm>
              <a:off x="20062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31" y="2107"/>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
            <p:cNvSpPr/>
            <p:nvPr/>
          </p:nvSpPr>
          <p:spPr>
            <a:xfrm>
              <a:off x="21077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
            <p:cNvSpPr/>
            <p:nvPr/>
          </p:nvSpPr>
          <p:spPr>
            <a:xfrm>
              <a:off x="2209200" y="4303050"/>
              <a:ext cx="52700" cy="52700"/>
            </a:xfrm>
            <a:custGeom>
              <a:avLst/>
              <a:gdLst/>
              <a:ahLst/>
              <a:cxnLst/>
              <a:rect l="l" t="t" r="r" b="b"/>
              <a:pathLst>
                <a:path w="2108" h="2108" extrusionOk="0">
                  <a:moveTo>
                    <a:pt x="1048" y="0"/>
                  </a:moveTo>
                  <a:cubicBezTo>
                    <a:pt x="476" y="0"/>
                    <a:pt x="0" y="476"/>
                    <a:pt x="0" y="1048"/>
                  </a:cubicBezTo>
                  <a:cubicBezTo>
                    <a:pt x="0" y="1631"/>
                    <a:pt x="476" y="2107"/>
                    <a:pt x="1048" y="2107"/>
                  </a:cubicBezTo>
                  <a:cubicBezTo>
                    <a:pt x="1631" y="2107"/>
                    <a:pt x="2108" y="1631"/>
                    <a:pt x="2108" y="1048"/>
                  </a:cubicBezTo>
                  <a:cubicBezTo>
                    <a:pt x="2108"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
            <p:cNvSpPr/>
            <p:nvPr/>
          </p:nvSpPr>
          <p:spPr>
            <a:xfrm>
              <a:off x="23110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19" y="2107"/>
                    <a:pt x="2096" y="1631"/>
                    <a:pt x="2096" y="1048"/>
                  </a:cubicBezTo>
                  <a:cubicBezTo>
                    <a:pt x="2096" y="476"/>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
            <p:cNvSpPr/>
            <p:nvPr/>
          </p:nvSpPr>
          <p:spPr>
            <a:xfrm>
              <a:off x="24125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
            <p:cNvSpPr/>
            <p:nvPr/>
          </p:nvSpPr>
          <p:spPr>
            <a:xfrm>
              <a:off x="2514000" y="4303050"/>
              <a:ext cx="52400" cy="52700"/>
            </a:xfrm>
            <a:custGeom>
              <a:avLst/>
              <a:gdLst/>
              <a:ahLst/>
              <a:cxnLst/>
              <a:rect l="l" t="t" r="r" b="b"/>
              <a:pathLst>
                <a:path w="2096" h="2108" extrusionOk="0">
                  <a:moveTo>
                    <a:pt x="1048" y="0"/>
                  </a:moveTo>
                  <a:cubicBezTo>
                    <a:pt x="476" y="0"/>
                    <a:pt x="0" y="476"/>
                    <a:pt x="0" y="1048"/>
                  </a:cubicBezTo>
                  <a:cubicBezTo>
                    <a:pt x="0" y="1631"/>
                    <a:pt x="476" y="2107"/>
                    <a:pt x="1048" y="2107"/>
                  </a:cubicBezTo>
                  <a:cubicBezTo>
                    <a:pt x="1631" y="2107"/>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
            <p:cNvSpPr/>
            <p:nvPr/>
          </p:nvSpPr>
          <p:spPr>
            <a:xfrm>
              <a:off x="2615500" y="4303050"/>
              <a:ext cx="52700" cy="52700"/>
            </a:xfrm>
            <a:custGeom>
              <a:avLst/>
              <a:gdLst/>
              <a:ahLst/>
              <a:cxnLst/>
              <a:rect l="l" t="t" r="r" b="b"/>
              <a:pathLst>
                <a:path w="2108" h="2108" extrusionOk="0">
                  <a:moveTo>
                    <a:pt x="1048" y="0"/>
                  </a:moveTo>
                  <a:cubicBezTo>
                    <a:pt x="476" y="0"/>
                    <a:pt x="0" y="476"/>
                    <a:pt x="0" y="1048"/>
                  </a:cubicBezTo>
                  <a:cubicBezTo>
                    <a:pt x="0" y="1631"/>
                    <a:pt x="476" y="2107"/>
                    <a:pt x="1048" y="2107"/>
                  </a:cubicBezTo>
                  <a:cubicBezTo>
                    <a:pt x="1631" y="2107"/>
                    <a:pt x="2108" y="1631"/>
                    <a:pt x="2108" y="1048"/>
                  </a:cubicBezTo>
                  <a:cubicBezTo>
                    <a:pt x="2108"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
            <p:cNvSpPr/>
            <p:nvPr/>
          </p:nvSpPr>
          <p:spPr>
            <a:xfrm>
              <a:off x="27173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19" y="2107"/>
                    <a:pt x="2096" y="1631"/>
                    <a:pt x="2096" y="1048"/>
                  </a:cubicBezTo>
                  <a:cubicBezTo>
                    <a:pt x="2096" y="476"/>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
            <p:cNvSpPr/>
            <p:nvPr/>
          </p:nvSpPr>
          <p:spPr>
            <a:xfrm>
              <a:off x="28188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
            <p:cNvSpPr/>
            <p:nvPr/>
          </p:nvSpPr>
          <p:spPr>
            <a:xfrm>
              <a:off x="2920300" y="4303050"/>
              <a:ext cx="52400" cy="52700"/>
            </a:xfrm>
            <a:custGeom>
              <a:avLst/>
              <a:gdLst/>
              <a:ahLst/>
              <a:cxnLst/>
              <a:rect l="l" t="t" r="r" b="b"/>
              <a:pathLst>
                <a:path w="2096" h="2108" extrusionOk="0">
                  <a:moveTo>
                    <a:pt x="1048" y="0"/>
                  </a:moveTo>
                  <a:cubicBezTo>
                    <a:pt x="476" y="0"/>
                    <a:pt x="0" y="476"/>
                    <a:pt x="0" y="1048"/>
                  </a:cubicBezTo>
                  <a:cubicBezTo>
                    <a:pt x="0" y="1631"/>
                    <a:pt x="476" y="2107"/>
                    <a:pt x="1048" y="2107"/>
                  </a:cubicBezTo>
                  <a:cubicBezTo>
                    <a:pt x="1631" y="2107"/>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
            <p:cNvSpPr/>
            <p:nvPr/>
          </p:nvSpPr>
          <p:spPr>
            <a:xfrm>
              <a:off x="3021800" y="4303050"/>
              <a:ext cx="52700" cy="52700"/>
            </a:xfrm>
            <a:custGeom>
              <a:avLst/>
              <a:gdLst/>
              <a:ahLst/>
              <a:cxnLst/>
              <a:rect l="l" t="t" r="r" b="b"/>
              <a:pathLst>
                <a:path w="2108" h="2108" extrusionOk="0">
                  <a:moveTo>
                    <a:pt x="1048" y="0"/>
                  </a:moveTo>
                  <a:cubicBezTo>
                    <a:pt x="477" y="0"/>
                    <a:pt x="0" y="476"/>
                    <a:pt x="0" y="1048"/>
                  </a:cubicBezTo>
                  <a:cubicBezTo>
                    <a:pt x="0" y="1631"/>
                    <a:pt x="477" y="2107"/>
                    <a:pt x="1048" y="2107"/>
                  </a:cubicBezTo>
                  <a:cubicBezTo>
                    <a:pt x="1631" y="2107"/>
                    <a:pt x="2108" y="1631"/>
                    <a:pt x="2108" y="1048"/>
                  </a:cubicBezTo>
                  <a:cubicBezTo>
                    <a:pt x="2108"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
            <p:cNvSpPr/>
            <p:nvPr/>
          </p:nvSpPr>
          <p:spPr>
            <a:xfrm>
              <a:off x="31236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19" y="2107"/>
                    <a:pt x="2096" y="1631"/>
                    <a:pt x="2096" y="1048"/>
                  </a:cubicBezTo>
                  <a:cubicBezTo>
                    <a:pt x="2096" y="476"/>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
            <p:cNvSpPr/>
            <p:nvPr/>
          </p:nvSpPr>
          <p:spPr>
            <a:xfrm>
              <a:off x="32251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
            <p:cNvSpPr/>
            <p:nvPr/>
          </p:nvSpPr>
          <p:spPr>
            <a:xfrm>
              <a:off x="3326600" y="4303050"/>
              <a:ext cx="52700" cy="52700"/>
            </a:xfrm>
            <a:custGeom>
              <a:avLst/>
              <a:gdLst/>
              <a:ahLst/>
              <a:cxnLst/>
              <a:rect l="l" t="t" r="r" b="b"/>
              <a:pathLst>
                <a:path w="2108" h="2108" extrusionOk="0">
                  <a:moveTo>
                    <a:pt x="1048" y="0"/>
                  </a:moveTo>
                  <a:cubicBezTo>
                    <a:pt x="477" y="0"/>
                    <a:pt x="0" y="476"/>
                    <a:pt x="0" y="1048"/>
                  </a:cubicBezTo>
                  <a:cubicBezTo>
                    <a:pt x="0" y="1631"/>
                    <a:pt x="477" y="2107"/>
                    <a:pt x="1048" y="2107"/>
                  </a:cubicBezTo>
                  <a:cubicBezTo>
                    <a:pt x="1631" y="2107"/>
                    <a:pt x="2108" y="1631"/>
                    <a:pt x="2108" y="1048"/>
                  </a:cubicBezTo>
                  <a:cubicBezTo>
                    <a:pt x="2108"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
            <p:cNvSpPr/>
            <p:nvPr/>
          </p:nvSpPr>
          <p:spPr>
            <a:xfrm>
              <a:off x="34284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19" y="2107"/>
                    <a:pt x="2096" y="1631"/>
                    <a:pt x="2096" y="1048"/>
                  </a:cubicBezTo>
                  <a:cubicBezTo>
                    <a:pt x="2096" y="476"/>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
            <p:cNvSpPr/>
            <p:nvPr/>
          </p:nvSpPr>
          <p:spPr>
            <a:xfrm>
              <a:off x="35299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
            <p:cNvSpPr/>
            <p:nvPr/>
          </p:nvSpPr>
          <p:spPr>
            <a:xfrm>
              <a:off x="36314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
            <p:cNvSpPr/>
            <p:nvPr/>
          </p:nvSpPr>
          <p:spPr>
            <a:xfrm>
              <a:off x="3732900" y="4303050"/>
              <a:ext cx="52400" cy="52700"/>
            </a:xfrm>
            <a:custGeom>
              <a:avLst/>
              <a:gdLst/>
              <a:ahLst/>
              <a:cxnLst/>
              <a:rect l="l" t="t" r="r" b="b"/>
              <a:pathLst>
                <a:path w="2096" h="2108" extrusionOk="0">
                  <a:moveTo>
                    <a:pt x="1048" y="0"/>
                  </a:moveTo>
                  <a:cubicBezTo>
                    <a:pt x="477" y="0"/>
                    <a:pt x="0" y="476"/>
                    <a:pt x="0" y="1048"/>
                  </a:cubicBezTo>
                  <a:cubicBezTo>
                    <a:pt x="0" y="1631"/>
                    <a:pt x="477" y="2107"/>
                    <a:pt x="1048" y="2107"/>
                  </a:cubicBezTo>
                  <a:cubicBezTo>
                    <a:pt x="1631" y="2107"/>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
            <p:cNvSpPr/>
            <p:nvPr/>
          </p:nvSpPr>
          <p:spPr>
            <a:xfrm>
              <a:off x="38347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19" y="2107"/>
                    <a:pt x="2096" y="1631"/>
                    <a:pt x="2096" y="1048"/>
                  </a:cubicBezTo>
                  <a:cubicBezTo>
                    <a:pt x="2096" y="476"/>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
            <p:cNvSpPr/>
            <p:nvPr/>
          </p:nvSpPr>
          <p:spPr>
            <a:xfrm>
              <a:off x="39362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
            <p:cNvSpPr/>
            <p:nvPr/>
          </p:nvSpPr>
          <p:spPr>
            <a:xfrm>
              <a:off x="40377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
            <p:cNvSpPr/>
            <p:nvPr/>
          </p:nvSpPr>
          <p:spPr>
            <a:xfrm>
              <a:off x="4139200" y="4303050"/>
              <a:ext cx="52700" cy="52700"/>
            </a:xfrm>
            <a:custGeom>
              <a:avLst/>
              <a:gdLst/>
              <a:ahLst/>
              <a:cxnLst/>
              <a:rect l="l" t="t" r="r" b="b"/>
              <a:pathLst>
                <a:path w="2108" h="2108" extrusionOk="0">
                  <a:moveTo>
                    <a:pt x="1048" y="0"/>
                  </a:moveTo>
                  <a:cubicBezTo>
                    <a:pt x="477" y="0"/>
                    <a:pt x="0" y="476"/>
                    <a:pt x="0" y="1048"/>
                  </a:cubicBezTo>
                  <a:cubicBezTo>
                    <a:pt x="0" y="1631"/>
                    <a:pt x="477" y="2107"/>
                    <a:pt x="1048" y="2107"/>
                  </a:cubicBezTo>
                  <a:cubicBezTo>
                    <a:pt x="1631" y="2107"/>
                    <a:pt x="2108" y="1631"/>
                    <a:pt x="2108" y="1048"/>
                  </a:cubicBezTo>
                  <a:cubicBezTo>
                    <a:pt x="2108"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
            <p:cNvSpPr/>
            <p:nvPr/>
          </p:nvSpPr>
          <p:spPr>
            <a:xfrm>
              <a:off x="4240700" y="4303050"/>
              <a:ext cx="52700" cy="52700"/>
            </a:xfrm>
            <a:custGeom>
              <a:avLst/>
              <a:gdLst/>
              <a:ahLst/>
              <a:cxnLst/>
              <a:rect l="l" t="t" r="r" b="b"/>
              <a:pathLst>
                <a:path w="2108" h="2108" extrusionOk="0">
                  <a:moveTo>
                    <a:pt x="1060" y="0"/>
                  </a:moveTo>
                  <a:cubicBezTo>
                    <a:pt x="477" y="0"/>
                    <a:pt x="0" y="476"/>
                    <a:pt x="0" y="1048"/>
                  </a:cubicBezTo>
                  <a:cubicBezTo>
                    <a:pt x="0" y="1631"/>
                    <a:pt x="477" y="2107"/>
                    <a:pt x="1060" y="2107"/>
                  </a:cubicBezTo>
                  <a:cubicBezTo>
                    <a:pt x="1632" y="2107"/>
                    <a:pt x="2108" y="1631"/>
                    <a:pt x="2108" y="1048"/>
                  </a:cubicBezTo>
                  <a:cubicBezTo>
                    <a:pt x="2108" y="476"/>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
            <p:cNvSpPr/>
            <p:nvPr/>
          </p:nvSpPr>
          <p:spPr>
            <a:xfrm>
              <a:off x="43425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
            <p:cNvSpPr/>
            <p:nvPr/>
          </p:nvSpPr>
          <p:spPr>
            <a:xfrm>
              <a:off x="4444000" y="4303050"/>
              <a:ext cx="52400" cy="52700"/>
            </a:xfrm>
            <a:custGeom>
              <a:avLst/>
              <a:gdLst/>
              <a:ahLst/>
              <a:cxnLst/>
              <a:rect l="l" t="t" r="r" b="b"/>
              <a:pathLst>
                <a:path w="2096" h="2108" extrusionOk="0">
                  <a:moveTo>
                    <a:pt x="1048" y="0"/>
                  </a:moveTo>
                  <a:cubicBezTo>
                    <a:pt x="477" y="0"/>
                    <a:pt x="0" y="476"/>
                    <a:pt x="0" y="1048"/>
                  </a:cubicBezTo>
                  <a:cubicBezTo>
                    <a:pt x="0" y="1631"/>
                    <a:pt x="477" y="2107"/>
                    <a:pt x="1048" y="2107"/>
                  </a:cubicBezTo>
                  <a:cubicBezTo>
                    <a:pt x="1631" y="2107"/>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
            <p:cNvSpPr/>
            <p:nvPr/>
          </p:nvSpPr>
          <p:spPr>
            <a:xfrm>
              <a:off x="4545500" y="4303050"/>
              <a:ext cx="52700" cy="52700"/>
            </a:xfrm>
            <a:custGeom>
              <a:avLst/>
              <a:gdLst/>
              <a:ahLst/>
              <a:cxnLst/>
              <a:rect l="l" t="t" r="r" b="b"/>
              <a:pathLst>
                <a:path w="2108" h="2108" extrusionOk="0">
                  <a:moveTo>
                    <a:pt x="1060" y="0"/>
                  </a:moveTo>
                  <a:cubicBezTo>
                    <a:pt x="477" y="0"/>
                    <a:pt x="0" y="476"/>
                    <a:pt x="0" y="1048"/>
                  </a:cubicBezTo>
                  <a:cubicBezTo>
                    <a:pt x="0" y="1631"/>
                    <a:pt x="477" y="2107"/>
                    <a:pt x="1060" y="2107"/>
                  </a:cubicBezTo>
                  <a:cubicBezTo>
                    <a:pt x="1632" y="2107"/>
                    <a:pt x="2108" y="1631"/>
                    <a:pt x="2108" y="1048"/>
                  </a:cubicBezTo>
                  <a:cubicBezTo>
                    <a:pt x="2108" y="476"/>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
            <p:cNvSpPr/>
            <p:nvPr/>
          </p:nvSpPr>
          <p:spPr>
            <a:xfrm>
              <a:off x="46473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20" y="2107"/>
                    <a:pt x="2096" y="1631"/>
                    <a:pt x="2096" y="1048"/>
                  </a:cubicBezTo>
                  <a:cubicBezTo>
                    <a:pt x="2096" y="476"/>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
            <p:cNvSpPr/>
            <p:nvPr/>
          </p:nvSpPr>
          <p:spPr>
            <a:xfrm>
              <a:off x="47488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
            <p:cNvSpPr/>
            <p:nvPr/>
          </p:nvSpPr>
          <p:spPr>
            <a:xfrm>
              <a:off x="4850300" y="4303050"/>
              <a:ext cx="52400" cy="52700"/>
            </a:xfrm>
            <a:custGeom>
              <a:avLst/>
              <a:gdLst/>
              <a:ahLst/>
              <a:cxnLst/>
              <a:rect l="l" t="t" r="r" b="b"/>
              <a:pathLst>
                <a:path w="2096" h="2108" extrusionOk="0">
                  <a:moveTo>
                    <a:pt x="1048" y="0"/>
                  </a:moveTo>
                  <a:cubicBezTo>
                    <a:pt x="477" y="0"/>
                    <a:pt x="0" y="476"/>
                    <a:pt x="0" y="1048"/>
                  </a:cubicBezTo>
                  <a:cubicBezTo>
                    <a:pt x="0" y="1631"/>
                    <a:pt x="477" y="2107"/>
                    <a:pt x="1048" y="2107"/>
                  </a:cubicBezTo>
                  <a:cubicBezTo>
                    <a:pt x="1632" y="2107"/>
                    <a:pt x="2096" y="1631"/>
                    <a:pt x="2096" y="1048"/>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
            <p:cNvSpPr/>
            <p:nvPr/>
          </p:nvSpPr>
          <p:spPr>
            <a:xfrm>
              <a:off x="4951800" y="4303050"/>
              <a:ext cx="52700" cy="52700"/>
            </a:xfrm>
            <a:custGeom>
              <a:avLst/>
              <a:gdLst/>
              <a:ahLst/>
              <a:cxnLst/>
              <a:rect l="l" t="t" r="r" b="b"/>
              <a:pathLst>
                <a:path w="2108" h="2108" extrusionOk="0">
                  <a:moveTo>
                    <a:pt x="1048" y="0"/>
                  </a:moveTo>
                  <a:cubicBezTo>
                    <a:pt x="477" y="0"/>
                    <a:pt x="0" y="476"/>
                    <a:pt x="0" y="1048"/>
                  </a:cubicBezTo>
                  <a:cubicBezTo>
                    <a:pt x="0" y="1631"/>
                    <a:pt x="477" y="2107"/>
                    <a:pt x="1048" y="2107"/>
                  </a:cubicBezTo>
                  <a:cubicBezTo>
                    <a:pt x="1632" y="2107"/>
                    <a:pt x="2108" y="1631"/>
                    <a:pt x="2108" y="1048"/>
                  </a:cubicBezTo>
                  <a:cubicBezTo>
                    <a:pt x="2108"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
            <p:cNvSpPr/>
            <p:nvPr/>
          </p:nvSpPr>
          <p:spPr>
            <a:xfrm>
              <a:off x="50536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20" y="2107"/>
                    <a:pt x="2096" y="1631"/>
                    <a:pt x="2096" y="1048"/>
                  </a:cubicBezTo>
                  <a:cubicBezTo>
                    <a:pt x="2096" y="476"/>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
            <p:cNvSpPr/>
            <p:nvPr/>
          </p:nvSpPr>
          <p:spPr>
            <a:xfrm>
              <a:off x="51551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2" y="2107"/>
                    <a:pt x="2096" y="1631"/>
                    <a:pt x="2096" y="1048"/>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
            <p:cNvSpPr/>
            <p:nvPr/>
          </p:nvSpPr>
          <p:spPr>
            <a:xfrm>
              <a:off x="5256600" y="4303050"/>
              <a:ext cx="52400" cy="52700"/>
            </a:xfrm>
            <a:custGeom>
              <a:avLst/>
              <a:gdLst/>
              <a:ahLst/>
              <a:cxnLst/>
              <a:rect l="l" t="t" r="r" b="b"/>
              <a:pathLst>
                <a:path w="2096" h="2108" extrusionOk="0">
                  <a:moveTo>
                    <a:pt x="1048" y="0"/>
                  </a:moveTo>
                  <a:cubicBezTo>
                    <a:pt x="477" y="0"/>
                    <a:pt x="0" y="476"/>
                    <a:pt x="0" y="1048"/>
                  </a:cubicBezTo>
                  <a:cubicBezTo>
                    <a:pt x="0" y="1631"/>
                    <a:pt x="477" y="2107"/>
                    <a:pt x="1048" y="2107"/>
                  </a:cubicBezTo>
                  <a:cubicBezTo>
                    <a:pt x="1632" y="2107"/>
                    <a:pt x="2096" y="1631"/>
                    <a:pt x="2096" y="1048"/>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
            <p:cNvSpPr/>
            <p:nvPr/>
          </p:nvSpPr>
          <p:spPr>
            <a:xfrm>
              <a:off x="53584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20" y="2107"/>
                    <a:pt x="2096" y="1631"/>
                    <a:pt x="2096" y="1048"/>
                  </a:cubicBezTo>
                  <a:cubicBezTo>
                    <a:pt x="2096" y="476"/>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
            <p:cNvSpPr/>
            <p:nvPr/>
          </p:nvSpPr>
          <p:spPr>
            <a:xfrm>
              <a:off x="54599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2" y="2107"/>
                    <a:pt x="2096" y="1631"/>
                    <a:pt x="2096" y="1048"/>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
            <p:cNvSpPr/>
            <p:nvPr/>
          </p:nvSpPr>
          <p:spPr>
            <a:xfrm>
              <a:off x="55614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2" y="2107"/>
                    <a:pt x="2096" y="1631"/>
                    <a:pt x="2096" y="1048"/>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
            <p:cNvSpPr/>
            <p:nvPr/>
          </p:nvSpPr>
          <p:spPr>
            <a:xfrm>
              <a:off x="5662900" y="4303050"/>
              <a:ext cx="52400" cy="52700"/>
            </a:xfrm>
            <a:custGeom>
              <a:avLst/>
              <a:gdLst/>
              <a:ahLst/>
              <a:cxnLst/>
              <a:rect l="l" t="t" r="r" b="b"/>
              <a:pathLst>
                <a:path w="2096" h="2108" extrusionOk="0">
                  <a:moveTo>
                    <a:pt x="1048" y="0"/>
                  </a:moveTo>
                  <a:cubicBezTo>
                    <a:pt x="477" y="0"/>
                    <a:pt x="0" y="476"/>
                    <a:pt x="0" y="1048"/>
                  </a:cubicBezTo>
                  <a:cubicBezTo>
                    <a:pt x="0" y="1631"/>
                    <a:pt x="477" y="2107"/>
                    <a:pt x="1048" y="2107"/>
                  </a:cubicBezTo>
                  <a:cubicBezTo>
                    <a:pt x="1632" y="2107"/>
                    <a:pt x="2096" y="1631"/>
                    <a:pt x="2096" y="1048"/>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
            <p:cNvSpPr/>
            <p:nvPr/>
          </p:nvSpPr>
          <p:spPr>
            <a:xfrm>
              <a:off x="5764400" y="4303050"/>
              <a:ext cx="52700" cy="52700"/>
            </a:xfrm>
            <a:custGeom>
              <a:avLst/>
              <a:gdLst/>
              <a:ahLst/>
              <a:cxnLst/>
              <a:rect l="l" t="t" r="r" b="b"/>
              <a:pathLst>
                <a:path w="2108" h="2108" extrusionOk="0">
                  <a:moveTo>
                    <a:pt x="1060" y="0"/>
                  </a:moveTo>
                  <a:cubicBezTo>
                    <a:pt x="477" y="0"/>
                    <a:pt x="0" y="476"/>
                    <a:pt x="0" y="1048"/>
                  </a:cubicBezTo>
                  <a:cubicBezTo>
                    <a:pt x="0" y="1631"/>
                    <a:pt x="477" y="2107"/>
                    <a:pt x="1060" y="2107"/>
                  </a:cubicBezTo>
                  <a:cubicBezTo>
                    <a:pt x="1632" y="2107"/>
                    <a:pt x="2108" y="1631"/>
                    <a:pt x="2108" y="1048"/>
                  </a:cubicBezTo>
                  <a:cubicBezTo>
                    <a:pt x="2108" y="476"/>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
            <p:cNvSpPr/>
            <p:nvPr/>
          </p:nvSpPr>
          <p:spPr>
            <a:xfrm>
              <a:off x="58662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2" y="2107"/>
                    <a:pt x="2096" y="1631"/>
                    <a:pt x="2096" y="1048"/>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
            <p:cNvSpPr/>
            <p:nvPr/>
          </p:nvSpPr>
          <p:spPr>
            <a:xfrm>
              <a:off x="59677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2" y="2107"/>
                    <a:pt x="2096" y="1631"/>
                    <a:pt x="2096" y="1048"/>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
            <p:cNvSpPr/>
            <p:nvPr/>
          </p:nvSpPr>
          <p:spPr>
            <a:xfrm>
              <a:off x="6069200" y="4303050"/>
              <a:ext cx="52700" cy="52700"/>
            </a:xfrm>
            <a:custGeom>
              <a:avLst/>
              <a:gdLst/>
              <a:ahLst/>
              <a:cxnLst/>
              <a:rect l="l" t="t" r="r" b="b"/>
              <a:pathLst>
                <a:path w="2108" h="2108" extrusionOk="0">
                  <a:moveTo>
                    <a:pt x="1048" y="0"/>
                  </a:moveTo>
                  <a:cubicBezTo>
                    <a:pt x="477" y="0"/>
                    <a:pt x="0" y="476"/>
                    <a:pt x="0" y="1048"/>
                  </a:cubicBezTo>
                  <a:cubicBezTo>
                    <a:pt x="0" y="1631"/>
                    <a:pt x="477" y="2107"/>
                    <a:pt x="1048" y="2107"/>
                  </a:cubicBezTo>
                  <a:cubicBezTo>
                    <a:pt x="1632" y="2107"/>
                    <a:pt x="2108" y="1631"/>
                    <a:pt x="2108" y="1048"/>
                  </a:cubicBezTo>
                  <a:cubicBezTo>
                    <a:pt x="2108"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
            <p:cNvSpPr/>
            <p:nvPr/>
          </p:nvSpPr>
          <p:spPr>
            <a:xfrm>
              <a:off x="61710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20" y="2107"/>
                    <a:pt x="2096" y="1631"/>
                    <a:pt x="2096" y="1048"/>
                  </a:cubicBezTo>
                  <a:cubicBezTo>
                    <a:pt x="2096" y="476"/>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
            <p:cNvSpPr/>
            <p:nvPr/>
          </p:nvSpPr>
          <p:spPr>
            <a:xfrm>
              <a:off x="62725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2" y="2107"/>
                    <a:pt x="2096" y="1631"/>
                    <a:pt x="2096" y="1048"/>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
            <p:cNvSpPr/>
            <p:nvPr/>
          </p:nvSpPr>
          <p:spPr>
            <a:xfrm>
              <a:off x="6374000" y="4303050"/>
              <a:ext cx="52400" cy="52700"/>
            </a:xfrm>
            <a:custGeom>
              <a:avLst/>
              <a:gdLst/>
              <a:ahLst/>
              <a:cxnLst/>
              <a:rect l="l" t="t" r="r" b="b"/>
              <a:pathLst>
                <a:path w="2096" h="2108" extrusionOk="0">
                  <a:moveTo>
                    <a:pt x="1048" y="0"/>
                  </a:moveTo>
                  <a:cubicBezTo>
                    <a:pt x="477" y="0"/>
                    <a:pt x="0" y="476"/>
                    <a:pt x="0" y="1048"/>
                  </a:cubicBezTo>
                  <a:cubicBezTo>
                    <a:pt x="0" y="1631"/>
                    <a:pt x="477" y="2107"/>
                    <a:pt x="1048" y="2107"/>
                  </a:cubicBezTo>
                  <a:cubicBezTo>
                    <a:pt x="1632" y="2107"/>
                    <a:pt x="2096" y="1631"/>
                    <a:pt x="2096" y="1048"/>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
            <p:cNvSpPr/>
            <p:nvPr/>
          </p:nvSpPr>
          <p:spPr>
            <a:xfrm>
              <a:off x="6475500" y="4303050"/>
              <a:ext cx="52700" cy="52700"/>
            </a:xfrm>
            <a:custGeom>
              <a:avLst/>
              <a:gdLst/>
              <a:ahLst/>
              <a:cxnLst/>
              <a:rect l="l" t="t" r="r" b="b"/>
              <a:pathLst>
                <a:path w="2108" h="2108" extrusionOk="0">
                  <a:moveTo>
                    <a:pt x="1048" y="0"/>
                  </a:moveTo>
                  <a:cubicBezTo>
                    <a:pt x="477" y="0"/>
                    <a:pt x="0" y="476"/>
                    <a:pt x="0" y="1048"/>
                  </a:cubicBezTo>
                  <a:cubicBezTo>
                    <a:pt x="0" y="1631"/>
                    <a:pt x="477" y="2107"/>
                    <a:pt x="1048" y="2107"/>
                  </a:cubicBezTo>
                  <a:cubicBezTo>
                    <a:pt x="1632" y="2107"/>
                    <a:pt x="2108" y="1631"/>
                    <a:pt x="2108" y="1048"/>
                  </a:cubicBezTo>
                  <a:cubicBezTo>
                    <a:pt x="2108"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
            <p:cNvSpPr/>
            <p:nvPr/>
          </p:nvSpPr>
          <p:spPr>
            <a:xfrm>
              <a:off x="65773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20" y="2107"/>
                    <a:pt x="2096" y="1631"/>
                    <a:pt x="2096" y="1048"/>
                  </a:cubicBezTo>
                  <a:cubicBezTo>
                    <a:pt x="2096" y="476"/>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
            <p:cNvSpPr/>
            <p:nvPr/>
          </p:nvSpPr>
          <p:spPr>
            <a:xfrm>
              <a:off x="66788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2" y="2107"/>
                    <a:pt x="2096" y="1631"/>
                    <a:pt x="2096" y="1048"/>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
            <p:cNvSpPr/>
            <p:nvPr/>
          </p:nvSpPr>
          <p:spPr>
            <a:xfrm>
              <a:off x="6780300" y="4303050"/>
              <a:ext cx="52400" cy="52700"/>
            </a:xfrm>
            <a:custGeom>
              <a:avLst/>
              <a:gdLst/>
              <a:ahLst/>
              <a:cxnLst/>
              <a:rect l="l" t="t" r="r" b="b"/>
              <a:pathLst>
                <a:path w="2096" h="2108" extrusionOk="0">
                  <a:moveTo>
                    <a:pt x="1048" y="0"/>
                  </a:moveTo>
                  <a:cubicBezTo>
                    <a:pt x="477" y="0"/>
                    <a:pt x="0" y="476"/>
                    <a:pt x="0" y="1048"/>
                  </a:cubicBezTo>
                  <a:cubicBezTo>
                    <a:pt x="0" y="1631"/>
                    <a:pt x="477" y="2107"/>
                    <a:pt x="1048" y="2107"/>
                  </a:cubicBezTo>
                  <a:cubicBezTo>
                    <a:pt x="1632" y="2107"/>
                    <a:pt x="2096" y="1631"/>
                    <a:pt x="2096" y="1048"/>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
            <p:cNvSpPr/>
            <p:nvPr/>
          </p:nvSpPr>
          <p:spPr>
            <a:xfrm>
              <a:off x="6881800" y="4303050"/>
              <a:ext cx="52700" cy="52700"/>
            </a:xfrm>
            <a:custGeom>
              <a:avLst/>
              <a:gdLst/>
              <a:ahLst/>
              <a:cxnLst/>
              <a:rect l="l" t="t" r="r" b="b"/>
              <a:pathLst>
                <a:path w="2108" h="2108" extrusionOk="0">
                  <a:moveTo>
                    <a:pt x="1060" y="0"/>
                  </a:moveTo>
                  <a:cubicBezTo>
                    <a:pt x="477" y="0"/>
                    <a:pt x="1" y="476"/>
                    <a:pt x="1" y="1048"/>
                  </a:cubicBezTo>
                  <a:cubicBezTo>
                    <a:pt x="1" y="1631"/>
                    <a:pt x="477" y="2107"/>
                    <a:pt x="1060" y="2107"/>
                  </a:cubicBezTo>
                  <a:cubicBezTo>
                    <a:pt x="1632" y="2107"/>
                    <a:pt x="2108" y="1631"/>
                    <a:pt x="2108" y="1048"/>
                  </a:cubicBezTo>
                  <a:cubicBezTo>
                    <a:pt x="2108" y="476"/>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
            <p:cNvSpPr/>
            <p:nvPr/>
          </p:nvSpPr>
          <p:spPr>
            <a:xfrm>
              <a:off x="69836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20" y="2107"/>
                    <a:pt x="2096" y="1631"/>
                    <a:pt x="2096" y="1048"/>
                  </a:cubicBezTo>
                  <a:cubicBezTo>
                    <a:pt x="2096" y="476"/>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
            <p:cNvSpPr/>
            <p:nvPr/>
          </p:nvSpPr>
          <p:spPr>
            <a:xfrm>
              <a:off x="70851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2" y="2107"/>
                    <a:pt x="2096" y="1631"/>
                    <a:pt x="2096" y="1048"/>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
            <p:cNvSpPr/>
            <p:nvPr/>
          </p:nvSpPr>
          <p:spPr>
            <a:xfrm>
              <a:off x="7186600" y="4303050"/>
              <a:ext cx="52400" cy="52700"/>
            </a:xfrm>
            <a:custGeom>
              <a:avLst/>
              <a:gdLst/>
              <a:ahLst/>
              <a:cxnLst/>
              <a:rect l="l" t="t" r="r" b="b"/>
              <a:pathLst>
                <a:path w="2096" h="2108" extrusionOk="0">
                  <a:moveTo>
                    <a:pt x="1048" y="0"/>
                  </a:moveTo>
                  <a:cubicBezTo>
                    <a:pt x="477" y="0"/>
                    <a:pt x="1" y="476"/>
                    <a:pt x="1" y="1048"/>
                  </a:cubicBezTo>
                  <a:cubicBezTo>
                    <a:pt x="1" y="1631"/>
                    <a:pt x="477" y="2107"/>
                    <a:pt x="1048" y="2107"/>
                  </a:cubicBezTo>
                  <a:cubicBezTo>
                    <a:pt x="1632" y="2107"/>
                    <a:pt x="2096" y="1631"/>
                    <a:pt x="2096" y="1048"/>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
            <p:cNvSpPr/>
            <p:nvPr/>
          </p:nvSpPr>
          <p:spPr>
            <a:xfrm>
              <a:off x="72884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20" y="2107"/>
                    <a:pt x="2096" y="1631"/>
                    <a:pt x="2096" y="1048"/>
                  </a:cubicBezTo>
                  <a:cubicBezTo>
                    <a:pt x="2096" y="476"/>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
            <p:cNvSpPr/>
            <p:nvPr/>
          </p:nvSpPr>
          <p:spPr>
            <a:xfrm>
              <a:off x="279200" y="4458125"/>
              <a:ext cx="52700" cy="52700"/>
            </a:xfrm>
            <a:custGeom>
              <a:avLst/>
              <a:gdLst/>
              <a:ahLst/>
              <a:cxnLst/>
              <a:rect l="l" t="t" r="r" b="b"/>
              <a:pathLst>
                <a:path w="2108" h="2108" extrusionOk="0">
                  <a:moveTo>
                    <a:pt x="1048" y="0"/>
                  </a:moveTo>
                  <a:cubicBezTo>
                    <a:pt x="476" y="0"/>
                    <a:pt x="0" y="476"/>
                    <a:pt x="0" y="1060"/>
                  </a:cubicBezTo>
                  <a:cubicBezTo>
                    <a:pt x="0" y="1631"/>
                    <a:pt x="476" y="2108"/>
                    <a:pt x="1048" y="2108"/>
                  </a:cubicBezTo>
                  <a:cubicBezTo>
                    <a:pt x="1631" y="2108"/>
                    <a:pt x="2107" y="1631"/>
                    <a:pt x="2107" y="1060"/>
                  </a:cubicBezTo>
                  <a:cubicBezTo>
                    <a:pt x="2107"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
            <p:cNvSpPr/>
            <p:nvPr/>
          </p:nvSpPr>
          <p:spPr>
            <a:xfrm>
              <a:off x="380700" y="4458125"/>
              <a:ext cx="52700" cy="52700"/>
            </a:xfrm>
            <a:custGeom>
              <a:avLst/>
              <a:gdLst/>
              <a:ahLst/>
              <a:cxnLst/>
              <a:rect l="l" t="t" r="r" b="b"/>
              <a:pathLst>
                <a:path w="2108" h="2108" extrusionOk="0">
                  <a:moveTo>
                    <a:pt x="1060" y="0"/>
                  </a:moveTo>
                  <a:cubicBezTo>
                    <a:pt x="476" y="0"/>
                    <a:pt x="0" y="476"/>
                    <a:pt x="0" y="1060"/>
                  </a:cubicBezTo>
                  <a:cubicBezTo>
                    <a:pt x="0" y="1631"/>
                    <a:pt x="476" y="2108"/>
                    <a:pt x="1060" y="2108"/>
                  </a:cubicBezTo>
                  <a:cubicBezTo>
                    <a:pt x="1631" y="2108"/>
                    <a:pt x="2108" y="1631"/>
                    <a:pt x="2108" y="1060"/>
                  </a:cubicBezTo>
                  <a:cubicBezTo>
                    <a:pt x="2108" y="476"/>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
            <p:cNvSpPr/>
            <p:nvPr/>
          </p:nvSpPr>
          <p:spPr>
            <a:xfrm>
              <a:off x="4825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31" y="2108"/>
                    <a:pt x="2096" y="1631"/>
                    <a:pt x="2096" y="1060"/>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
            <p:cNvSpPr/>
            <p:nvPr/>
          </p:nvSpPr>
          <p:spPr>
            <a:xfrm>
              <a:off x="584000" y="4458125"/>
              <a:ext cx="52400" cy="52700"/>
            </a:xfrm>
            <a:custGeom>
              <a:avLst/>
              <a:gdLst/>
              <a:ahLst/>
              <a:cxnLst/>
              <a:rect l="l" t="t" r="r" b="b"/>
              <a:pathLst>
                <a:path w="2096" h="2108" extrusionOk="0">
                  <a:moveTo>
                    <a:pt x="1048" y="0"/>
                  </a:moveTo>
                  <a:cubicBezTo>
                    <a:pt x="476" y="0"/>
                    <a:pt x="0" y="476"/>
                    <a:pt x="0" y="1060"/>
                  </a:cubicBezTo>
                  <a:cubicBezTo>
                    <a:pt x="0" y="1631"/>
                    <a:pt x="476" y="2108"/>
                    <a:pt x="1048" y="2108"/>
                  </a:cubicBezTo>
                  <a:cubicBezTo>
                    <a:pt x="1631" y="2108"/>
                    <a:pt x="2096" y="1631"/>
                    <a:pt x="2096" y="1060"/>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
            <p:cNvSpPr/>
            <p:nvPr/>
          </p:nvSpPr>
          <p:spPr>
            <a:xfrm>
              <a:off x="685500" y="4458125"/>
              <a:ext cx="52700" cy="52700"/>
            </a:xfrm>
            <a:custGeom>
              <a:avLst/>
              <a:gdLst/>
              <a:ahLst/>
              <a:cxnLst/>
              <a:rect l="l" t="t" r="r" b="b"/>
              <a:pathLst>
                <a:path w="2108" h="2108" extrusionOk="0">
                  <a:moveTo>
                    <a:pt x="1048" y="0"/>
                  </a:moveTo>
                  <a:cubicBezTo>
                    <a:pt x="476" y="0"/>
                    <a:pt x="0" y="476"/>
                    <a:pt x="0" y="1060"/>
                  </a:cubicBezTo>
                  <a:cubicBezTo>
                    <a:pt x="0" y="1631"/>
                    <a:pt x="476" y="2108"/>
                    <a:pt x="1048" y="2108"/>
                  </a:cubicBezTo>
                  <a:cubicBezTo>
                    <a:pt x="1631" y="2108"/>
                    <a:pt x="2108" y="1631"/>
                    <a:pt x="2108" y="1060"/>
                  </a:cubicBezTo>
                  <a:cubicBezTo>
                    <a:pt x="2108"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
            <p:cNvSpPr/>
            <p:nvPr/>
          </p:nvSpPr>
          <p:spPr>
            <a:xfrm>
              <a:off x="7873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19" y="2108"/>
                    <a:pt x="2096" y="1631"/>
                    <a:pt x="2096" y="1060"/>
                  </a:cubicBezTo>
                  <a:cubicBezTo>
                    <a:pt x="2096" y="476"/>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
            <p:cNvSpPr/>
            <p:nvPr/>
          </p:nvSpPr>
          <p:spPr>
            <a:xfrm>
              <a:off x="8888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31" y="2108"/>
                    <a:pt x="2096" y="1631"/>
                    <a:pt x="2096" y="1060"/>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
            <p:cNvSpPr/>
            <p:nvPr/>
          </p:nvSpPr>
          <p:spPr>
            <a:xfrm>
              <a:off x="990300" y="4458125"/>
              <a:ext cx="52400" cy="52700"/>
            </a:xfrm>
            <a:custGeom>
              <a:avLst/>
              <a:gdLst/>
              <a:ahLst/>
              <a:cxnLst/>
              <a:rect l="l" t="t" r="r" b="b"/>
              <a:pathLst>
                <a:path w="2096" h="2108" extrusionOk="0">
                  <a:moveTo>
                    <a:pt x="1048" y="0"/>
                  </a:moveTo>
                  <a:cubicBezTo>
                    <a:pt x="476" y="0"/>
                    <a:pt x="0" y="476"/>
                    <a:pt x="0" y="1060"/>
                  </a:cubicBezTo>
                  <a:cubicBezTo>
                    <a:pt x="0" y="1631"/>
                    <a:pt x="476" y="2108"/>
                    <a:pt x="1048" y="2108"/>
                  </a:cubicBezTo>
                  <a:cubicBezTo>
                    <a:pt x="1631" y="2108"/>
                    <a:pt x="2096" y="1631"/>
                    <a:pt x="2096" y="1060"/>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
            <p:cNvSpPr/>
            <p:nvPr/>
          </p:nvSpPr>
          <p:spPr>
            <a:xfrm>
              <a:off x="1091800" y="4458125"/>
              <a:ext cx="52700" cy="52700"/>
            </a:xfrm>
            <a:custGeom>
              <a:avLst/>
              <a:gdLst/>
              <a:ahLst/>
              <a:cxnLst/>
              <a:rect l="l" t="t" r="r" b="b"/>
              <a:pathLst>
                <a:path w="2108" h="2108" extrusionOk="0">
                  <a:moveTo>
                    <a:pt x="1060" y="0"/>
                  </a:moveTo>
                  <a:cubicBezTo>
                    <a:pt x="476" y="0"/>
                    <a:pt x="0" y="476"/>
                    <a:pt x="0" y="1060"/>
                  </a:cubicBezTo>
                  <a:cubicBezTo>
                    <a:pt x="0" y="1631"/>
                    <a:pt x="476" y="2108"/>
                    <a:pt x="1060" y="2108"/>
                  </a:cubicBezTo>
                  <a:cubicBezTo>
                    <a:pt x="1631" y="2108"/>
                    <a:pt x="2108" y="1631"/>
                    <a:pt x="2108" y="1060"/>
                  </a:cubicBezTo>
                  <a:cubicBezTo>
                    <a:pt x="2108" y="476"/>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
            <p:cNvSpPr/>
            <p:nvPr/>
          </p:nvSpPr>
          <p:spPr>
            <a:xfrm>
              <a:off x="11936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19" y="2108"/>
                    <a:pt x="2096" y="1631"/>
                    <a:pt x="2096" y="1060"/>
                  </a:cubicBezTo>
                  <a:cubicBezTo>
                    <a:pt x="2096" y="476"/>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
            <p:cNvSpPr/>
            <p:nvPr/>
          </p:nvSpPr>
          <p:spPr>
            <a:xfrm>
              <a:off x="12951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31" y="2108"/>
                    <a:pt x="2096" y="1631"/>
                    <a:pt x="2096" y="1060"/>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
            <p:cNvSpPr/>
            <p:nvPr/>
          </p:nvSpPr>
          <p:spPr>
            <a:xfrm>
              <a:off x="1396600" y="4458125"/>
              <a:ext cx="52400" cy="52700"/>
            </a:xfrm>
            <a:custGeom>
              <a:avLst/>
              <a:gdLst/>
              <a:ahLst/>
              <a:cxnLst/>
              <a:rect l="l" t="t" r="r" b="b"/>
              <a:pathLst>
                <a:path w="2096" h="2108" extrusionOk="0">
                  <a:moveTo>
                    <a:pt x="1048" y="0"/>
                  </a:moveTo>
                  <a:cubicBezTo>
                    <a:pt x="476" y="0"/>
                    <a:pt x="0" y="476"/>
                    <a:pt x="0" y="1060"/>
                  </a:cubicBezTo>
                  <a:cubicBezTo>
                    <a:pt x="0" y="1631"/>
                    <a:pt x="476" y="2108"/>
                    <a:pt x="1048" y="2108"/>
                  </a:cubicBezTo>
                  <a:cubicBezTo>
                    <a:pt x="1631" y="2108"/>
                    <a:pt x="2096" y="1631"/>
                    <a:pt x="2096" y="1060"/>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
            <p:cNvSpPr/>
            <p:nvPr/>
          </p:nvSpPr>
          <p:spPr>
            <a:xfrm>
              <a:off x="14984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19" y="2108"/>
                    <a:pt x="2096" y="1631"/>
                    <a:pt x="2096" y="1060"/>
                  </a:cubicBezTo>
                  <a:cubicBezTo>
                    <a:pt x="2096" y="476"/>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
            <p:cNvSpPr/>
            <p:nvPr/>
          </p:nvSpPr>
          <p:spPr>
            <a:xfrm>
              <a:off x="15999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31" y="2108"/>
                    <a:pt x="2096" y="1631"/>
                    <a:pt x="2096" y="1060"/>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
            <p:cNvSpPr/>
            <p:nvPr/>
          </p:nvSpPr>
          <p:spPr>
            <a:xfrm>
              <a:off x="17014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31" y="2108"/>
                    <a:pt x="2096" y="1631"/>
                    <a:pt x="2096" y="1060"/>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
            <p:cNvSpPr/>
            <p:nvPr/>
          </p:nvSpPr>
          <p:spPr>
            <a:xfrm>
              <a:off x="1802900" y="4458125"/>
              <a:ext cx="52700" cy="52700"/>
            </a:xfrm>
            <a:custGeom>
              <a:avLst/>
              <a:gdLst/>
              <a:ahLst/>
              <a:cxnLst/>
              <a:rect l="l" t="t" r="r" b="b"/>
              <a:pathLst>
                <a:path w="2108" h="2108" extrusionOk="0">
                  <a:moveTo>
                    <a:pt x="1048" y="0"/>
                  </a:moveTo>
                  <a:cubicBezTo>
                    <a:pt x="476" y="0"/>
                    <a:pt x="0" y="476"/>
                    <a:pt x="0" y="1060"/>
                  </a:cubicBezTo>
                  <a:cubicBezTo>
                    <a:pt x="0" y="1631"/>
                    <a:pt x="476" y="2108"/>
                    <a:pt x="1048" y="2108"/>
                  </a:cubicBezTo>
                  <a:cubicBezTo>
                    <a:pt x="1631" y="2108"/>
                    <a:pt x="2108" y="1631"/>
                    <a:pt x="2108" y="1060"/>
                  </a:cubicBezTo>
                  <a:cubicBezTo>
                    <a:pt x="2108"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
            <p:cNvSpPr/>
            <p:nvPr/>
          </p:nvSpPr>
          <p:spPr>
            <a:xfrm>
              <a:off x="1904400" y="4458125"/>
              <a:ext cx="52700" cy="52700"/>
            </a:xfrm>
            <a:custGeom>
              <a:avLst/>
              <a:gdLst/>
              <a:ahLst/>
              <a:cxnLst/>
              <a:rect l="l" t="t" r="r" b="b"/>
              <a:pathLst>
                <a:path w="2108" h="2108" extrusionOk="0">
                  <a:moveTo>
                    <a:pt x="1060" y="0"/>
                  </a:moveTo>
                  <a:cubicBezTo>
                    <a:pt x="476" y="0"/>
                    <a:pt x="0" y="476"/>
                    <a:pt x="0" y="1060"/>
                  </a:cubicBezTo>
                  <a:cubicBezTo>
                    <a:pt x="0" y="1631"/>
                    <a:pt x="476" y="2108"/>
                    <a:pt x="1060" y="2108"/>
                  </a:cubicBezTo>
                  <a:cubicBezTo>
                    <a:pt x="1631" y="2108"/>
                    <a:pt x="2108" y="1631"/>
                    <a:pt x="2108" y="1060"/>
                  </a:cubicBezTo>
                  <a:cubicBezTo>
                    <a:pt x="2108" y="476"/>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
            <p:cNvSpPr/>
            <p:nvPr/>
          </p:nvSpPr>
          <p:spPr>
            <a:xfrm>
              <a:off x="20062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31" y="2108"/>
                    <a:pt x="2096" y="1631"/>
                    <a:pt x="2096" y="1060"/>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
            <p:cNvSpPr/>
            <p:nvPr/>
          </p:nvSpPr>
          <p:spPr>
            <a:xfrm>
              <a:off x="21077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
            <p:cNvSpPr/>
            <p:nvPr/>
          </p:nvSpPr>
          <p:spPr>
            <a:xfrm>
              <a:off x="2209200" y="4458125"/>
              <a:ext cx="52700" cy="52700"/>
            </a:xfrm>
            <a:custGeom>
              <a:avLst/>
              <a:gdLst/>
              <a:ahLst/>
              <a:cxnLst/>
              <a:rect l="l" t="t" r="r" b="b"/>
              <a:pathLst>
                <a:path w="2108" h="2108" extrusionOk="0">
                  <a:moveTo>
                    <a:pt x="1048" y="0"/>
                  </a:moveTo>
                  <a:cubicBezTo>
                    <a:pt x="476" y="0"/>
                    <a:pt x="0" y="476"/>
                    <a:pt x="0" y="1060"/>
                  </a:cubicBezTo>
                  <a:cubicBezTo>
                    <a:pt x="0" y="1631"/>
                    <a:pt x="476" y="2108"/>
                    <a:pt x="1048" y="2108"/>
                  </a:cubicBezTo>
                  <a:cubicBezTo>
                    <a:pt x="1631" y="2108"/>
                    <a:pt x="2108" y="1631"/>
                    <a:pt x="2108" y="1060"/>
                  </a:cubicBezTo>
                  <a:cubicBezTo>
                    <a:pt x="2108"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
            <p:cNvSpPr/>
            <p:nvPr/>
          </p:nvSpPr>
          <p:spPr>
            <a:xfrm>
              <a:off x="23110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19" y="2108"/>
                    <a:pt x="2096" y="1631"/>
                    <a:pt x="2096" y="1060"/>
                  </a:cubicBezTo>
                  <a:cubicBezTo>
                    <a:pt x="2096" y="476"/>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
            <p:cNvSpPr/>
            <p:nvPr/>
          </p:nvSpPr>
          <p:spPr>
            <a:xfrm>
              <a:off x="24125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
            <p:cNvSpPr/>
            <p:nvPr/>
          </p:nvSpPr>
          <p:spPr>
            <a:xfrm>
              <a:off x="2514000" y="4458125"/>
              <a:ext cx="52400" cy="52700"/>
            </a:xfrm>
            <a:custGeom>
              <a:avLst/>
              <a:gdLst/>
              <a:ahLst/>
              <a:cxnLst/>
              <a:rect l="l" t="t" r="r" b="b"/>
              <a:pathLst>
                <a:path w="2096" h="2108" extrusionOk="0">
                  <a:moveTo>
                    <a:pt x="1048" y="0"/>
                  </a:moveTo>
                  <a:cubicBezTo>
                    <a:pt x="476" y="0"/>
                    <a:pt x="0" y="476"/>
                    <a:pt x="0" y="1060"/>
                  </a:cubicBezTo>
                  <a:cubicBezTo>
                    <a:pt x="0" y="1631"/>
                    <a:pt x="476" y="2108"/>
                    <a:pt x="1048" y="2108"/>
                  </a:cubicBezTo>
                  <a:cubicBezTo>
                    <a:pt x="1631" y="2108"/>
                    <a:pt x="2096" y="1631"/>
                    <a:pt x="2096" y="1060"/>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
            <p:cNvSpPr/>
            <p:nvPr/>
          </p:nvSpPr>
          <p:spPr>
            <a:xfrm>
              <a:off x="2615500" y="4458125"/>
              <a:ext cx="52700" cy="52700"/>
            </a:xfrm>
            <a:custGeom>
              <a:avLst/>
              <a:gdLst/>
              <a:ahLst/>
              <a:cxnLst/>
              <a:rect l="l" t="t" r="r" b="b"/>
              <a:pathLst>
                <a:path w="2108" h="2108" extrusionOk="0">
                  <a:moveTo>
                    <a:pt x="1048" y="0"/>
                  </a:moveTo>
                  <a:cubicBezTo>
                    <a:pt x="476" y="0"/>
                    <a:pt x="0" y="476"/>
                    <a:pt x="0" y="1060"/>
                  </a:cubicBezTo>
                  <a:cubicBezTo>
                    <a:pt x="0" y="1631"/>
                    <a:pt x="476" y="2108"/>
                    <a:pt x="1048" y="2108"/>
                  </a:cubicBezTo>
                  <a:cubicBezTo>
                    <a:pt x="1631" y="2108"/>
                    <a:pt x="2108" y="1631"/>
                    <a:pt x="2108" y="1060"/>
                  </a:cubicBezTo>
                  <a:cubicBezTo>
                    <a:pt x="2108"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
            <p:cNvSpPr/>
            <p:nvPr/>
          </p:nvSpPr>
          <p:spPr>
            <a:xfrm>
              <a:off x="27173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19" y="2108"/>
                    <a:pt x="2096" y="1631"/>
                    <a:pt x="2096" y="1060"/>
                  </a:cubicBezTo>
                  <a:cubicBezTo>
                    <a:pt x="2096" y="476"/>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
            <p:cNvSpPr/>
            <p:nvPr/>
          </p:nvSpPr>
          <p:spPr>
            <a:xfrm>
              <a:off x="28188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
            <p:cNvSpPr/>
            <p:nvPr/>
          </p:nvSpPr>
          <p:spPr>
            <a:xfrm>
              <a:off x="2920300" y="4458125"/>
              <a:ext cx="52400" cy="52700"/>
            </a:xfrm>
            <a:custGeom>
              <a:avLst/>
              <a:gdLst/>
              <a:ahLst/>
              <a:cxnLst/>
              <a:rect l="l" t="t" r="r" b="b"/>
              <a:pathLst>
                <a:path w="2096" h="2108" extrusionOk="0">
                  <a:moveTo>
                    <a:pt x="1048" y="0"/>
                  </a:moveTo>
                  <a:cubicBezTo>
                    <a:pt x="476" y="0"/>
                    <a:pt x="0" y="476"/>
                    <a:pt x="0" y="1060"/>
                  </a:cubicBezTo>
                  <a:cubicBezTo>
                    <a:pt x="0" y="1631"/>
                    <a:pt x="476" y="2108"/>
                    <a:pt x="1048" y="2108"/>
                  </a:cubicBezTo>
                  <a:cubicBezTo>
                    <a:pt x="1631" y="2108"/>
                    <a:pt x="2096" y="1631"/>
                    <a:pt x="2096" y="1060"/>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
            <p:cNvSpPr/>
            <p:nvPr/>
          </p:nvSpPr>
          <p:spPr>
            <a:xfrm>
              <a:off x="3021800" y="4458125"/>
              <a:ext cx="52700" cy="52700"/>
            </a:xfrm>
            <a:custGeom>
              <a:avLst/>
              <a:gdLst/>
              <a:ahLst/>
              <a:cxnLst/>
              <a:rect l="l" t="t" r="r" b="b"/>
              <a:pathLst>
                <a:path w="2108" h="2108" extrusionOk="0">
                  <a:moveTo>
                    <a:pt x="1048" y="0"/>
                  </a:moveTo>
                  <a:cubicBezTo>
                    <a:pt x="477" y="0"/>
                    <a:pt x="0" y="476"/>
                    <a:pt x="0" y="1060"/>
                  </a:cubicBezTo>
                  <a:cubicBezTo>
                    <a:pt x="0" y="1631"/>
                    <a:pt x="477" y="2108"/>
                    <a:pt x="1048" y="2108"/>
                  </a:cubicBezTo>
                  <a:cubicBezTo>
                    <a:pt x="1631" y="2108"/>
                    <a:pt x="2108" y="1631"/>
                    <a:pt x="2108" y="1060"/>
                  </a:cubicBezTo>
                  <a:cubicBezTo>
                    <a:pt x="2108"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
            <p:cNvSpPr/>
            <p:nvPr/>
          </p:nvSpPr>
          <p:spPr>
            <a:xfrm>
              <a:off x="31236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19" y="2108"/>
                    <a:pt x="2096" y="1631"/>
                    <a:pt x="2096" y="1060"/>
                  </a:cubicBezTo>
                  <a:cubicBezTo>
                    <a:pt x="2096" y="476"/>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
            <p:cNvSpPr/>
            <p:nvPr/>
          </p:nvSpPr>
          <p:spPr>
            <a:xfrm>
              <a:off x="32251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
            <p:cNvSpPr/>
            <p:nvPr/>
          </p:nvSpPr>
          <p:spPr>
            <a:xfrm>
              <a:off x="3326600" y="4458125"/>
              <a:ext cx="52700" cy="52700"/>
            </a:xfrm>
            <a:custGeom>
              <a:avLst/>
              <a:gdLst/>
              <a:ahLst/>
              <a:cxnLst/>
              <a:rect l="l" t="t" r="r" b="b"/>
              <a:pathLst>
                <a:path w="2108" h="2108" extrusionOk="0">
                  <a:moveTo>
                    <a:pt x="1048" y="0"/>
                  </a:moveTo>
                  <a:cubicBezTo>
                    <a:pt x="477" y="0"/>
                    <a:pt x="0" y="476"/>
                    <a:pt x="0" y="1060"/>
                  </a:cubicBezTo>
                  <a:cubicBezTo>
                    <a:pt x="0" y="1631"/>
                    <a:pt x="477" y="2108"/>
                    <a:pt x="1048" y="2108"/>
                  </a:cubicBezTo>
                  <a:cubicBezTo>
                    <a:pt x="1631" y="2108"/>
                    <a:pt x="2108" y="1631"/>
                    <a:pt x="2108" y="1060"/>
                  </a:cubicBezTo>
                  <a:cubicBezTo>
                    <a:pt x="2108"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
            <p:cNvSpPr/>
            <p:nvPr/>
          </p:nvSpPr>
          <p:spPr>
            <a:xfrm>
              <a:off x="34284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19" y="2108"/>
                    <a:pt x="2096" y="1631"/>
                    <a:pt x="2096" y="1060"/>
                  </a:cubicBezTo>
                  <a:cubicBezTo>
                    <a:pt x="2096" y="476"/>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
            <p:cNvSpPr/>
            <p:nvPr/>
          </p:nvSpPr>
          <p:spPr>
            <a:xfrm>
              <a:off x="35299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
            <p:cNvSpPr/>
            <p:nvPr/>
          </p:nvSpPr>
          <p:spPr>
            <a:xfrm>
              <a:off x="36314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
            <p:cNvSpPr/>
            <p:nvPr/>
          </p:nvSpPr>
          <p:spPr>
            <a:xfrm>
              <a:off x="3732900" y="4458125"/>
              <a:ext cx="52400" cy="52700"/>
            </a:xfrm>
            <a:custGeom>
              <a:avLst/>
              <a:gdLst/>
              <a:ahLst/>
              <a:cxnLst/>
              <a:rect l="l" t="t" r="r" b="b"/>
              <a:pathLst>
                <a:path w="2096" h="2108" extrusionOk="0">
                  <a:moveTo>
                    <a:pt x="1048" y="0"/>
                  </a:moveTo>
                  <a:cubicBezTo>
                    <a:pt x="477" y="0"/>
                    <a:pt x="0" y="476"/>
                    <a:pt x="0" y="1060"/>
                  </a:cubicBezTo>
                  <a:cubicBezTo>
                    <a:pt x="0" y="1631"/>
                    <a:pt x="477" y="2108"/>
                    <a:pt x="1048" y="2108"/>
                  </a:cubicBezTo>
                  <a:cubicBezTo>
                    <a:pt x="1631" y="2108"/>
                    <a:pt x="2096" y="1631"/>
                    <a:pt x="2096" y="1060"/>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
            <p:cNvSpPr/>
            <p:nvPr/>
          </p:nvSpPr>
          <p:spPr>
            <a:xfrm>
              <a:off x="38347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19" y="2108"/>
                    <a:pt x="2096" y="1631"/>
                    <a:pt x="2096" y="1060"/>
                  </a:cubicBezTo>
                  <a:cubicBezTo>
                    <a:pt x="2096" y="476"/>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
            <p:cNvSpPr/>
            <p:nvPr/>
          </p:nvSpPr>
          <p:spPr>
            <a:xfrm>
              <a:off x="39362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
            <p:cNvSpPr/>
            <p:nvPr/>
          </p:nvSpPr>
          <p:spPr>
            <a:xfrm>
              <a:off x="40377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
            <p:cNvSpPr/>
            <p:nvPr/>
          </p:nvSpPr>
          <p:spPr>
            <a:xfrm>
              <a:off x="4139200" y="4458125"/>
              <a:ext cx="52700" cy="52700"/>
            </a:xfrm>
            <a:custGeom>
              <a:avLst/>
              <a:gdLst/>
              <a:ahLst/>
              <a:cxnLst/>
              <a:rect l="l" t="t" r="r" b="b"/>
              <a:pathLst>
                <a:path w="2108" h="2108" extrusionOk="0">
                  <a:moveTo>
                    <a:pt x="1048" y="0"/>
                  </a:moveTo>
                  <a:cubicBezTo>
                    <a:pt x="477" y="0"/>
                    <a:pt x="0" y="476"/>
                    <a:pt x="0" y="1060"/>
                  </a:cubicBezTo>
                  <a:cubicBezTo>
                    <a:pt x="0" y="1631"/>
                    <a:pt x="477" y="2108"/>
                    <a:pt x="1048" y="2108"/>
                  </a:cubicBezTo>
                  <a:cubicBezTo>
                    <a:pt x="1631" y="2108"/>
                    <a:pt x="2108" y="1631"/>
                    <a:pt x="2108" y="1060"/>
                  </a:cubicBezTo>
                  <a:cubicBezTo>
                    <a:pt x="2108"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
            <p:cNvSpPr/>
            <p:nvPr/>
          </p:nvSpPr>
          <p:spPr>
            <a:xfrm>
              <a:off x="4240700" y="4458125"/>
              <a:ext cx="52700" cy="52700"/>
            </a:xfrm>
            <a:custGeom>
              <a:avLst/>
              <a:gdLst/>
              <a:ahLst/>
              <a:cxnLst/>
              <a:rect l="l" t="t" r="r" b="b"/>
              <a:pathLst>
                <a:path w="2108" h="2108" extrusionOk="0">
                  <a:moveTo>
                    <a:pt x="1060" y="0"/>
                  </a:moveTo>
                  <a:cubicBezTo>
                    <a:pt x="477" y="0"/>
                    <a:pt x="0" y="476"/>
                    <a:pt x="0" y="1060"/>
                  </a:cubicBezTo>
                  <a:cubicBezTo>
                    <a:pt x="0" y="1631"/>
                    <a:pt x="477" y="2108"/>
                    <a:pt x="1060" y="2108"/>
                  </a:cubicBezTo>
                  <a:cubicBezTo>
                    <a:pt x="1632" y="2108"/>
                    <a:pt x="2108" y="1631"/>
                    <a:pt x="2108" y="1060"/>
                  </a:cubicBezTo>
                  <a:cubicBezTo>
                    <a:pt x="2108" y="476"/>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
            <p:cNvSpPr/>
            <p:nvPr/>
          </p:nvSpPr>
          <p:spPr>
            <a:xfrm>
              <a:off x="43425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
            <p:cNvSpPr/>
            <p:nvPr/>
          </p:nvSpPr>
          <p:spPr>
            <a:xfrm>
              <a:off x="4444000" y="4458125"/>
              <a:ext cx="52400" cy="52700"/>
            </a:xfrm>
            <a:custGeom>
              <a:avLst/>
              <a:gdLst/>
              <a:ahLst/>
              <a:cxnLst/>
              <a:rect l="l" t="t" r="r" b="b"/>
              <a:pathLst>
                <a:path w="2096" h="2108" extrusionOk="0">
                  <a:moveTo>
                    <a:pt x="1048" y="0"/>
                  </a:moveTo>
                  <a:cubicBezTo>
                    <a:pt x="477" y="0"/>
                    <a:pt x="0" y="476"/>
                    <a:pt x="0" y="1060"/>
                  </a:cubicBezTo>
                  <a:cubicBezTo>
                    <a:pt x="0" y="1631"/>
                    <a:pt x="477" y="2108"/>
                    <a:pt x="1048" y="2108"/>
                  </a:cubicBezTo>
                  <a:cubicBezTo>
                    <a:pt x="1631" y="2108"/>
                    <a:pt x="2096" y="1631"/>
                    <a:pt x="2096" y="1060"/>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
            <p:cNvSpPr/>
            <p:nvPr/>
          </p:nvSpPr>
          <p:spPr>
            <a:xfrm>
              <a:off x="4545500" y="4458125"/>
              <a:ext cx="52700" cy="52700"/>
            </a:xfrm>
            <a:custGeom>
              <a:avLst/>
              <a:gdLst/>
              <a:ahLst/>
              <a:cxnLst/>
              <a:rect l="l" t="t" r="r" b="b"/>
              <a:pathLst>
                <a:path w="2108" h="2108" extrusionOk="0">
                  <a:moveTo>
                    <a:pt x="1060" y="0"/>
                  </a:moveTo>
                  <a:cubicBezTo>
                    <a:pt x="477" y="0"/>
                    <a:pt x="0" y="476"/>
                    <a:pt x="0" y="1060"/>
                  </a:cubicBezTo>
                  <a:cubicBezTo>
                    <a:pt x="0" y="1631"/>
                    <a:pt x="477" y="2108"/>
                    <a:pt x="1060" y="2108"/>
                  </a:cubicBezTo>
                  <a:cubicBezTo>
                    <a:pt x="1632" y="2108"/>
                    <a:pt x="2108" y="1631"/>
                    <a:pt x="2108" y="1060"/>
                  </a:cubicBezTo>
                  <a:cubicBezTo>
                    <a:pt x="2108" y="476"/>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
            <p:cNvSpPr/>
            <p:nvPr/>
          </p:nvSpPr>
          <p:spPr>
            <a:xfrm>
              <a:off x="46473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20" y="2108"/>
                    <a:pt x="2096" y="1631"/>
                    <a:pt x="2096" y="1060"/>
                  </a:cubicBezTo>
                  <a:cubicBezTo>
                    <a:pt x="2096" y="476"/>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
            <p:cNvSpPr/>
            <p:nvPr/>
          </p:nvSpPr>
          <p:spPr>
            <a:xfrm>
              <a:off x="47488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
            <p:cNvSpPr/>
            <p:nvPr/>
          </p:nvSpPr>
          <p:spPr>
            <a:xfrm>
              <a:off x="4850300" y="4458125"/>
              <a:ext cx="52400" cy="52700"/>
            </a:xfrm>
            <a:custGeom>
              <a:avLst/>
              <a:gdLst/>
              <a:ahLst/>
              <a:cxnLst/>
              <a:rect l="l" t="t" r="r" b="b"/>
              <a:pathLst>
                <a:path w="2096" h="2108" extrusionOk="0">
                  <a:moveTo>
                    <a:pt x="1048" y="0"/>
                  </a:moveTo>
                  <a:cubicBezTo>
                    <a:pt x="477" y="0"/>
                    <a:pt x="0" y="476"/>
                    <a:pt x="0" y="1060"/>
                  </a:cubicBezTo>
                  <a:cubicBezTo>
                    <a:pt x="0" y="1631"/>
                    <a:pt x="477" y="2108"/>
                    <a:pt x="1048" y="2108"/>
                  </a:cubicBezTo>
                  <a:cubicBezTo>
                    <a:pt x="1632" y="2108"/>
                    <a:pt x="2096" y="1631"/>
                    <a:pt x="2096" y="1060"/>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
            <p:cNvSpPr/>
            <p:nvPr/>
          </p:nvSpPr>
          <p:spPr>
            <a:xfrm>
              <a:off x="4951800" y="4458125"/>
              <a:ext cx="52700" cy="52700"/>
            </a:xfrm>
            <a:custGeom>
              <a:avLst/>
              <a:gdLst/>
              <a:ahLst/>
              <a:cxnLst/>
              <a:rect l="l" t="t" r="r" b="b"/>
              <a:pathLst>
                <a:path w="2108" h="2108" extrusionOk="0">
                  <a:moveTo>
                    <a:pt x="1048" y="0"/>
                  </a:moveTo>
                  <a:cubicBezTo>
                    <a:pt x="477" y="0"/>
                    <a:pt x="0" y="476"/>
                    <a:pt x="0" y="1060"/>
                  </a:cubicBezTo>
                  <a:cubicBezTo>
                    <a:pt x="0" y="1631"/>
                    <a:pt x="477" y="2108"/>
                    <a:pt x="1048" y="2108"/>
                  </a:cubicBezTo>
                  <a:cubicBezTo>
                    <a:pt x="1632" y="2108"/>
                    <a:pt x="2108" y="1631"/>
                    <a:pt x="2108" y="1060"/>
                  </a:cubicBezTo>
                  <a:cubicBezTo>
                    <a:pt x="2108"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
            <p:cNvSpPr/>
            <p:nvPr/>
          </p:nvSpPr>
          <p:spPr>
            <a:xfrm>
              <a:off x="50536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20" y="2108"/>
                    <a:pt x="2096" y="1631"/>
                    <a:pt x="2096" y="1060"/>
                  </a:cubicBezTo>
                  <a:cubicBezTo>
                    <a:pt x="2096" y="476"/>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
            <p:cNvSpPr/>
            <p:nvPr/>
          </p:nvSpPr>
          <p:spPr>
            <a:xfrm>
              <a:off x="51551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2" y="2108"/>
                    <a:pt x="2096" y="1631"/>
                    <a:pt x="2096" y="1060"/>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
            <p:cNvSpPr/>
            <p:nvPr/>
          </p:nvSpPr>
          <p:spPr>
            <a:xfrm>
              <a:off x="5256600" y="4458125"/>
              <a:ext cx="52400" cy="52700"/>
            </a:xfrm>
            <a:custGeom>
              <a:avLst/>
              <a:gdLst/>
              <a:ahLst/>
              <a:cxnLst/>
              <a:rect l="l" t="t" r="r" b="b"/>
              <a:pathLst>
                <a:path w="2096" h="2108" extrusionOk="0">
                  <a:moveTo>
                    <a:pt x="1048" y="0"/>
                  </a:moveTo>
                  <a:cubicBezTo>
                    <a:pt x="477" y="0"/>
                    <a:pt x="0" y="476"/>
                    <a:pt x="0" y="1060"/>
                  </a:cubicBezTo>
                  <a:cubicBezTo>
                    <a:pt x="0" y="1631"/>
                    <a:pt x="477" y="2108"/>
                    <a:pt x="1048" y="2108"/>
                  </a:cubicBezTo>
                  <a:cubicBezTo>
                    <a:pt x="1632" y="2108"/>
                    <a:pt x="2096" y="1631"/>
                    <a:pt x="2096" y="1060"/>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
            <p:cNvSpPr/>
            <p:nvPr/>
          </p:nvSpPr>
          <p:spPr>
            <a:xfrm>
              <a:off x="53584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20" y="2108"/>
                    <a:pt x="2096" y="1631"/>
                    <a:pt x="2096" y="1060"/>
                  </a:cubicBezTo>
                  <a:cubicBezTo>
                    <a:pt x="2096" y="476"/>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
            <p:cNvSpPr/>
            <p:nvPr/>
          </p:nvSpPr>
          <p:spPr>
            <a:xfrm>
              <a:off x="54599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2" y="2108"/>
                    <a:pt x="2096" y="1631"/>
                    <a:pt x="2096" y="1060"/>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
            <p:cNvSpPr/>
            <p:nvPr/>
          </p:nvSpPr>
          <p:spPr>
            <a:xfrm>
              <a:off x="55614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2" y="2108"/>
                    <a:pt x="2096" y="1631"/>
                    <a:pt x="2096" y="1060"/>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
            <p:cNvSpPr/>
            <p:nvPr/>
          </p:nvSpPr>
          <p:spPr>
            <a:xfrm>
              <a:off x="5662900" y="4458125"/>
              <a:ext cx="52400" cy="52700"/>
            </a:xfrm>
            <a:custGeom>
              <a:avLst/>
              <a:gdLst/>
              <a:ahLst/>
              <a:cxnLst/>
              <a:rect l="l" t="t" r="r" b="b"/>
              <a:pathLst>
                <a:path w="2096" h="2108" extrusionOk="0">
                  <a:moveTo>
                    <a:pt x="1048" y="0"/>
                  </a:moveTo>
                  <a:cubicBezTo>
                    <a:pt x="477" y="0"/>
                    <a:pt x="0" y="476"/>
                    <a:pt x="0" y="1060"/>
                  </a:cubicBezTo>
                  <a:cubicBezTo>
                    <a:pt x="0" y="1631"/>
                    <a:pt x="477" y="2108"/>
                    <a:pt x="1048" y="2108"/>
                  </a:cubicBezTo>
                  <a:cubicBezTo>
                    <a:pt x="1632" y="2108"/>
                    <a:pt x="2096" y="1631"/>
                    <a:pt x="2096" y="1060"/>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
            <p:cNvSpPr/>
            <p:nvPr/>
          </p:nvSpPr>
          <p:spPr>
            <a:xfrm>
              <a:off x="5764400" y="4458125"/>
              <a:ext cx="52700" cy="52700"/>
            </a:xfrm>
            <a:custGeom>
              <a:avLst/>
              <a:gdLst/>
              <a:ahLst/>
              <a:cxnLst/>
              <a:rect l="l" t="t" r="r" b="b"/>
              <a:pathLst>
                <a:path w="2108" h="2108" extrusionOk="0">
                  <a:moveTo>
                    <a:pt x="1060" y="0"/>
                  </a:moveTo>
                  <a:cubicBezTo>
                    <a:pt x="477" y="0"/>
                    <a:pt x="0" y="476"/>
                    <a:pt x="0" y="1060"/>
                  </a:cubicBezTo>
                  <a:cubicBezTo>
                    <a:pt x="0" y="1631"/>
                    <a:pt x="477" y="2108"/>
                    <a:pt x="1060" y="2108"/>
                  </a:cubicBezTo>
                  <a:cubicBezTo>
                    <a:pt x="1632" y="2108"/>
                    <a:pt x="2108" y="1631"/>
                    <a:pt x="2108" y="1060"/>
                  </a:cubicBezTo>
                  <a:cubicBezTo>
                    <a:pt x="2108" y="476"/>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
            <p:cNvSpPr/>
            <p:nvPr/>
          </p:nvSpPr>
          <p:spPr>
            <a:xfrm>
              <a:off x="58662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2" y="2108"/>
                    <a:pt x="2096" y="1631"/>
                    <a:pt x="2096" y="1060"/>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
            <p:cNvSpPr/>
            <p:nvPr/>
          </p:nvSpPr>
          <p:spPr>
            <a:xfrm>
              <a:off x="59677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2" y="2108"/>
                    <a:pt x="2096" y="1631"/>
                    <a:pt x="2096" y="1060"/>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
            <p:cNvSpPr/>
            <p:nvPr/>
          </p:nvSpPr>
          <p:spPr>
            <a:xfrm>
              <a:off x="6069200" y="4458125"/>
              <a:ext cx="52700" cy="52700"/>
            </a:xfrm>
            <a:custGeom>
              <a:avLst/>
              <a:gdLst/>
              <a:ahLst/>
              <a:cxnLst/>
              <a:rect l="l" t="t" r="r" b="b"/>
              <a:pathLst>
                <a:path w="2108" h="2108" extrusionOk="0">
                  <a:moveTo>
                    <a:pt x="1048" y="0"/>
                  </a:moveTo>
                  <a:cubicBezTo>
                    <a:pt x="477" y="0"/>
                    <a:pt x="0" y="476"/>
                    <a:pt x="0" y="1060"/>
                  </a:cubicBezTo>
                  <a:cubicBezTo>
                    <a:pt x="0" y="1631"/>
                    <a:pt x="477" y="2108"/>
                    <a:pt x="1048" y="2108"/>
                  </a:cubicBezTo>
                  <a:cubicBezTo>
                    <a:pt x="1632" y="2108"/>
                    <a:pt x="2108" y="1631"/>
                    <a:pt x="2108" y="1060"/>
                  </a:cubicBezTo>
                  <a:cubicBezTo>
                    <a:pt x="2108"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
            <p:cNvSpPr/>
            <p:nvPr/>
          </p:nvSpPr>
          <p:spPr>
            <a:xfrm>
              <a:off x="61710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20" y="2108"/>
                    <a:pt x="2096" y="1631"/>
                    <a:pt x="2096" y="1060"/>
                  </a:cubicBezTo>
                  <a:cubicBezTo>
                    <a:pt x="2096" y="476"/>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
            <p:cNvSpPr/>
            <p:nvPr/>
          </p:nvSpPr>
          <p:spPr>
            <a:xfrm>
              <a:off x="62725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2" y="2108"/>
                    <a:pt x="2096" y="1631"/>
                    <a:pt x="2096" y="1060"/>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
            <p:cNvSpPr/>
            <p:nvPr/>
          </p:nvSpPr>
          <p:spPr>
            <a:xfrm>
              <a:off x="6374000" y="4458125"/>
              <a:ext cx="52400" cy="52700"/>
            </a:xfrm>
            <a:custGeom>
              <a:avLst/>
              <a:gdLst/>
              <a:ahLst/>
              <a:cxnLst/>
              <a:rect l="l" t="t" r="r" b="b"/>
              <a:pathLst>
                <a:path w="2096" h="2108" extrusionOk="0">
                  <a:moveTo>
                    <a:pt x="1048" y="0"/>
                  </a:moveTo>
                  <a:cubicBezTo>
                    <a:pt x="477" y="0"/>
                    <a:pt x="0" y="476"/>
                    <a:pt x="0" y="1060"/>
                  </a:cubicBezTo>
                  <a:cubicBezTo>
                    <a:pt x="0" y="1631"/>
                    <a:pt x="477" y="2108"/>
                    <a:pt x="1048" y="2108"/>
                  </a:cubicBezTo>
                  <a:cubicBezTo>
                    <a:pt x="1632" y="2108"/>
                    <a:pt x="2096" y="1631"/>
                    <a:pt x="2096" y="1060"/>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
            <p:cNvSpPr/>
            <p:nvPr/>
          </p:nvSpPr>
          <p:spPr>
            <a:xfrm>
              <a:off x="6475500" y="4458125"/>
              <a:ext cx="52700" cy="52700"/>
            </a:xfrm>
            <a:custGeom>
              <a:avLst/>
              <a:gdLst/>
              <a:ahLst/>
              <a:cxnLst/>
              <a:rect l="l" t="t" r="r" b="b"/>
              <a:pathLst>
                <a:path w="2108" h="2108" extrusionOk="0">
                  <a:moveTo>
                    <a:pt x="1048" y="0"/>
                  </a:moveTo>
                  <a:cubicBezTo>
                    <a:pt x="477" y="0"/>
                    <a:pt x="0" y="476"/>
                    <a:pt x="0" y="1060"/>
                  </a:cubicBezTo>
                  <a:cubicBezTo>
                    <a:pt x="0" y="1631"/>
                    <a:pt x="477" y="2108"/>
                    <a:pt x="1048" y="2108"/>
                  </a:cubicBezTo>
                  <a:cubicBezTo>
                    <a:pt x="1632" y="2108"/>
                    <a:pt x="2108" y="1631"/>
                    <a:pt x="2108" y="1060"/>
                  </a:cubicBezTo>
                  <a:cubicBezTo>
                    <a:pt x="2108"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
            <p:cNvSpPr/>
            <p:nvPr/>
          </p:nvSpPr>
          <p:spPr>
            <a:xfrm>
              <a:off x="65773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20" y="2108"/>
                    <a:pt x="2096" y="1631"/>
                    <a:pt x="2096" y="1060"/>
                  </a:cubicBezTo>
                  <a:cubicBezTo>
                    <a:pt x="2096" y="476"/>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
            <p:cNvSpPr/>
            <p:nvPr/>
          </p:nvSpPr>
          <p:spPr>
            <a:xfrm>
              <a:off x="66788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2" y="2108"/>
                    <a:pt x="2096" y="1631"/>
                    <a:pt x="2096" y="1060"/>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
            <p:cNvSpPr/>
            <p:nvPr/>
          </p:nvSpPr>
          <p:spPr>
            <a:xfrm>
              <a:off x="6780300" y="4458125"/>
              <a:ext cx="52400" cy="52700"/>
            </a:xfrm>
            <a:custGeom>
              <a:avLst/>
              <a:gdLst/>
              <a:ahLst/>
              <a:cxnLst/>
              <a:rect l="l" t="t" r="r" b="b"/>
              <a:pathLst>
                <a:path w="2096" h="2108" extrusionOk="0">
                  <a:moveTo>
                    <a:pt x="1048" y="0"/>
                  </a:moveTo>
                  <a:cubicBezTo>
                    <a:pt x="477" y="0"/>
                    <a:pt x="0" y="476"/>
                    <a:pt x="0" y="1060"/>
                  </a:cubicBezTo>
                  <a:cubicBezTo>
                    <a:pt x="0" y="1631"/>
                    <a:pt x="477" y="2108"/>
                    <a:pt x="1048" y="2108"/>
                  </a:cubicBezTo>
                  <a:cubicBezTo>
                    <a:pt x="1632" y="2108"/>
                    <a:pt x="2096" y="1631"/>
                    <a:pt x="2096" y="1060"/>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
            <p:cNvSpPr/>
            <p:nvPr/>
          </p:nvSpPr>
          <p:spPr>
            <a:xfrm>
              <a:off x="6881800" y="4458125"/>
              <a:ext cx="52700" cy="52700"/>
            </a:xfrm>
            <a:custGeom>
              <a:avLst/>
              <a:gdLst/>
              <a:ahLst/>
              <a:cxnLst/>
              <a:rect l="l" t="t" r="r" b="b"/>
              <a:pathLst>
                <a:path w="2108" h="2108" extrusionOk="0">
                  <a:moveTo>
                    <a:pt x="1060" y="0"/>
                  </a:moveTo>
                  <a:cubicBezTo>
                    <a:pt x="477" y="0"/>
                    <a:pt x="1" y="476"/>
                    <a:pt x="1" y="1060"/>
                  </a:cubicBezTo>
                  <a:cubicBezTo>
                    <a:pt x="1" y="1631"/>
                    <a:pt x="477" y="2108"/>
                    <a:pt x="1060" y="2108"/>
                  </a:cubicBezTo>
                  <a:cubicBezTo>
                    <a:pt x="1632" y="2108"/>
                    <a:pt x="2108" y="1631"/>
                    <a:pt x="2108" y="1060"/>
                  </a:cubicBezTo>
                  <a:cubicBezTo>
                    <a:pt x="2108" y="476"/>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
            <p:cNvSpPr/>
            <p:nvPr/>
          </p:nvSpPr>
          <p:spPr>
            <a:xfrm>
              <a:off x="69836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20" y="2108"/>
                    <a:pt x="2096" y="1631"/>
                    <a:pt x="2096" y="1060"/>
                  </a:cubicBezTo>
                  <a:cubicBezTo>
                    <a:pt x="2096" y="476"/>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
            <p:cNvSpPr/>
            <p:nvPr/>
          </p:nvSpPr>
          <p:spPr>
            <a:xfrm>
              <a:off x="70851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2" y="2108"/>
                    <a:pt x="2096" y="1631"/>
                    <a:pt x="2096" y="1060"/>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
            <p:cNvSpPr/>
            <p:nvPr/>
          </p:nvSpPr>
          <p:spPr>
            <a:xfrm>
              <a:off x="7186600" y="4458125"/>
              <a:ext cx="52400" cy="52700"/>
            </a:xfrm>
            <a:custGeom>
              <a:avLst/>
              <a:gdLst/>
              <a:ahLst/>
              <a:cxnLst/>
              <a:rect l="l" t="t" r="r" b="b"/>
              <a:pathLst>
                <a:path w="2096" h="2108" extrusionOk="0">
                  <a:moveTo>
                    <a:pt x="1048" y="0"/>
                  </a:moveTo>
                  <a:cubicBezTo>
                    <a:pt x="477" y="0"/>
                    <a:pt x="1" y="476"/>
                    <a:pt x="1" y="1060"/>
                  </a:cubicBezTo>
                  <a:cubicBezTo>
                    <a:pt x="1" y="1631"/>
                    <a:pt x="477" y="2108"/>
                    <a:pt x="1048" y="2108"/>
                  </a:cubicBezTo>
                  <a:cubicBezTo>
                    <a:pt x="1632" y="2108"/>
                    <a:pt x="2096" y="1631"/>
                    <a:pt x="2096" y="1060"/>
                  </a:cubicBezTo>
                  <a:cubicBezTo>
                    <a:pt x="2096" y="476"/>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
            <p:cNvSpPr/>
            <p:nvPr/>
          </p:nvSpPr>
          <p:spPr>
            <a:xfrm>
              <a:off x="72884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20" y="2108"/>
                    <a:pt x="2096" y="1631"/>
                    <a:pt x="2096" y="1060"/>
                  </a:cubicBezTo>
                  <a:cubicBezTo>
                    <a:pt x="2096" y="476"/>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
            <p:cNvSpPr/>
            <p:nvPr/>
          </p:nvSpPr>
          <p:spPr>
            <a:xfrm>
              <a:off x="279200" y="4613500"/>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7" y="1620"/>
                    <a:pt x="2107" y="1048"/>
                  </a:cubicBezTo>
                  <a:cubicBezTo>
                    <a:pt x="2107"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
            <p:cNvSpPr/>
            <p:nvPr/>
          </p:nvSpPr>
          <p:spPr>
            <a:xfrm>
              <a:off x="380700" y="4613500"/>
              <a:ext cx="52700" cy="52400"/>
            </a:xfrm>
            <a:custGeom>
              <a:avLst/>
              <a:gdLst/>
              <a:ahLst/>
              <a:cxnLst/>
              <a:rect l="l" t="t" r="r" b="b"/>
              <a:pathLst>
                <a:path w="2108" h="2096" extrusionOk="0">
                  <a:moveTo>
                    <a:pt x="1060" y="0"/>
                  </a:moveTo>
                  <a:cubicBezTo>
                    <a:pt x="476" y="0"/>
                    <a:pt x="0" y="465"/>
                    <a:pt x="0" y="1048"/>
                  </a:cubicBezTo>
                  <a:cubicBezTo>
                    <a:pt x="0" y="1620"/>
                    <a:pt x="476" y="2096"/>
                    <a:pt x="1060" y="2096"/>
                  </a:cubicBezTo>
                  <a:cubicBezTo>
                    <a:pt x="1631" y="2096"/>
                    <a:pt x="2108" y="1620"/>
                    <a:pt x="2108" y="1048"/>
                  </a:cubicBezTo>
                  <a:cubicBezTo>
                    <a:pt x="2108" y="465"/>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
            <p:cNvSpPr/>
            <p:nvPr/>
          </p:nvSpPr>
          <p:spPr>
            <a:xfrm>
              <a:off x="4825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
            <p:cNvSpPr/>
            <p:nvPr/>
          </p:nvSpPr>
          <p:spPr>
            <a:xfrm>
              <a:off x="584000" y="4613500"/>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
            <p:cNvSpPr/>
            <p:nvPr/>
          </p:nvSpPr>
          <p:spPr>
            <a:xfrm>
              <a:off x="685500" y="4613500"/>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8" y="1620"/>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
            <p:cNvSpPr/>
            <p:nvPr/>
          </p:nvSpPr>
          <p:spPr>
            <a:xfrm>
              <a:off x="7873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19" y="2096"/>
                    <a:pt x="2096" y="1620"/>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
            <p:cNvSpPr/>
            <p:nvPr/>
          </p:nvSpPr>
          <p:spPr>
            <a:xfrm>
              <a:off x="8888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
            <p:cNvSpPr/>
            <p:nvPr/>
          </p:nvSpPr>
          <p:spPr>
            <a:xfrm>
              <a:off x="990300" y="4613500"/>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
            <p:cNvSpPr/>
            <p:nvPr/>
          </p:nvSpPr>
          <p:spPr>
            <a:xfrm>
              <a:off x="1091800" y="4613500"/>
              <a:ext cx="52700" cy="52400"/>
            </a:xfrm>
            <a:custGeom>
              <a:avLst/>
              <a:gdLst/>
              <a:ahLst/>
              <a:cxnLst/>
              <a:rect l="l" t="t" r="r" b="b"/>
              <a:pathLst>
                <a:path w="2108" h="2096" extrusionOk="0">
                  <a:moveTo>
                    <a:pt x="1060" y="0"/>
                  </a:moveTo>
                  <a:cubicBezTo>
                    <a:pt x="476" y="0"/>
                    <a:pt x="0" y="465"/>
                    <a:pt x="0" y="1048"/>
                  </a:cubicBezTo>
                  <a:cubicBezTo>
                    <a:pt x="0" y="1620"/>
                    <a:pt x="476" y="2096"/>
                    <a:pt x="1060" y="2096"/>
                  </a:cubicBezTo>
                  <a:cubicBezTo>
                    <a:pt x="1631" y="2096"/>
                    <a:pt x="2108" y="1620"/>
                    <a:pt x="2108" y="1048"/>
                  </a:cubicBezTo>
                  <a:cubicBezTo>
                    <a:pt x="2108" y="465"/>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
            <p:cNvSpPr/>
            <p:nvPr/>
          </p:nvSpPr>
          <p:spPr>
            <a:xfrm>
              <a:off x="11936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19" y="2096"/>
                    <a:pt x="2096" y="1620"/>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
            <p:cNvSpPr/>
            <p:nvPr/>
          </p:nvSpPr>
          <p:spPr>
            <a:xfrm>
              <a:off x="12951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
            <p:cNvSpPr/>
            <p:nvPr/>
          </p:nvSpPr>
          <p:spPr>
            <a:xfrm>
              <a:off x="1396600" y="4613500"/>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
            <p:cNvSpPr/>
            <p:nvPr/>
          </p:nvSpPr>
          <p:spPr>
            <a:xfrm>
              <a:off x="14984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19" y="2096"/>
                    <a:pt x="2096" y="1620"/>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
            <p:cNvSpPr/>
            <p:nvPr/>
          </p:nvSpPr>
          <p:spPr>
            <a:xfrm>
              <a:off x="15999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
            <p:cNvSpPr/>
            <p:nvPr/>
          </p:nvSpPr>
          <p:spPr>
            <a:xfrm>
              <a:off x="17014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
            <p:cNvSpPr/>
            <p:nvPr/>
          </p:nvSpPr>
          <p:spPr>
            <a:xfrm>
              <a:off x="1802900" y="4613500"/>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8" y="1620"/>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
            <p:cNvSpPr/>
            <p:nvPr/>
          </p:nvSpPr>
          <p:spPr>
            <a:xfrm>
              <a:off x="1904400" y="4613500"/>
              <a:ext cx="52700" cy="52400"/>
            </a:xfrm>
            <a:custGeom>
              <a:avLst/>
              <a:gdLst/>
              <a:ahLst/>
              <a:cxnLst/>
              <a:rect l="l" t="t" r="r" b="b"/>
              <a:pathLst>
                <a:path w="2108" h="2096" extrusionOk="0">
                  <a:moveTo>
                    <a:pt x="1060" y="0"/>
                  </a:moveTo>
                  <a:cubicBezTo>
                    <a:pt x="476" y="0"/>
                    <a:pt x="0" y="465"/>
                    <a:pt x="0" y="1048"/>
                  </a:cubicBezTo>
                  <a:cubicBezTo>
                    <a:pt x="0" y="1620"/>
                    <a:pt x="476" y="2096"/>
                    <a:pt x="1060" y="2096"/>
                  </a:cubicBezTo>
                  <a:cubicBezTo>
                    <a:pt x="1631" y="2096"/>
                    <a:pt x="2108" y="1620"/>
                    <a:pt x="2108" y="1048"/>
                  </a:cubicBezTo>
                  <a:cubicBezTo>
                    <a:pt x="2108" y="465"/>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
            <p:cNvSpPr/>
            <p:nvPr/>
          </p:nvSpPr>
          <p:spPr>
            <a:xfrm>
              <a:off x="20062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
            <p:cNvSpPr/>
            <p:nvPr/>
          </p:nvSpPr>
          <p:spPr>
            <a:xfrm>
              <a:off x="21077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
            <p:cNvSpPr/>
            <p:nvPr/>
          </p:nvSpPr>
          <p:spPr>
            <a:xfrm>
              <a:off x="2209200" y="4613500"/>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8" y="1620"/>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
            <p:cNvSpPr/>
            <p:nvPr/>
          </p:nvSpPr>
          <p:spPr>
            <a:xfrm>
              <a:off x="23110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19" y="2096"/>
                    <a:pt x="2096" y="1620"/>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
            <p:cNvSpPr/>
            <p:nvPr/>
          </p:nvSpPr>
          <p:spPr>
            <a:xfrm>
              <a:off x="24125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
            <p:cNvSpPr/>
            <p:nvPr/>
          </p:nvSpPr>
          <p:spPr>
            <a:xfrm>
              <a:off x="2514000" y="4613500"/>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
            <p:cNvSpPr/>
            <p:nvPr/>
          </p:nvSpPr>
          <p:spPr>
            <a:xfrm>
              <a:off x="2615500" y="4613500"/>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8" y="1620"/>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
            <p:cNvSpPr/>
            <p:nvPr/>
          </p:nvSpPr>
          <p:spPr>
            <a:xfrm>
              <a:off x="27173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19" y="2096"/>
                    <a:pt x="2096" y="1620"/>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
            <p:cNvSpPr/>
            <p:nvPr/>
          </p:nvSpPr>
          <p:spPr>
            <a:xfrm>
              <a:off x="28188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
            <p:cNvSpPr/>
            <p:nvPr/>
          </p:nvSpPr>
          <p:spPr>
            <a:xfrm>
              <a:off x="2920300" y="4613500"/>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
            <p:cNvSpPr/>
            <p:nvPr/>
          </p:nvSpPr>
          <p:spPr>
            <a:xfrm>
              <a:off x="3021800" y="4613500"/>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1" y="2096"/>
                    <a:pt x="2108" y="1620"/>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
            <p:cNvSpPr/>
            <p:nvPr/>
          </p:nvSpPr>
          <p:spPr>
            <a:xfrm>
              <a:off x="31236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19" y="2096"/>
                    <a:pt x="2096" y="1620"/>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
            <p:cNvSpPr/>
            <p:nvPr/>
          </p:nvSpPr>
          <p:spPr>
            <a:xfrm>
              <a:off x="32251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
            <p:cNvSpPr/>
            <p:nvPr/>
          </p:nvSpPr>
          <p:spPr>
            <a:xfrm>
              <a:off x="3326600" y="4613500"/>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1" y="2096"/>
                    <a:pt x="2108" y="1620"/>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
            <p:cNvSpPr/>
            <p:nvPr/>
          </p:nvSpPr>
          <p:spPr>
            <a:xfrm>
              <a:off x="34284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19" y="2096"/>
                    <a:pt x="2096" y="1620"/>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
            <p:cNvSpPr/>
            <p:nvPr/>
          </p:nvSpPr>
          <p:spPr>
            <a:xfrm>
              <a:off x="35299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
            <p:cNvSpPr/>
            <p:nvPr/>
          </p:nvSpPr>
          <p:spPr>
            <a:xfrm>
              <a:off x="36314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
            <p:cNvSpPr/>
            <p:nvPr/>
          </p:nvSpPr>
          <p:spPr>
            <a:xfrm>
              <a:off x="3732900" y="4613500"/>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
            <p:cNvSpPr/>
            <p:nvPr/>
          </p:nvSpPr>
          <p:spPr>
            <a:xfrm>
              <a:off x="38347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19" y="2096"/>
                    <a:pt x="2096" y="1620"/>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
            <p:cNvSpPr/>
            <p:nvPr/>
          </p:nvSpPr>
          <p:spPr>
            <a:xfrm>
              <a:off x="39362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
            <p:cNvSpPr/>
            <p:nvPr/>
          </p:nvSpPr>
          <p:spPr>
            <a:xfrm>
              <a:off x="40377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
            <p:cNvSpPr/>
            <p:nvPr/>
          </p:nvSpPr>
          <p:spPr>
            <a:xfrm>
              <a:off x="4139200" y="4613500"/>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1" y="2096"/>
                    <a:pt x="2108" y="1620"/>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
            <p:cNvSpPr/>
            <p:nvPr/>
          </p:nvSpPr>
          <p:spPr>
            <a:xfrm>
              <a:off x="4240700" y="4613500"/>
              <a:ext cx="52700" cy="52400"/>
            </a:xfrm>
            <a:custGeom>
              <a:avLst/>
              <a:gdLst/>
              <a:ahLst/>
              <a:cxnLst/>
              <a:rect l="l" t="t" r="r" b="b"/>
              <a:pathLst>
                <a:path w="2108" h="2096" extrusionOk="0">
                  <a:moveTo>
                    <a:pt x="1060" y="0"/>
                  </a:moveTo>
                  <a:cubicBezTo>
                    <a:pt x="477" y="0"/>
                    <a:pt x="0" y="465"/>
                    <a:pt x="0" y="1048"/>
                  </a:cubicBezTo>
                  <a:cubicBezTo>
                    <a:pt x="0" y="1620"/>
                    <a:pt x="477" y="2096"/>
                    <a:pt x="1060" y="2096"/>
                  </a:cubicBezTo>
                  <a:cubicBezTo>
                    <a:pt x="1632" y="2096"/>
                    <a:pt x="2108" y="1620"/>
                    <a:pt x="2108" y="1048"/>
                  </a:cubicBezTo>
                  <a:cubicBezTo>
                    <a:pt x="2108" y="465"/>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
            <p:cNvSpPr/>
            <p:nvPr/>
          </p:nvSpPr>
          <p:spPr>
            <a:xfrm>
              <a:off x="43425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
            <p:cNvSpPr/>
            <p:nvPr/>
          </p:nvSpPr>
          <p:spPr>
            <a:xfrm>
              <a:off x="4444000" y="4613500"/>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
            <p:cNvSpPr/>
            <p:nvPr/>
          </p:nvSpPr>
          <p:spPr>
            <a:xfrm>
              <a:off x="4545500" y="4613500"/>
              <a:ext cx="52700" cy="52400"/>
            </a:xfrm>
            <a:custGeom>
              <a:avLst/>
              <a:gdLst/>
              <a:ahLst/>
              <a:cxnLst/>
              <a:rect l="l" t="t" r="r" b="b"/>
              <a:pathLst>
                <a:path w="2108" h="2096" extrusionOk="0">
                  <a:moveTo>
                    <a:pt x="1060" y="0"/>
                  </a:moveTo>
                  <a:cubicBezTo>
                    <a:pt x="477" y="0"/>
                    <a:pt x="0" y="465"/>
                    <a:pt x="0" y="1048"/>
                  </a:cubicBezTo>
                  <a:cubicBezTo>
                    <a:pt x="0" y="1620"/>
                    <a:pt x="477" y="2096"/>
                    <a:pt x="1060" y="2096"/>
                  </a:cubicBezTo>
                  <a:cubicBezTo>
                    <a:pt x="1632" y="2096"/>
                    <a:pt x="2108" y="1620"/>
                    <a:pt x="2108" y="1048"/>
                  </a:cubicBezTo>
                  <a:cubicBezTo>
                    <a:pt x="2108" y="465"/>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
            <p:cNvSpPr/>
            <p:nvPr/>
          </p:nvSpPr>
          <p:spPr>
            <a:xfrm>
              <a:off x="46473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
            <p:cNvSpPr/>
            <p:nvPr/>
          </p:nvSpPr>
          <p:spPr>
            <a:xfrm>
              <a:off x="47488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
            <p:cNvSpPr/>
            <p:nvPr/>
          </p:nvSpPr>
          <p:spPr>
            <a:xfrm>
              <a:off x="4850300" y="4613500"/>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
            <p:cNvSpPr/>
            <p:nvPr/>
          </p:nvSpPr>
          <p:spPr>
            <a:xfrm>
              <a:off x="4951800" y="4613500"/>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2" y="2096"/>
                    <a:pt x="2108" y="1620"/>
                    <a:pt x="2108" y="1048"/>
                  </a:cubicBezTo>
                  <a:cubicBezTo>
                    <a:pt x="2108"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
            <p:cNvSpPr/>
            <p:nvPr/>
          </p:nvSpPr>
          <p:spPr>
            <a:xfrm>
              <a:off x="50536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
            <p:cNvSpPr/>
            <p:nvPr/>
          </p:nvSpPr>
          <p:spPr>
            <a:xfrm>
              <a:off x="51551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
            <p:cNvSpPr/>
            <p:nvPr/>
          </p:nvSpPr>
          <p:spPr>
            <a:xfrm>
              <a:off x="5256600" y="4613500"/>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
            <p:cNvSpPr/>
            <p:nvPr/>
          </p:nvSpPr>
          <p:spPr>
            <a:xfrm>
              <a:off x="53584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
            <p:cNvSpPr/>
            <p:nvPr/>
          </p:nvSpPr>
          <p:spPr>
            <a:xfrm>
              <a:off x="54599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
            <p:cNvSpPr/>
            <p:nvPr/>
          </p:nvSpPr>
          <p:spPr>
            <a:xfrm>
              <a:off x="55614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
            <p:cNvSpPr/>
            <p:nvPr/>
          </p:nvSpPr>
          <p:spPr>
            <a:xfrm>
              <a:off x="5662900" y="4613500"/>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
            <p:cNvSpPr/>
            <p:nvPr/>
          </p:nvSpPr>
          <p:spPr>
            <a:xfrm>
              <a:off x="5764400" y="4613500"/>
              <a:ext cx="52700" cy="52400"/>
            </a:xfrm>
            <a:custGeom>
              <a:avLst/>
              <a:gdLst/>
              <a:ahLst/>
              <a:cxnLst/>
              <a:rect l="l" t="t" r="r" b="b"/>
              <a:pathLst>
                <a:path w="2108" h="2096" extrusionOk="0">
                  <a:moveTo>
                    <a:pt x="1060" y="0"/>
                  </a:moveTo>
                  <a:cubicBezTo>
                    <a:pt x="477" y="0"/>
                    <a:pt x="0" y="465"/>
                    <a:pt x="0" y="1048"/>
                  </a:cubicBezTo>
                  <a:cubicBezTo>
                    <a:pt x="0" y="1620"/>
                    <a:pt x="477" y="2096"/>
                    <a:pt x="1060" y="2096"/>
                  </a:cubicBezTo>
                  <a:cubicBezTo>
                    <a:pt x="1632" y="2096"/>
                    <a:pt x="2108" y="1620"/>
                    <a:pt x="2108" y="1048"/>
                  </a:cubicBezTo>
                  <a:cubicBezTo>
                    <a:pt x="2108" y="465"/>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
            <p:cNvSpPr/>
            <p:nvPr/>
          </p:nvSpPr>
          <p:spPr>
            <a:xfrm>
              <a:off x="58662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
            <p:cNvSpPr/>
            <p:nvPr/>
          </p:nvSpPr>
          <p:spPr>
            <a:xfrm>
              <a:off x="59677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
            <p:cNvSpPr/>
            <p:nvPr/>
          </p:nvSpPr>
          <p:spPr>
            <a:xfrm>
              <a:off x="6069200" y="4613500"/>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2" y="2096"/>
                    <a:pt x="2108" y="1620"/>
                    <a:pt x="2108" y="1048"/>
                  </a:cubicBezTo>
                  <a:cubicBezTo>
                    <a:pt x="2108"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
            <p:cNvSpPr/>
            <p:nvPr/>
          </p:nvSpPr>
          <p:spPr>
            <a:xfrm>
              <a:off x="61710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
            <p:cNvSpPr/>
            <p:nvPr/>
          </p:nvSpPr>
          <p:spPr>
            <a:xfrm>
              <a:off x="62725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
            <p:cNvSpPr/>
            <p:nvPr/>
          </p:nvSpPr>
          <p:spPr>
            <a:xfrm>
              <a:off x="6374000" y="4613500"/>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
            <p:cNvSpPr/>
            <p:nvPr/>
          </p:nvSpPr>
          <p:spPr>
            <a:xfrm>
              <a:off x="6475500" y="4613500"/>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2" y="2096"/>
                    <a:pt x="2108" y="1620"/>
                    <a:pt x="2108" y="1048"/>
                  </a:cubicBezTo>
                  <a:cubicBezTo>
                    <a:pt x="2108"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
            <p:cNvSpPr/>
            <p:nvPr/>
          </p:nvSpPr>
          <p:spPr>
            <a:xfrm>
              <a:off x="65773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
            <p:cNvSpPr/>
            <p:nvPr/>
          </p:nvSpPr>
          <p:spPr>
            <a:xfrm>
              <a:off x="66788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
            <p:cNvSpPr/>
            <p:nvPr/>
          </p:nvSpPr>
          <p:spPr>
            <a:xfrm>
              <a:off x="6780300" y="4613500"/>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
            <p:cNvSpPr/>
            <p:nvPr/>
          </p:nvSpPr>
          <p:spPr>
            <a:xfrm>
              <a:off x="6881800" y="4613500"/>
              <a:ext cx="52700" cy="52400"/>
            </a:xfrm>
            <a:custGeom>
              <a:avLst/>
              <a:gdLst/>
              <a:ahLst/>
              <a:cxnLst/>
              <a:rect l="l" t="t" r="r" b="b"/>
              <a:pathLst>
                <a:path w="2108" h="2096" extrusionOk="0">
                  <a:moveTo>
                    <a:pt x="1060" y="0"/>
                  </a:moveTo>
                  <a:cubicBezTo>
                    <a:pt x="477" y="0"/>
                    <a:pt x="1" y="465"/>
                    <a:pt x="1" y="1048"/>
                  </a:cubicBezTo>
                  <a:cubicBezTo>
                    <a:pt x="1" y="1620"/>
                    <a:pt x="477" y="2096"/>
                    <a:pt x="1060" y="2096"/>
                  </a:cubicBezTo>
                  <a:cubicBezTo>
                    <a:pt x="1632" y="2096"/>
                    <a:pt x="2108" y="1620"/>
                    <a:pt x="2108" y="1048"/>
                  </a:cubicBezTo>
                  <a:cubicBezTo>
                    <a:pt x="2108" y="465"/>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
            <p:cNvSpPr/>
            <p:nvPr/>
          </p:nvSpPr>
          <p:spPr>
            <a:xfrm>
              <a:off x="69836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
            <p:cNvSpPr/>
            <p:nvPr/>
          </p:nvSpPr>
          <p:spPr>
            <a:xfrm>
              <a:off x="70851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
            <p:cNvSpPr/>
            <p:nvPr/>
          </p:nvSpPr>
          <p:spPr>
            <a:xfrm>
              <a:off x="7186600" y="4613500"/>
              <a:ext cx="52400" cy="52400"/>
            </a:xfrm>
            <a:custGeom>
              <a:avLst/>
              <a:gdLst/>
              <a:ahLst/>
              <a:cxnLst/>
              <a:rect l="l" t="t" r="r" b="b"/>
              <a:pathLst>
                <a:path w="2096" h="2096" extrusionOk="0">
                  <a:moveTo>
                    <a:pt x="1048" y="0"/>
                  </a:moveTo>
                  <a:cubicBezTo>
                    <a:pt x="477" y="0"/>
                    <a:pt x="1" y="465"/>
                    <a:pt x="1" y="1048"/>
                  </a:cubicBezTo>
                  <a:cubicBezTo>
                    <a:pt x="1" y="1620"/>
                    <a:pt x="477" y="2096"/>
                    <a:pt x="1048" y="2096"/>
                  </a:cubicBezTo>
                  <a:cubicBezTo>
                    <a:pt x="1632" y="2096"/>
                    <a:pt x="2096" y="1620"/>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
            <p:cNvSpPr/>
            <p:nvPr/>
          </p:nvSpPr>
          <p:spPr>
            <a:xfrm>
              <a:off x="72884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
            <p:cNvSpPr/>
            <p:nvPr/>
          </p:nvSpPr>
          <p:spPr>
            <a:xfrm>
              <a:off x="279200" y="4768575"/>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7" y="1620"/>
                    <a:pt x="2107" y="1048"/>
                  </a:cubicBezTo>
                  <a:cubicBezTo>
                    <a:pt x="2107"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
            <p:cNvSpPr/>
            <p:nvPr/>
          </p:nvSpPr>
          <p:spPr>
            <a:xfrm>
              <a:off x="380700" y="4768575"/>
              <a:ext cx="52700" cy="52400"/>
            </a:xfrm>
            <a:custGeom>
              <a:avLst/>
              <a:gdLst/>
              <a:ahLst/>
              <a:cxnLst/>
              <a:rect l="l" t="t" r="r" b="b"/>
              <a:pathLst>
                <a:path w="2108" h="2096" extrusionOk="0">
                  <a:moveTo>
                    <a:pt x="1060" y="0"/>
                  </a:moveTo>
                  <a:cubicBezTo>
                    <a:pt x="476" y="0"/>
                    <a:pt x="0" y="465"/>
                    <a:pt x="0" y="1048"/>
                  </a:cubicBezTo>
                  <a:cubicBezTo>
                    <a:pt x="0" y="1620"/>
                    <a:pt x="476" y="2096"/>
                    <a:pt x="1060" y="2096"/>
                  </a:cubicBezTo>
                  <a:cubicBezTo>
                    <a:pt x="1631" y="2096"/>
                    <a:pt x="2108" y="1620"/>
                    <a:pt x="2108" y="1048"/>
                  </a:cubicBezTo>
                  <a:cubicBezTo>
                    <a:pt x="2108" y="465"/>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
            <p:cNvSpPr/>
            <p:nvPr/>
          </p:nvSpPr>
          <p:spPr>
            <a:xfrm>
              <a:off x="4825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
            <p:cNvSpPr/>
            <p:nvPr/>
          </p:nvSpPr>
          <p:spPr>
            <a:xfrm>
              <a:off x="584000" y="4768575"/>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
            <p:cNvSpPr/>
            <p:nvPr/>
          </p:nvSpPr>
          <p:spPr>
            <a:xfrm>
              <a:off x="685500" y="4768575"/>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8" y="1620"/>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
            <p:cNvSpPr/>
            <p:nvPr/>
          </p:nvSpPr>
          <p:spPr>
            <a:xfrm>
              <a:off x="7873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19" y="2096"/>
                    <a:pt x="2096" y="1620"/>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
            <p:cNvSpPr/>
            <p:nvPr/>
          </p:nvSpPr>
          <p:spPr>
            <a:xfrm>
              <a:off x="8888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
            <p:cNvSpPr/>
            <p:nvPr/>
          </p:nvSpPr>
          <p:spPr>
            <a:xfrm>
              <a:off x="990300" y="4768575"/>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
            <p:cNvSpPr/>
            <p:nvPr/>
          </p:nvSpPr>
          <p:spPr>
            <a:xfrm>
              <a:off x="1091800" y="4768575"/>
              <a:ext cx="52700" cy="52400"/>
            </a:xfrm>
            <a:custGeom>
              <a:avLst/>
              <a:gdLst/>
              <a:ahLst/>
              <a:cxnLst/>
              <a:rect l="l" t="t" r="r" b="b"/>
              <a:pathLst>
                <a:path w="2108" h="2096" extrusionOk="0">
                  <a:moveTo>
                    <a:pt x="1060" y="0"/>
                  </a:moveTo>
                  <a:cubicBezTo>
                    <a:pt x="476" y="0"/>
                    <a:pt x="0" y="465"/>
                    <a:pt x="0" y="1048"/>
                  </a:cubicBezTo>
                  <a:cubicBezTo>
                    <a:pt x="0" y="1620"/>
                    <a:pt x="476" y="2096"/>
                    <a:pt x="1060" y="2096"/>
                  </a:cubicBezTo>
                  <a:cubicBezTo>
                    <a:pt x="1631" y="2096"/>
                    <a:pt x="2108" y="1620"/>
                    <a:pt x="2108" y="1048"/>
                  </a:cubicBezTo>
                  <a:cubicBezTo>
                    <a:pt x="2108" y="465"/>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
            <p:cNvSpPr/>
            <p:nvPr/>
          </p:nvSpPr>
          <p:spPr>
            <a:xfrm>
              <a:off x="11936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19" y="2096"/>
                    <a:pt x="2096" y="1620"/>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
            <p:cNvSpPr/>
            <p:nvPr/>
          </p:nvSpPr>
          <p:spPr>
            <a:xfrm>
              <a:off x="12951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
            <p:cNvSpPr/>
            <p:nvPr/>
          </p:nvSpPr>
          <p:spPr>
            <a:xfrm>
              <a:off x="1396600" y="4768575"/>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
            <p:cNvSpPr/>
            <p:nvPr/>
          </p:nvSpPr>
          <p:spPr>
            <a:xfrm>
              <a:off x="14984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19" y="2096"/>
                    <a:pt x="2096" y="1620"/>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
            <p:cNvSpPr/>
            <p:nvPr/>
          </p:nvSpPr>
          <p:spPr>
            <a:xfrm>
              <a:off x="15999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
            <p:cNvSpPr/>
            <p:nvPr/>
          </p:nvSpPr>
          <p:spPr>
            <a:xfrm>
              <a:off x="17014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
            <p:cNvSpPr/>
            <p:nvPr/>
          </p:nvSpPr>
          <p:spPr>
            <a:xfrm>
              <a:off x="1802900" y="4768575"/>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8" y="1620"/>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
            <p:cNvSpPr/>
            <p:nvPr/>
          </p:nvSpPr>
          <p:spPr>
            <a:xfrm>
              <a:off x="1904400" y="4768575"/>
              <a:ext cx="52700" cy="52400"/>
            </a:xfrm>
            <a:custGeom>
              <a:avLst/>
              <a:gdLst/>
              <a:ahLst/>
              <a:cxnLst/>
              <a:rect l="l" t="t" r="r" b="b"/>
              <a:pathLst>
                <a:path w="2108" h="2096" extrusionOk="0">
                  <a:moveTo>
                    <a:pt x="1060" y="0"/>
                  </a:moveTo>
                  <a:cubicBezTo>
                    <a:pt x="476" y="0"/>
                    <a:pt x="0" y="465"/>
                    <a:pt x="0" y="1048"/>
                  </a:cubicBezTo>
                  <a:cubicBezTo>
                    <a:pt x="0" y="1620"/>
                    <a:pt x="476" y="2096"/>
                    <a:pt x="1060" y="2096"/>
                  </a:cubicBezTo>
                  <a:cubicBezTo>
                    <a:pt x="1631" y="2096"/>
                    <a:pt x="2108" y="1620"/>
                    <a:pt x="2108" y="1048"/>
                  </a:cubicBezTo>
                  <a:cubicBezTo>
                    <a:pt x="2108" y="465"/>
                    <a:pt x="1631"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
            <p:cNvSpPr/>
            <p:nvPr/>
          </p:nvSpPr>
          <p:spPr>
            <a:xfrm>
              <a:off x="20062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
            <p:cNvSpPr/>
            <p:nvPr/>
          </p:nvSpPr>
          <p:spPr>
            <a:xfrm>
              <a:off x="21077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
            <p:cNvSpPr/>
            <p:nvPr/>
          </p:nvSpPr>
          <p:spPr>
            <a:xfrm>
              <a:off x="2209200" y="4768575"/>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8" y="1620"/>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
            <p:cNvSpPr/>
            <p:nvPr/>
          </p:nvSpPr>
          <p:spPr>
            <a:xfrm>
              <a:off x="23110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19" y="2096"/>
                    <a:pt x="2096" y="1620"/>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
            <p:cNvSpPr/>
            <p:nvPr/>
          </p:nvSpPr>
          <p:spPr>
            <a:xfrm>
              <a:off x="24125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
            <p:cNvSpPr/>
            <p:nvPr/>
          </p:nvSpPr>
          <p:spPr>
            <a:xfrm>
              <a:off x="2514000" y="4768575"/>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
            <p:cNvSpPr/>
            <p:nvPr/>
          </p:nvSpPr>
          <p:spPr>
            <a:xfrm>
              <a:off x="2615500" y="4768575"/>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8" y="1620"/>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
            <p:cNvSpPr/>
            <p:nvPr/>
          </p:nvSpPr>
          <p:spPr>
            <a:xfrm>
              <a:off x="27173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19" y="2096"/>
                    <a:pt x="2096" y="1620"/>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
            <p:cNvSpPr/>
            <p:nvPr/>
          </p:nvSpPr>
          <p:spPr>
            <a:xfrm>
              <a:off x="28188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
            <p:cNvSpPr/>
            <p:nvPr/>
          </p:nvSpPr>
          <p:spPr>
            <a:xfrm>
              <a:off x="2920300" y="4768575"/>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
            <p:cNvSpPr/>
            <p:nvPr/>
          </p:nvSpPr>
          <p:spPr>
            <a:xfrm>
              <a:off x="3021800" y="4768575"/>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1" y="2096"/>
                    <a:pt x="2108" y="1620"/>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
            <p:cNvSpPr/>
            <p:nvPr/>
          </p:nvSpPr>
          <p:spPr>
            <a:xfrm>
              <a:off x="31236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19" y="2096"/>
                    <a:pt x="2096" y="1620"/>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
            <p:cNvSpPr/>
            <p:nvPr/>
          </p:nvSpPr>
          <p:spPr>
            <a:xfrm>
              <a:off x="32251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
            <p:cNvSpPr/>
            <p:nvPr/>
          </p:nvSpPr>
          <p:spPr>
            <a:xfrm>
              <a:off x="3326600" y="4768575"/>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1" y="2096"/>
                    <a:pt x="2108" y="1620"/>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
            <p:cNvSpPr/>
            <p:nvPr/>
          </p:nvSpPr>
          <p:spPr>
            <a:xfrm>
              <a:off x="34284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19" y="2096"/>
                    <a:pt x="2096" y="1620"/>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
            <p:cNvSpPr/>
            <p:nvPr/>
          </p:nvSpPr>
          <p:spPr>
            <a:xfrm>
              <a:off x="35299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
            <p:cNvSpPr/>
            <p:nvPr/>
          </p:nvSpPr>
          <p:spPr>
            <a:xfrm>
              <a:off x="36314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
            <p:cNvSpPr/>
            <p:nvPr/>
          </p:nvSpPr>
          <p:spPr>
            <a:xfrm>
              <a:off x="3732900" y="4768575"/>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
            <p:cNvSpPr/>
            <p:nvPr/>
          </p:nvSpPr>
          <p:spPr>
            <a:xfrm>
              <a:off x="38347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19" y="2096"/>
                    <a:pt x="2096" y="1620"/>
                    <a:pt x="2096" y="1048"/>
                  </a:cubicBezTo>
                  <a:cubicBezTo>
                    <a:pt x="2096" y="465"/>
                    <a:pt x="1619"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
            <p:cNvSpPr/>
            <p:nvPr/>
          </p:nvSpPr>
          <p:spPr>
            <a:xfrm>
              <a:off x="39362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
            <p:cNvSpPr/>
            <p:nvPr/>
          </p:nvSpPr>
          <p:spPr>
            <a:xfrm>
              <a:off x="40377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
            <p:cNvSpPr/>
            <p:nvPr/>
          </p:nvSpPr>
          <p:spPr>
            <a:xfrm>
              <a:off x="4139200" y="4768575"/>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1" y="2096"/>
                    <a:pt x="2108" y="1620"/>
                    <a:pt x="2108" y="1048"/>
                  </a:cubicBezTo>
                  <a:cubicBezTo>
                    <a:pt x="2108"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
            <p:cNvSpPr/>
            <p:nvPr/>
          </p:nvSpPr>
          <p:spPr>
            <a:xfrm>
              <a:off x="4240700" y="4768575"/>
              <a:ext cx="52700" cy="52400"/>
            </a:xfrm>
            <a:custGeom>
              <a:avLst/>
              <a:gdLst/>
              <a:ahLst/>
              <a:cxnLst/>
              <a:rect l="l" t="t" r="r" b="b"/>
              <a:pathLst>
                <a:path w="2108" h="2096" extrusionOk="0">
                  <a:moveTo>
                    <a:pt x="1060" y="0"/>
                  </a:moveTo>
                  <a:cubicBezTo>
                    <a:pt x="477" y="0"/>
                    <a:pt x="0" y="465"/>
                    <a:pt x="0" y="1048"/>
                  </a:cubicBezTo>
                  <a:cubicBezTo>
                    <a:pt x="0" y="1620"/>
                    <a:pt x="477" y="2096"/>
                    <a:pt x="1060" y="2096"/>
                  </a:cubicBezTo>
                  <a:cubicBezTo>
                    <a:pt x="1632" y="2096"/>
                    <a:pt x="2108" y="1620"/>
                    <a:pt x="2108" y="1048"/>
                  </a:cubicBezTo>
                  <a:cubicBezTo>
                    <a:pt x="2108" y="465"/>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
            <p:cNvSpPr/>
            <p:nvPr/>
          </p:nvSpPr>
          <p:spPr>
            <a:xfrm>
              <a:off x="43425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
            <p:cNvSpPr/>
            <p:nvPr/>
          </p:nvSpPr>
          <p:spPr>
            <a:xfrm>
              <a:off x="4444000" y="4768575"/>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
            <p:cNvSpPr/>
            <p:nvPr/>
          </p:nvSpPr>
          <p:spPr>
            <a:xfrm>
              <a:off x="4545500" y="4768575"/>
              <a:ext cx="52700" cy="52400"/>
            </a:xfrm>
            <a:custGeom>
              <a:avLst/>
              <a:gdLst/>
              <a:ahLst/>
              <a:cxnLst/>
              <a:rect l="l" t="t" r="r" b="b"/>
              <a:pathLst>
                <a:path w="2108" h="2096" extrusionOk="0">
                  <a:moveTo>
                    <a:pt x="1060" y="0"/>
                  </a:moveTo>
                  <a:cubicBezTo>
                    <a:pt x="477" y="0"/>
                    <a:pt x="0" y="465"/>
                    <a:pt x="0" y="1048"/>
                  </a:cubicBezTo>
                  <a:cubicBezTo>
                    <a:pt x="0" y="1620"/>
                    <a:pt x="477" y="2096"/>
                    <a:pt x="1060" y="2096"/>
                  </a:cubicBezTo>
                  <a:cubicBezTo>
                    <a:pt x="1632" y="2096"/>
                    <a:pt x="2108" y="1620"/>
                    <a:pt x="2108" y="1048"/>
                  </a:cubicBezTo>
                  <a:cubicBezTo>
                    <a:pt x="2108" y="465"/>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
            <p:cNvSpPr/>
            <p:nvPr/>
          </p:nvSpPr>
          <p:spPr>
            <a:xfrm>
              <a:off x="46473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
            <p:cNvSpPr/>
            <p:nvPr/>
          </p:nvSpPr>
          <p:spPr>
            <a:xfrm>
              <a:off x="47488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
            <p:cNvSpPr/>
            <p:nvPr/>
          </p:nvSpPr>
          <p:spPr>
            <a:xfrm>
              <a:off x="4850300" y="4768575"/>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
            <p:cNvSpPr/>
            <p:nvPr/>
          </p:nvSpPr>
          <p:spPr>
            <a:xfrm>
              <a:off x="4951800" y="4768575"/>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2" y="2096"/>
                    <a:pt x="2108" y="1620"/>
                    <a:pt x="2108" y="1048"/>
                  </a:cubicBezTo>
                  <a:cubicBezTo>
                    <a:pt x="2108"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
            <p:cNvSpPr/>
            <p:nvPr/>
          </p:nvSpPr>
          <p:spPr>
            <a:xfrm>
              <a:off x="50536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
            <p:cNvSpPr/>
            <p:nvPr/>
          </p:nvSpPr>
          <p:spPr>
            <a:xfrm>
              <a:off x="51551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
            <p:cNvSpPr/>
            <p:nvPr/>
          </p:nvSpPr>
          <p:spPr>
            <a:xfrm>
              <a:off x="5256600" y="4768575"/>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
            <p:cNvSpPr/>
            <p:nvPr/>
          </p:nvSpPr>
          <p:spPr>
            <a:xfrm>
              <a:off x="53584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
            <p:cNvSpPr/>
            <p:nvPr/>
          </p:nvSpPr>
          <p:spPr>
            <a:xfrm>
              <a:off x="54599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
            <p:cNvSpPr/>
            <p:nvPr/>
          </p:nvSpPr>
          <p:spPr>
            <a:xfrm>
              <a:off x="55614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
            <p:cNvSpPr/>
            <p:nvPr/>
          </p:nvSpPr>
          <p:spPr>
            <a:xfrm>
              <a:off x="5662900" y="4768575"/>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
            <p:cNvSpPr/>
            <p:nvPr/>
          </p:nvSpPr>
          <p:spPr>
            <a:xfrm>
              <a:off x="5764400" y="4768575"/>
              <a:ext cx="52700" cy="52400"/>
            </a:xfrm>
            <a:custGeom>
              <a:avLst/>
              <a:gdLst/>
              <a:ahLst/>
              <a:cxnLst/>
              <a:rect l="l" t="t" r="r" b="b"/>
              <a:pathLst>
                <a:path w="2108" h="2096" extrusionOk="0">
                  <a:moveTo>
                    <a:pt x="1060" y="0"/>
                  </a:moveTo>
                  <a:cubicBezTo>
                    <a:pt x="477" y="0"/>
                    <a:pt x="0" y="465"/>
                    <a:pt x="0" y="1048"/>
                  </a:cubicBezTo>
                  <a:cubicBezTo>
                    <a:pt x="0" y="1620"/>
                    <a:pt x="477" y="2096"/>
                    <a:pt x="1060" y="2096"/>
                  </a:cubicBezTo>
                  <a:cubicBezTo>
                    <a:pt x="1632" y="2096"/>
                    <a:pt x="2108" y="1620"/>
                    <a:pt x="2108" y="1048"/>
                  </a:cubicBezTo>
                  <a:cubicBezTo>
                    <a:pt x="2108" y="465"/>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
            <p:cNvSpPr/>
            <p:nvPr/>
          </p:nvSpPr>
          <p:spPr>
            <a:xfrm>
              <a:off x="58662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
            <p:cNvSpPr/>
            <p:nvPr/>
          </p:nvSpPr>
          <p:spPr>
            <a:xfrm>
              <a:off x="59677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
            <p:cNvSpPr/>
            <p:nvPr/>
          </p:nvSpPr>
          <p:spPr>
            <a:xfrm>
              <a:off x="6069200" y="4768575"/>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2" y="2096"/>
                    <a:pt x="2108" y="1620"/>
                    <a:pt x="2108" y="1048"/>
                  </a:cubicBezTo>
                  <a:cubicBezTo>
                    <a:pt x="2108"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
            <p:cNvSpPr/>
            <p:nvPr/>
          </p:nvSpPr>
          <p:spPr>
            <a:xfrm>
              <a:off x="61710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
            <p:cNvSpPr/>
            <p:nvPr/>
          </p:nvSpPr>
          <p:spPr>
            <a:xfrm>
              <a:off x="62725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
            <p:cNvSpPr/>
            <p:nvPr/>
          </p:nvSpPr>
          <p:spPr>
            <a:xfrm>
              <a:off x="6374000" y="4768575"/>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
            <p:cNvSpPr/>
            <p:nvPr/>
          </p:nvSpPr>
          <p:spPr>
            <a:xfrm>
              <a:off x="6475500" y="4768575"/>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2" y="2096"/>
                    <a:pt x="2108" y="1620"/>
                    <a:pt x="2108" y="1048"/>
                  </a:cubicBezTo>
                  <a:cubicBezTo>
                    <a:pt x="2108"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
            <p:cNvSpPr/>
            <p:nvPr/>
          </p:nvSpPr>
          <p:spPr>
            <a:xfrm>
              <a:off x="65773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
            <p:cNvSpPr/>
            <p:nvPr/>
          </p:nvSpPr>
          <p:spPr>
            <a:xfrm>
              <a:off x="66788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
            <p:cNvSpPr/>
            <p:nvPr/>
          </p:nvSpPr>
          <p:spPr>
            <a:xfrm>
              <a:off x="6780300" y="4768575"/>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
            <p:cNvSpPr/>
            <p:nvPr/>
          </p:nvSpPr>
          <p:spPr>
            <a:xfrm>
              <a:off x="6881800" y="4768575"/>
              <a:ext cx="52700" cy="52400"/>
            </a:xfrm>
            <a:custGeom>
              <a:avLst/>
              <a:gdLst/>
              <a:ahLst/>
              <a:cxnLst/>
              <a:rect l="l" t="t" r="r" b="b"/>
              <a:pathLst>
                <a:path w="2108" h="2096" extrusionOk="0">
                  <a:moveTo>
                    <a:pt x="1060" y="0"/>
                  </a:moveTo>
                  <a:cubicBezTo>
                    <a:pt x="477" y="0"/>
                    <a:pt x="1" y="465"/>
                    <a:pt x="1" y="1048"/>
                  </a:cubicBezTo>
                  <a:cubicBezTo>
                    <a:pt x="1" y="1620"/>
                    <a:pt x="477" y="2096"/>
                    <a:pt x="1060" y="2096"/>
                  </a:cubicBezTo>
                  <a:cubicBezTo>
                    <a:pt x="1632" y="2096"/>
                    <a:pt x="2108" y="1620"/>
                    <a:pt x="2108" y="1048"/>
                  </a:cubicBezTo>
                  <a:cubicBezTo>
                    <a:pt x="2108" y="465"/>
                    <a:pt x="1632" y="0"/>
                    <a:pt x="10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
            <p:cNvSpPr/>
            <p:nvPr/>
          </p:nvSpPr>
          <p:spPr>
            <a:xfrm>
              <a:off x="69836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
            <p:cNvSpPr/>
            <p:nvPr/>
          </p:nvSpPr>
          <p:spPr>
            <a:xfrm>
              <a:off x="70851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
            <p:cNvSpPr/>
            <p:nvPr/>
          </p:nvSpPr>
          <p:spPr>
            <a:xfrm>
              <a:off x="7186600" y="4768575"/>
              <a:ext cx="52400" cy="52400"/>
            </a:xfrm>
            <a:custGeom>
              <a:avLst/>
              <a:gdLst/>
              <a:ahLst/>
              <a:cxnLst/>
              <a:rect l="l" t="t" r="r" b="b"/>
              <a:pathLst>
                <a:path w="2096" h="2096" extrusionOk="0">
                  <a:moveTo>
                    <a:pt x="1048" y="0"/>
                  </a:moveTo>
                  <a:cubicBezTo>
                    <a:pt x="477" y="0"/>
                    <a:pt x="1" y="465"/>
                    <a:pt x="1" y="1048"/>
                  </a:cubicBezTo>
                  <a:cubicBezTo>
                    <a:pt x="1" y="1620"/>
                    <a:pt x="477" y="2096"/>
                    <a:pt x="1048" y="2096"/>
                  </a:cubicBezTo>
                  <a:cubicBezTo>
                    <a:pt x="1632" y="2096"/>
                    <a:pt x="2096" y="1620"/>
                    <a:pt x="2096" y="1048"/>
                  </a:cubicBezTo>
                  <a:cubicBezTo>
                    <a:pt x="2096" y="465"/>
                    <a:pt x="1632"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
            <p:cNvSpPr/>
            <p:nvPr/>
          </p:nvSpPr>
          <p:spPr>
            <a:xfrm>
              <a:off x="72884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0" name="Google Shape;1830;p2"/>
          <p:cNvGrpSpPr/>
          <p:nvPr/>
        </p:nvGrpSpPr>
        <p:grpSpPr>
          <a:xfrm>
            <a:off x="223221" y="255838"/>
            <a:ext cx="8706833" cy="4631825"/>
            <a:chOff x="261561" y="255838"/>
            <a:chExt cx="8706833" cy="4631825"/>
          </a:xfrm>
        </p:grpSpPr>
        <p:grpSp>
          <p:nvGrpSpPr>
            <p:cNvPr id="1831" name="Google Shape;1831;p2"/>
            <p:cNvGrpSpPr/>
            <p:nvPr/>
          </p:nvGrpSpPr>
          <p:grpSpPr>
            <a:xfrm>
              <a:off x="261561" y="255838"/>
              <a:ext cx="8706833" cy="4631825"/>
              <a:chOff x="391650" y="259200"/>
              <a:chExt cx="8360700" cy="4631825"/>
            </a:xfrm>
          </p:grpSpPr>
          <p:sp>
            <p:nvSpPr>
              <p:cNvPr id="1832" name="Google Shape;1832;p2"/>
              <p:cNvSpPr/>
              <p:nvPr/>
            </p:nvSpPr>
            <p:spPr>
              <a:xfrm>
                <a:off x="391650" y="259200"/>
                <a:ext cx="8360700" cy="4625100"/>
              </a:xfrm>
              <a:prstGeom prst="rect">
                <a:avLst/>
              </a:prstGeom>
              <a:solidFill>
                <a:schemeClr val="lt1"/>
              </a:solidFill>
              <a:ln w="9525" cap="flat" cmpd="sng">
                <a:solidFill>
                  <a:schemeClr val="dk1"/>
                </a:solidFill>
                <a:prstDash val="solid"/>
                <a:round/>
                <a:headEnd type="none" w="sm" len="sm"/>
                <a:tailEnd type="none" w="sm" len="sm"/>
              </a:ln>
              <a:effectLst>
                <a:outerShdw dist="66675" dir="29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33" name="Google Shape;1833;p2"/>
              <p:cNvCxnSpPr/>
              <p:nvPr/>
            </p:nvCxnSpPr>
            <p:spPr>
              <a:xfrm>
                <a:off x="393750" y="713825"/>
                <a:ext cx="7942500" cy="0"/>
              </a:xfrm>
              <a:prstGeom prst="straightConnector1">
                <a:avLst/>
              </a:prstGeom>
              <a:noFill/>
              <a:ln w="9525" cap="flat" cmpd="sng">
                <a:solidFill>
                  <a:schemeClr val="dk1"/>
                </a:solidFill>
                <a:prstDash val="solid"/>
                <a:round/>
                <a:headEnd type="none" w="med" len="med"/>
                <a:tailEnd type="none" w="med" len="med"/>
              </a:ln>
            </p:spPr>
          </p:cxnSp>
          <p:cxnSp>
            <p:nvCxnSpPr>
              <p:cNvPr id="1834" name="Google Shape;1834;p2"/>
              <p:cNvCxnSpPr/>
              <p:nvPr/>
            </p:nvCxnSpPr>
            <p:spPr>
              <a:xfrm>
                <a:off x="8336400" y="260525"/>
                <a:ext cx="0" cy="4630500"/>
              </a:xfrm>
              <a:prstGeom prst="straightConnector1">
                <a:avLst/>
              </a:prstGeom>
              <a:noFill/>
              <a:ln w="9525" cap="flat" cmpd="sng">
                <a:solidFill>
                  <a:schemeClr val="dk1"/>
                </a:solidFill>
                <a:prstDash val="solid"/>
                <a:round/>
                <a:headEnd type="none" w="med" len="med"/>
                <a:tailEnd type="none" w="med" len="med"/>
              </a:ln>
            </p:spPr>
          </p:cxnSp>
          <p:grpSp>
            <p:nvGrpSpPr>
              <p:cNvPr id="1835" name="Google Shape;1835;p2"/>
              <p:cNvGrpSpPr/>
              <p:nvPr/>
            </p:nvGrpSpPr>
            <p:grpSpPr>
              <a:xfrm>
                <a:off x="8448356" y="454710"/>
                <a:ext cx="205838" cy="289853"/>
                <a:chOff x="3555900" y="1631296"/>
                <a:chExt cx="390956" cy="550529"/>
              </a:xfrm>
            </p:grpSpPr>
            <p:cxnSp>
              <p:nvCxnSpPr>
                <p:cNvPr id="1836" name="Google Shape;1836;p2"/>
                <p:cNvCxnSpPr/>
                <p:nvPr/>
              </p:nvCxnSpPr>
              <p:spPr>
                <a:xfrm>
                  <a:off x="3751375" y="1641225"/>
                  <a:ext cx="0" cy="540600"/>
                </a:xfrm>
                <a:prstGeom prst="straightConnector1">
                  <a:avLst/>
                </a:prstGeom>
                <a:noFill/>
                <a:ln w="19050" cap="flat" cmpd="sng">
                  <a:solidFill>
                    <a:schemeClr val="dk1"/>
                  </a:solidFill>
                  <a:prstDash val="solid"/>
                  <a:round/>
                  <a:headEnd type="none" w="med" len="med"/>
                  <a:tailEnd type="none" w="med" len="med"/>
                </a:ln>
              </p:spPr>
            </p:cxnSp>
            <p:grpSp>
              <p:nvGrpSpPr>
                <p:cNvPr id="1837" name="Google Shape;1837;p2"/>
                <p:cNvGrpSpPr/>
                <p:nvPr/>
              </p:nvGrpSpPr>
              <p:grpSpPr>
                <a:xfrm rot="-8100000">
                  <a:off x="3614579" y="1687125"/>
                  <a:ext cx="273597" cy="279297"/>
                  <a:chOff x="4572000" y="2331513"/>
                  <a:chExt cx="273600" cy="279300"/>
                </a:xfrm>
              </p:grpSpPr>
              <p:cxnSp>
                <p:nvCxnSpPr>
                  <p:cNvPr id="1838" name="Google Shape;1838;p2"/>
                  <p:cNvCxnSpPr/>
                  <p:nvPr/>
                </p:nvCxnSpPr>
                <p:spPr>
                  <a:xfrm rot="10800000">
                    <a:off x="4572000" y="2604300"/>
                    <a:ext cx="273600" cy="0"/>
                  </a:xfrm>
                  <a:prstGeom prst="straightConnector1">
                    <a:avLst/>
                  </a:prstGeom>
                  <a:noFill/>
                  <a:ln w="19050" cap="flat" cmpd="sng">
                    <a:solidFill>
                      <a:schemeClr val="dk1"/>
                    </a:solidFill>
                    <a:prstDash val="solid"/>
                    <a:round/>
                    <a:headEnd type="none" w="med" len="med"/>
                    <a:tailEnd type="none" w="med" len="med"/>
                  </a:ln>
                </p:spPr>
              </p:cxnSp>
              <p:cxnSp>
                <p:nvCxnSpPr>
                  <p:cNvPr id="1839" name="Google Shape;1839;p2"/>
                  <p:cNvCxnSpPr/>
                  <p:nvPr/>
                </p:nvCxnSpPr>
                <p:spPr>
                  <a:xfrm rot="10800000">
                    <a:off x="4839087" y="2331513"/>
                    <a:ext cx="0" cy="279300"/>
                  </a:xfrm>
                  <a:prstGeom prst="straightConnector1">
                    <a:avLst/>
                  </a:prstGeom>
                  <a:noFill/>
                  <a:ln w="19050" cap="flat" cmpd="sng">
                    <a:solidFill>
                      <a:schemeClr val="dk1"/>
                    </a:solidFill>
                    <a:prstDash val="solid"/>
                    <a:round/>
                    <a:headEnd type="none" w="med" len="med"/>
                    <a:tailEnd type="none" w="med" len="med"/>
                  </a:ln>
                </p:spPr>
              </p:cxnSp>
            </p:grpSp>
          </p:grpSp>
          <p:cxnSp>
            <p:nvCxnSpPr>
              <p:cNvPr id="1840" name="Google Shape;1840;p2"/>
              <p:cNvCxnSpPr/>
              <p:nvPr/>
            </p:nvCxnSpPr>
            <p:spPr>
              <a:xfrm>
                <a:off x="8551337" y="1671588"/>
                <a:ext cx="0" cy="1823700"/>
              </a:xfrm>
              <a:prstGeom prst="straightConnector1">
                <a:avLst/>
              </a:prstGeom>
              <a:noFill/>
              <a:ln w="19050" cap="flat" cmpd="sng">
                <a:solidFill>
                  <a:schemeClr val="dk1"/>
                </a:solidFill>
                <a:prstDash val="solid"/>
                <a:round/>
                <a:headEnd type="none" w="med" len="med"/>
                <a:tailEnd type="none" w="med" len="med"/>
              </a:ln>
            </p:spPr>
          </p:cxnSp>
          <p:grpSp>
            <p:nvGrpSpPr>
              <p:cNvPr id="1841" name="Google Shape;1841;p2"/>
              <p:cNvGrpSpPr/>
              <p:nvPr/>
            </p:nvGrpSpPr>
            <p:grpSpPr>
              <a:xfrm rot="10800000" flipH="1">
                <a:off x="8448406" y="4422299"/>
                <a:ext cx="205838" cy="289853"/>
                <a:chOff x="3555900" y="1631296"/>
                <a:chExt cx="390956" cy="550529"/>
              </a:xfrm>
            </p:grpSpPr>
            <p:cxnSp>
              <p:nvCxnSpPr>
                <p:cNvPr id="1842" name="Google Shape;1842;p2"/>
                <p:cNvCxnSpPr/>
                <p:nvPr/>
              </p:nvCxnSpPr>
              <p:spPr>
                <a:xfrm>
                  <a:off x="3751375" y="1641225"/>
                  <a:ext cx="0" cy="540600"/>
                </a:xfrm>
                <a:prstGeom prst="straightConnector1">
                  <a:avLst/>
                </a:prstGeom>
                <a:noFill/>
                <a:ln w="19050" cap="flat" cmpd="sng">
                  <a:solidFill>
                    <a:schemeClr val="dk1"/>
                  </a:solidFill>
                  <a:prstDash val="solid"/>
                  <a:round/>
                  <a:headEnd type="none" w="med" len="med"/>
                  <a:tailEnd type="none" w="med" len="med"/>
                </a:ln>
              </p:spPr>
            </p:cxnSp>
            <p:grpSp>
              <p:nvGrpSpPr>
                <p:cNvPr id="1843" name="Google Shape;1843;p2"/>
                <p:cNvGrpSpPr/>
                <p:nvPr/>
              </p:nvGrpSpPr>
              <p:grpSpPr>
                <a:xfrm rot="-8100000">
                  <a:off x="3614579" y="1687125"/>
                  <a:ext cx="273597" cy="279297"/>
                  <a:chOff x="4572000" y="2331513"/>
                  <a:chExt cx="273600" cy="279300"/>
                </a:xfrm>
              </p:grpSpPr>
              <p:cxnSp>
                <p:nvCxnSpPr>
                  <p:cNvPr id="1844" name="Google Shape;1844;p2"/>
                  <p:cNvCxnSpPr/>
                  <p:nvPr/>
                </p:nvCxnSpPr>
                <p:spPr>
                  <a:xfrm rot="10800000">
                    <a:off x="4572000" y="2604300"/>
                    <a:ext cx="273600" cy="0"/>
                  </a:xfrm>
                  <a:prstGeom prst="straightConnector1">
                    <a:avLst/>
                  </a:prstGeom>
                  <a:noFill/>
                  <a:ln w="19050" cap="flat" cmpd="sng">
                    <a:solidFill>
                      <a:schemeClr val="dk1"/>
                    </a:solidFill>
                    <a:prstDash val="solid"/>
                    <a:round/>
                    <a:headEnd type="none" w="med" len="med"/>
                    <a:tailEnd type="none" w="med" len="med"/>
                  </a:ln>
                </p:spPr>
              </p:cxnSp>
              <p:cxnSp>
                <p:nvCxnSpPr>
                  <p:cNvPr id="1845" name="Google Shape;1845;p2"/>
                  <p:cNvCxnSpPr/>
                  <p:nvPr/>
                </p:nvCxnSpPr>
                <p:spPr>
                  <a:xfrm rot="10800000">
                    <a:off x="4839087" y="2331513"/>
                    <a:ext cx="0" cy="279300"/>
                  </a:xfrm>
                  <a:prstGeom prst="straightConnector1">
                    <a:avLst/>
                  </a:prstGeom>
                  <a:noFill/>
                  <a:ln w="19050" cap="flat" cmpd="sng">
                    <a:solidFill>
                      <a:schemeClr val="dk1"/>
                    </a:solidFill>
                    <a:prstDash val="solid"/>
                    <a:round/>
                    <a:headEnd type="none" w="med" len="med"/>
                    <a:tailEnd type="none" w="med" len="med"/>
                  </a:ln>
                </p:spPr>
              </p:cxnSp>
            </p:grpSp>
          </p:grpSp>
        </p:grpSp>
        <p:sp>
          <p:nvSpPr>
            <p:cNvPr id="1846" name="Google Shape;1846;p2"/>
            <p:cNvSpPr/>
            <p:nvPr/>
          </p:nvSpPr>
          <p:spPr>
            <a:xfrm>
              <a:off x="390775" y="388600"/>
              <a:ext cx="183000" cy="183000"/>
            </a:xfrm>
            <a:prstGeom prst="ellipse">
              <a:avLst/>
            </a:prstGeom>
            <a:solidFill>
              <a:schemeClr val="lt1"/>
            </a:solidFill>
            <a:ln w="9525" cap="flat" cmpd="sng">
              <a:solidFill>
                <a:schemeClr val="dk1"/>
              </a:solidFill>
              <a:prstDash val="solid"/>
              <a:round/>
              <a:headEnd type="none" w="sm" len="sm"/>
              <a:tailEnd type="none" w="sm" len="sm"/>
            </a:ln>
            <a:effectLst>
              <a:outerShdw dist="38100"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
            <p:cNvSpPr/>
            <p:nvPr/>
          </p:nvSpPr>
          <p:spPr>
            <a:xfrm>
              <a:off x="599050" y="388600"/>
              <a:ext cx="183000" cy="183000"/>
            </a:xfrm>
            <a:prstGeom prst="ellipse">
              <a:avLst/>
            </a:prstGeom>
            <a:solidFill>
              <a:schemeClr val="lt1"/>
            </a:solidFill>
            <a:ln w="9525" cap="flat" cmpd="sng">
              <a:solidFill>
                <a:schemeClr val="dk1"/>
              </a:solidFill>
              <a:prstDash val="solid"/>
              <a:round/>
              <a:headEnd type="none" w="sm" len="sm"/>
              <a:tailEnd type="none" w="sm" len="sm"/>
            </a:ln>
            <a:effectLst>
              <a:outerShdw dist="38100"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
            <p:cNvSpPr/>
            <p:nvPr/>
          </p:nvSpPr>
          <p:spPr>
            <a:xfrm>
              <a:off x="807325" y="388600"/>
              <a:ext cx="183000" cy="183000"/>
            </a:xfrm>
            <a:prstGeom prst="ellipse">
              <a:avLst/>
            </a:prstGeom>
            <a:solidFill>
              <a:schemeClr val="lt1"/>
            </a:solidFill>
            <a:ln w="9525" cap="flat" cmpd="sng">
              <a:solidFill>
                <a:schemeClr val="dk1"/>
              </a:solidFill>
              <a:prstDash val="solid"/>
              <a:round/>
              <a:headEnd type="none" w="sm" len="sm"/>
              <a:tailEnd type="none" w="sm" len="sm"/>
            </a:ln>
            <a:effectLst>
              <a:outerShdw dist="38100"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9" name="Google Shape;1849;p2"/>
          <p:cNvSpPr txBox="1">
            <a:spLocks noGrp="1"/>
          </p:cNvSpPr>
          <p:nvPr>
            <p:ph type="subTitle" idx="1"/>
          </p:nvPr>
        </p:nvSpPr>
        <p:spPr>
          <a:xfrm>
            <a:off x="2957000" y="3477088"/>
            <a:ext cx="3230100" cy="4686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1400"/>
              <a:buNone/>
              <a:defRPr>
                <a:latin typeface="Arial" panose="020B0604020202020204" pitchFamily="34" charset="0"/>
                <a:cs typeface="Arial" panose="020B0604020202020204" pitchFamily="34"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50" name="Google Shape;1850;p2"/>
          <p:cNvSpPr txBox="1">
            <a:spLocks noGrp="1"/>
          </p:cNvSpPr>
          <p:nvPr>
            <p:ph type="ctrTitle"/>
          </p:nvPr>
        </p:nvSpPr>
        <p:spPr>
          <a:xfrm>
            <a:off x="1706400" y="1282050"/>
            <a:ext cx="5731200" cy="18117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SzPts val="5200"/>
              <a:buNone/>
              <a:defRPr sz="5200">
                <a:latin typeface="Arial" panose="020B0604020202020204" pitchFamily="34" charset="0"/>
                <a:cs typeface="Arial" panose="020B0604020202020204" pitchFamily="34"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51"/>
        <p:cNvGrpSpPr/>
        <p:nvPr/>
      </p:nvGrpSpPr>
      <p:grpSpPr>
        <a:xfrm>
          <a:off x="0" y="0"/>
          <a:ext cx="0" cy="0"/>
          <a:chOff x="0" y="0"/>
          <a:chExt cx="0" cy="0"/>
        </a:xfrm>
      </p:grpSpPr>
      <p:grpSp>
        <p:nvGrpSpPr>
          <p:cNvPr id="1852" name="Google Shape;1852;p3"/>
          <p:cNvGrpSpPr/>
          <p:nvPr/>
        </p:nvGrpSpPr>
        <p:grpSpPr>
          <a:xfrm>
            <a:off x="3" y="4"/>
            <a:ext cx="9144066" cy="5143518"/>
            <a:chOff x="279200" y="890725"/>
            <a:chExt cx="7061600" cy="3930250"/>
          </a:xfrm>
        </p:grpSpPr>
        <p:sp>
          <p:nvSpPr>
            <p:cNvPr id="1853" name="Google Shape;1853;p3"/>
            <p:cNvSpPr/>
            <p:nvPr/>
          </p:nvSpPr>
          <p:spPr>
            <a:xfrm>
              <a:off x="279200" y="890725"/>
              <a:ext cx="52700" cy="52400"/>
            </a:xfrm>
            <a:custGeom>
              <a:avLst/>
              <a:gdLst/>
              <a:ahLst/>
              <a:cxnLst/>
              <a:rect l="l" t="t" r="r" b="b"/>
              <a:pathLst>
                <a:path w="2108" h="2096" extrusionOk="0">
                  <a:moveTo>
                    <a:pt x="1048" y="0"/>
                  </a:moveTo>
                  <a:cubicBezTo>
                    <a:pt x="476" y="0"/>
                    <a:pt x="0" y="476"/>
                    <a:pt x="0" y="1048"/>
                  </a:cubicBezTo>
                  <a:cubicBezTo>
                    <a:pt x="0" y="1631"/>
                    <a:pt x="476" y="2096"/>
                    <a:pt x="1048" y="2096"/>
                  </a:cubicBezTo>
                  <a:cubicBezTo>
                    <a:pt x="1631" y="2096"/>
                    <a:pt x="2107" y="1631"/>
                    <a:pt x="2107" y="1048"/>
                  </a:cubicBezTo>
                  <a:cubicBezTo>
                    <a:pt x="2107"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
            <p:cNvSpPr/>
            <p:nvPr/>
          </p:nvSpPr>
          <p:spPr>
            <a:xfrm>
              <a:off x="380700" y="890725"/>
              <a:ext cx="52700" cy="52400"/>
            </a:xfrm>
            <a:custGeom>
              <a:avLst/>
              <a:gdLst/>
              <a:ahLst/>
              <a:cxnLst/>
              <a:rect l="l" t="t" r="r" b="b"/>
              <a:pathLst>
                <a:path w="2108" h="2096" extrusionOk="0">
                  <a:moveTo>
                    <a:pt x="1060" y="0"/>
                  </a:moveTo>
                  <a:cubicBezTo>
                    <a:pt x="476" y="0"/>
                    <a:pt x="0" y="476"/>
                    <a:pt x="0" y="1048"/>
                  </a:cubicBezTo>
                  <a:cubicBezTo>
                    <a:pt x="0" y="1631"/>
                    <a:pt x="476" y="2096"/>
                    <a:pt x="1060" y="2096"/>
                  </a:cubicBezTo>
                  <a:cubicBezTo>
                    <a:pt x="1631" y="2096"/>
                    <a:pt x="2108" y="1631"/>
                    <a:pt x="2108" y="1048"/>
                  </a:cubicBezTo>
                  <a:cubicBezTo>
                    <a:pt x="2108" y="476"/>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
            <p:cNvSpPr/>
            <p:nvPr/>
          </p:nvSpPr>
          <p:spPr>
            <a:xfrm>
              <a:off x="4825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
            <p:cNvSpPr/>
            <p:nvPr/>
          </p:nvSpPr>
          <p:spPr>
            <a:xfrm>
              <a:off x="584000" y="890725"/>
              <a:ext cx="52400" cy="52400"/>
            </a:xfrm>
            <a:custGeom>
              <a:avLst/>
              <a:gdLst/>
              <a:ahLst/>
              <a:cxnLst/>
              <a:rect l="l" t="t" r="r" b="b"/>
              <a:pathLst>
                <a:path w="2096" h="2096" extrusionOk="0">
                  <a:moveTo>
                    <a:pt x="1048" y="0"/>
                  </a:moveTo>
                  <a:cubicBezTo>
                    <a:pt x="476" y="0"/>
                    <a:pt x="0" y="476"/>
                    <a:pt x="0" y="1048"/>
                  </a:cubicBezTo>
                  <a:cubicBezTo>
                    <a:pt x="0" y="1631"/>
                    <a:pt x="476"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
            <p:cNvSpPr/>
            <p:nvPr/>
          </p:nvSpPr>
          <p:spPr>
            <a:xfrm>
              <a:off x="685500" y="890725"/>
              <a:ext cx="52700" cy="52400"/>
            </a:xfrm>
            <a:custGeom>
              <a:avLst/>
              <a:gdLst/>
              <a:ahLst/>
              <a:cxnLst/>
              <a:rect l="l" t="t" r="r" b="b"/>
              <a:pathLst>
                <a:path w="2108" h="2096" extrusionOk="0">
                  <a:moveTo>
                    <a:pt x="1048" y="0"/>
                  </a:moveTo>
                  <a:cubicBezTo>
                    <a:pt x="476" y="0"/>
                    <a:pt x="0" y="476"/>
                    <a:pt x="0" y="1048"/>
                  </a:cubicBezTo>
                  <a:cubicBezTo>
                    <a:pt x="0" y="1631"/>
                    <a:pt x="476" y="2096"/>
                    <a:pt x="1048" y="2096"/>
                  </a:cubicBezTo>
                  <a:cubicBezTo>
                    <a:pt x="1631" y="2096"/>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
            <p:cNvSpPr/>
            <p:nvPr/>
          </p:nvSpPr>
          <p:spPr>
            <a:xfrm>
              <a:off x="7873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19" y="2096"/>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
            <p:cNvSpPr/>
            <p:nvPr/>
          </p:nvSpPr>
          <p:spPr>
            <a:xfrm>
              <a:off x="8888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
            <p:cNvSpPr/>
            <p:nvPr/>
          </p:nvSpPr>
          <p:spPr>
            <a:xfrm>
              <a:off x="990300" y="890725"/>
              <a:ext cx="52400" cy="52400"/>
            </a:xfrm>
            <a:custGeom>
              <a:avLst/>
              <a:gdLst/>
              <a:ahLst/>
              <a:cxnLst/>
              <a:rect l="l" t="t" r="r" b="b"/>
              <a:pathLst>
                <a:path w="2096" h="2096" extrusionOk="0">
                  <a:moveTo>
                    <a:pt x="1048" y="0"/>
                  </a:moveTo>
                  <a:cubicBezTo>
                    <a:pt x="476" y="0"/>
                    <a:pt x="0" y="476"/>
                    <a:pt x="0" y="1048"/>
                  </a:cubicBezTo>
                  <a:cubicBezTo>
                    <a:pt x="0" y="1631"/>
                    <a:pt x="476"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
            <p:cNvSpPr/>
            <p:nvPr/>
          </p:nvSpPr>
          <p:spPr>
            <a:xfrm>
              <a:off x="1091800" y="890725"/>
              <a:ext cx="52700" cy="52400"/>
            </a:xfrm>
            <a:custGeom>
              <a:avLst/>
              <a:gdLst/>
              <a:ahLst/>
              <a:cxnLst/>
              <a:rect l="l" t="t" r="r" b="b"/>
              <a:pathLst>
                <a:path w="2108" h="2096" extrusionOk="0">
                  <a:moveTo>
                    <a:pt x="1060" y="0"/>
                  </a:moveTo>
                  <a:cubicBezTo>
                    <a:pt x="476" y="0"/>
                    <a:pt x="0" y="476"/>
                    <a:pt x="0" y="1048"/>
                  </a:cubicBezTo>
                  <a:cubicBezTo>
                    <a:pt x="0" y="1631"/>
                    <a:pt x="476" y="2096"/>
                    <a:pt x="1060" y="2096"/>
                  </a:cubicBezTo>
                  <a:cubicBezTo>
                    <a:pt x="1631" y="2096"/>
                    <a:pt x="2108" y="1631"/>
                    <a:pt x="2108" y="1048"/>
                  </a:cubicBezTo>
                  <a:cubicBezTo>
                    <a:pt x="2108" y="476"/>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
            <p:cNvSpPr/>
            <p:nvPr/>
          </p:nvSpPr>
          <p:spPr>
            <a:xfrm>
              <a:off x="11936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19" y="2096"/>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
            <p:cNvSpPr/>
            <p:nvPr/>
          </p:nvSpPr>
          <p:spPr>
            <a:xfrm>
              <a:off x="12951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
            <p:cNvSpPr/>
            <p:nvPr/>
          </p:nvSpPr>
          <p:spPr>
            <a:xfrm>
              <a:off x="1396600" y="890725"/>
              <a:ext cx="52400" cy="52400"/>
            </a:xfrm>
            <a:custGeom>
              <a:avLst/>
              <a:gdLst/>
              <a:ahLst/>
              <a:cxnLst/>
              <a:rect l="l" t="t" r="r" b="b"/>
              <a:pathLst>
                <a:path w="2096" h="2096" extrusionOk="0">
                  <a:moveTo>
                    <a:pt x="1048" y="0"/>
                  </a:moveTo>
                  <a:cubicBezTo>
                    <a:pt x="476" y="0"/>
                    <a:pt x="0" y="476"/>
                    <a:pt x="0" y="1048"/>
                  </a:cubicBezTo>
                  <a:cubicBezTo>
                    <a:pt x="0" y="1631"/>
                    <a:pt x="476"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
            <p:cNvSpPr/>
            <p:nvPr/>
          </p:nvSpPr>
          <p:spPr>
            <a:xfrm>
              <a:off x="14984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19" y="2096"/>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
            <p:cNvSpPr/>
            <p:nvPr/>
          </p:nvSpPr>
          <p:spPr>
            <a:xfrm>
              <a:off x="15999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
            <p:cNvSpPr/>
            <p:nvPr/>
          </p:nvSpPr>
          <p:spPr>
            <a:xfrm>
              <a:off x="17014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
            <p:cNvSpPr/>
            <p:nvPr/>
          </p:nvSpPr>
          <p:spPr>
            <a:xfrm>
              <a:off x="1802900" y="890725"/>
              <a:ext cx="52700" cy="52400"/>
            </a:xfrm>
            <a:custGeom>
              <a:avLst/>
              <a:gdLst/>
              <a:ahLst/>
              <a:cxnLst/>
              <a:rect l="l" t="t" r="r" b="b"/>
              <a:pathLst>
                <a:path w="2108" h="2096" extrusionOk="0">
                  <a:moveTo>
                    <a:pt x="1048" y="0"/>
                  </a:moveTo>
                  <a:cubicBezTo>
                    <a:pt x="476" y="0"/>
                    <a:pt x="0" y="476"/>
                    <a:pt x="0" y="1048"/>
                  </a:cubicBezTo>
                  <a:cubicBezTo>
                    <a:pt x="0" y="1631"/>
                    <a:pt x="476" y="2096"/>
                    <a:pt x="1048" y="2096"/>
                  </a:cubicBezTo>
                  <a:cubicBezTo>
                    <a:pt x="1631" y="2096"/>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
            <p:cNvSpPr/>
            <p:nvPr/>
          </p:nvSpPr>
          <p:spPr>
            <a:xfrm>
              <a:off x="1904400" y="890725"/>
              <a:ext cx="52700" cy="52400"/>
            </a:xfrm>
            <a:custGeom>
              <a:avLst/>
              <a:gdLst/>
              <a:ahLst/>
              <a:cxnLst/>
              <a:rect l="l" t="t" r="r" b="b"/>
              <a:pathLst>
                <a:path w="2108" h="2096" extrusionOk="0">
                  <a:moveTo>
                    <a:pt x="1060" y="0"/>
                  </a:moveTo>
                  <a:cubicBezTo>
                    <a:pt x="476" y="0"/>
                    <a:pt x="0" y="476"/>
                    <a:pt x="0" y="1048"/>
                  </a:cubicBezTo>
                  <a:cubicBezTo>
                    <a:pt x="0" y="1631"/>
                    <a:pt x="476" y="2096"/>
                    <a:pt x="1060" y="2096"/>
                  </a:cubicBezTo>
                  <a:cubicBezTo>
                    <a:pt x="1631" y="2096"/>
                    <a:pt x="2108" y="1631"/>
                    <a:pt x="2108" y="1048"/>
                  </a:cubicBezTo>
                  <a:cubicBezTo>
                    <a:pt x="2108" y="476"/>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
            <p:cNvSpPr/>
            <p:nvPr/>
          </p:nvSpPr>
          <p:spPr>
            <a:xfrm>
              <a:off x="20062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
            <p:cNvSpPr/>
            <p:nvPr/>
          </p:nvSpPr>
          <p:spPr>
            <a:xfrm>
              <a:off x="21077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
            <p:cNvSpPr/>
            <p:nvPr/>
          </p:nvSpPr>
          <p:spPr>
            <a:xfrm>
              <a:off x="2209200" y="890725"/>
              <a:ext cx="52700" cy="52400"/>
            </a:xfrm>
            <a:custGeom>
              <a:avLst/>
              <a:gdLst/>
              <a:ahLst/>
              <a:cxnLst/>
              <a:rect l="l" t="t" r="r" b="b"/>
              <a:pathLst>
                <a:path w="2108" h="2096" extrusionOk="0">
                  <a:moveTo>
                    <a:pt x="1048" y="0"/>
                  </a:moveTo>
                  <a:cubicBezTo>
                    <a:pt x="476" y="0"/>
                    <a:pt x="0" y="476"/>
                    <a:pt x="0" y="1048"/>
                  </a:cubicBezTo>
                  <a:cubicBezTo>
                    <a:pt x="0" y="1631"/>
                    <a:pt x="476" y="2096"/>
                    <a:pt x="1048" y="2096"/>
                  </a:cubicBezTo>
                  <a:cubicBezTo>
                    <a:pt x="1631" y="2096"/>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
            <p:cNvSpPr/>
            <p:nvPr/>
          </p:nvSpPr>
          <p:spPr>
            <a:xfrm>
              <a:off x="23110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19" y="2096"/>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
            <p:cNvSpPr/>
            <p:nvPr/>
          </p:nvSpPr>
          <p:spPr>
            <a:xfrm>
              <a:off x="24125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
            <p:cNvSpPr/>
            <p:nvPr/>
          </p:nvSpPr>
          <p:spPr>
            <a:xfrm>
              <a:off x="2514000" y="890725"/>
              <a:ext cx="52400" cy="52400"/>
            </a:xfrm>
            <a:custGeom>
              <a:avLst/>
              <a:gdLst/>
              <a:ahLst/>
              <a:cxnLst/>
              <a:rect l="l" t="t" r="r" b="b"/>
              <a:pathLst>
                <a:path w="2096" h="2096" extrusionOk="0">
                  <a:moveTo>
                    <a:pt x="1048" y="0"/>
                  </a:moveTo>
                  <a:cubicBezTo>
                    <a:pt x="476" y="0"/>
                    <a:pt x="0" y="476"/>
                    <a:pt x="0" y="1048"/>
                  </a:cubicBezTo>
                  <a:cubicBezTo>
                    <a:pt x="0" y="1631"/>
                    <a:pt x="476"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
            <p:cNvSpPr/>
            <p:nvPr/>
          </p:nvSpPr>
          <p:spPr>
            <a:xfrm>
              <a:off x="2615500" y="890725"/>
              <a:ext cx="52700" cy="52400"/>
            </a:xfrm>
            <a:custGeom>
              <a:avLst/>
              <a:gdLst/>
              <a:ahLst/>
              <a:cxnLst/>
              <a:rect l="l" t="t" r="r" b="b"/>
              <a:pathLst>
                <a:path w="2108" h="2096" extrusionOk="0">
                  <a:moveTo>
                    <a:pt x="1048" y="0"/>
                  </a:moveTo>
                  <a:cubicBezTo>
                    <a:pt x="476" y="0"/>
                    <a:pt x="0" y="476"/>
                    <a:pt x="0" y="1048"/>
                  </a:cubicBezTo>
                  <a:cubicBezTo>
                    <a:pt x="0" y="1631"/>
                    <a:pt x="476" y="2096"/>
                    <a:pt x="1048" y="2096"/>
                  </a:cubicBezTo>
                  <a:cubicBezTo>
                    <a:pt x="1631" y="2096"/>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
            <p:cNvSpPr/>
            <p:nvPr/>
          </p:nvSpPr>
          <p:spPr>
            <a:xfrm>
              <a:off x="27173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19" y="2096"/>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
            <p:cNvSpPr/>
            <p:nvPr/>
          </p:nvSpPr>
          <p:spPr>
            <a:xfrm>
              <a:off x="28188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
            <p:cNvSpPr/>
            <p:nvPr/>
          </p:nvSpPr>
          <p:spPr>
            <a:xfrm>
              <a:off x="2920300" y="890725"/>
              <a:ext cx="52400" cy="52400"/>
            </a:xfrm>
            <a:custGeom>
              <a:avLst/>
              <a:gdLst/>
              <a:ahLst/>
              <a:cxnLst/>
              <a:rect l="l" t="t" r="r" b="b"/>
              <a:pathLst>
                <a:path w="2096" h="2096" extrusionOk="0">
                  <a:moveTo>
                    <a:pt x="1048" y="0"/>
                  </a:moveTo>
                  <a:cubicBezTo>
                    <a:pt x="476" y="0"/>
                    <a:pt x="0" y="476"/>
                    <a:pt x="0" y="1048"/>
                  </a:cubicBezTo>
                  <a:cubicBezTo>
                    <a:pt x="0" y="1631"/>
                    <a:pt x="476"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
            <p:cNvSpPr/>
            <p:nvPr/>
          </p:nvSpPr>
          <p:spPr>
            <a:xfrm>
              <a:off x="3021800" y="890725"/>
              <a:ext cx="52700" cy="52400"/>
            </a:xfrm>
            <a:custGeom>
              <a:avLst/>
              <a:gdLst/>
              <a:ahLst/>
              <a:cxnLst/>
              <a:rect l="l" t="t" r="r" b="b"/>
              <a:pathLst>
                <a:path w="2108" h="2096" extrusionOk="0">
                  <a:moveTo>
                    <a:pt x="1048" y="0"/>
                  </a:moveTo>
                  <a:cubicBezTo>
                    <a:pt x="477" y="0"/>
                    <a:pt x="0" y="476"/>
                    <a:pt x="0" y="1048"/>
                  </a:cubicBezTo>
                  <a:cubicBezTo>
                    <a:pt x="0" y="1631"/>
                    <a:pt x="477" y="2096"/>
                    <a:pt x="1048" y="2096"/>
                  </a:cubicBezTo>
                  <a:cubicBezTo>
                    <a:pt x="1631" y="2096"/>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
            <p:cNvSpPr/>
            <p:nvPr/>
          </p:nvSpPr>
          <p:spPr>
            <a:xfrm>
              <a:off x="31236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19" y="2096"/>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
            <p:cNvSpPr/>
            <p:nvPr/>
          </p:nvSpPr>
          <p:spPr>
            <a:xfrm>
              <a:off x="32251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
            <p:cNvSpPr/>
            <p:nvPr/>
          </p:nvSpPr>
          <p:spPr>
            <a:xfrm>
              <a:off x="3326600" y="890725"/>
              <a:ext cx="52700" cy="52400"/>
            </a:xfrm>
            <a:custGeom>
              <a:avLst/>
              <a:gdLst/>
              <a:ahLst/>
              <a:cxnLst/>
              <a:rect l="l" t="t" r="r" b="b"/>
              <a:pathLst>
                <a:path w="2108" h="2096" extrusionOk="0">
                  <a:moveTo>
                    <a:pt x="1048" y="0"/>
                  </a:moveTo>
                  <a:cubicBezTo>
                    <a:pt x="477" y="0"/>
                    <a:pt x="0" y="476"/>
                    <a:pt x="0" y="1048"/>
                  </a:cubicBezTo>
                  <a:cubicBezTo>
                    <a:pt x="0" y="1631"/>
                    <a:pt x="477" y="2096"/>
                    <a:pt x="1048" y="2096"/>
                  </a:cubicBezTo>
                  <a:cubicBezTo>
                    <a:pt x="1631" y="2096"/>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
            <p:cNvSpPr/>
            <p:nvPr/>
          </p:nvSpPr>
          <p:spPr>
            <a:xfrm>
              <a:off x="34284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19" y="2096"/>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
            <p:cNvSpPr/>
            <p:nvPr/>
          </p:nvSpPr>
          <p:spPr>
            <a:xfrm>
              <a:off x="35299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
            <p:cNvSpPr/>
            <p:nvPr/>
          </p:nvSpPr>
          <p:spPr>
            <a:xfrm>
              <a:off x="36314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
            <p:cNvSpPr/>
            <p:nvPr/>
          </p:nvSpPr>
          <p:spPr>
            <a:xfrm>
              <a:off x="3732900" y="890725"/>
              <a:ext cx="52400" cy="52400"/>
            </a:xfrm>
            <a:custGeom>
              <a:avLst/>
              <a:gdLst/>
              <a:ahLst/>
              <a:cxnLst/>
              <a:rect l="l" t="t" r="r" b="b"/>
              <a:pathLst>
                <a:path w="2096" h="2096" extrusionOk="0">
                  <a:moveTo>
                    <a:pt x="1048" y="0"/>
                  </a:moveTo>
                  <a:cubicBezTo>
                    <a:pt x="477" y="0"/>
                    <a:pt x="0" y="476"/>
                    <a:pt x="0" y="1048"/>
                  </a:cubicBezTo>
                  <a:cubicBezTo>
                    <a:pt x="0" y="1631"/>
                    <a:pt x="477"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
            <p:cNvSpPr/>
            <p:nvPr/>
          </p:nvSpPr>
          <p:spPr>
            <a:xfrm>
              <a:off x="38347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19" y="2096"/>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
            <p:cNvSpPr/>
            <p:nvPr/>
          </p:nvSpPr>
          <p:spPr>
            <a:xfrm>
              <a:off x="39362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
            <p:cNvSpPr/>
            <p:nvPr/>
          </p:nvSpPr>
          <p:spPr>
            <a:xfrm>
              <a:off x="40377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
            <p:cNvSpPr/>
            <p:nvPr/>
          </p:nvSpPr>
          <p:spPr>
            <a:xfrm>
              <a:off x="4139200" y="890725"/>
              <a:ext cx="52700" cy="52400"/>
            </a:xfrm>
            <a:custGeom>
              <a:avLst/>
              <a:gdLst/>
              <a:ahLst/>
              <a:cxnLst/>
              <a:rect l="l" t="t" r="r" b="b"/>
              <a:pathLst>
                <a:path w="2108" h="2096" extrusionOk="0">
                  <a:moveTo>
                    <a:pt x="1048" y="0"/>
                  </a:moveTo>
                  <a:cubicBezTo>
                    <a:pt x="477" y="0"/>
                    <a:pt x="0" y="476"/>
                    <a:pt x="0" y="1048"/>
                  </a:cubicBezTo>
                  <a:cubicBezTo>
                    <a:pt x="0" y="1631"/>
                    <a:pt x="477" y="2096"/>
                    <a:pt x="1048" y="2096"/>
                  </a:cubicBezTo>
                  <a:cubicBezTo>
                    <a:pt x="1631" y="2096"/>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
            <p:cNvSpPr/>
            <p:nvPr/>
          </p:nvSpPr>
          <p:spPr>
            <a:xfrm>
              <a:off x="4240700" y="890725"/>
              <a:ext cx="52700" cy="52400"/>
            </a:xfrm>
            <a:custGeom>
              <a:avLst/>
              <a:gdLst/>
              <a:ahLst/>
              <a:cxnLst/>
              <a:rect l="l" t="t" r="r" b="b"/>
              <a:pathLst>
                <a:path w="2108" h="2096" extrusionOk="0">
                  <a:moveTo>
                    <a:pt x="1060" y="0"/>
                  </a:moveTo>
                  <a:cubicBezTo>
                    <a:pt x="477" y="0"/>
                    <a:pt x="0" y="476"/>
                    <a:pt x="0" y="1048"/>
                  </a:cubicBezTo>
                  <a:cubicBezTo>
                    <a:pt x="0" y="1631"/>
                    <a:pt x="477" y="2096"/>
                    <a:pt x="1060" y="2096"/>
                  </a:cubicBezTo>
                  <a:cubicBezTo>
                    <a:pt x="1632" y="2096"/>
                    <a:pt x="2108" y="1631"/>
                    <a:pt x="2108" y="1048"/>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
            <p:cNvSpPr/>
            <p:nvPr/>
          </p:nvSpPr>
          <p:spPr>
            <a:xfrm>
              <a:off x="43425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
            <p:cNvSpPr/>
            <p:nvPr/>
          </p:nvSpPr>
          <p:spPr>
            <a:xfrm>
              <a:off x="4444000" y="890725"/>
              <a:ext cx="52400" cy="52400"/>
            </a:xfrm>
            <a:custGeom>
              <a:avLst/>
              <a:gdLst/>
              <a:ahLst/>
              <a:cxnLst/>
              <a:rect l="l" t="t" r="r" b="b"/>
              <a:pathLst>
                <a:path w="2096" h="2096" extrusionOk="0">
                  <a:moveTo>
                    <a:pt x="1048" y="0"/>
                  </a:moveTo>
                  <a:cubicBezTo>
                    <a:pt x="477" y="0"/>
                    <a:pt x="0" y="476"/>
                    <a:pt x="0" y="1048"/>
                  </a:cubicBezTo>
                  <a:cubicBezTo>
                    <a:pt x="0" y="1631"/>
                    <a:pt x="477"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
            <p:cNvSpPr/>
            <p:nvPr/>
          </p:nvSpPr>
          <p:spPr>
            <a:xfrm>
              <a:off x="4545500" y="890725"/>
              <a:ext cx="52700" cy="52400"/>
            </a:xfrm>
            <a:custGeom>
              <a:avLst/>
              <a:gdLst/>
              <a:ahLst/>
              <a:cxnLst/>
              <a:rect l="l" t="t" r="r" b="b"/>
              <a:pathLst>
                <a:path w="2108" h="2096" extrusionOk="0">
                  <a:moveTo>
                    <a:pt x="1060" y="0"/>
                  </a:moveTo>
                  <a:cubicBezTo>
                    <a:pt x="477" y="0"/>
                    <a:pt x="0" y="476"/>
                    <a:pt x="0" y="1048"/>
                  </a:cubicBezTo>
                  <a:cubicBezTo>
                    <a:pt x="0" y="1631"/>
                    <a:pt x="477" y="2096"/>
                    <a:pt x="1060" y="2096"/>
                  </a:cubicBezTo>
                  <a:cubicBezTo>
                    <a:pt x="1632" y="2096"/>
                    <a:pt x="2108" y="1631"/>
                    <a:pt x="2108" y="1048"/>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
            <p:cNvSpPr/>
            <p:nvPr/>
          </p:nvSpPr>
          <p:spPr>
            <a:xfrm>
              <a:off x="46473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20" y="2096"/>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
            <p:cNvSpPr/>
            <p:nvPr/>
          </p:nvSpPr>
          <p:spPr>
            <a:xfrm>
              <a:off x="47488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
            <p:cNvSpPr/>
            <p:nvPr/>
          </p:nvSpPr>
          <p:spPr>
            <a:xfrm>
              <a:off x="4850300" y="890725"/>
              <a:ext cx="52400" cy="52400"/>
            </a:xfrm>
            <a:custGeom>
              <a:avLst/>
              <a:gdLst/>
              <a:ahLst/>
              <a:cxnLst/>
              <a:rect l="l" t="t" r="r" b="b"/>
              <a:pathLst>
                <a:path w="2096" h="2096" extrusionOk="0">
                  <a:moveTo>
                    <a:pt x="1048" y="0"/>
                  </a:moveTo>
                  <a:cubicBezTo>
                    <a:pt x="477" y="0"/>
                    <a:pt x="0" y="476"/>
                    <a:pt x="0" y="1048"/>
                  </a:cubicBezTo>
                  <a:cubicBezTo>
                    <a:pt x="0" y="1631"/>
                    <a:pt x="477"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
            <p:cNvSpPr/>
            <p:nvPr/>
          </p:nvSpPr>
          <p:spPr>
            <a:xfrm>
              <a:off x="4951800" y="890725"/>
              <a:ext cx="52700" cy="52400"/>
            </a:xfrm>
            <a:custGeom>
              <a:avLst/>
              <a:gdLst/>
              <a:ahLst/>
              <a:cxnLst/>
              <a:rect l="l" t="t" r="r" b="b"/>
              <a:pathLst>
                <a:path w="2108" h="2096" extrusionOk="0">
                  <a:moveTo>
                    <a:pt x="1048" y="0"/>
                  </a:moveTo>
                  <a:cubicBezTo>
                    <a:pt x="477" y="0"/>
                    <a:pt x="0" y="476"/>
                    <a:pt x="0" y="1048"/>
                  </a:cubicBezTo>
                  <a:cubicBezTo>
                    <a:pt x="0" y="1631"/>
                    <a:pt x="477" y="2096"/>
                    <a:pt x="1048" y="2096"/>
                  </a:cubicBezTo>
                  <a:cubicBezTo>
                    <a:pt x="1632" y="2096"/>
                    <a:pt x="2108" y="1631"/>
                    <a:pt x="2108" y="1048"/>
                  </a:cubicBezTo>
                  <a:cubicBezTo>
                    <a:pt x="2108"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
            <p:cNvSpPr/>
            <p:nvPr/>
          </p:nvSpPr>
          <p:spPr>
            <a:xfrm>
              <a:off x="50536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20" y="2096"/>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
            <p:cNvSpPr/>
            <p:nvPr/>
          </p:nvSpPr>
          <p:spPr>
            <a:xfrm>
              <a:off x="51551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
            <p:cNvSpPr/>
            <p:nvPr/>
          </p:nvSpPr>
          <p:spPr>
            <a:xfrm>
              <a:off x="5256600" y="890725"/>
              <a:ext cx="52400" cy="52400"/>
            </a:xfrm>
            <a:custGeom>
              <a:avLst/>
              <a:gdLst/>
              <a:ahLst/>
              <a:cxnLst/>
              <a:rect l="l" t="t" r="r" b="b"/>
              <a:pathLst>
                <a:path w="2096" h="2096" extrusionOk="0">
                  <a:moveTo>
                    <a:pt x="1048" y="0"/>
                  </a:moveTo>
                  <a:cubicBezTo>
                    <a:pt x="477" y="0"/>
                    <a:pt x="0" y="476"/>
                    <a:pt x="0" y="1048"/>
                  </a:cubicBezTo>
                  <a:cubicBezTo>
                    <a:pt x="0" y="1631"/>
                    <a:pt x="477"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
            <p:cNvSpPr/>
            <p:nvPr/>
          </p:nvSpPr>
          <p:spPr>
            <a:xfrm>
              <a:off x="53584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20" y="2096"/>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
            <p:cNvSpPr/>
            <p:nvPr/>
          </p:nvSpPr>
          <p:spPr>
            <a:xfrm>
              <a:off x="54599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
            <p:cNvSpPr/>
            <p:nvPr/>
          </p:nvSpPr>
          <p:spPr>
            <a:xfrm>
              <a:off x="55614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
            <p:cNvSpPr/>
            <p:nvPr/>
          </p:nvSpPr>
          <p:spPr>
            <a:xfrm>
              <a:off x="5662900" y="890725"/>
              <a:ext cx="52400" cy="52400"/>
            </a:xfrm>
            <a:custGeom>
              <a:avLst/>
              <a:gdLst/>
              <a:ahLst/>
              <a:cxnLst/>
              <a:rect l="l" t="t" r="r" b="b"/>
              <a:pathLst>
                <a:path w="2096" h="2096" extrusionOk="0">
                  <a:moveTo>
                    <a:pt x="1048" y="0"/>
                  </a:moveTo>
                  <a:cubicBezTo>
                    <a:pt x="477" y="0"/>
                    <a:pt x="0" y="476"/>
                    <a:pt x="0" y="1048"/>
                  </a:cubicBezTo>
                  <a:cubicBezTo>
                    <a:pt x="0" y="1631"/>
                    <a:pt x="477"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
            <p:cNvSpPr/>
            <p:nvPr/>
          </p:nvSpPr>
          <p:spPr>
            <a:xfrm>
              <a:off x="5764400" y="890725"/>
              <a:ext cx="52700" cy="52400"/>
            </a:xfrm>
            <a:custGeom>
              <a:avLst/>
              <a:gdLst/>
              <a:ahLst/>
              <a:cxnLst/>
              <a:rect l="l" t="t" r="r" b="b"/>
              <a:pathLst>
                <a:path w="2108" h="2096" extrusionOk="0">
                  <a:moveTo>
                    <a:pt x="1060" y="0"/>
                  </a:moveTo>
                  <a:cubicBezTo>
                    <a:pt x="477" y="0"/>
                    <a:pt x="0" y="476"/>
                    <a:pt x="0" y="1048"/>
                  </a:cubicBezTo>
                  <a:cubicBezTo>
                    <a:pt x="0" y="1631"/>
                    <a:pt x="477" y="2096"/>
                    <a:pt x="1060" y="2096"/>
                  </a:cubicBezTo>
                  <a:cubicBezTo>
                    <a:pt x="1632" y="2096"/>
                    <a:pt x="2108" y="1631"/>
                    <a:pt x="2108" y="1048"/>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
            <p:cNvSpPr/>
            <p:nvPr/>
          </p:nvSpPr>
          <p:spPr>
            <a:xfrm>
              <a:off x="58662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
            <p:cNvSpPr/>
            <p:nvPr/>
          </p:nvSpPr>
          <p:spPr>
            <a:xfrm>
              <a:off x="59677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
            <p:cNvSpPr/>
            <p:nvPr/>
          </p:nvSpPr>
          <p:spPr>
            <a:xfrm>
              <a:off x="6069200" y="890725"/>
              <a:ext cx="52700" cy="52400"/>
            </a:xfrm>
            <a:custGeom>
              <a:avLst/>
              <a:gdLst/>
              <a:ahLst/>
              <a:cxnLst/>
              <a:rect l="l" t="t" r="r" b="b"/>
              <a:pathLst>
                <a:path w="2108" h="2096" extrusionOk="0">
                  <a:moveTo>
                    <a:pt x="1048" y="0"/>
                  </a:moveTo>
                  <a:cubicBezTo>
                    <a:pt x="477" y="0"/>
                    <a:pt x="0" y="476"/>
                    <a:pt x="0" y="1048"/>
                  </a:cubicBezTo>
                  <a:cubicBezTo>
                    <a:pt x="0" y="1631"/>
                    <a:pt x="477" y="2096"/>
                    <a:pt x="1048" y="2096"/>
                  </a:cubicBezTo>
                  <a:cubicBezTo>
                    <a:pt x="1632" y="2096"/>
                    <a:pt x="2108" y="1631"/>
                    <a:pt x="2108" y="1048"/>
                  </a:cubicBezTo>
                  <a:cubicBezTo>
                    <a:pt x="2108"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
            <p:cNvSpPr/>
            <p:nvPr/>
          </p:nvSpPr>
          <p:spPr>
            <a:xfrm>
              <a:off x="61710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20" y="2096"/>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
            <p:cNvSpPr/>
            <p:nvPr/>
          </p:nvSpPr>
          <p:spPr>
            <a:xfrm>
              <a:off x="62725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
            <p:cNvSpPr/>
            <p:nvPr/>
          </p:nvSpPr>
          <p:spPr>
            <a:xfrm>
              <a:off x="6374000" y="890725"/>
              <a:ext cx="52400" cy="52400"/>
            </a:xfrm>
            <a:custGeom>
              <a:avLst/>
              <a:gdLst/>
              <a:ahLst/>
              <a:cxnLst/>
              <a:rect l="l" t="t" r="r" b="b"/>
              <a:pathLst>
                <a:path w="2096" h="2096" extrusionOk="0">
                  <a:moveTo>
                    <a:pt x="1048" y="0"/>
                  </a:moveTo>
                  <a:cubicBezTo>
                    <a:pt x="477" y="0"/>
                    <a:pt x="0" y="476"/>
                    <a:pt x="0" y="1048"/>
                  </a:cubicBezTo>
                  <a:cubicBezTo>
                    <a:pt x="0" y="1631"/>
                    <a:pt x="477"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
            <p:cNvSpPr/>
            <p:nvPr/>
          </p:nvSpPr>
          <p:spPr>
            <a:xfrm>
              <a:off x="6475500" y="890725"/>
              <a:ext cx="52700" cy="52400"/>
            </a:xfrm>
            <a:custGeom>
              <a:avLst/>
              <a:gdLst/>
              <a:ahLst/>
              <a:cxnLst/>
              <a:rect l="l" t="t" r="r" b="b"/>
              <a:pathLst>
                <a:path w="2108" h="2096" extrusionOk="0">
                  <a:moveTo>
                    <a:pt x="1048" y="0"/>
                  </a:moveTo>
                  <a:cubicBezTo>
                    <a:pt x="477" y="0"/>
                    <a:pt x="0" y="476"/>
                    <a:pt x="0" y="1048"/>
                  </a:cubicBezTo>
                  <a:cubicBezTo>
                    <a:pt x="0" y="1631"/>
                    <a:pt x="477" y="2096"/>
                    <a:pt x="1048" y="2096"/>
                  </a:cubicBezTo>
                  <a:cubicBezTo>
                    <a:pt x="1632" y="2096"/>
                    <a:pt x="2108" y="1631"/>
                    <a:pt x="2108" y="1048"/>
                  </a:cubicBezTo>
                  <a:cubicBezTo>
                    <a:pt x="2108"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
            <p:cNvSpPr/>
            <p:nvPr/>
          </p:nvSpPr>
          <p:spPr>
            <a:xfrm>
              <a:off x="65773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20" y="2096"/>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
            <p:cNvSpPr/>
            <p:nvPr/>
          </p:nvSpPr>
          <p:spPr>
            <a:xfrm>
              <a:off x="66788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
            <p:cNvSpPr/>
            <p:nvPr/>
          </p:nvSpPr>
          <p:spPr>
            <a:xfrm>
              <a:off x="6780300" y="890725"/>
              <a:ext cx="52400" cy="52400"/>
            </a:xfrm>
            <a:custGeom>
              <a:avLst/>
              <a:gdLst/>
              <a:ahLst/>
              <a:cxnLst/>
              <a:rect l="l" t="t" r="r" b="b"/>
              <a:pathLst>
                <a:path w="2096" h="2096" extrusionOk="0">
                  <a:moveTo>
                    <a:pt x="1048" y="0"/>
                  </a:moveTo>
                  <a:cubicBezTo>
                    <a:pt x="477" y="0"/>
                    <a:pt x="0" y="476"/>
                    <a:pt x="0" y="1048"/>
                  </a:cubicBezTo>
                  <a:cubicBezTo>
                    <a:pt x="0" y="1631"/>
                    <a:pt x="477"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
            <p:cNvSpPr/>
            <p:nvPr/>
          </p:nvSpPr>
          <p:spPr>
            <a:xfrm>
              <a:off x="6881800" y="890725"/>
              <a:ext cx="52700" cy="52400"/>
            </a:xfrm>
            <a:custGeom>
              <a:avLst/>
              <a:gdLst/>
              <a:ahLst/>
              <a:cxnLst/>
              <a:rect l="l" t="t" r="r" b="b"/>
              <a:pathLst>
                <a:path w="2108" h="2096" extrusionOk="0">
                  <a:moveTo>
                    <a:pt x="1060" y="0"/>
                  </a:moveTo>
                  <a:cubicBezTo>
                    <a:pt x="477" y="0"/>
                    <a:pt x="1" y="476"/>
                    <a:pt x="1" y="1048"/>
                  </a:cubicBezTo>
                  <a:cubicBezTo>
                    <a:pt x="1" y="1631"/>
                    <a:pt x="477" y="2096"/>
                    <a:pt x="1060" y="2096"/>
                  </a:cubicBezTo>
                  <a:cubicBezTo>
                    <a:pt x="1632" y="2096"/>
                    <a:pt x="2108" y="1631"/>
                    <a:pt x="2108" y="1048"/>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
            <p:cNvSpPr/>
            <p:nvPr/>
          </p:nvSpPr>
          <p:spPr>
            <a:xfrm>
              <a:off x="69836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20" y="2096"/>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
            <p:cNvSpPr/>
            <p:nvPr/>
          </p:nvSpPr>
          <p:spPr>
            <a:xfrm>
              <a:off x="70851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
            <p:cNvSpPr/>
            <p:nvPr/>
          </p:nvSpPr>
          <p:spPr>
            <a:xfrm>
              <a:off x="7186600" y="890725"/>
              <a:ext cx="52400" cy="52400"/>
            </a:xfrm>
            <a:custGeom>
              <a:avLst/>
              <a:gdLst/>
              <a:ahLst/>
              <a:cxnLst/>
              <a:rect l="l" t="t" r="r" b="b"/>
              <a:pathLst>
                <a:path w="2096" h="2096" extrusionOk="0">
                  <a:moveTo>
                    <a:pt x="1048" y="0"/>
                  </a:moveTo>
                  <a:cubicBezTo>
                    <a:pt x="477" y="0"/>
                    <a:pt x="1" y="476"/>
                    <a:pt x="1" y="1048"/>
                  </a:cubicBezTo>
                  <a:cubicBezTo>
                    <a:pt x="1" y="1631"/>
                    <a:pt x="477"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
            <p:cNvSpPr/>
            <p:nvPr/>
          </p:nvSpPr>
          <p:spPr>
            <a:xfrm>
              <a:off x="72884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20" y="2096"/>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
            <p:cNvSpPr/>
            <p:nvPr/>
          </p:nvSpPr>
          <p:spPr>
            <a:xfrm>
              <a:off x="279200" y="1045800"/>
              <a:ext cx="52700" cy="52400"/>
            </a:xfrm>
            <a:custGeom>
              <a:avLst/>
              <a:gdLst/>
              <a:ahLst/>
              <a:cxnLst/>
              <a:rect l="l" t="t" r="r" b="b"/>
              <a:pathLst>
                <a:path w="2108" h="2096" extrusionOk="0">
                  <a:moveTo>
                    <a:pt x="1048" y="0"/>
                  </a:moveTo>
                  <a:cubicBezTo>
                    <a:pt x="476" y="0"/>
                    <a:pt x="0" y="477"/>
                    <a:pt x="0" y="1048"/>
                  </a:cubicBezTo>
                  <a:cubicBezTo>
                    <a:pt x="0" y="1631"/>
                    <a:pt x="476" y="2096"/>
                    <a:pt x="1048" y="2096"/>
                  </a:cubicBezTo>
                  <a:cubicBezTo>
                    <a:pt x="1631" y="2096"/>
                    <a:pt x="2107" y="1631"/>
                    <a:pt x="2107" y="1048"/>
                  </a:cubicBezTo>
                  <a:cubicBezTo>
                    <a:pt x="2107"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
            <p:cNvSpPr/>
            <p:nvPr/>
          </p:nvSpPr>
          <p:spPr>
            <a:xfrm>
              <a:off x="380700" y="1045800"/>
              <a:ext cx="52700" cy="52400"/>
            </a:xfrm>
            <a:custGeom>
              <a:avLst/>
              <a:gdLst/>
              <a:ahLst/>
              <a:cxnLst/>
              <a:rect l="l" t="t" r="r" b="b"/>
              <a:pathLst>
                <a:path w="2108" h="2096" extrusionOk="0">
                  <a:moveTo>
                    <a:pt x="1060" y="0"/>
                  </a:moveTo>
                  <a:cubicBezTo>
                    <a:pt x="476" y="0"/>
                    <a:pt x="0" y="477"/>
                    <a:pt x="0" y="1048"/>
                  </a:cubicBezTo>
                  <a:cubicBezTo>
                    <a:pt x="0" y="1631"/>
                    <a:pt x="476" y="2096"/>
                    <a:pt x="1060" y="2096"/>
                  </a:cubicBezTo>
                  <a:cubicBezTo>
                    <a:pt x="1631" y="2096"/>
                    <a:pt x="2108" y="1631"/>
                    <a:pt x="2108" y="1048"/>
                  </a:cubicBezTo>
                  <a:cubicBezTo>
                    <a:pt x="2108" y="477"/>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
            <p:cNvSpPr/>
            <p:nvPr/>
          </p:nvSpPr>
          <p:spPr>
            <a:xfrm>
              <a:off x="4825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
            <p:cNvSpPr/>
            <p:nvPr/>
          </p:nvSpPr>
          <p:spPr>
            <a:xfrm>
              <a:off x="584000" y="1045800"/>
              <a:ext cx="52400" cy="52400"/>
            </a:xfrm>
            <a:custGeom>
              <a:avLst/>
              <a:gdLst/>
              <a:ahLst/>
              <a:cxnLst/>
              <a:rect l="l" t="t" r="r" b="b"/>
              <a:pathLst>
                <a:path w="2096" h="2096" extrusionOk="0">
                  <a:moveTo>
                    <a:pt x="1048" y="0"/>
                  </a:moveTo>
                  <a:cubicBezTo>
                    <a:pt x="476" y="0"/>
                    <a:pt x="0" y="477"/>
                    <a:pt x="0" y="1048"/>
                  </a:cubicBezTo>
                  <a:cubicBezTo>
                    <a:pt x="0" y="1631"/>
                    <a:pt x="476"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
            <p:cNvSpPr/>
            <p:nvPr/>
          </p:nvSpPr>
          <p:spPr>
            <a:xfrm>
              <a:off x="685500" y="1045800"/>
              <a:ext cx="52700" cy="52400"/>
            </a:xfrm>
            <a:custGeom>
              <a:avLst/>
              <a:gdLst/>
              <a:ahLst/>
              <a:cxnLst/>
              <a:rect l="l" t="t" r="r" b="b"/>
              <a:pathLst>
                <a:path w="2108" h="2096" extrusionOk="0">
                  <a:moveTo>
                    <a:pt x="1048" y="0"/>
                  </a:moveTo>
                  <a:cubicBezTo>
                    <a:pt x="476" y="0"/>
                    <a:pt x="0" y="477"/>
                    <a:pt x="0" y="1048"/>
                  </a:cubicBezTo>
                  <a:cubicBezTo>
                    <a:pt x="0" y="1631"/>
                    <a:pt x="476" y="2096"/>
                    <a:pt x="1048" y="2096"/>
                  </a:cubicBezTo>
                  <a:cubicBezTo>
                    <a:pt x="1631" y="2096"/>
                    <a:pt x="2108" y="1631"/>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
            <p:cNvSpPr/>
            <p:nvPr/>
          </p:nvSpPr>
          <p:spPr>
            <a:xfrm>
              <a:off x="7873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19" y="2096"/>
                    <a:pt x="2096" y="1631"/>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
            <p:cNvSpPr/>
            <p:nvPr/>
          </p:nvSpPr>
          <p:spPr>
            <a:xfrm>
              <a:off x="8888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
            <p:cNvSpPr/>
            <p:nvPr/>
          </p:nvSpPr>
          <p:spPr>
            <a:xfrm>
              <a:off x="990300" y="1045800"/>
              <a:ext cx="52400" cy="52400"/>
            </a:xfrm>
            <a:custGeom>
              <a:avLst/>
              <a:gdLst/>
              <a:ahLst/>
              <a:cxnLst/>
              <a:rect l="l" t="t" r="r" b="b"/>
              <a:pathLst>
                <a:path w="2096" h="2096" extrusionOk="0">
                  <a:moveTo>
                    <a:pt x="1048" y="0"/>
                  </a:moveTo>
                  <a:cubicBezTo>
                    <a:pt x="476" y="0"/>
                    <a:pt x="0" y="477"/>
                    <a:pt x="0" y="1048"/>
                  </a:cubicBezTo>
                  <a:cubicBezTo>
                    <a:pt x="0" y="1631"/>
                    <a:pt x="476"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
            <p:cNvSpPr/>
            <p:nvPr/>
          </p:nvSpPr>
          <p:spPr>
            <a:xfrm>
              <a:off x="1091800" y="1045800"/>
              <a:ext cx="52700" cy="52400"/>
            </a:xfrm>
            <a:custGeom>
              <a:avLst/>
              <a:gdLst/>
              <a:ahLst/>
              <a:cxnLst/>
              <a:rect l="l" t="t" r="r" b="b"/>
              <a:pathLst>
                <a:path w="2108" h="2096" extrusionOk="0">
                  <a:moveTo>
                    <a:pt x="1060" y="0"/>
                  </a:moveTo>
                  <a:cubicBezTo>
                    <a:pt x="476" y="0"/>
                    <a:pt x="0" y="477"/>
                    <a:pt x="0" y="1048"/>
                  </a:cubicBezTo>
                  <a:cubicBezTo>
                    <a:pt x="0" y="1631"/>
                    <a:pt x="476" y="2096"/>
                    <a:pt x="1060" y="2096"/>
                  </a:cubicBezTo>
                  <a:cubicBezTo>
                    <a:pt x="1631" y="2096"/>
                    <a:pt x="2108" y="1631"/>
                    <a:pt x="2108" y="1048"/>
                  </a:cubicBezTo>
                  <a:cubicBezTo>
                    <a:pt x="2108" y="477"/>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
            <p:cNvSpPr/>
            <p:nvPr/>
          </p:nvSpPr>
          <p:spPr>
            <a:xfrm>
              <a:off x="11936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19" y="2096"/>
                    <a:pt x="2096" y="1631"/>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
            <p:cNvSpPr/>
            <p:nvPr/>
          </p:nvSpPr>
          <p:spPr>
            <a:xfrm>
              <a:off x="12951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
            <p:cNvSpPr/>
            <p:nvPr/>
          </p:nvSpPr>
          <p:spPr>
            <a:xfrm>
              <a:off x="1396600" y="1045800"/>
              <a:ext cx="52400" cy="52400"/>
            </a:xfrm>
            <a:custGeom>
              <a:avLst/>
              <a:gdLst/>
              <a:ahLst/>
              <a:cxnLst/>
              <a:rect l="l" t="t" r="r" b="b"/>
              <a:pathLst>
                <a:path w="2096" h="2096" extrusionOk="0">
                  <a:moveTo>
                    <a:pt x="1048" y="0"/>
                  </a:moveTo>
                  <a:cubicBezTo>
                    <a:pt x="476" y="0"/>
                    <a:pt x="0" y="477"/>
                    <a:pt x="0" y="1048"/>
                  </a:cubicBezTo>
                  <a:cubicBezTo>
                    <a:pt x="0" y="1631"/>
                    <a:pt x="476"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
            <p:cNvSpPr/>
            <p:nvPr/>
          </p:nvSpPr>
          <p:spPr>
            <a:xfrm>
              <a:off x="14984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19" y="2096"/>
                    <a:pt x="2096" y="1631"/>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
            <p:cNvSpPr/>
            <p:nvPr/>
          </p:nvSpPr>
          <p:spPr>
            <a:xfrm>
              <a:off x="15999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
            <p:cNvSpPr/>
            <p:nvPr/>
          </p:nvSpPr>
          <p:spPr>
            <a:xfrm>
              <a:off x="17014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
            <p:cNvSpPr/>
            <p:nvPr/>
          </p:nvSpPr>
          <p:spPr>
            <a:xfrm>
              <a:off x="1802900" y="1045800"/>
              <a:ext cx="52700" cy="52400"/>
            </a:xfrm>
            <a:custGeom>
              <a:avLst/>
              <a:gdLst/>
              <a:ahLst/>
              <a:cxnLst/>
              <a:rect l="l" t="t" r="r" b="b"/>
              <a:pathLst>
                <a:path w="2108" h="2096" extrusionOk="0">
                  <a:moveTo>
                    <a:pt x="1048" y="0"/>
                  </a:moveTo>
                  <a:cubicBezTo>
                    <a:pt x="476" y="0"/>
                    <a:pt x="0" y="477"/>
                    <a:pt x="0" y="1048"/>
                  </a:cubicBezTo>
                  <a:cubicBezTo>
                    <a:pt x="0" y="1631"/>
                    <a:pt x="476" y="2096"/>
                    <a:pt x="1048" y="2096"/>
                  </a:cubicBezTo>
                  <a:cubicBezTo>
                    <a:pt x="1631" y="2096"/>
                    <a:pt x="2108" y="1631"/>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
            <p:cNvSpPr/>
            <p:nvPr/>
          </p:nvSpPr>
          <p:spPr>
            <a:xfrm>
              <a:off x="1904400" y="1045800"/>
              <a:ext cx="52700" cy="52400"/>
            </a:xfrm>
            <a:custGeom>
              <a:avLst/>
              <a:gdLst/>
              <a:ahLst/>
              <a:cxnLst/>
              <a:rect l="l" t="t" r="r" b="b"/>
              <a:pathLst>
                <a:path w="2108" h="2096" extrusionOk="0">
                  <a:moveTo>
                    <a:pt x="1060" y="0"/>
                  </a:moveTo>
                  <a:cubicBezTo>
                    <a:pt x="476" y="0"/>
                    <a:pt x="0" y="477"/>
                    <a:pt x="0" y="1048"/>
                  </a:cubicBezTo>
                  <a:cubicBezTo>
                    <a:pt x="0" y="1631"/>
                    <a:pt x="476" y="2096"/>
                    <a:pt x="1060" y="2096"/>
                  </a:cubicBezTo>
                  <a:cubicBezTo>
                    <a:pt x="1631" y="2096"/>
                    <a:pt x="2108" y="1631"/>
                    <a:pt x="2108" y="1048"/>
                  </a:cubicBezTo>
                  <a:cubicBezTo>
                    <a:pt x="2108" y="477"/>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
            <p:cNvSpPr/>
            <p:nvPr/>
          </p:nvSpPr>
          <p:spPr>
            <a:xfrm>
              <a:off x="20062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
            <p:cNvSpPr/>
            <p:nvPr/>
          </p:nvSpPr>
          <p:spPr>
            <a:xfrm>
              <a:off x="21077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
            <p:cNvSpPr/>
            <p:nvPr/>
          </p:nvSpPr>
          <p:spPr>
            <a:xfrm>
              <a:off x="2209200" y="1045800"/>
              <a:ext cx="52700" cy="52400"/>
            </a:xfrm>
            <a:custGeom>
              <a:avLst/>
              <a:gdLst/>
              <a:ahLst/>
              <a:cxnLst/>
              <a:rect l="l" t="t" r="r" b="b"/>
              <a:pathLst>
                <a:path w="2108" h="2096" extrusionOk="0">
                  <a:moveTo>
                    <a:pt x="1048" y="0"/>
                  </a:moveTo>
                  <a:cubicBezTo>
                    <a:pt x="476" y="0"/>
                    <a:pt x="0" y="477"/>
                    <a:pt x="0" y="1048"/>
                  </a:cubicBezTo>
                  <a:cubicBezTo>
                    <a:pt x="0" y="1631"/>
                    <a:pt x="476" y="2096"/>
                    <a:pt x="1048" y="2096"/>
                  </a:cubicBezTo>
                  <a:cubicBezTo>
                    <a:pt x="1631" y="2096"/>
                    <a:pt x="2108" y="1631"/>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
            <p:cNvSpPr/>
            <p:nvPr/>
          </p:nvSpPr>
          <p:spPr>
            <a:xfrm>
              <a:off x="23110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19" y="2096"/>
                    <a:pt x="2096" y="1631"/>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
            <p:cNvSpPr/>
            <p:nvPr/>
          </p:nvSpPr>
          <p:spPr>
            <a:xfrm>
              <a:off x="24125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
            <p:cNvSpPr/>
            <p:nvPr/>
          </p:nvSpPr>
          <p:spPr>
            <a:xfrm>
              <a:off x="2514000" y="1045800"/>
              <a:ext cx="52400" cy="52400"/>
            </a:xfrm>
            <a:custGeom>
              <a:avLst/>
              <a:gdLst/>
              <a:ahLst/>
              <a:cxnLst/>
              <a:rect l="l" t="t" r="r" b="b"/>
              <a:pathLst>
                <a:path w="2096" h="2096" extrusionOk="0">
                  <a:moveTo>
                    <a:pt x="1048" y="0"/>
                  </a:moveTo>
                  <a:cubicBezTo>
                    <a:pt x="476" y="0"/>
                    <a:pt x="0" y="477"/>
                    <a:pt x="0" y="1048"/>
                  </a:cubicBezTo>
                  <a:cubicBezTo>
                    <a:pt x="0" y="1631"/>
                    <a:pt x="476"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
            <p:cNvSpPr/>
            <p:nvPr/>
          </p:nvSpPr>
          <p:spPr>
            <a:xfrm>
              <a:off x="2615500" y="1045800"/>
              <a:ext cx="52700" cy="52400"/>
            </a:xfrm>
            <a:custGeom>
              <a:avLst/>
              <a:gdLst/>
              <a:ahLst/>
              <a:cxnLst/>
              <a:rect l="l" t="t" r="r" b="b"/>
              <a:pathLst>
                <a:path w="2108" h="2096" extrusionOk="0">
                  <a:moveTo>
                    <a:pt x="1048" y="0"/>
                  </a:moveTo>
                  <a:cubicBezTo>
                    <a:pt x="476" y="0"/>
                    <a:pt x="0" y="477"/>
                    <a:pt x="0" y="1048"/>
                  </a:cubicBezTo>
                  <a:cubicBezTo>
                    <a:pt x="0" y="1631"/>
                    <a:pt x="476" y="2096"/>
                    <a:pt x="1048" y="2096"/>
                  </a:cubicBezTo>
                  <a:cubicBezTo>
                    <a:pt x="1631" y="2096"/>
                    <a:pt x="2108" y="1631"/>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
            <p:cNvSpPr/>
            <p:nvPr/>
          </p:nvSpPr>
          <p:spPr>
            <a:xfrm>
              <a:off x="27173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19" y="2096"/>
                    <a:pt x="2096" y="1631"/>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
            <p:cNvSpPr/>
            <p:nvPr/>
          </p:nvSpPr>
          <p:spPr>
            <a:xfrm>
              <a:off x="28188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
            <p:cNvSpPr/>
            <p:nvPr/>
          </p:nvSpPr>
          <p:spPr>
            <a:xfrm>
              <a:off x="2920300" y="1045800"/>
              <a:ext cx="52400" cy="52400"/>
            </a:xfrm>
            <a:custGeom>
              <a:avLst/>
              <a:gdLst/>
              <a:ahLst/>
              <a:cxnLst/>
              <a:rect l="l" t="t" r="r" b="b"/>
              <a:pathLst>
                <a:path w="2096" h="2096" extrusionOk="0">
                  <a:moveTo>
                    <a:pt x="1048" y="0"/>
                  </a:moveTo>
                  <a:cubicBezTo>
                    <a:pt x="476" y="0"/>
                    <a:pt x="0" y="477"/>
                    <a:pt x="0" y="1048"/>
                  </a:cubicBezTo>
                  <a:cubicBezTo>
                    <a:pt x="0" y="1631"/>
                    <a:pt x="476"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
            <p:cNvSpPr/>
            <p:nvPr/>
          </p:nvSpPr>
          <p:spPr>
            <a:xfrm>
              <a:off x="3021800" y="1045800"/>
              <a:ext cx="52700" cy="52400"/>
            </a:xfrm>
            <a:custGeom>
              <a:avLst/>
              <a:gdLst/>
              <a:ahLst/>
              <a:cxnLst/>
              <a:rect l="l" t="t" r="r" b="b"/>
              <a:pathLst>
                <a:path w="2108" h="2096" extrusionOk="0">
                  <a:moveTo>
                    <a:pt x="1048" y="0"/>
                  </a:moveTo>
                  <a:cubicBezTo>
                    <a:pt x="477" y="0"/>
                    <a:pt x="0" y="477"/>
                    <a:pt x="0" y="1048"/>
                  </a:cubicBezTo>
                  <a:cubicBezTo>
                    <a:pt x="0" y="1631"/>
                    <a:pt x="477" y="2096"/>
                    <a:pt x="1048" y="2096"/>
                  </a:cubicBezTo>
                  <a:cubicBezTo>
                    <a:pt x="1631" y="2096"/>
                    <a:pt x="2108" y="1631"/>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
            <p:cNvSpPr/>
            <p:nvPr/>
          </p:nvSpPr>
          <p:spPr>
            <a:xfrm>
              <a:off x="31236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19" y="2096"/>
                    <a:pt x="2096" y="1631"/>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
            <p:cNvSpPr/>
            <p:nvPr/>
          </p:nvSpPr>
          <p:spPr>
            <a:xfrm>
              <a:off x="32251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
            <p:cNvSpPr/>
            <p:nvPr/>
          </p:nvSpPr>
          <p:spPr>
            <a:xfrm>
              <a:off x="3326600" y="1045800"/>
              <a:ext cx="52700" cy="52400"/>
            </a:xfrm>
            <a:custGeom>
              <a:avLst/>
              <a:gdLst/>
              <a:ahLst/>
              <a:cxnLst/>
              <a:rect l="l" t="t" r="r" b="b"/>
              <a:pathLst>
                <a:path w="2108" h="2096" extrusionOk="0">
                  <a:moveTo>
                    <a:pt x="1048" y="0"/>
                  </a:moveTo>
                  <a:cubicBezTo>
                    <a:pt x="477" y="0"/>
                    <a:pt x="0" y="477"/>
                    <a:pt x="0" y="1048"/>
                  </a:cubicBezTo>
                  <a:cubicBezTo>
                    <a:pt x="0" y="1631"/>
                    <a:pt x="477" y="2096"/>
                    <a:pt x="1048" y="2096"/>
                  </a:cubicBezTo>
                  <a:cubicBezTo>
                    <a:pt x="1631" y="2096"/>
                    <a:pt x="2108" y="1631"/>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
            <p:cNvSpPr/>
            <p:nvPr/>
          </p:nvSpPr>
          <p:spPr>
            <a:xfrm>
              <a:off x="34284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19" y="2096"/>
                    <a:pt x="2096" y="1631"/>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
            <p:cNvSpPr/>
            <p:nvPr/>
          </p:nvSpPr>
          <p:spPr>
            <a:xfrm>
              <a:off x="35299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
            <p:cNvSpPr/>
            <p:nvPr/>
          </p:nvSpPr>
          <p:spPr>
            <a:xfrm>
              <a:off x="36314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
            <p:cNvSpPr/>
            <p:nvPr/>
          </p:nvSpPr>
          <p:spPr>
            <a:xfrm>
              <a:off x="3732900" y="1045800"/>
              <a:ext cx="52400" cy="52400"/>
            </a:xfrm>
            <a:custGeom>
              <a:avLst/>
              <a:gdLst/>
              <a:ahLst/>
              <a:cxnLst/>
              <a:rect l="l" t="t" r="r" b="b"/>
              <a:pathLst>
                <a:path w="2096" h="2096" extrusionOk="0">
                  <a:moveTo>
                    <a:pt x="1048" y="0"/>
                  </a:moveTo>
                  <a:cubicBezTo>
                    <a:pt x="477" y="0"/>
                    <a:pt x="0" y="477"/>
                    <a:pt x="0" y="1048"/>
                  </a:cubicBezTo>
                  <a:cubicBezTo>
                    <a:pt x="0" y="1631"/>
                    <a:pt x="477"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
            <p:cNvSpPr/>
            <p:nvPr/>
          </p:nvSpPr>
          <p:spPr>
            <a:xfrm>
              <a:off x="38347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19" y="2096"/>
                    <a:pt x="2096" y="1631"/>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
            <p:cNvSpPr/>
            <p:nvPr/>
          </p:nvSpPr>
          <p:spPr>
            <a:xfrm>
              <a:off x="39362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
            <p:cNvSpPr/>
            <p:nvPr/>
          </p:nvSpPr>
          <p:spPr>
            <a:xfrm>
              <a:off x="40377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
            <p:cNvSpPr/>
            <p:nvPr/>
          </p:nvSpPr>
          <p:spPr>
            <a:xfrm>
              <a:off x="4139200" y="1045800"/>
              <a:ext cx="52700" cy="52400"/>
            </a:xfrm>
            <a:custGeom>
              <a:avLst/>
              <a:gdLst/>
              <a:ahLst/>
              <a:cxnLst/>
              <a:rect l="l" t="t" r="r" b="b"/>
              <a:pathLst>
                <a:path w="2108" h="2096" extrusionOk="0">
                  <a:moveTo>
                    <a:pt x="1048" y="0"/>
                  </a:moveTo>
                  <a:cubicBezTo>
                    <a:pt x="477" y="0"/>
                    <a:pt x="0" y="477"/>
                    <a:pt x="0" y="1048"/>
                  </a:cubicBezTo>
                  <a:cubicBezTo>
                    <a:pt x="0" y="1631"/>
                    <a:pt x="477" y="2096"/>
                    <a:pt x="1048" y="2096"/>
                  </a:cubicBezTo>
                  <a:cubicBezTo>
                    <a:pt x="1631" y="2096"/>
                    <a:pt x="2108" y="1631"/>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
            <p:cNvSpPr/>
            <p:nvPr/>
          </p:nvSpPr>
          <p:spPr>
            <a:xfrm>
              <a:off x="4240700" y="1045800"/>
              <a:ext cx="52700" cy="52400"/>
            </a:xfrm>
            <a:custGeom>
              <a:avLst/>
              <a:gdLst/>
              <a:ahLst/>
              <a:cxnLst/>
              <a:rect l="l" t="t" r="r" b="b"/>
              <a:pathLst>
                <a:path w="2108" h="2096" extrusionOk="0">
                  <a:moveTo>
                    <a:pt x="1060" y="0"/>
                  </a:moveTo>
                  <a:cubicBezTo>
                    <a:pt x="477" y="0"/>
                    <a:pt x="0" y="477"/>
                    <a:pt x="0" y="1048"/>
                  </a:cubicBezTo>
                  <a:cubicBezTo>
                    <a:pt x="0" y="1631"/>
                    <a:pt x="477" y="2096"/>
                    <a:pt x="1060" y="2096"/>
                  </a:cubicBezTo>
                  <a:cubicBezTo>
                    <a:pt x="1632" y="2096"/>
                    <a:pt x="2108" y="1631"/>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
            <p:cNvSpPr/>
            <p:nvPr/>
          </p:nvSpPr>
          <p:spPr>
            <a:xfrm>
              <a:off x="43425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
            <p:cNvSpPr/>
            <p:nvPr/>
          </p:nvSpPr>
          <p:spPr>
            <a:xfrm>
              <a:off x="4444000" y="1045800"/>
              <a:ext cx="52400" cy="52400"/>
            </a:xfrm>
            <a:custGeom>
              <a:avLst/>
              <a:gdLst/>
              <a:ahLst/>
              <a:cxnLst/>
              <a:rect l="l" t="t" r="r" b="b"/>
              <a:pathLst>
                <a:path w="2096" h="2096" extrusionOk="0">
                  <a:moveTo>
                    <a:pt x="1048" y="0"/>
                  </a:moveTo>
                  <a:cubicBezTo>
                    <a:pt x="477" y="0"/>
                    <a:pt x="0" y="477"/>
                    <a:pt x="0" y="1048"/>
                  </a:cubicBezTo>
                  <a:cubicBezTo>
                    <a:pt x="0" y="1631"/>
                    <a:pt x="477"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
            <p:cNvSpPr/>
            <p:nvPr/>
          </p:nvSpPr>
          <p:spPr>
            <a:xfrm>
              <a:off x="4545500" y="1045800"/>
              <a:ext cx="52700" cy="52400"/>
            </a:xfrm>
            <a:custGeom>
              <a:avLst/>
              <a:gdLst/>
              <a:ahLst/>
              <a:cxnLst/>
              <a:rect l="l" t="t" r="r" b="b"/>
              <a:pathLst>
                <a:path w="2108" h="2096" extrusionOk="0">
                  <a:moveTo>
                    <a:pt x="1060" y="0"/>
                  </a:moveTo>
                  <a:cubicBezTo>
                    <a:pt x="477" y="0"/>
                    <a:pt x="0" y="477"/>
                    <a:pt x="0" y="1048"/>
                  </a:cubicBezTo>
                  <a:cubicBezTo>
                    <a:pt x="0" y="1631"/>
                    <a:pt x="477" y="2096"/>
                    <a:pt x="1060" y="2096"/>
                  </a:cubicBezTo>
                  <a:cubicBezTo>
                    <a:pt x="1632" y="2096"/>
                    <a:pt x="2108" y="1631"/>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
            <p:cNvSpPr/>
            <p:nvPr/>
          </p:nvSpPr>
          <p:spPr>
            <a:xfrm>
              <a:off x="46473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20" y="2096"/>
                    <a:pt x="2096" y="1631"/>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
            <p:cNvSpPr/>
            <p:nvPr/>
          </p:nvSpPr>
          <p:spPr>
            <a:xfrm>
              <a:off x="47488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
            <p:cNvSpPr/>
            <p:nvPr/>
          </p:nvSpPr>
          <p:spPr>
            <a:xfrm>
              <a:off x="4850300" y="1045800"/>
              <a:ext cx="52400" cy="52400"/>
            </a:xfrm>
            <a:custGeom>
              <a:avLst/>
              <a:gdLst/>
              <a:ahLst/>
              <a:cxnLst/>
              <a:rect l="l" t="t" r="r" b="b"/>
              <a:pathLst>
                <a:path w="2096" h="2096" extrusionOk="0">
                  <a:moveTo>
                    <a:pt x="1048" y="0"/>
                  </a:moveTo>
                  <a:cubicBezTo>
                    <a:pt x="477" y="0"/>
                    <a:pt x="0" y="477"/>
                    <a:pt x="0" y="1048"/>
                  </a:cubicBezTo>
                  <a:cubicBezTo>
                    <a:pt x="0" y="1631"/>
                    <a:pt x="477"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
            <p:cNvSpPr/>
            <p:nvPr/>
          </p:nvSpPr>
          <p:spPr>
            <a:xfrm>
              <a:off x="4951800" y="1045800"/>
              <a:ext cx="52700" cy="52400"/>
            </a:xfrm>
            <a:custGeom>
              <a:avLst/>
              <a:gdLst/>
              <a:ahLst/>
              <a:cxnLst/>
              <a:rect l="l" t="t" r="r" b="b"/>
              <a:pathLst>
                <a:path w="2108" h="2096" extrusionOk="0">
                  <a:moveTo>
                    <a:pt x="1048" y="0"/>
                  </a:moveTo>
                  <a:cubicBezTo>
                    <a:pt x="477" y="0"/>
                    <a:pt x="0" y="477"/>
                    <a:pt x="0" y="1048"/>
                  </a:cubicBezTo>
                  <a:cubicBezTo>
                    <a:pt x="0" y="1631"/>
                    <a:pt x="477" y="2096"/>
                    <a:pt x="1048" y="2096"/>
                  </a:cubicBezTo>
                  <a:cubicBezTo>
                    <a:pt x="1632" y="2096"/>
                    <a:pt x="2108" y="1631"/>
                    <a:pt x="2108" y="1048"/>
                  </a:cubicBezTo>
                  <a:cubicBezTo>
                    <a:pt x="2108"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
            <p:cNvSpPr/>
            <p:nvPr/>
          </p:nvSpPr>
          <p:spPr>
            <a:xfrm>
              <a:off x="50536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20" y="2096"/>
                    <a:pt x="2096" y="1631"/>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
            <p:cNvSpPr/>
            <p:nvPr/>
          </p:nvSpPr>
          <p:spPr>
            <a:xfrm>
              <a:off x="51551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
            <p:cNvSpPr/>
            <p:nvPr/>
          </p:nvSpPr>
          <p:spPr>
            <a:xfrm>
              <a:off x="5256600" y="1045800"/>
              <a:ext cx="52400" cy="52400"/>
            </a:xfrm>
            <a:custGeom>
              <a:avLst/>
              <a:gdLst/>
              <a:ahLst/>
              <a:cxnLst/>
              <a:rect l="l" t="t" r="r" b="b"/>
              <a:pathLst>
                <a:path w="2096" h="2096" extrusionOk="0">
                  <a:moveTo>
                    <a:pt x="1048" y="0"/>
                  </a:moveTo>
                  <a:cubicBezTo>
                    <a:pt x="477" y="0"/>
                    <a:pt x="0" y="477"/>
                    <a:pt x="0" y="1048"/>
                  </a:cubicBezTo>
                  <a:cubicBezTo>
                    <a:pt x="0" y="1631"/>
                    <a:pt x="477"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
            <p:cNvSpPr/>
            <p:nvPr/>
          </p:nvSpPr>
          <p:spPr>
            <a:xfrm>
              <a:off x="53584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20" y="2096"/>
                    <a:pt x="2096" y="1631"/>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
            <p:cNvSpPr/>
            <p:nvPr/>
          </p:nvSpPr>
          <p:spPr>
            <a:xfrm>
              <a:off x="54599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
            <p:cNvSpPr/>
            <p:nvPr/>
          </p:nvSpPr>
          <p:spPr>
            <a:xfrm>
              <a:off x="55614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
            <p:cNvSpPr/>
            <p:nvPr/>
          </p:nvSpPr>
          <p:spPr>
            <a:xfrm>
              <a:off x="5662900" y="1045800"/>
              <a:ext cx="52400" cy="52400"/>
            </a:xfrm>
            <a:custGeom>
              <a:avLst/>
              <a:gdLst/>
              <a:ahLst/>
              <a:cxnLst/>
              <a:rect l="l" t="t" r="r" b="b"/>
              <a:pathLst>
                <a:path w="2096" h="2096" extrusionOk="0">
                  <a:moveTo>
                    <a:pt x="1048" y="0"/>
                  </a:moveTo>
                  <a:cubicBezTo>
                    <a:pt x="477" y="0"/>
                    <a:pt x="0" y="477"/>
                    <a:pt x="0" y="1048"/>
                  </a:cubicBezTo>
                  <a:cubicBezTo>
                    <a:pt x="0" y="1631"/>
                    <a:pt x="477"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
            <p:cNvSpPr/>
            <p:nvPr/>
          </p:nvSpPr>
          <p:spPr>
            <a:xfrm>
              <a:off x="5764400" y="1045800"/>
              <a:ext cx="52700" cy="52400"/>
            </a:xfrm>
            <a:custGeom>
              <a:avLst/>
              <a:gdLst/>
              <a:ahLst/>
              <a:cxnLst/>
              <a:rect l="l" t="t" r="r" b="b"/>
              <a:pathLst>
                <a:path w="2108" h="2096" extrusionOk="0">
                  <a:moveTo>
                    <a:pt x="1060" y="0"/>
                  </a:moveTo>
                  <a:cubicBezTo>
                    <a:pt x="477" y="0"/>
                    <a:pt x="0" y="477"/>
                    <a:pt x="0" y="1048"/>
                  </a:cubicBezTo>
                  <a:cubicBezTo>
                    <a:pt x="0" y="1631"/>
                    <a:pt x="477" y="2096"/>
                    <a:pt x="1060" y="2096"/>
                  </a:cubicBezTo>
                  <a:cubicBezTo>
                    <a:pt x="1632" y="2096"/>
                    <a:pt x="2108" y="1631"/>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
            <p:cNvSpPr/>
            <p:nvPr/>
          </p:nvSpPr>
          <p:spPr>
            <a:xfrm>
              <a:off x="58662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
            <p:cNvSpPr/>
            <p:nvPr/>
          </p:nvSpPr>
          <p:spPr>
            <a:xfrm>
              <a:off x="59677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
            <p:cNvSpPr/>
            <p:nvPr/>
          </p:nvSpPr>
          <p:spPr>
            <a:xfrm>
              <a:off x="6069200" y="1045800"/>
              <a:ext cx="52700" cy="52400"/>
            </a:xfrm>
            <a:custGeom>
              <a:avLst/>
              <a:gdLst/>
              <a:ahLst/>
              <a:cxnLst/>
              <a:rect l="l" t="t" r="r" b="b"/>
              <a:pathLst>
                <a:path w="2108" h="2096" extrusionOk="0">
                  <a:moveTo>
                    <a:pt x="1048" y="0"/>
                  </a:moveTo>
                  <a:cubicBezTo>
                    <a:pt x="477" y="0"/>
                    <a:pt x="0" y="477"/>
                    <a:pt x="0" y="1048"/>
                  </a:cubicBezTo>
                  <a:cubicBezTo>
                    <a:pt x="0" y="1631"/>
                    <a:pt x="477" y="2096"/>
                    <a:pt x="1048" y="2096"/>
                  </a:cubicBezTo>
                  <a:cubicBezTo>
                    <a:pt x="1632" y="2096"/>
                    <a:pt x="2108" y="1631"/>
                    <a:pt x="2108" y="1048"/>
                  </a:cubicBezTo>
                  <a:cubicBezTo>
                    <a:pt x="2108"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
            <p:cNvSpPr/>
            <p:nvPr/>
          </p:nvSpPr>
          <p:spPr>
            <a:xfrm>
              <a:off x="61710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20" y="2096"/>
                    <a:pt x="2096" y="1631"/>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
            <p:cNvSpPr/>
            <p:nvPr/>
          </p:nvSpPr>
          <p:spPr>
            <a:xfrm>
              <a:off x="62725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
            <p:cNvSpPr/>
            <p:nvPr/>
          </p:nvSpPr>
          <p:spPr>
            <a:xfrm>
              <a:off x="6374000" y="1045800"/>
              <a:ext cx="52400" cy="52400"/>
            </a:xfrm>
            <a:custGeom>
              <a:avLst/>
              <a:gdLst/>
              <a:ahLst/>
              <a:cxnLst/>
              <a:rect l="l" t="t" r="r" b="b"/>
              <a:pathLst>
                <a:path w="2096" h="2096" extrusionOk="0">
                  <a:moveTo>
                    <a:pt x="1048" y="0"/>
                  </a:moveTo>
                  <a:cubicBezTo>
                    <a:pt x="477" y="0"/>
                    <a:pt x="0" y="477"/>
                    <a:pt x="0" y="1048"/>
                  </a:cubicBezTo>
                  <a:cubicBezTo>
                    <a:pt x="0" y="1631"/>
                    <a:pt x="477"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
            <p:cNvSpPr/>
            <p:nvPr/>
          </p:nvSpPr>
          <p:spPr>
            <a:xfrm>
              <a:off x="6475500" y="1045800"/>
              <a:ext cx="52700" cy="52400"/>
            </a:xfrm>
            <a:custGeom>
              <a:avLst/>
              <a:gdLst/>
              <a:ahLst/>
              <a:cxnLst/>
              <a:rect l="l" t="t" r="r" b="b"/>
              <a:pathLst>
                <a:path w="2108" h="2096" extrusionOk="0">
                  <a:moveTo>
                    <a:pt x="1048" y="0"/>
                  </a:moveTo>
                  <a:cubicBezTo>
                    <a:pt x="477" y="0"/>
                    <a:pt x="0" y="477"/>
                    <a:pt x="0" y="1048"/>
                  </a:cubicBezTo>
                  <a:cubicBezTo>
                    <a:pt x="0" y="1631"/>
                    <a:pt x="477" y="2096"/>
                    <a:pt x="1048" y="2096"/>
                  </a:cubicBezTo>
                  <a:cubicBezTo>
                    <a:pt x="1632" y="2096"/>
                    <a:pt x="2108" y="1631"/>
                    <a:pt x="2108" y="1048"/>
                  </a:cubicBezTo>
                  <a:cubicBezTo>
                    <a:pt x="2108"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
            <p:cNvSpPr/>
            <p:nvPr/>
          </p:nvSpPr>
          <p:spPr>
            <a:xfrm>
              <a:off x="65773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20" y="2096"/>
                    <a:pt x="2096" y="1631"/>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
            <p:cNvSpPr/>
            <p:nvPr/>
          </p:nvSpPr>
          <p:spPr>
            <a:xfrm>
              <a:off x="66788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
            <p:cNvSpPr/>
            <p:nvPr/>
          </p:nvSpPr>
          <p:spPr>
            <a:xfrm>
              <a:off x="6780300" y="1045800"/>
              <a:ext cx="52400" cy="52400"/>
            </a:xfrm>
            <a:custGeom>
              <a:avLst/>
              <a:gdLst/>
              <a:ahLst/>
              <a:cxnLst/>
              <a:rect l="l" t="t" r="r" b="b"/>
              <a:pathLst>
                <a:path w="2096" h="2096" extrusionOk="0">
                  <a:moveTo>
                    <a:pt x="1048" y="0"/>
                  </a:moveTo>
                  <a:cubicBezTo>
                    <a:pt x="477" y="0"/>
                    <a:pt x="0" y="477"/>
                    <a:pt x="0" y="1048"/>
                  </a:cubicBezTo>
                  <a:cubicBezTo>
                    <a:pt x="0" y="1631"/>
                    <a:pt x="477"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
            <p:cNvSpPr/>
            <p:nvPr/>
          </p:nvSpPr>
          <p:spPr>
            <a:xfrm>
              <a:off x="6881800" y="1045800"/>
              <a:ext cx="52700" cy="52400"/>
            </a:xfrm>
            <a:custGeom>
              <a:avLst/>
              <a:gdLst/>
              <a:ahLst/>
              <a:cxnLst/>
              <a:rect l="l" t="t" r="r" b="b"/>
              <a:pathLst>
                <a:path w="2108" h="2096" extrusionOk="0">
                  <a:moveTo>
                    <a:pt x="1060" y="0"/>
                  </a:moveTo>
                  <a:cubicBezTo>
                    <a:pt x="477" y="0"/>
                    <a:pt x="1" y="477"/>
                    <a:pt x="1" y="1048"/>
                  </a:cubicBezTo>
                  <a:cubicBezTo>
                    <a:pt x="1" y="1631"/>
                    <a:pt x="477" y="2096"/>
                    <a:pt x="1060" y="2096"/>
                  </a:cubicBezTo>
                  <a:cubicBezTo>
                    <a:pt x="1632" y="2096"/>
                    <a:pt x="2108" y="1631"/>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
            <p:cNvSpPr/>
            <p:nvPr/>
          </p:nvSpPr>
          <p:spPr>
            <a:xfrm>
              <a:off x="69836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20" y="2096"/>
                    <a:pt x="2096" y="1631"/>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
            <p:cNvSpPr/>
            <p:nvPr/>
          </p:nvSpPr>
          <p:spPr>
            <a:xfrm>
              <a:off x="70851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
            <p:cNvSpPr/>
            <p:nvPr/>
          </p:nvSpPr>
          <p:spPr>
            <a:xfrm>
              <a:off x="7186600" y="1045800"/>
              <a:ext cx="52400" cy="52400"/>
            </a:xfrm>
            <a:custGeom>
              <a:avLst/>
              <a:gdLst/>
              <a:ahLst/>
              <a:cxnLst/>
              <a:rect l="l" t="t" r="r" b="b"/>
              <a:pathLst>
                <a:path w="2096" h="2096" extrusionOk="0">
                  <a:moveTo>
                    <a:pt x="1048" y="0"/>
                  </a:moveTo>
                  <a:cubicBezTo>
                    <a:pt x="477" y="0"/>
                    <a:pt x="1" y="477"/>
                    <a:pt x="1" y="1048"/>
                  </a:cubicBezTo>
                  <a:cubicBezTo>
                    <a:pt x="1" y="1631"/>
                    <a:pt x="477"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
            <p:cNvSpPr/>
            <p:nvPr/>
          </p:nvSpPr>
          <p:spPr>
            <a:xfrm>
              <a:off x="72884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20" y="2096"/>
                    <a:pt x="2096" y="1631"/>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
            <p:cNvSpPr/>
            <p:nvPr/>
          </p:nvSpPr>
          <p:spPr>
            <a:xfrm>
              <a:off x="279200" y="1200875"/>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7" y="1632"/>
                    <a:pt x="2107" y="1048"/>
                  </a:cubicBezTo>
                  <a:cubicBezTo>
                    <a:pt x="2107"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
            <p:cNvSpPr/>
            <p:nvPr/>
          </p:nvSpPr>
          <p:spPr>
            <a:xfrm>
              <a:off x="380700" y="1200875"/>
              <a:ext cx="52700" cy="52400"/>
            </a:xfrm>
            <a:custGeom>
              <a:avLst/>
              <a:gdLst/>
              <a:ahLst/>
              <a:cxnLst/>
              <a:rect l="l" t="t" r="r" b="b"/>
              <a:pathLst>
                <a:path w="2108" h="2096" extrusionOk="0">
                  <a:moveTo>
                    <a:pt x="1060" y="0"/>
                  </a:moveTo>
                  <a:cubicBezTo>
                    <a:pt x="476" y="0"/>
                    <a:pt x="0" y="477"/>
                    <a:pt x="0" y="1048"/>
                  </a:cubicBezTo>
                  <a:cubicBezTo>
                    <a:pt x="0" y="1632"/>
                    <a:pt x="476" y="2096"/>
                    <a:pt x="1060" y="2096"/>
                  </a:cubicBezTo>
                  <a:cubicBezTo>
                    <a:pt x="1631" y="2096"/>
                    <a:pt x="2108" y="1632"/>
                    <a:pt x="2108" y="1048"/>
                  </a:cubicBezTo>
                  <a:cubicBezTo>
                    <a:pt x="2108" y="477"/>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
            <p:cNvSpPr/>
            <p:nvPr/>
          </p:nvSpPr>
          <p:spPr>
            <a:xfrm>
              <a:off x="4825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
            <p:cNvSpPr/>
            <p:nvPr/>
          </p:nvSpPr>
          <p:spPr>
            <a:xfrm>
              <a:off x="584000" y="1200875"/>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
            <p:cNvSpPr/>
            <p:nvPr/>
          </p:nvSpPr>
          <p:spPr>
            <a:xfrm>
              <a:off x="685500" y="1200875"/>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
            <p:cNvSpPr/>
            <p:nvPr/>
          </p:nvSpPr>
          <p:spPr>
            <a:xfrm>
              <a:off x="7873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
            <p:cNvSpPr/>
            <p:nvPr/>
          </p:nvSpPr>
          <p:spPr>
            <a:xfrm>
              <a:off x="8888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
            <p:cNvSpPr/>
            <p:nvPr/>
          </p:nvSpPr>
          <p:spPr>
            <a:xfrm>
              <a:off x="990300" y="1200875"/>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
            <p:cNvSpPr/>
            <p:nvPr/>
          </p:nvSpPr>
          <p:spPr>
            <a:xfrm>
              <a:off x="1091800" y="1200875"/>
              <a:ext cx="52700" cy="52400"/>
            </a:xfrm>
            <a:custGeom>
              <a:avLst/>
              <a:gdLst/>
              <a:ahLst/>
              <a:cxnLst/>
              <a:rect l="l" t="t" r="r" b="b"/>
              <a:pathLst>
                <a:path w="2108" h="2096" extrusionOk="0">
                  <a:moveTo>
                    <a:pt x="1060" y="0"/>
                  </a:moveTo>
                  <a:cubicBezTo>
                    <a:pt x="476" y="0"/>
                    <a:pt x="0" y="477"/>
                    <a:pt x="0" y="1048"/>
                  </a:cubicBezTo>
                  <a:cubicBezTo>
                    <a:pt x="0" y="1632"/>
                    <a:pt x="476" y="2096"/>
                    <a:pt x="1060" y="2096"/>
                  </a:cubicBezTo>
                  <a:cubicBezTo>
                    <a:pt x="1631" y="2096"/>
                    <a:pt x="2108" y="1632"/>
                    <a:pt x="2108" y="1048"/>
                  </a:cubicBezTo>
                  <a:cubicBezTo>
                    <a:pt x="2108" y="477"/>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
            <p:cNvSpPr/>
            <p:nvPr/>
          </p:nvSpPr>
          <p:spPr>
            <a:xfrm>
              <a:off x="11936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
            <p:cNvSpPr/>
            <p:nvPr/>
          </p:nvSpPr>
          <p:spPr>
            <a:xfrm>
              <a:off x="12951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
            <p:cNvSpPr/>
            <p:nvPr/>
          </p:nvSpPr>
          <p:spPr>
            <a:xfrm>
              <a:off x="1396600" y="1200875"/>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
            <p:cNvSpPr/>
            <p:nvPr/>
          </p:nvSpPr>
          <p:spPr>
            <a:xfrm>
              <a:off x="14984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
            <p:cNvSpPr/>
            <p:nvPr/>
          </p:nvSpPr>
          <p:spPr>
            <a:xfrm>
              <a:off x="15999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
            <p:cNvSpPr/>
            <p:nvPr/>
          </p:nvSpPr>
          <p:spPr>
            <a:xfrm>
              <a:off x="17014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
            <p:cNvSpPr/>
            <p:nvPr/>
          </p:nvSpPr>
          <p:spPr>
            <a:xfrm>
              <a:off x="1802900" y="1200875"/>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
            <p:cNvSpPr/>
            <p:nvPr/>
          </p:nvSpPr>
          <p:spPr>
            <a:xfrm>
              <a:off x="1904400" y="1200875"/>
              <a:ext cx="52700" cy="52400"/>
            </a:xfrm>
            <a:custGeom>
              <a:avLst/>
              <a:gdLst/>
              <a:ahLst/>
              <a:cxnLst/>
              <a:rect l="l" t="t" r="r" b="b"/>
              <a:pathLst>
                <a:path w="2108" h="2096" extrusionOk="0">
                  <a:moveTo>
                    <a:pt x="1060" y="0"/>
                  </a:moveTo>
                  <a:cubicBezTo>
                    <a:pt x="476" y="0"/>
                    <a:pt x="0" y="477"/>
                    <a:pt x="0" y="1048"/>
                  </a:cubicBezTo>
                  <a:cubicBezTo>
                    <a:pt x="0" y="1632"/>
                    <a:pt x="476" y="2096"/>
                    <a:pt x="1060" y="2096"/>
                  </a:cubicBezTo>
                  <a:cubicBezTo>
                    <a:pt x="1631" y="2096"/>
                    <a:pt x="2108" y="1632"/>
                    <a:pt x="2108" y="1048"/>
                  </a:cubicBezTo>
                  <a:cubicBezTo>
                    <a:pt x="2108" y="477"/>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
            <p:cNvSpPr/>
            <p:nvPr/>
          </p:nvSpPr>
          <p:spPr>
            <a:xfrm>
              <a:off x="20062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
            <p:cNvSpPr/>
            <p:nvPr/>
          </p:nvSpPr>
          <p:spPr>
            <a:xfrm>
              <a:off x="21077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
            <p:cNvSpPr/>
            <p:nvPr/>
          </p:nvSpPr>
          <p:spPr>
            <a:xfrm>
              <a:off x="2209200" y="1200875"/>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
            <p:cNvSpPr/>
            <p:nvPr/>
          </p:nvSpPr>
          <p:spPr>
            <a:xfrm>
              <a:off x="23110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
            <p:cNvSpPr/>
            <p:nvPr/>
          </p:nvSpPr>
          <p:spPr>
            <a:xfrm>
              <a:off x="24125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
            <p:cNvSpPr/>
            <p:nvPr/>
          </p:nvSpPr>
          <p:spPr>
            <a:xfrm>
              <a:off x="2514000" y="1200875"/>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
            <p:cNvSpPr/>
            <p:nvPr/>
          </p:nvSpPr>
          <p:spPr>
            <a:xfrm>
              <a:off x="2615500" y="1200875"/>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
            <p:cNvSpPr/>
            <p:nvPr/>
          </p:nvSpPr>
          <p:spPr>
            <a:xfrm>
              <a:off x="27173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
            <p:cNvSpPr/>
            <p:nvPr/>
          </p:nvSpPr>
          <p:spPr>
            <a:xfrm>
              <a:off x="28188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
            <p:cNvSpPr/>
            <p:nvPr/>
          </p:nvSpPr>
          <p:spPr>
            <a:xfrm>
              <a:off x="2920300" y="1200875"/>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
            <p:cNvSpPr/>
            <p:nvPr/>
          </p:nvSpPr>
          <p:spPr>
            <a:xfrm>
              <a:off x="3021800" y="1200875"/>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
            <p:cNvSpPr/>
            <p:nvPr/>
          </p:nvSpPr>
          <p:spPr>
            <a:xfrm>
              <a:off x="31236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
            <p:cNvSpPr/>
            <p:nvPr/>
          </p:nvSpPr>
          <p:spPr>
            <a:xfrm>
              <a:off x="32251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
            <p:cNvSpPr/>
            <p:nvPr/>
          </p:nvSpPr>
          <p:spPr>
            <a:xfrm>
              <a:off x="3326600" y="1200875"/>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
            <p:cNvSpPr/>
            <p:nvPr/>
          </p:nvSpPr>
          <p:spPr>
            <a:xfrm>
              <a:off x="34284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
            <p:cNvSpPr/>
            <p:nvPr/>
          </p:nvSpPr>
          <p:spPr>
            <a:xfrm>
              <a:off x="35299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
            <p:cNvSpPr/>
            <p:nvPr/>
          </p:nvSpPr>
          <p:spPr>
            <a:xfrm>
              <a:off x="36314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
            <p:cNvSpPr/>
            <p:nvPr/>
          </p:nvSpPr>
          <p:spPr>
            <a:xfrm>
              <a:off x="3732900" y="1200875"/>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
            <p:cNvSpPr/>
            <p:nvPr/>
          </p:nvSpPr>
          <p:spPr>
            <a:xfrm>
              <a:off x="38347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
            <p:cNvSpPr/>
            <p:nvPr/>
          </p:nvSpPr>
          <p:spPr>
            <a:xfrm>
              <a:off x="39362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
            <p:cNvSpPr/>
            <p:nvPr/>
          </p:nvSpPr>
          <p:spPr>
            <a:xfrm>
              <a:off x="40377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
            <p:cNvSpPr/>
            <p:nvPr/>
          </p:nvSpPr>
          <p:spPr>
            <a:xfrm>
              <a:off x="4139200" y="1200875"/>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
            <p:cNvSpPr/>
            <p:nvPr/>
          </p:nvSpPr>
          <p:spPr>
            <a:xfrm>
              <a:off x="4240700" y="1200875"/>
              <a:ext cx="52700" cy="52400"/>
            </a:xfrm>
            <a:custGeom>
              <a:avLst/>
              <a:gdLst/>
              <a:ahLst/>
              <a:cxnLst/>
              <a:rect l="l" t="t" r="r" b="b"/>
              <a:pathLst>
                <a:path w="2108" h="2096" extrusionOk="0">
                  <a:moveTo>
                    <a:pt x="1060" y="0"/>
                  </a:moveTo>
                  <a:cubicBezTo>
                    <a:pt x="477" y="0"/>
                    <a:pt x="0" y="477"/>
                    <a:pt x="0" y="1048"/>
                  </a:cubicBezTo>
                  <a:cubicBezTo>
                    <a:pt x="0" y="1632"/>
                    <a:pt x="477" y="2096"/>
                    <a:pt x="1060" y="2096"/>
                  </a:cubicBezTo>
                  <a:cubicBezTo>
                    <a:pt x="1632" y="2096"/>
                    <a:pt x="2108" y="1632"/>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
            <p:cNvSpPr/>
            <p:nvPr/>
          </p:nvSpPr>
          <p:spPr>
            <a:xfrm>
              <a:off x="43425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
            <p:cNvSpPr/>
            <p:nvPr/>
          </p:nvSpPr>
          <p:spPr>
            <a:xfrm>
              <a:off x="4444000" y="1200875"/>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
            <p:cNvSpPr/>
            <p:nvPr/>
          </p:nvSpPr>
          <p:spPr>
            <a:xfrm>
              <a:off x="4545500" y="1200875"/>
              <a:ext cx="52700" cy="52400"/>
            </a:xfrm>
            <a:custGeom>
              <a:avLst/>
              <a:gdLst/>
              <a:ahLst/>
              <a:cxnLst/>
              <a:rect l="l" t="t" r="r" b="b"/>
              <a:pathLst>
                <a:path w="2108" h="2096" extrusionOk="0">
                  <a:moveTo>
                    <a:pt x="1060" y="0"/>
                  </a:moveTo>
                  <a:cubicBezTo>
                    <a:pt x="477" y="0"/>
                    <a:pt x="0" y="477"/>
                    <a:pt x="0" y="1048"/>
                  </a:cubicBezTo>
                  <a:cubicBezTo>
                    <a:pt x="0" y="1632"/>
                    <a:pt x="477" y="2096"/>
                    <a:pt x="1060" y="2096"/>
                  </a:cubicBezTo>
                  <a:cubicBezTo>
                    <a:pt x="1632" y="2096"/>
                    <a:pt x="2108" y="1632"/>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
            <p:cNvSpPr/>
            <p:nvPr/>
          </p:nvSpPr>
          <p:spPr>
            <a:xfrm>
              <a:off x="46473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
            <p:cNvSpPr/>
            <p:nvPr/>
          </p:nvSpPr>
          <p:spPr>
            <a:xfrm>
              <a:off x="47488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
            <p:cNvSpPr/>
            <p:nvPr/>
          </p:nvSpPr>
          <p:spPr>
            <a:xfrm>
              <a:off x="4850300" y="1200875"/>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
            <p:cNvSpPr/>
            <p:nvPr/>
          </p:nvSpPr>
          <p:spPr>
            <a:xfrm>
              <a:off x="4951800" y="1200875"/>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2" y="2096"/>
                    <a:pt x="2108" y="1632"/>
                    <a:pt x="2108" y="1048"/>
                  </a:cubicBezTo>
                  <a:cubicBezTo>
                    <a:pt x="2108"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
            <p:cNvSpPr/>
            <p:nvPr/>
          </p:nvSpPr>
          <p:spPr>
            <a:xfrm>
              <a:off x="50536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
            <p:cNvSpPr/>
            <p:nvPr/>
          </p:nvSpPr>
          <p:spPr>
            <a:xfrm>
              <a:off x="51551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
            <p:cNvSpPr/>
            <p:nvPr/>
          </p:nvSpPr>
          <p:spPr>
            <a:xfrm>
              <a:off x="5256600" y="1200875"/>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
            <p:cNvSpPr/>
            <p:nvPr/>
          </p:nvSpPr>
          <p:spPr>
            <a:xfrm>
              <a:off x="53584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
            <p:cNvSpPr/>
            <p:nvPr/>
          </p:nvSpPr>
          <p:spPr>
            <a:xfrm>
              <a:off x="54599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
            <p:cNvSpPr/>
            <p:nvPr/>
          </p:nvSpPr>
          <p:spPr>
            <a:xfrm>
              <a:off x="55614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
            <p:cNvSpPr/>
            <p:nvPr/>
          </p:nvSpPr>
          <p:spPr>
            <a:xfrm>
              <a:off x="5662900" y="1200875"/>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
            <p:cNvSpPr/>
            <p:nvPr/>
          </p:nvSpPr>
          <p:spPr>
            <a:xfrm>
              <a:off x="5764400" y="1200875"/>
              <a:ext cx="52700" cy="52400"/>
            </a:xfrm>
            <a:custGeom>
              <a:avLst/>
              <a:gdLst/>
              <a:ahLst/>
              <a:cxnLst/>
              <a:rect l="l" t="t" r="r" b="b"/>
              <a:pathLst>
                <a:path w="2108" h="2096" extrusionOk="0">
                  <a:moveTo>
                    <a:pt x="1060" y="0"/>
                  </a:moveTo>
                  <a:cubicBezTo>
                    <a:pt x="477" y="0"/>
                    <a:pt x="0" y="477"/>
                    <a:pt x="0" y="1048"/>
                  </a:cubicBezTo>
                  <a:cubicBezTo>
                    <a:pt x="0" y="1632"/>
                    <a:pt x="477" y="2096"/>
                    <a:pt x="1060" y="2096"/>
                  </a:cubicBezTo>
                  <a:cubicBezTo>
                    <a:pt x="1632" y="2096"/>
                    <a:pt x="2108" y="1632"/>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
            <p:cNvSpPr/>
            <p:nvPr/>
          </p:nvSpPr>
          <p:spPr>
            <a:xfrm>
              <a:off x="58662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
            <p:cNvSpPr/>
            <p:nvPr/>
          </p:nvSpPr>
          <p:spPr>
            <a:xfrm>
              <a:off x="59677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
            <p:cNvSpPr/>
            <p:nvPr/>
          </p:nvSpPr>
          <p:spPr>
            <a:xfrm>
              <a:off x="6069200" y="1200875"/>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2" y="2096"/>
                    <a:pt x="2108" y="1632"/>
                    <a:pt x="2108" y="1048"/>
                  </a:cubicBezTo>
                  <a:cubicBezTo>
                    <a:pt x="2108"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
            <p:cNvSpPr/>
            <p:nvPr/>
          </p:nvSpPr>
          <p:spPr>
            <a:xfrm>
              <a:off x="61710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
            <p:cNvSpPr/>
            <p:nvPr/>
          </p:nvSpPr>
          <p:spPr>
            <a:xfrm>
              <a:off x="62725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
            <p:cNvSpPr/>
            <p:nvPr/>
          </p:nvSpPr>
          <p:spPr>
            <a:xfrm>
              <a:off x="6374000" y="1200875"/>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
            <p:cNvSpPr/>
            <p:nvPr/>
          </p:nvSpPr>
          <p:spPr>
            <a:xfrm>
              <a:off x="6475500" y="1200875"/>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2" y="2096"/>
                    <a:pt x="2108" y="1632"/>
                    <a:pt x="2108" y="1048"/>
                  </a:cubicBezTo>
                  <a:cubicBezTo>
                    <a:pt x="2108"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
            <p:cNvSpPr/>
            <p:nvPr/>
          </p:nvSpPr>
          <p:spPr>
            <a:xfrm>
              <a:off x="65773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
            <p:cNvSpPr/>
            <p:nvPr/>
          </p:nvSpPr>
          <p:spPr>
            <a:xfrm>
              <a:off x="66788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
            <p:cNvSpPr/>
            <p:nvPr/>
          </p:nvSpPr>
          <p:spPr>
            <a:xfrm>
              <a:off x="6780300" y="1200875"/>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
            <p:cNvSpPr/>
            <p:nvPr/>
          </p:nvSpPr>
          <p:spPr>
            <a:xfrm>
              <a:off x="6881800" y="1200875"/>
              <a:ext cx="52700" cy="52400"/>
            </a:xfrm>
            <a:custGeom>
              <a:avLst/>
              <a:gdLst/>
              <a:ahLst/>
              <a:cxnLst/>
              <a:rect l="l" t="t" r="r" b="b"/>
              <a:pathLst>
                <a:path w="2108" h="2096" extrusionOk="0">
                  <a:moveTo>
                    <a:pt x="1060" y="0"/>
                  </a:moveTo>
                  <a:cubicBezTo>
                    <a:pt x="477" y="0"/>
                    <a:pt x="1" y="477"/>
                    <a:pt x="1" y="1048"/>
                  </a:cubicBezTo>
                  <a:cubicBezTo>
                    <a:pt x="1" y="1632"/>
                    <a:pt x="477" y="2096"/>
                    <a:pt x="1060" y="2096"/>
                  </a:cubicBezTo>
                  <a:cubicBezTo>
                    <a:pt x="1632" y="2096"/>
                    <a:pt x="2108" y="1632"/>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
            <p:cNvSpPr/>
            <p:nvPr/>
          </p:nvSpPr>
          <p:spPr>
            <a:xfrm>
              <a:off x="69836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
            <p:cNvSpPr/>
            <p:nvPr/>
          </p:nvSpPr>
          <p:spPr>
            <a:xfrm>
              <a:off x="70851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
            <p:cNvSpPr/>
            <p:nvPr/>
          </p:nvSpPr>
          <p:spPr>
            <a:xfrm>
              <a:off x="7186600" y="1200875"/>
              <a:ext cx="52400" cy="52400"/>
            </a:xfrm>
            <a:custGeom>
              <a:avLst/>
              <a:gdLst/>
              <a:ahLst/>
              <a:cxnLst/>
              <a:rect l="l" t="t" r="r" b="b"/>
              <a:pathLst>
                <a:path w="2096" h="2096" extrusionOk="0">
                  <a:moveTo>
                    <a:pt x="1048" y="0"/>
                  </a:moveTo>
                  <a:cubicBezTo>
                    <a:pt x="477" y="0"/>
                    <a:pt x="1" y="477"/>
                    <a:pt x="1" y="1048"/>
                  </a:cubicBezTo>
                  <a:cubicBezTo>
                    <a:pt x="1"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
            <p:cNvSpPr/>
            <p:nvPr/>
          </p:nvSpPr>
          <p:spPr>
            <a:xfrm>
              <a:off x="72884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
            <p:cNvSpPr/>
            <p:nvPr/>
          </p:nvSpPr>
          <p:spPr>
            <a:xfrm>
              <a:off x="279200" y="1355950"/>
              <a:ext cx="52700" cy="52700"/>
            </a:xfrm>
            <a:custGeom>
              <a:avLst/>
              <a:gdLst/>
              <a:ahLst/>
              <a:cxnLst/>
              <a:rect l="l" t="t" r="r" b="b"/>
              <a:pathLst>
                <a:path w="2108" h="2108" extrusionOk="0">
                  <a:moveTo>
                    <a:pt x="1048" y="1"/>
                  </a:moveTo>
                  <a:cubicBezTo>
                    <a:pt x="476" y="1"/>
                    <a:pt x="0" y="477"/>
                    <a:pt x="0" y="1060"/>
                  </a:cubicBezTo>
                  <a:cubicBezTo>
                    <a:pt x="0" y="1632"/>
                    <a:pt x="476" y="2108"/>
                    <a:pt x="1048" y="2108"/>
                  </a:cubicBezTo>
                  <a:cubicBezTo>
                    <a:pt x="1631" y="2108"/>
                    <a:pt x="2107" y="1632"/>
                    <a:pt x="2107" y="1060"/>
                  </a:cubicBezTo>
                  <a:cubicBezTo>
                    <a:pt x="2107"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
            <p:cNvSpPr/>
            <p:nvPr/>
          </p:nvSpPr>
          <p:spPr>
            <a:xfrm>
              <a:off x="380700" y="1355950"/>
              <a:ext cx="52700" cy="52700"/>
            </a:xfrm>
            <a:custGeom>
              <a:avLst/>
              <a:gdLst/>
              <a:ahLst/>
              <a:cxnLst/>
              <a:rect l="l" t="t" r="r" b="b"/>
              <a:pathLst>
                <a:path w="2108" h="2108" extrusionOk="0">
                  <a:moveTo>
                    <a:pt x="1060" y="1"/>
                  </a:moveTo>
                  <a:cubicBezTo>
                    <a:pt x="476" y="1"/>
                    <a:pt x="0" y="477"/>
                    <a:pt x="0" y="1060"/>
                  </a:cubicBezTo>
                  <a:cubicBezTo>
                    <a:pt x="0" y="1632"/>
                    <a:pt x="476" y="2108"/>
                    <a:pt x="1060" y="2108"/>
                  </a:cubicBezTo>
                  <a:cubicBezTo>
                    <a:pt x="1631" y="2108"/>
                    <a:pt x="2108" y="1632"/>
                    <a:pt x="2108" y="1060"/>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
            <p:cNvSpPr/>
            <p:nvPr/>
          </p:nvSpPr>
          <p:spPr>
            <a:xfrm>
              <a:off x="4825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
            <p:cNvSpPr/>
            <p:nvPr/>
          </p:nvSpPr>
          <p:spPr>
            <a:xfrm>
              <a:off x="584000" y="1355950"/>
              <a:ext cx="52400" cy="52700"/>
            </a:xfrm>
            <a:custGeom>
              <a:avLst/>
              <a:gdLst/>
              <a:ahLst/>
              <a:cxnLst/>
              <a:rect l="l" t="t" r="r" b="b"/>
              <a:pathLst>
                <a:path w="2096" h="2108"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
            <p:cNvSpPr/>
            <p:nvPr/>
          </p:nvSpPr>
          <p:spPr>
            <a:xfrm>
              <a:off x="685500" y="1355950"/>
              <a:ext cx="52700" cy="52700"/>
            </a:xfrm>
            <a:custGeom>
              <a:avLst/>
              <a:gdLst/>
              <a:ahLst/>
              <a:cxnLst/>
              <a:rect l="l" t="t" r="r" b="b"/>
              <a:pathLst>
                <a:path w="2108" h="2108" extrusionOk="0">
                  <a:moveTo>
                    <a:pt x="1048" y="1"/>
                  </a:moveTo>
                  <a:cubicBezTo>
                    <a:pt x="476" y="1"/>
                    <a:pt x="0" y="477"/>
                    <a:pt x="0" y="1060"/>
                  </a:cubicBezTo>
                  <a:cubicBezTo>
                    <a:pt x="0" y="1632"/>
                    <a:pt x="476"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
            <p:cNvSpPr/>
            <p:nvPr/>
          </p:nvSpPr>
          <p:spPr>
            <a:xfrm>
              <a:off x="7873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
            <p:cNvSpPr/>
            <p:nvPr/>
          </p:nvSpPr>
          <p:spPr>
            <a:xfrm>
              <a:off x="8888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
            <p:cNvSpPr/>
            <p:nvPr/>
          </p:nvSpPr>
          <p:spPr>
            <a:xfrm>
              <a:off x="990300" y="1355950"/>
              <a:ext cx="52400" cy="52700"/>
            </a:xfrm>
            <a:custGeom>
              <a:avLst/>
              <a:gdLst/>
              <a:ahLst/>
              <a:cxnLst/>
              <a:rect l="l" t="t" r="r" b="b"/>
              <a:pathLst>
                <a:path w="2096" h="2108"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
            <p:cNvSpPr/>
            <p:nvPr/>
          </p:nvSpPr>
          <p:spPr>
            <a:xfrm>
              <a:off x="1091800" y="1355950"/>
              <a:ext cx="52700" cy="52700"/>
            </a:xfrm>
            <a:custGeom>
              <a:avLst/>
              <a:gdLst/>
              <a:ahLst/>
              <a:cxnLst/>
              <a:rect l="l" t="t" r="r" b="b"/>
              <a:pathLst>
                <a:path w="2108" h="2108" extrusionOk="0">
                  <a:moveTo>
                    <a:pt x="1060" y="1"/>
                  </a:moveTo>
                  <a:cubicBezTo>
                    <a:pt x="476" y="1"/>
                    <a:pt x="0" y="477"/>
                    <a:pt x="0" y="1060"/>
                  </a:cubicBezTo>
                  <a:cubicBezTo>
                    <a:pt x="0" y="1632"/>
                    <a:pt x="476" y="2108"/>
                    <a:pt x="1060" y="2108"/>
                  </a:cubicBezTo>
                  <a:cubicBezTo>
                    <a:pt x="1631" y="2108"/>
                    <a:pt x="2108" y="1632"/>
                    <a:pt x="2108" y="1060"/>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
            <p:cNvSpPr/>
            <p:nvPr/>
          </p:nvSpPr>
          <p:spPr>
            <a:xfrm>
              <a:off x="11936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
            <p:cNvSpPr/>
            <p:nvPr/>
          </p:nvSpPr>
          <p:spPr>
            <a:xfrm>
              <a:off x="12951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
            <p:cNvSpPr/>
            <p:nvPr/>
          </p:nvSpPr>
          <p:spPr>
            <a:xfrm>
              <a:off x="1396600" y="1355950"/>
              <a:ext cx="52400" cy="52700"/>
            </a:xfrm>
            <a:custGeom>
              <a:avLst/>
              <a:gdLst/>
              <a:ahLst/>
              <a:cxnLst/>
              <a:rect l="l" t="t" r="r" b="b"/>
              <a:pathLst>
                <a:path w="2096" h="2108"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
            <p:cNvSpPr/>
            <p:nvPr/>
          </p:nvSpPr>
          <p:spPr>
            <a:xfrm>
              <a:off x="14984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
            <p:cNvSpPr/>
            <p:nvPr/>
          </p:nvSpPr>
          <p:spPr>
            <a:xfrm>
              <a:off x="15999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
            <p:cNvSpPr/>
            <p:nvPr/>
          </p:nvSpPr>
          <p:spPr>
            <a:xfrm>
              <a:off x="17014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
            <p:cNvSpPr/>
            <p:nvPr/>
          </p:nvSpPr>
          <p:spPr>
            <a:xfrm>
              <a:off x="1802900" y="1355950"/>
              <a:ext cx="52700" cy="52700"/>
            </a:xfrm>
            <a:custGeom>
              <a:avLst/>
              <a:gdLst/>
              <a:ahLst/>
              <a:cxnLst/>
              <a:rect l="l" t="t" r="r" b="b"/>
              <a:pathLst>
                <a:path w="2108" h="2108" extrusionOk="0">
                  <a:moveTo>
                    <a:pt x="1048" y="1"/>
                  </a:moveTo>
                  <a:cubicBezTo>
                    <a:pt x="476" y="1"/>
                    <a:pt x="0" y="477"/>
                    <a:pt x="0" y="1060"/>
                  </a:cubicBezTo>
                  <a:cubicBezTo>
                    <a:pt x="0" y="1632"/>
                    <a:pt x="476"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
            <p:cNvSpPr/>
            <p:nvPr/>
          </p:nvSpPr>
          <p:spPr>
            <a:xfrm>
              <a:off x="1904400" y="1355950"/>
              <a:ext cx="52700" cy="52700"/>
            </a:xfrm>
            <a:custGeom>
              <a:avLst/>
              <a:gdLst/>
              <a:ahLst/>
              <a:cxnLst/>
              <a:rect l="l" t="t" r="r" b="b"/>
              <a:pathLst>
                <a:path w="2108" h="2108" extrusionOk="0">
                  <a:moveTo>
                    <a:pt x="1060" y="1"/>
                  </a:moveTo>
                  <a:cubicBezTo>
                    <a:pt x="476" y="1"/>
                    <a:pt x="0" y="477"/>
                    <a:pt x="0" y="1060"/>
                  </a:cubicBezTo>
                  <a:cubicBezTo>
                    <a:pt x="0" y="1632"/>
                    <a:pt x="476" y="2108"/>
                    <a:pt x="1060" y="2108"/>
                  </a:cubicBezTo>
                  <a:cubicBezTo>
                    <a:pt x="1631" y="2108"/>
                    <a:pt x="2108" y="1632"/>
                    <a:pt x="2108" y="1060"/>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
            <p:cNvSpPr/>
            <p:nvPr/>
          </p:nvSpPr>
          <p:spPr>
            <a:xfrm>
              <a:off x="20062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
            <p:cNvSpPr/>
            <p:nvPr/>
          </p:nvSpPr>
          <p:spPr>
            <a:xfrm>
              <a:off x="21077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
            <p:cNvSpPr/>
            <p:nvPr/>
          </p:nvSpPr>
          <p:spPr>
            <a:xfrm>
              <a:off x="2209200" y="1355950"/>
              <a:ext cx="52700" cy="52700"/>
            </a:xfrm>
            <a:custGeom>
              <a:avLst/>
              <a:gdLst/>
              <a:ahLst/>
              <a:cxnLst/>
              <a:rect l="l" t="t" r="r" b="b"/>
              <a:pathLst>
                <a:path w="2108" h="2108" extrusionOk="0">
                  <a:moveTo>
                    <a:pt x="1048" y="1"/>
                  </a:moveTo>
                  <a:cubicBezTo>
                    <a:pt x="476" y="1"/>
                    <a:pt x="0" y="477"/>
                    <a:pt x="0" y="1060"/>
                  </a:cubicBezTo>
                  <a:cubicBezTo>
                    <a:pt x="0" y="1632"/>
                    <a:pt x="476"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
            <p:cNvSpPr/>
            <p:nvPr/>
          </p:nvSpPr>
          <p:spPr>
            <a:xfrm>
              <a:off x="23110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
            <p:cNvSpPr/>
            <p:nvPr/>
          </p:nvSpPr>
          <p:spPr>
            <a:xfrm>
              <a:off x="24125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
            <p:cNvSpPr/>
            <p:nvPr/>
          </p:nvSpPr>
          <p:spPr>
            <a:xfrm>
              <a:off x="2514000" y="1355950"/>
              <a:ext cx="52400" cy="52700"/>
            </a:xfrm>
            <a:custGeom>
              <a:avLst/>
              <a:gdLst/>
              <a:ahLst/>
              <a:cxnLst/>
              <a:rect l="l" t="t" r="r" b="b"/>
              <a:pathLst>
                <a:path w="2096" h="2108"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
            <p:cNvSpPr/>
            <p:nvPr/>
          </p:nvSpPr>
          <p:spPr>
            <a:xfrm>
              <a:off x="2615500" y="1355950"/>
              <a:ext cx="52700" cy="52700"/>
            </a:xfrm>
            <a:custGeom>
              <a:avLst/>
              <a:gdLst/>
              <a:ahLst/>
              <a:cxnLst/>
              <a:rect l="l" t="t" r="r" b="b"/>
              <a:pathLst>
                <a:path w="2108" h="2108" extrusionOk="0">
                  <a:moveTo>
                    <a:pt x="1048" y="1"/>
                  </a:moveTo>
                  <a:cubicBezTo>
                    <a:pt x="476" y="1"/>
                    <a:pt x="0" y="477"/>
                    <a:pt x="0" y="1060"/>
                  </a:cubicBezTo>
                  <a:cubicBezTo>
                    <a:pt x="0" y="1632"/>
                    <a:pt x="476"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
            <p:cNvSpPr/>
            <p:nvPr/>
          </p:nvSpPr>
          <p:spPr>
            <a:xfrm>
              <a:off x="27173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
            <p:cNvSpPr/>
            <p:nvPr/>
          </p:nvSpPr>
          <p:spPr>
            <a:xfrm>
              <a:off x="28188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
            <p:cNvSpPr/>
            <p:nvPr/>
          </p:nvSpPr>
          <p:spPr>
            <a:xfrm>
              <a:off x="2920300" y="1355950"/>
              <a:ext cx="52400" cy="52700"/>
            </a:xfrm>
            <a:custGeom>
              <a:avLst/>
              <a:gdLst/>
              <a:ahLst/>
              <a:cxnLst/>
              <a:rect l="l" t="t" r="r" b="b"/>
              <a:pathLst>
                <a:path w="2096" h="2108"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
            <p:cNvSpPr/>
            <p:nvPr/>
          </p:nvSpPr>
          <p:spPr>
            <a:xfrm>
              <a:off x="3021800" y="1355950"/>
              <a:ext cx="52700" cy="52700"/>
            </a:xfrm>
            <a:custGeom>
              <a:avLst/>
              <a:gdLst/>
              <a:ahLst/>
              <a:cxnLst/>
              <a:rect l="l" t="t" r="r" b="b"/>
              <a:pathLst>
                <a:path w="2108" h="2108" extrusionOk="0">
                  <a:moveTo>
                    <a:pt x="1048" y="1"/>
                  </a:moveTo>
                  <a:cubicBezTo>
                    <a:pt x="477" y="1"/>
                    <a:pt x="0" y="477"/>
                    <a:pt x="0" y="1060"/>
                  </a:cubicBezTo>
                  <a:cubicBezTo>
                    <a:pt x="0" y="1632"/>
                    <a:pt x="477"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
            <p:cNvSpPr/>
            <p:nvPr/>
          </p:nvSpPr>
          <p:spPr>
            <a:xfrm>
              <a:off x="31236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
            <p:cNvSpPr/>
            <p:nvPr/>
          </p:nvSpPr>
          <p:spPr>
            <a:xfrm>
              <a:off x="32251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
            <p:cNvSpPr/>
            <p:nvPr/>
          </p:nvSpPr>
          <p:spPr>
            <a:xfrm>
              <a:off x="3326600" y="1355950"/>
              <a:ext cx="52700" cy="52700"/>
            </a:xfrm>
            <a:custGeom>
              <a:avLst/>
              <a:gdLst/>
              <a:ahLst/>
              <a:cxnLst/>
              <a:rect l="l" t="t" r="r" b="b"/>
              <a:pathLst>
                <a:path w="2108" h="2108" extrusionOk="0">
                  <a:moveTo>
                    <a:pt x="1048" y="1"/>
                  </a:moveTo>
                  <a:cubicBezTo>
                    <a:pt x="477" y="1"/>
                    <a:pt x="0" y="477"/>
                    <a:pt x="0" y="1060"/>
                  </a:cubicBezTo>
                  <a:cubicBezTo>
                    <a:pt x="0" y="1632"/>
                    <a:pt x="477"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
            <p:cNvSpPr/>
            <p:nvPr/>
          </p:nvSpPr>
          <p:spPr>
            <a:xfrm>
              <a:off x="34284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
            <p:cNvSpPr/>
            <p:nvPr/>
          </p:nvSpPr>
          <p:spPr>
            <a:xfrm>
              <a:off x="35299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
            <p:cNvSpPr/>
            <p:nvPr/>
          </p:nvSpPr>
          <p:spPr>
            <a:xfrm>
              <a:off x="36314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
            <p:cNvSpPr/>
            <p:nvPr/>
          </p:nvSpPr>
          <p:spPr>
            <a:xfrm>
              <a:off x="3732900" y="1355950"/>
              <a:ext cx="52400" cy="52700"/>
            </a:xfrm>
            <a:custGeom>
              <a:avLst/>
              <a:gdLst/>
              <a:ahLst/>
              <a:cxnLst/>
              <a:rect l="l" t="t" r="r" b="b"/>
              <a:pathLst>
                <a:path w="2096" h="2108" extrusionOk="0">
                  <a:moveTo>
                    <a:pt x="1048" y="1"/>
                  </a:moveTo>
                  <a:cubicBezTo>
                    <a:pt x="477" y="1"/>
                    <a:pt x="0" y="477"/>
                    <a:pt x="0" y="1060"/>
                  </a:cubicBezTo>
                  <a:cubicBezTo>
                    <a:pt x="0" y="1632"/>
                    <a:pt x="477"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
            <p:cNvSpPr/>
            <p:nvPr/>
          </p:nvSpPr>
          <p:spPr>
            <a:xfrm>
              <a:off x="38347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
            <p:cNvSpPr/>
            <p:nvPr/>
          </p:nvSpPr>
          <p:spPr>
            <a:xfrm>
              <a:off x="39362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
            <p:cNvSpPr/>
            <p:nvPr/>
          </p:nvSpPr>
          <p:spPr>
            <a:xfrm>
              <a:off x="40377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
            <p:cNvSpPr/>
            <p:nvPr/>
          </p:nvSpPr>
          <p:spPr>
            <a:xfrm>
              <a:off x="4139200" y="1355950"/>
              <a:ext cx="52700" cy="52700"/>
            </a:xfrm>
            <a:custGeom>
              <a:avLst/>
              <a:gdLst/>
              <a:ahLst/>
              <a:cxnLst/>
              <a:rect l="l" t="t" r="r" b="b"/>
              <a:pathLst>
                <a:path w="2108" h="2108" extrusionOk="0">
                  <a:moveTo>
                    <a:pt x="1048" y="1"/>
                  </a:moveTo>
                  <a:cubicBezTo>
                    <a:pt x="477" y="1"/>
                    <a:pt x="0" y="477"/>
                    <a:pt x="0" y="1060"/>
                  </a:cubicBezTo>
                  <a:cubicBezTo>
                    <a:pt x="0" y="1632"/>
                    <a:pt x="477"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
            <p:cNvSpPr/>
            <p:nvPr/>
          </p:nvSpPr>
          <p:spPr>
            <a:xfrm>
              <a:off x="4240700" y="1355950"/>
              <a:ext cx="52700" cy="52700"/>
            </a:xfrm>
            <a:custGeom>
              <a:avLst/>
              <a:gdLst/>
              <a:ahLst/>
              <a:cxnLst/>
              <a:rect l="l" t="t" r="r" b="b"/>
              <a:pathLst>
                <a:path w="2108" h="2108" extrusionOk="0">
                  <a:moveTo>
                    <a:pt x="1060" y="1"/>
                  </a:moveTo>
                  <a:cubicBezTo>
                    <a:pt x="477" y="1"/>
                    <a:pt x="0" y="477"/>
                    <a:pt x="0" y="1060"/>
                  </a:cubicBezTo>
                  <a:cubicBezTo>
                    <a:pt x="0" y="1632"/>
                    <a:pt x="477" y="2108"/>
                    <a:pt x="1060" y="2108"/>
                  </a:cubicBezTo>
                  <a:cubicBezTo>
                    <a:pt x="1632" y="2108"/>
                    <a:pt x="2108" y="1632"/>
                    <a:pt x="2108" y="1060"/>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
            <p:cNvSpPr/>
            <p:nvPr/>
          </p:nvSpPr>
          <p:spPr>
            <a:xfrm>
              <a:off x="43425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
            <p:cNvSpPr/>
            <p:nvPr/>
          </p:nvSpPr>
          <p:spPr>
            <a:xfrm>
              <a:off x="4444000" y="1355950"/>
              <a:ext cx="52400" cy="52700"/>
            </a:xfrm>
            <a:custGeom>
              <a:avLst/>
              <a:gdLst/>
              <a:ahLst/>
              <a:cxnLst/>
              <a:rect l="l" t="t" r="r" b="b"/>
              <a:pathLst>
                <a:path w="2096" h="2108" extrusionOk="0">
                  <a:moveTo>
                    <a:pt x="1048" y="1"/>
                  </a:moveTo>
                  <a:cubicBezTo>
                    <a:pt x="477" y="1"/>
                    <a:pt x="0" y="477"/>
                    <a:pt x="0" y="1060"/>
                  </a:cubicBezTo>
                  <a:cubicBezTo>
                    <a:pt x="0" y="1632"/>
                    <a:pt x="477"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
            <p:cNvSpPr/>
            <p:nvPr/>
          </p:nvSpPr>
          <p:spPr>
            <a:xfrm>
              <a:off x="4545500" y="1355950"/>
              <a:ext cx="52700" cy="52700"/>
            </a:xfrm>
            <a:custGeom>
              <a:avLst/>
              <a:gdLst/>
              <a:ahLst/>
              <a:cxnLst/>
              <a:rect l="l" t="t" r="r" b="b"/>
              <a:pathLst>
                <a:path w="2108" h="2108" extrusionOk="0">
                  <a:moveTo>
                    <a:pt x="1060" y="1"/>
                  </a:moveTo>
                  <a:cubicBezTo>
                    <a:pt x="477" y="1"/>
                    <a:pt x="0" y="477"/>
                    <a:pt x="0" y="1060"/>
                  </a:cubicBezTo>
                  <a:cubicBezTo>
                    <a:pt x="0" y="1632"/>
                    <a:pt x="477" y="2108"/>
                    <a:pt x="1060" y="2108"/>
                  </a:cubicBezTo>
                  <a:cubicBezTo>
                    <a:pt x="1632" y="2108"/>
                    <a:pt x="2108" y="1632"/>
                    <a:pt x="2108" y="1060"/>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
            <p:cNvSpPr/>
            <p:nvPr/>
          </p:nvSpPr>
          <p:spPr>
            <a:xfrm>
              <a:off x="46473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
            <p:cNvSpPr/>
            <p:nvPr/>
          </p:nvSpPr>
          <p:spPr>
            <a:xfrm>
              <a:off x="47488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
            <p:cNvSpPr/>
            <p:nvPr/>
          </p:nvSpPr>
          <p:spPr>
            <a:xfrm>
              <a:off x="4850300" y="1355950"/>
              <a:ext cx="52400" cy="52700"/>
            </a:xfrm>
            <a:custGeom>
              <a:avLst/>
              <a:gdLst/>
              <a:ahLst/>
              <a:cxnLst/>
              <a:rect l="l" t="t" r="r" b="b"/>
              <a:pathLst>
                <a:path w="2096" h="2108"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
            <p:cNvSpPr/>
            <p:nvPr/>
          </p:nvSpPr>
          <p:spPr>
            <a:xfrm>
              <a:off x="4951800" y="1355950"/>
              <a:ext cx="52700" cy="52700"/>
            </a:xfrm>
            <a:custGeom>
              <a:avLst/>
              <a:gdLst/>
              <a:ahLst/>
              <a:cxnLst/>
              <a:rect l="l" t="t" r="r" b="b"/>
              <a:pathLst>
                <a:path w="2108" h="2108" extrusionOk="0">
                  <a:moveTo>
                    <a:pt x="1048" y="1"/>
                  </a:moveTo>
                  <a:cubicBezTo>
                    <a:pt x="477" y="1"/>
                    <a:pt x="0" y="477"/>
                    <a:pt x="0" y="1060"/>
                  </a:cubicBezTo>
                  <a:cubicBezTo>
                    <a:pt x="0" y="1632"/>
                    <a:pt x="477" y="2108"/>
                    <a:pt x="1048" y="2108"/>
                  </a:cubicBezTo>
                  <a:cubicBezTo>
                    <a:pt x="1632" y="2108"/>
                    <a:pt x="2108" y="1632"/>
                    <a:pt x="2108" y="1060"/>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
            <p:cNvSpPr/>
            <p:nvPr/>
          </p:nvSpPr>
          <p:spPr>
            <a:xfrm>
              <a:off x="50536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
            <p:cNvSpPr/>
            <p:nvPr/>
          </p:nvSpPr>
          <p:spPr>
            <a:xfrm>
              <a:off x="51551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
            <p:cNvSpPr/>
            <p:nvPr/>
          </p:nvSpPr>
          <p:spPr>
            <a:xfrm>
              <a:off x="5256600" y="1355950"/>
              <a:ext cx="52400" cy="52700"/>
            </a:xfrm>
            <a:custGeom>
              <a:avLst/>
              <a:gdLst/>
              <a:ahLst/>
              <a:cxnLst/>
              <a:rect l="l" t="t" r="r" b="b"/>
              <a:pathLst>
                <a:path w="2096" h="2108"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
            <p:cNvSpPr/>
            <p:nvPr/>
          </p:nvSpPr>
          <p:spPr>
            <a:xfrm>
              <a:off x="53584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
            <p:cNvSpPr/>
            <p:nvPr/>
          </p:nvSpPr>
          <p:spPr>
            <a:xfrm>
              <a:off x="54599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3"/>
            <p:cNvSpPr/>
            <p:nvPr/>
          </p:nvSpPr>
          <p:spPr>
            <a:xfrm>
              <a:off x="55614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
            <p:cNvSpPr/>
            <p:nvPr/>
          </p:nvSpPr>
          <p:spPr>
            <a:xfrm>
              <a:off x="5662900" y="1355950"/>
              <a:ext cx="52400" cy="52700"/>
            </a:xfrm>
            <a:custGeom>
              <a:avLst/>
              <a:gdLst/>
              <a:ahLst/>
              <a:cxnLst/>
              <a:rect l="l" t="t" r="r" b="b"/>
              <a:pathLst>
                <a:path w="2096" h="2108"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
            <p:cNvSpPr/>
            <p:nvPr/>
          </p:nvSpPr>
          <p:spPr>
            <a:xfrm>
              <a:off x="5764400" y="1355950"/>
              <a:ext cx="52700" cy="52700"/>
            </a:xfrm>
            <a:custGeom>
              <a:avLst/>
              <a:gdLst/>
              <a:ahLst/>
              <a:cxnLst/>
              <a:rect l="l" t="t" r="r" b="b"/>
              <a:pathLst>
                <a:path w="2108" h="2108" extrusionOk="0">
                  <a:moveTo>
                    <a:pt x="1060" y="1"/>
                  </a:moveTo>
                  <a:cubicBezTo>
                    <a:pt x="477" y="1"/>
                    <a:pt x="0" y="477"/>
                    <a:pt x="0" y="1060"/>
                  </a:cubicBezTo>
                  <a:cubicBezTo>
                    <a:pt x="0" y="1632"/>
                    <a:pt x="477" y="2108"/>
                    <a:pt x="1060" y="2108"/>
                  </a:cubicBezTo>
                  <a:cubicBezTo>
                    <a:pt x="1632" y="2108"/>
                    <a:pt x="2108" y="1632"/>
                    <a:pt x="2108" y="1060"/>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
            <p:cNvSpPr/>
            <p:nvPr/>
          </p:nvSpPr>
          <p:spPr>
            <a:xfrm>
              <a:off x="58662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
            <p:cNvSpPr/>
            <p:nvPr/>
          </p:nvSpPr>
          <p:spPr>
            <a:xfrm>
              <a:off x="59677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
            <p:cNvSpPr/>
            <p:nvPr/>
          </p:nvSpPr>
          <p:spPr>
            <a:xfrm>
              <a:off x="6069200" y="1355950"/>
              <a:ext cx="52700" cy="52700"/>
            </a:xfrm>
            <a:custGeom>
              <a:avLst/>
              <a:gdLst/>
              <a:ahLst/>
              <a:cxnLst/>
              <a:rect l="l" t="t" r="r" b="b"/>
              <a:pathLst>
                <a:path w="2108" h="2108" extrusionOk="0">
                  <a:moveTo>
                    <a:pt x="1048" y="1"/>
                  </a:moveTo>
                  <a:cubicBezTo>
                    <a:pt x="477" y="1"/>
                    <a:pt x="0" y="477"/>
                    <a:pt x="0" y="1060"/>
                  </a:cubicBezTo>
                  <a:cubicBezTo>
                    <a:pt x="0" y="1632"/>
                    <a:pt x="477" y="2108"/>
                    <a:pt x="1048" y="2108"/>
                  </a:cubicBezTo>
                  <a:cubicBezTo>
                    <a:pt x="1632" y="2108"/>
                    <a:pt x="2108" y="1632"/>
                    <a:pt x="2108" y="1060"/>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
            <p:cNvSpPr/>
            <p:nvPr/>
          </p:nvSpPr>
          <p:spPr>
            <a:xfrm>
              <a:off x="61710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
            <p:cNvSpPr/>
            <p:nvPr/>
          </p:nvSpPr>
          <p:spPr>
            <a:xfrm>
              <a:off x="62725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
            <p:cNvSpPr/>
            <p:nvPr/>
          </p:nvSpPr>
          <p:spPr>
            <a:xfrm>
              <a:off x="6374000" y="1355950"/>
              <a:ext cx="52400" cy="52700"/>
            </a:xfrm>
            <a:custGeom>
              <a:avLst/>
              <a:gdLst/>
              <a:ahLst/>
              <a:cxnLst/>
              <a:rect l="l" t="t" r="r" b="b"/>
              <a:pathLst>
                <a:path w="2096" h="2108"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
            <p:cNvSpPr/>
            <p:nvPr/>
          </p:nvSpPr>
          <p:spPr>
            <a:xfrm>
              <a:off x="6475500" y="1355950"/>
              <a:ext cx="52700" cy="52700"/>
            </a:xfrm>
            <a:custGeom>
              <a:avLst/>
              <a:gdLst/>
              <a:ahLst/>
              <a:cxnLst/>
              <a:rect l="l" t="t" r="r" b="b"/>
              <a:pathLst>
                <a:path w="2108" h="2108" extrusionOk="0">
                  <a:moveTo>
                    <a:pt x="1048" y="1"/>
                  </a:moveTo>
                  <a:cubicBezTo>
                    <a:pt x="477" y="1"/>
                    <a:pt x="0" y="477"/>
                    <a:pt x="0" y="1060"/>
                  </a:cubicBezTo>
                  <a:cubicBezTo>
                    <a:pt x="0" y="1632"/>
                    <a:pt x="477" y="2108"/>
                    <a:pt x="1048" y="2108"/>
                  </a:cubicBezTo>
                  <a:cubicBezTo>
                    <a:pt x="1632" y="2108"/>
                    <a:pt x="2108" y="1632"/>
                    <a:pt x="2108" y="1060"/>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
            <p:cNvSpPr/>
            <p:nvPr/>
          </p:nvSpPr>
          <p:spPr>
            <a:xfrm>
              <a:off x="65773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
            <p:cNvSpPr/>
            <p:nvPr/>
          </p:nvSpPr>
          <p:spPr>
            <a:xfrm>
              <a:off x="66788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
            <p:cNvSpPr/>
            <p:nvPr/>
          </p:nvSpPr>
          <p:spPr>
            <a:xfrm>
              <a:off x="6780300" y="1355950"/>
              <a:ext cx="52400" cy="52700"/>
            </a:xfrm>
            <a:custGeom>
              <a:avLst/>
              <a:gdLst/>
              <a:ahLst/>
              <a:cxnLst/>
              <a:rect l="l" t="t" r="r" b="b"/>
              <a:pathLst>
                <a:path w="2096" h="2108"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
            <p:cNvSpPr/>
            <p:nvPr/>
          </p:nvSpPr>
          <p:spPr>
            <a:xfrm>
              <a:off x="6881800" y="1355950"/>
              <a:ext cx="52700" cy="52700"/>
            </a:xfrm>
            <a:custGeom>
              <a:avLst/>
              <a:gdLst/>
              <a:ahLst/>
              <a:cxnLst/>
              <a:rect l="l" t="t" r="r" b="b"/>
              <a:pathLst>
                <a:path w="2108" h="2108" extrusionOk="0">
                  <a:moveTo>
                    <a:pt x="1060" y="1"/>
                  </a:moveTo>
                  <a:cubicBezTo>
                    <a:pt x="477" y="1"/>
                    <a:pt x="1" y="477"/>
                    <a:pt x="1" y="1060"/>
                  </a:cubicBezTo>
                  <a:cubicBezTo>
                    <a:pt x="1" y="1632"/>
                    <a:pt x="477" y="2108"/>
                    <a:pt x="1060" y="2108"/>
                  </a:cubicBezTo>
                  <a:cubicBezTo>
                    <a:pt x="1632" y="2108"/>
                    <a:pt x="2108" y="1632"/>
                    <a:pt x="2108" y="1060"/>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
            <p:cNvSpPr/>
            <p:nvPr/>
          </p:nvSpPr>
          <p:spPr>
            <a:xfrm>
              <a:off x="69836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
            <p:cNvSpPr/>
            <p:nvPr/>
          </p:nvSpPr>
          <p:spPr>
            <a:xfrm>
              <a:off x="70851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
            <p:cNvSpPr/>
            <p:nvPr/>
          </p:nvSpPr>
          <p:spPr>
            <a:xfrm>
              <a:off x="7186600" y="1355950"/>
              <a:ext cx="52400" cy="52700"/>
            </a:xfrm>
            <a:custGeom>
              <a:avLst/>
              <a:gdLst/>
              <a:ahLst/>
              <a:cxnLst/>
              <a:rect l="l" t="t" r="r" b="b"/>
              <a:pathLst>
                <a:path w="2096" h="2108" extrusionOk="0">
                  <a:moveTo>
                    <a:pt x="1048" y="1"/>
                  </a:moveTo>
                  <a:cubicBezTo>
                    <a:pt x="477" y="1"/>
                    <a:pt x="1" y="477"/>
                    <a:pt x="1" y="1060"/>
                  </a:cubicBezTo>
                  <a:cubicBezTo>
                    <a:pt x="1"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
            <p:cNvSpPr/>
            <p:nvPr/>
          </p:nvSpPr>
          <p:spPr>
            <a:xfrm>
              <a:off x="72884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
            <p:cNvSpPr/>
            <p:nvPr/>
          </p:nvSpPr>
          <p:spPr>
            <a:xfrm>
              <a:off x="279200" y="1511025"/>
              <a:ext cx="52700" cy="52725"/>
            </a:xfrm>
            <a:custGeom>
              <a:avLst/>
              <a:gdLst/>
              <a:ahLst/>
              <a:cxnLst/>
              <a:rect l="l" t="t" r="r" b="b"/>
              <a:pathLst>
                <a:path w="2108" h="2109" extrusionOk="0">
                  <a:moveTo>
                    <a:pt x="1048" y="1"/>
                  </a:moveTo>
                  <a:cubicBezTo>
                    <a:pt x="476" y="1"/>
                    <a:pt x="0" y="477"/>
                    <a:pt x="0" y="1060"/>
                  </a:cubicBezTo>
                  <a:cubicBezTo>
                    <a:pt x="0" y="1632"/>
                    <a:pt x="476" y="2108"/>
                    <a:pt x="1048" y="2108"/>
                  </a:cubicBezTo>
                  <a:cubicBezTo>
                    <a:pt x="1631" y="2108"/>
                    <a:pt x="2107" y="1632"/>
                    <a:pt x="2107" y="1060"/>
                  </a:cubicBezTo>
                  <a:cubicBezTo>
                    <a:pt x="2107"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3"/>
            <p:cNvSpPr/>
            <p:nvPr/>
          </p:nvSpPr>
          <p:spPr>
            <a:xfrm>
              <a:off x="380700" y="1511025"/>
              <a:ext cx="52700" cy="52725"/>
            </a:xfrm>
            <a:custGeom>
              <a:avLst/>
              <a:gdLst/>
              <a:ahLst/>
              <a:cxnLst/>
              <a:rect l="l" t="t" r="r" b="b"/>
              <a:pathLst>
                <a:path w="2108" h="2109" extrusionOk="0">
                  <a:moveTo>
                    <a:pt x="1060" y="1"/>
                  </a:moveTo>
                  <a:cubicBezTo>
                    <a:pt x="476" y="1"/>
                    <a:pt x="0" y="477"/>
                    <a:pt x="0" y="1060"/>
                  </a:cubicBezTo>
                  <a:cubicBezTo>
                    <a:pt x="0" y="1632"/>
                    <a:pt x="476" y="2108"/>
                    <a:pt x="1060" y="2108"/>
                  </a:cubicBezTo>
                  <a:cubicBezTo>
                    <a:pt x="1631" y="2108"/>
                    <a:pt x="2108" y="1632"/>
                    <a:pt x="2108" y="1060"/>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3"/>
            <p:cNvSpPr/>
            <p:nvPr/>
          </p:nvSpPr>
          <p:spPr>
            <a:xfrm>
              <a:off x="4825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3"/>
            <p:cNvSpPr/>
            <p:nvPr/>
          </p:nvSpPr>
          <p:spPr>
            <a:xfrm>
              <a:off x="584000" y="1511025"/>
              <a:ext cx="52400" cy="52725"/>
            </a:xfrm>
            <a:custGeom>
              <a:avLst/>
              <a:gdLst/>
              <a:ahLst/>
              <a:cxnLst/>
              <a:rect l="l" t="t" r="r" b="b"/>
              <a:pathLst>
                <a:path w="2096" h="2109"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
            <p:cNvSpPr/>
            <p:nvPr/>
          </p:nvSpPr>
          <p:spPr>
            <a:xfrm>
              <a:off x="685500" y="1511025"/>
              <a:ext cx="52700" cy="52725"/>
            </a:xfrm>
            <a:custGeom>
              <a:avLst/>
              <a:gdLst/>
              <a:ahLst/>
              <a:cxnLst/>
              <a:rect l="l" t="t" r="r" b="b"/>
              <a:pathLst>
                <a:path w="2108" h="2109" extrusionOk="0">
                  <a:moveTo>
                    <a:pt x="1048" y="1"/>
                  </a:moveTo>
                  <a:cubicBezTo>
                    <a:pt x="476" y="1"/>
                    <a:pt x="0" y="477"/>
                    <a:pt x="0" y="1060"/>
                  </a:cubicBezTo>
                  <a:cubicBezTo>
                    <a:pt x="0" y="1632"/>
                    <a:pt x="476"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
            <p:cNvSpPr/>
            <p:nvPr/>
          </p:nvSpPr>
          <p:spPr>
            <a:xfrm>
              <a:off x="7873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
            <p:cNvSpPr/>
            <p:nvPr/>
          </p:nvSpPr>
          <p:spPr>
            <a:xfrm>
              <a:off x="8888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
            <p:cNvSpPr/>
            <p:nvPr/>
          </p:nvSpPr>
          <p:spPr>
            <a:xfrm>
              <a:off x="990300" y="1511025"/>
              <a:ext cx="52400" cy="52725"/>
            </a:xfrm>
            <a:custGeom>
              <a:avLst/>
              <a:gdLst/>
              <a:ahLst/>
              <a:cxnLst/>
              <a:rect l="l" t="t" r="r" b="b"/>
              <a:pathLst>
                <a:path w="2096" h="2109"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
            <p:cNvSpPr/>
            <p:nvPr/>
          </p:nvSpPr>
          <p:spPr>
            <a:xfrm>
              <a:off x="1091800" y="1511025"/>
              <a:ext cx="52700" cy="52725"/>
            </a:xfrm>
            <a:custGeom>
              <a:avLst/>
              <a:gdLst/>
              <a:ahLst/>
              <a:cxnLst/>
              <a:rect l="l" t="t" r="r" b="b"/>
              <a:pathLst>
                <a:path w="2108" h="2109" extrusionOk="0">
                  <a:moveTo>
                    <a:pt x="1060" y="1"/>
                  </a:moveTo>
                  <a:cubicBezTo>
                    <a:pt x="476" y="1"/>
                    <a:pt x="0" y="477"/>
                    <a:pt x="0" y="1060"/>
                  </a:cubicBezTo>
                  <a:cubicBezTo>
                    <a:pt x="0" y="1632"/>
                    <a:pt x="476" y="2108"/>
                    <a:pt x="1060" y="2108"/>
                  </a:cubicBezTo>
                  <a:cubicBezTo>
                    <a:pt x="1631" y="2108"/>
                    <a:pt x="2108" y="1632"/>
                    <a:pt x="2108" y="1060"/>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
            <p:cNvSpPr/>
            <p:nvPr/>
          </p:nvSpPr>
          <p:spPr>
            <a:xfrm>
              <a:off x="11936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
            <p:cNvSpPr/>
            <p:nvPr/>
          </p:nvSpPr>
          <p:spPr>
            <a:xfrm>
              <a:off x="12951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
            <p:cNvSpPr/>
            <p:nvPr/>
          </p:nvSpPr>
          <p:spPr>
            <a:xfrm>
              <a:off x="1396600" y="1511025"/>
              <a:ext cx="52400" cy="52725"/>
            </a:xfrm>
            <a:custGeom>
              <a:avLst/>
              <a:gdLst/>
              <a:ahLst/>
              <a:cxnLst/>
              <a:rect l="l" t="t" r="r" b="b"/>
              <a:pathLst>
                <a:path w="2096" h="2109"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
            <p:cNvSpPr/>
            <p:nvPr/>
          </p:nvSpPr>
          <p:spPr>
            <a:xfrm>
              <a:off x="14984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
            <p:cNvSpPr/>
            <p:nvPr/>
          </p:nvSpPr>
          <p:spPr>
            <a:xfrm>
              <a:off x="15999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
            <p:cNvSpPr/>
            <p:nvPr/>
          </p:nvSpPr>
          <p:spPr>
            <a:xfrm>
              <a:off x="17014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
            <p:cNvSpPr/>
            <p:nvPr/>
          </p:nvSpPr>
          <p:spPr>
            <a:xfrm>
              <a:off x="1802900" y="1511025"/>
              <a:ext cx="52700" cy="52725"/>
            </a:xfrm>
            <a:custGeom>
              <a:avLst/>
              <a:gdLst/>
              <a:ahLst/>
              <a:cxnLst/>
              <a:rect l="l" t="t" r="r" b="b"/>
              <a:pathLst>
                <a:path w="2108" h="2109" extrusionOk="0">
                  <a:moveTo>
                    <a:pt x="1048" y="1"/>
                  </a:moveTo>
                  <a:cubicBezTo>
                    <a:pt x="476" y="1"/>
                    <a:pt x="0" y="477"/>
                    <a:pt x="0" y="1060"/>
                  </a:cubicBezTo>
                  <a:cubicBezTo>
                    <a:pt x="0" y="1632"/>
                    <a:pt x="476"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
            <p:cNvSpPr/>
            <p:nvPr/>
          </p:nvSpPr>
          <p:spPr>
            <a:xfrm>
              <a:off x="1904400" y="1511025"/>
              <a:ext cx="52700" cy="52725"/>
            </a:xfrm>
            <a:custGeom>
              <a:avLst/>
              <a:gdLst/>
              <a:ahLst/>
              <a:cxnLst/>
              <a:rect l="l" t="t" r="r" b="b"/>
              <a:pathLst>
                <a:path w="2108" h="2109" extrusionOk="0">
                  <a:moveTo>
                    <a:pt x="1060" y="1"/>
                  </a:moveTo>
                  <a:cubicBezTo>
                    <a:pt x="476" y="1"/>
                    <a:pt x="0" y="477"/>
                    <a:pt x="0" y="1060"/>
                  </a:cubicBezTo>
                  <a:cubicBezTo>
                    <a:pt x="0" y="1632"/>
                    <a:pt x="476" y="2108"/>
                    <a:pt x="1060" y="2108"/>
                  </a:cubicBezTo>
                  <a:cubicBezTo>
                    <a:pt x="1631" y="2108"/>
                    <a:pt x="2108" y="1632"/>
                    <a:pt x="2108" y="1060"/>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
            <p:cNvSpPr/>
            <p:nvPr/>
          </p:nvSpPr>
          <p:spPr>
            <a:xfrm>
              <a:off x="20062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
            <p:cNvSpPr/>
            <p:nvPr/>
          </p:nvSpPr>
          <p:spPr>
            <a:xfrm>
              <a:off x="21077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
            <p:cNvSpPr/>
            <p:nvPr/>
          </p:nvSpPr>
          <p:spPr>
            <a:xfrm>
              <a:off x="2209200" y="1511025"/>
              <a:ext cx="52700" cy="52725"/>
            </a:xfrm>
            <a:custGeom>
              <a:avLst/>
              <a:gdLst/>
              <a:ahLst/>
              <a:cxnLst/>
              <a:rect l="l" t="t" r="r" b="b"/>
              <a:pathLst>
                <a:path w="2108" h="2109" extrusionOk="0">
                  <a:moveTo>
                    <a:pt x="1048" y="1"/>
                  </a:moveTo>
                  <a:cubicBezTo>
                    <a:pt x="476" y="1"/>
                    <a:pt x="0" y="477"/>
                    <a:pt x="0" y="1060"/>
                  </a:cubicBezTo>
                  <a:cubicBezTo>
                    <a:pt x="0" y="1632"/>
                    <a:pt x="476"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
            <p:cNvSpPr/>
            <p:nvPr/>
          </p:nvSpPr>
          <p:spPr>
            <a:xfrm>
              <a:off x="23110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3"/>
            <p:cNvSpPr/>
            <p:nvPr/>
          </p:nvSpPr>
          <p:spPr>
            <a:xfrm>
              <a:off x="24125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
            <p:cNvSpPr/>
            <p:nvPr/>
          </p:nvSpPr>
          <p:spPr>
            <a:xfrm>
              <a:off x="2514000" y="1511025"/>
              <a:ext cx="52400" cy="52725"/>
            </a:xfrm>
            <a:custGeom>
              <a:avLst/>
              <a:gdLst/>
              <a:ahLst/>
              <a:cxnLst/>
              <a:rect l="l" t="t" r="r" b="b"/>
              <a:pathLst>
                <a:path w="2096" h="2109"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
            <p:cNvSpPr/>
            <p:nvPr/>
          </p:nvSpPr>
          <p:spPr>
            <a:xfrm>
              <a:off x="2615500" y="1511025"/>
              <a:ext cx="52700" cy="52725"/>
            </a:xfrm>
            <a:custGeom>
              <a:avLst/>
              <a:gdLst/>
              <a:ahLst/>
              <a:cxnLst/>
              <a:rect l="l" t="t" r="r" b="b"/>
              <a:pathLst>
                <a:path w="2108" h="2109" extrusionOk="0">
                  <a:moveTo>
                    <a:pt x="1048" y="1"/>
                  </a:moveTo>
                  <a:cubicBezTo>
                    <a:pt x="476" y="1"/>
                    <a:pt x="0" y="477"/>
                    <a:pt x="0" y="1060"/>
                  </a:cubicBezTo>
                  <a:cubicBezTo>
                    <a:pt x="0" y="1632"/>
                    <a:pt x="476"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3"/>
            <p:cNvSpPr/>
            <p:nvPr/>
          </p:nvSpPr>
          <p:spPr>
            <a:xfrm>
              <a:off x="27173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3"/>
            <p:cNvSpPr/>
            <p:nvPr/>
          </p:nvSpPr>
          <p:spPr>
            <a:xfrm>
              <a:off x="28188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3"/>
            <p:cNvSpPr/>
            <p:nvPr/>
          </p:nvSpPr>
          <p:spPr>
            <a:xfrm>
              <a:off x="2920300" y="1511025"/>
              <a:ext cx="52400" cy="52725"/>
            </a:xfrm>
            <a:custGeom>
              <a:avLst/>
              <a:gdLst/>
              <a:ahLst/>
              <a:cxnLst/>
              <a:rect l="l" t="t" r="r" b="b"/>
              <a:pathLst>
                <a:path w="2096" h="2109"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3"/>
            <p:cNvSpPr/>
            <p:nvPr/>
          </p:nvSpPr>
          <p:spPr>
            <a:xfrm>
              <a:off x="3021800" y="1511025"/>
              <a:ext cx="52700" cy="52725"/>
            </a:xfrm>
            <a:custGeom>
              <a:avLst/>
              <a:gdLst/>
              <a:ahLst/>
              <a:cxnLst/>
              <a:rect l="l" t="t" r="r" b="b"/>
              <a:pathLst>
                <a:path w="2108" h="2109" extrusionOk="0">
                  <a:moveTo>
                    <a:pt x="1048" y="1"/>
                  </a:moveTo>
                  <a:cubicBezTo>
                    <a:pt x="477" y="1"/>
                    <a:pt x="0" y="477"/>
                    <a:pt x="0" y="1060"/>
                  </a:cubicBezTo>
                  <a:cubicBezTo>
                    <a:pt x="0" y="1632"/>
                    <a:pt x="477"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
            <p:cNvSpPr/>
            <p:nvPr/>
          </p:nvSpPr>
          <p:spPr>
            <a:xfrm>
              <a:off x="31236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3"/>
            <p:cNvSpPr/>
            <p:nvPr/>
          </p:nvSpPr>
          <p:spPr>
            <a:xfrm>
              <a:off x="32251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3"/>
            <p:cNvSpPr/>
            <p:nvPr/>
          </p:nvSpPr>
          <p:spPr>
            <a:xfrm>
              <a:off x="3326600" y="1511025"/>
              <a:ext cx="52700" cy="52725"/>
            </a:xfrm>
            <a:custGeom>
              <a:avLst/>
              <a:gdLst/>
              <a:ahLst/>
              <a:cxnLst/>
              <a:rect l="l" t="t" r="r" b="b"/>
              <a:pathLst>
                <a:path w="2108" h="2109" extrusionOk="0">
                  <a:moveTo>
                    <a:pt x="1048" y="1"/>
                  </a:moveTo>
                  <a:cubicBezTo>
                    <a:pt x="477" y="1"/>
                    <a:pt x="0" y="477"/>
                    <a:pt x="0" y="1060"/>
                  </a:cubicBezTo>
                  <a:cubicBezTo>
                    <a:pt x="0" y="1632"/>
                    <a:pt x="477"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3"/>
            <p:cNvSpPr/>
            <p:nvPr/>
          </p:nvSpPr>
          <p:spPr>
            <a:xfrm>
              <a:off x="34284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3"/>
            <p:cNvSpPr/>
            <p:nvPr/>
          </p:nvSpPr>
          <p:spPr>
            <a:xfrm>
              <a:off x="35299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3"/>
            <p:cNvSpPr/>
            <p:nvPr/>
          </p:nvSpPr>
          <p:spPr>
            <a:xfrm>
              <a:off x="36314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
            <p:cNvSpPr/>
            <p:nvPr/>
          </p:nvSpPr>
          <p:spPr>
            <a:xfrm>
              <a:off x="3732900" y="1511025"/>
              <a:ext cx="52400" cy="52725"/>
            </a:xfrm>
            <a:custGeom>
              <a:avLst/>
              <a:gdLst/>
              <a:ahLst/>
              <a:cxnLst/>
              <a:rect l="l" t="t" r="r" b="b"/>
              <a:pathLst>
                <a:path w="2096" h="2109" extrusionOk="0">
                  <a:moveTo>
                    <a:pt x="1048" y="1"/>
                  </a:moveTo>
                  <a:cubicBezTo>
                    <a:pt x="477" y="1"/>
                    <a:pt x="0" y="477"/>
                    <a:pt x="0" y="1060"/>
                  </a:cubicBezTo>
                  <a:cubicBezTo>
                    <a:pt x="0" y="1632"/>
                    <a:pt x="477"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
            <p:cNvSpPr/>
            <p:nvPr/>
          </p:nvSpPr>
          <p:spPr>
            <a:xfrm>
              <a:off x="38347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
            <p:cNvSpPr/>
            <p:nvPr/>
          </p:nvSpPr>
          <p:spPr>
            <a:xfrm>
              <a:off x="39362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
            <p:cNvSpPr/>
            <p:nvPr/>
          </p:nvSpPr>
          <p:spPr>
            <a:xfrm>
              <a:off x="40377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
            <p:cNvSpPr/>
            <p:nvPr/>
          </p:nvSpPr>
          <p:spPr>
            <a:xfrm>
              <a:off x="4139200" y="1511025"/>
              <a:ext cx="52700" cy="52725"/>
            </a:xfrm>
            <a:custGeom>
              <a:avLst/>
              <a:gdLst/>
              <a:ahLst/>
              <a:cxnLst/>
              <a:rect l="l" t="t" r="r" b="b"/>
              <a:pathLst>
                <a:path w="2108" h="2109" extrusionOk="0">
                  <a:moveTo>
                    <a:pt x="1048" y="1"/>
                  </a:moveTo>
                  <a:cubicBezTo>
                    <a:pt x="477" y="1"/>
                    <a:pt x="0" y="477"/>
                    <a:pt x="0" y="1060"/>
                  </a:cubicBezTo>
                  <a:cubicBezTo>
                    <a:pt x="0" y="1632"/>
                    <a:pt x="477"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
            <p:cNvSpPr/>
            <p:nvPr/>
          </p:nvSpPr>
          <p:spPr>
            <a:xfrm>
              <a:off x="4240700" y="1511025"/>
              <a:ext cx="52700" cy="52725"/>
            </a:xfrm>
            <a:custGeom>
              <a:avLst/>
              <a:gdLst/>
              <a:ahLst/>
              <a:cxnLst/>
              <a:rect l="l" t="t" r="r" b="b"/>
              <a:pathLst>
                <a:path w="2108" h="2109" extrusionOk="0">
                  <a:moveTo>
                    <a:pt x="1060" y="1"/>
                  </a:moveTo>
                  <a:cubicBezTo>
                    <a:pt x="477" y="1"/>
                    <a:pt x="0" y="477"/>
                    <a:pt x="0" y="1060"/>
                  </a:cubicBezTo>
                  <a:cubicBezTo>
                    <a:pt x="0" y="1632"/>
                    <a:pt x="477" y="2108"/>
                    <a:pt x="1060" y="2108"/>
                  </a:cubicBezTo>
                  <a:cubicBezTo>
                    <a:pt x="1632" y="2108"/>
                    <a:pt x="2108" y="1632"/>
                    <a:pt x="2108" y="1060"/>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
            <p:cNvSpPr/>
            <p:nvPr/>
          </p:nvSpPr>
          <p:spPr>
            <a:xfrm>
              <a:off x="43425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
            <p:cNvSpPr/>
            <p:nvPr/>
          </p:nvSpPr>
          <p:spPr>
            <a:xfrm>
              <a:off x="4444000" y="1511025"/>
              <a:ext cx="52400" cy="52725"/>
            </a:xfrm>
            <a:custGeom>
              <a:avLst/>
              <a:gdLst/>
              <a:ahLst/>
              <a:cxnLst/>
              <a:rect l="l" t="t" r="r" b="b"/>
              <a:pathLst>
                <a:path w="2096" h="2109" extrusionOk="0">
                  <a:moveTo>
                    <a:pt x="1048" y="1"/>
                  </a:moveTo>
                  <a:cubicBezTo>
                    <a:pt x="477" y="1"/>
                    <a:pt x="0" y="477"/>
                    <a:pt x="0" y="1060"/>
                  </a:cubicBezTo>
                  <a:cubicBezTo>
                    <a:pt x="0" y="1632"/>
                    <a:pt x="477"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
            <p:cNvSpPr/>
            <p:nvPr/>
          </p:nvSpPr>
          <p:spPr>
            <a:xfrm>
              <a:off x="4545500" y="1511025"/>
              <a:ext cx="52700" cy="52725"/>
            </a:xfrm>
            <a:custGeom>
              <a:avLst/>
              <a:gdLst/>
              <a:ahLst/>
              <a:cxnLst/>
              <a:rect l="l" t="t" r="r" b="b"/>
              <a:pathLst>
                <a:path w="2108" h="2109" extrusionOk="0">
                  <a:moveTo>
                    <a:pt x="1060" y="1"/>
                  </a:moveTo>
                  <a:cubicBezTo>
                    <a:pt x="477" y="1"/>
                    <a:pt x="0" y="477"/>
                    <a:pt x="0" y="1060"/>
                  </a:cubicBezTo>
                  <a:cubicBezTo>
                    <a:pt x="0" y="1632"/>
                    <a:pt x="477" y="2108"/>
                    <a:pt x="1060" y="2108"/>
                  </a:cubicBezTo>
                  <a:cubicBezTo>
                    <a:pt x="1632" y="2108"/>
                    <a:pt x="2108" y="1632"/>
                    <a:pt x="2108" y="1060"/>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
            <p:cNvSpPr/>
            <p:nvPr/>
          </p:nvSpPr>
          <p:spPr>
            <a:xfrm>
              <a:off x="46473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
            <p:cNvSpPr/>
            <p:nvPr/>
          </p:nvSpPr>
          <p:spPr>
            <a:xfrm>
              <a:off x="47488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
            <p:cNvSpPr/>
            <p:nvPr/>
          </p:nvSpPr>
          <p:spPr>
            <a:xfrm>
              <a:off x="4850300" y="1511025"/>
              <a:ext cx="52400" cy="52725"/>
            </a:xfrm>
            <a:custGeom>
              <a:avLst/>
              <a:gdLst/>
              <a:ahLst/>
              <a:cxnLst/>
              <a:rect l="l" t="t" r="r" b="b"/>
              <a:pathLst>
                <a:path w="2096" h="2109"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
            <p:cNvSpPr/>
            <p:nvPr/>
          </p:nvSpPr>
          <p:spPr>
            <a:xfrm>
              <a:off x="4951800" y="1511025"/>
              <a:ext cx="52700" cy="52725"/>
            </a:xfrm>
            <a:custGeom>
              <a:avLst/>
              <a:gdLst/>
              <a:ahLst/>
              <a:cxnLst/>
              <a:rect l="l" t="t" r="r" b="b"/>
              <a:pathLst>
                <a:path w="2108" h="2109" extrusionOk="0">
                  <a:moveTo>
                    <a:pt x="1048" y="1"/>
                  </a:moveTo>
                  <a:cubicBezTo>
                    <a:pt x="477" y="1"/>
                    <a:pt x="0" y="477"/>
                    <a:pt x="0" y="1060"/>
                  </a:cubicBezTo>
                  <a:cubicBezTo>
                    <a:pt x="0" y="1632"/>
                    <a:pt x="477" y="2108"/>
                    <a:pt x="1048" y="2108"/>
                  </a:cubicBezTo>
                  <a:cubicBezTo>
                    <a:pt x="1632" y="2108"/>
                    <a:pt x="2108" y="1632"/>
                    <a:pt x="2108" y="1060"/>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
            <p:cNvSpPr/>
            <p:nvPr/>
          </p:nvSpPr>
          <p:spPr>
            <a:xfrm>
              <a:off x="50536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
            <p:cNvSpPr/>
            <p:nvPr/>
          </p:nvSpPr>
          <p:spPr>
            <a:xfrm>
              <a:off x="51551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
            <p:cNvSpPr/>
            <p:nvPr/>
          </p:nvSpPr>
          <p:spPr>
            <a:xfrm>
              <a:off x="5256600" y="1511025"/>
              <a:ext cx="52400" cy="52725"/>
            </a:xfrm>
            <a:custGeom>
              <a:avLst/>
              <a:gdLst/>
              <a:ahLst/>
              <a:cxnLst/>
              <a:rect l="l" t="t" r="r" b="b"/>
              <a:pathLst>
                <a:path w="2096" h="2109"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
            <p:cNvSpPr/>
            <p:nvPr/>
          </p:nvSpPr>
          <p:spPr>
            <a:xfrm>
              <a:off x="53584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
            <p:cNvSpPr/>
            <p:nvPr/>
          </p:nvSpPr>
          <p:spPr>
            <a:xfrm>
              <a:off x="54599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
            <p:cNvSpPr/>
            <p:nvPr/>
          </p:nvSpPr>
          <p:spPr>
            <a:xfrm>
              <a:off x="55614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3"/>
            <p:cNvSpPr/>
            <p:nvPr/>
          </p:nvSpPr>
          <p:spPr>
            <a:xfrm>
              <a:off x="5662900" y="1511025"/>
              <a:ext cx="52400" cy="52725"/>
            </a:xfrm>
            <a:custGeom>
              <a:avLst/>
              <a:gdLst/>
              <a:ahLst/>
              <a:cxnLst/>
              <a:rect l="l" t="t" r="r" b="b"/>
              <a:pathLst>
                <a:path w="2096" h="2109"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
            <p:cNvSpPr/>
            <p:nvPr/>
          </p:nvSpPr>
          <p:spPr>
            <a:xfrm>
              <a:off x="5764400" y="1511025"/>
              <a:ext cx="52700" cy="52725"/>
            </a:xfrm>
            <a:custGeom>
              <a:avLst/>
              <a:gdLst/>
              <a:ahLst/>
              <a:cxnLst/>
              <a:rect l="l" t="t" r="r" b="b"/>
              <a:pathLst>
                <a:path w="2108" h="2109" extrusionOk="0">
                  <a:moveTo>
                    <a:pt x="1060" y="1"/>
                  </a:moveTo>
                  <a:cubicBezTo>
                    <a:pt x="477" y="1"/>
                    <a:pt x="0" y="477"/>
                    <a:pt x="0" y="1060"/>
                  </a:cubicBezTo>
                  <a:cubicBezTo>
                    <a:pt x="0" y="1632"/>
                    <a:pt x="477" y="2108"/>
                    <a:pt x="1060" y="2108"/>
                  </a:cubicBezTo>
                  <a:cubicBezTo>
                    <a:pt x="1632" y="2108"/>
                    <a:pt x="2108" y="1632"/>
                    <a:pt x="2108" y="1060"/>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
            <p:cNvSpPr/>
            <p:nvPr/>
          </p:nvSpPr>
          <p:spPr>
            <a:xfrm>
              <a:off x="58662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
            <p:cNvSpPr/>
            <p:nvPr/>
          </p:nvSpPr>
          <p:spPr>
            <a:xfrm>
              <a:off x="59677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
            <p:cNvSpPr/>
            <p:nvPr/>
          </p:nvSpPr>
          <p:spPr>
            <a:xfrm>
              <a:off x="6069200" y="1511025"/>
              <a:ext cx="52700" cy="52725"/>
            </a:xfrm>
            <a:custGeom>
              <a:avLst/>
              <a:gdLst/>
              <a:ahLst/>
              <a:cxnLst/>
              <a:rect l="l" t="t" r="r" b="b"/>
              <a:pathLst>
                <a:path w="2108" h="2109" extrusionOk="0">
                  <a:moveTo>
                    <a:pt x="1048" y="1"/>
                  </a:moveTo>
                  <a:cubicBezTo>
                    <a:pt x="477" y="1"/>
                    <a:pt x="0" y="477"/>
                    <a:pt x="0" y="1060"/>
                  </a:cubicBezTo>
                  <a:cubicBezTo>
                    <a:pt x="0" y="1632"/>
                    <a:pt x="477" y="2108"/>
                    <a:pt x="1048" y="2108"/>
                  </a:cubicBezTo>
                  <a:cubicBezTo>
                    <a:pt x="1632" y="2108"/>
                    <a:pt x="2108" y="1632"/>
                    <a:pt x="2108" y="1060"/>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
            <p:cNvSpPr/>
            <p:nvPr/>
          </p:nvSpPr>
          <p:spPr>
            <a:xfrm>
              <a:off x="61710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
            <p:cNvSpPr/>
            <p:nvPr/>
          </p:nvSpPr>
          <p:spPr>
            <a:xfrm>
              <a:off x="62725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
            <p:cNvSpPr/>
            <p:nvPr/>
          </p:nvSpPr>
          <p:spPr>
            <a:xfrm>
              <a:off x="6374000" y="1511025"/>
              <a:ext cx="52400" cy="52725"/>
            </a:xfrm>
            <a:custGeom>
              <a:avLst/>
              <a:gdLst/>
              <a:ahLst/>
              <a:cxnLst/>
              <a:rect l="l" t="t" r="r" b="b"/>
              <a:pathLst>
                <a:path w="2096" h="2109"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
            <p:cNvSpPr/>
            <p:nvPr/>
          </p:nvSpPr>
          <p:spPr>
            <a:xfrm>
              <a:off x="6475500" y="1511025"/>
              <a:ext cx="52700" cy="52725"/>
            </a:xfrm>
            <a:custGeom>
              <a:avLst/>
              <a:gdLst/>
              <a:ahLst/>
              <a:cxnLst/>
              <a:rect l="l" t="t" r="r" b="b"/>
              <a:pathLst>
                <a:path w="2108" h="2109" extrusionOk="0">
                  <a:moveTo>
                    <a:pt x="1048" y="1"/>
                  </a:moveTo>
                  <a:cubicBezTo>
                    <a:pt x="477" y="1"/>
                    <a:pt x="0" y="477"/>
                    <a:pt x="0" y="1060"/>
                  </a:cubicBezTo>
                  <a:cubicBezTo>
                    <a:pt x="0" y="1632"/>
                    <a:pt x="477" y="2108"/>
                    <a:pt x="1048" y="2108"/>
                  </a:cubicBezTo>
                  <a:cubicBezTo>
                    <a:pt x="1632" y="2108"/>
                    <a:pt x="2108" y="1632"/>
                    <a:pt x="2108" y="1060"/>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
            <p:cNvSpPr/>
            <p:nvPr/>
          </p:nvSpPr>
          <p:spPr>
            <a:xfrm>
              <a:off x="65773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
            <p:cNvSpPr/>
            <p:nvPr/>
          </p:nvSpPr>
          <p:spPr>
            <a:xfrm>
              <a:off x="66788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
            <p:cNvSpPr/>
            <p:nvPr/>
          </p:nvSpPr>
          <p:spPr>
            <a:xfrm>
              <a:off x="6780300" y="1511025"/>
              <a:ext cx="52400" cy="52725"/>
            </a:xfrm>
            <a:custGeom>
              <a:avLst/>
              <a:gdLst/>
              <a:ahLst/>
              <a:cxnLst/>
              <a:rect l="l" t="t" r="r" b="b"/>
              <a:pathLst>
                <a:path w="2096" h="2109"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
            <p:cNvSpPr/>
            <p:nvPr/>
          </p:nvSpPr>
          <p:spPr>
            <a:xfrm>
              <a:off x="6881800" y="1511025"/>
              <a:ext cx="52700" cy="52725"/>
            </a:xfrm>
            <a:custGeom>
              <a:avLst/>
              <a:gdLst/>
              <a:ahLst/>
              <a:cxnLst/>
              <a:rect l="l" t="t" r="r" b="b"/>
              <a:pathLst>
                <a:path w="2108" h="2109" extrusionOk="0">
                  <a:moveTo>
                    <a:pt x="1060" y="1"/>
                  </a:moveTo>
                  <a:cubicBezTo>
                    <a:pt x="477" y="1"/>
                    <a:pt x="1" y="477"/>
                    <a:pt x="1" y="1060"/>
                  </a:cubicBezTo>
                  <a:cubicBezTo>
                    <a:pt x="1" y="1632"/>
                    <a:pt x="477" y="2108"/>
                    <a:pt x="1060" y="2108"/>
                  </a:cubicBezTo>
                  <a:cubicBezTo>
                    <a:pt x="1632" y="2108"/>
                    <a:pt x="2108" y="1632"/>
                    <a:pt x="2108" y="1060"/>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
            <p:cNvSpPr/>
            <p:nvPr/>
          </p:nvSpPr>
          <p:spPr>
            <a:xfrm>
              <a:off x="69836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
            <p:cNvSpPr/>
            <p:nvPr/>
          </p:nvSpPr>
          <p:spPr>
            <a:xfrm>
              <a:off x="70851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
            <p:cNvSpPr/>
            <p:nvPr/>
          </p:nvSpPr>
          <p:spPr>
            <a:xfrm>
              <a:off x="7186600" y="1511025"/>
              <a:ext cx="52400" cy="52725"/>
            </a:xfrm>
            <a:custGeom>
              <a:avLst/>
              <a:gdLst/>
              <a:ahLst/>
              <a:cxnLst/>
              <a:rect l="l" t="t" r="r" b="b"/>
              <a:pathLst>
                <a:path w="2096" h="2109" extrusionOk="0">
                  <a:moveTo>
                    <a:pt x="1048" y="1"/>
                  </a:moveTo>
                  <a:cubicBezTo>
                    <a:pt x="477" y="1"/>
                    <a:pt x="1" y="477"/>
                    <a:pt x="1" y="1060"/>
                  </a:cubicBezTo>
                  <a:cubicBezTo>
                    <a:pt x="1"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
            <p:cNvSpPr/>
            <p:nvPr/>
          </p:nvSpPr>
          <p:spPr>
            <a:xfrm>
              <a:off x="72884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
            <p:cNvSpPr/>
            <p:nvPr/>
          </p:nvSpPr>
          <p:spPr>
            <a:xfrm>
              <a:off x="279200" y="1666400"/>
              <a:ext cx="52700" cy="52425"/>
            </a:xfrm>
            <a:custGeom>
              <a:avLst/>
              <a:gdLst/>
              <a:ahLst/>
              <a:cxnLst/>
              <a:rect l="l" t="t" r="r" b="b"/>
              <a:pathLst>
                <a:path w="2108" h="2097" extrusionOk="0">
                  <a:moveTo>
                    <a:pt x="1048" y="1"/>
                  </a:moveTo>
                  <a:cubicBezTo>
                    <a:pt x="476" y="1"/>
                    <a:pt x="0" y="465"/>
                    <a:pt x="0" y="1048"/>
                  </a:cubicBezTo>
                  <a:cubicBezTo>
                    <a:pt x="0" y="1620"/>
                    <a:pt x="476" y="2096"/>
                    <a:pt x="1048" y="2096"/>
                  </a:cubicBezTo>
                  <a:cubicBezTo>
                    <a:pt x="1631" y="2096"/>
                    <a:pt x="2107" y="1620"/>
                    <a:pt x="2107" y="1048"/>
                  </a:cubicBezTo>
                  <a:cubicBezTo>
                    <a:pt x="2107"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
            <p:cNvSpPr/>
            <p:nvPr/>
          </p:nvSpPr>
          <p:spPr>
            <a:xfrm>
              <a:off x="380700" y="1666400"/>
              <a:ext cx="52700" cy="52425"/>
            </a:xfrm>
            <a:custGeom>
              <a:avLst/>
              <a:gdLst/>
              <a:ahLst/>
              <a:cxnLst/>
              <a:rect l="l" t="t" r="r" b="b"/>
              <a:pathLst>
                <a:path w="2108" h="2097" extrusionOk="0">
                  <a:moveTo>
                    <a:pt x="1060" y="1"/>
                  </a:moveTo>
                  <a:cubicBezTo>
                    <a:pt x="476" y="1"/>
                    <a:pt x="0" y="465"/>
                    <a:pt x="0" y="1048"/>
                  </a:cubicBezTo>
                  <a:cubicBezTo>
                    <a:pt x="0" y="1620"/>
                    <a:pt x="476" y="2096"/>
                    <a:pt x="1060" y="2096"/>
                  </a:cubicBezTo>
                  <a:cubicBezTo>
                    <a:pt x="1631" y="2096"/>
                    <a:pt x="2108" y="1620"/>
                    <a:pt x="2108" y="1048"/>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
            <p:cNvSpPr/>
            <p:nvPr/>
          </p:nvSpPr>
          <p:spPr>
            <a:xfrm>
              <a:off x="4825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
            <p:cNvSpPr/>
            <p:nvPr/>
          </p:nvSpPr>
          <p:spPr>
            <a:xfrm>
              <a:off x="584000" y="1666400"/>
              <a:ext cx="52400" cy="52425"/>
            </a:xfrm>
            <a:custGeom>
              <a:avLst/>
              <a:gdLst/>
              <a:ahLst/>
              <a:cxnLst/>
              <a:rect l="l" t="t" r="r" b="b"/>
              <a:pathLst>
                <a:path w="2096" h="2097" extrusionOk="0">
                  <a:moveTo>
                    <a:pt x="1048" y="1"/>
                  </a:moveTo>
                  <a:cubicBezTo>
                    <a:pt x="476" y="1"/>
                    <a:pt x="0" y="465"/>
                    <a:pt x="0" y="1048"/>
                  </a:cubicBezTo>
                  <a:cubicBezTo>
                    <a:pt x="0" y="1620"/>
                    <a:pt x="476"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
            <p:cNvSpPr/>
            <p:nvPr/>
          </p:nvSpPr>
          <p:spPr>
            <a:xfrm>
              <a:off x="685500" y="1666400"/>
              <a:ext cx="52700" cy="52425"/>
            </a:xfrm>
            <a:custGeom>
              <a:avLst/>
              <a:gdLst/>
              <a:ahLst/>
              <a:cxnLst/>
              <a:rect l="l" t="t" r="r" b="b"/>
              <a:pathLst>
                <a:path w="2108" h="2097" extrusionOk="0">
                  <a:moveTo>
                    <a:pt x="1048" y="1"/>
                  </a:moveTo>
                  <a:cubicBezTo>
                    <a:pt x="476" y="1"/>
                    <a:pt x="0" y="465"/>
                    <a:pt x="0" y="1048"/>
                  </a:cubicBezTo>
                  <a:cubicBezTo>
                    <a:pt x="0" y="1620"/>
                    <a:pt x="476" y="2096"/>
                    <a:pt x="1048" y="2096"/>
                  </a:cubicBezTo>
                  <a:cubicBezTo>
                    <a:pt x="1631" y="2096"/>
                    <a:pt x="2108" y="1620"/>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
            <p:cNvSpPr/>
            <p:nvPr/>
          </p:nvSpPr>
          <p:spPr>
            <a:xfrm>
              <a:off x="7873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19" y="2096"/>
                    <a:pt x="2096" y="1620"/>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
            <p:cNvSpPr/>
            <p:nvPr/>
          </p:nvSpPr>
          <p:spPr>
            <a:xfrm>
              <a:off x="8888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
            <p:cNvSpPr/>
            <p:nvPr/>
          </p:nvSpPr>
          <p:spPr>
            <a:xfrm>
              <a:off x="990300" y="1666400"/>
              <a:ext cx="52400" cy="52425"/>
            </a:xfrm>
            <a:custGeom>
              <a:avLst/>
              <a:gdLst/>
              <a:ahLst/>
              <a:cxnLst/>
              <a:rect l="l" t="t" r="r" b="b"/>
              <a:pathLst>
                <a:path w="2096" h="2097" extrusionOk="0">
                  <a:moveTo>
                    <a:pt x="1048" y="1"/>
                  </a:moveTo>
                  <a:cubicBezTo>
                    <a:pt x="476" y="1"/>
                    <a:pt x="0" y="465"/>
                    <a:pt x="0" y="1048"/>
                  </a:cubicBezTo>
                  <a:cubicBezTo>
                    <a:pt x="0" y="1620"/>
                    <a:pt x="476"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
            <p:cNvSpPr/>
            <p:nvPr/>
          </p:nvSpPr>
          <p:spPr>
            <a:xfrm>
              <a:off x="1091800" y="1666400"/>
              <a:ext cx="52700" cy="52425"/>
            </a:xfrm>
            <a:custGeom>
              <a:avLst/>
              <a:gdLst/>
              <a:ahLst/>
              <a:cxnLst/>
              <a:rect l="l" t="t" r="r" b="b"/>
              <a:pathLst>
                <a:path w="2108" h="2097" extrusionOk="0">
                  <a:moveTo>
                    <a:pt x="1060" y="1"/>
                  </a:moveTo>
                  <a:cubicBezTo>
                    <a:pt x="476" y="1"/>
                    <a:pt x="0" y="465"/>
                    <a:pt x="0" y="1048"/>
                  </a:cubicBezTo>
                  <a:cubicBezTo>
                    <a:pt x="0" y="1620"/>
                    <a:pt x="476" y="2096"/>
                    <a:pt x="1060" y="2096"/>
                  </a:cubicBezTo>
                  <a:cubicBezTo>
                    <a:pt x="1631" y="2096"/>
                    <a:pt x="2108" y="1620"/>
                    <a:pt x="2108" y="1048"/>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
            <p:cNvSpPr/>
            <p:nvPr/>
          </p:nvSpPr>
          <p:spPr>
            <a:xfrm>
              <a:off x="11936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19" y="2096"/>
                    <a:pt x="2096" y="1620"/>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
            <p:cNvSpPr/>
            <p:nvPr/>
          </p:nvSpPr>
          <p:spPr>
            <a:xfrm>
              <a:off x="12951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
            <p:cNvSpPr/>
            <p:nvPr/>
          </p:nvSpPr>
          <p:spPr>
            <a:xfrm>
              <a:off x="1396600" y="1666400"/>
              <a:ext cx="52400" cy="52425"/>
            </a:xfrm>
            <a:custGeom>
              <a:avLst/>
              <a:gdLst/>
              <a:ahLst/>
              <a:cxnLst/>
              <a:rect l="l" t="t" r="r" b="b"/>
              <a:pathLst>
                <a:path w="2096" h="2097" extrusionOk="0">
                  <a:moveTo>
                    <a:pt x="1048" y="1"/>
                  </a:moveTo>
                  <a:cubicBezTo>
                    <a:pt x="476" y="1"/>
                    <a:pt x="0" y="465"/>
                    <a:pt x="0" y="1048"/>
                  </a:cubicBezTo>
                  <a:cubicBezTo>
                    <a:pt x="0" y="1620"/>
                    <a:pt x="476"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
            <p:cNvSpPr/>
            <p:nvPr/>
          </p:nvSpPr>
          <p:spPr>
            <a:xfrm>
              <a:off x="14984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19" y="2096"/>
                    <a:pt x="2096" y="1620"/>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
            <p:cNvSpPr/>
            <p:nvPr/>
          </p:nvSpPr>
          <p:spPr>
            <a:xfrm>
              <a:off x="15999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
            <p:cNvSpPr/>
            <p:nvPr/>
          </p:nvSpPr>
          <p:spPr>
            <a:xfrm>
              <a:off x="17014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3"/>
            <p:cNvSpPr/>
            <p:nvPr/>
          </p:nvSpPr>
          <p:spPr>
            <a:xfrm>
              <a:off x="1802900" y="1666400"/>
              <a:ext cx="52700" cy="52425"/>
            </a:xfrm>
            <a:custGeom>
              <a:avLst/>
              <a:gdLst/>
              <a:ahLst/>
              <a:cxnLst/>
              <a:rect l="l" t="t" r="r" b="b"/>
              <a:pathLst>
                <a:path w="2108" h="2097" extrusionOk="0">
                  <a:moveTo>
                    <a:pt x="1048" y="1"/>
                  </a:moveTo>
                  <a:cubicBezTo>
                    <a:pt x="476" y="1"/>
                    <a:pt x="0" y="465"/>
                    <a:pt x="0" y="1048"/>
                  </a:cubicBezTo>
                  <a:cubicBezTo>
                    <a:pt x="0" y="1620"/>
                    <a:pt x="476" y="2096"/>
                    <a:pt x="1048" y="2096"/>
                  </a:cubicBezTo>
                  <a:cubicBezTo>
                    <a:pt x="1631" y="2096"/>
                    <a:pt x="2108" y="1620"/>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
            <p:cNvSpPr/>
            <p:nvPr/>
          </p:nvSpPr>
          <p:spPr>
            <a:xfrm>
              <a:off x="1904400" y="1666400"/>
              <a:ext cx="52700" cy="52425"/>
            </a:xfrm>
            <a:custGeom>
              <a:avLst/>
              <a:gdLst/>
              <a:ahLst/>
              <a:cxnLst/>
              <a:rect l="l" t="t" r="r" b="b"/>
              <a:pathLst>
                <a:path w="2108" h="2097" extrusionOk="0">
                  <a:moveTo>
                    <a:pt x="1060" y="1"/>
                  </a:moveTo>
                  <a:cubicBezTo>
                    <a:pt x="476" y="1"/>
                    <a:pt x="0" y="465"/>
                    <a:pt x="0" y="1048"/>
                  </a:cubicBezTo>
                  <a:cubicBezTo>
                    <a:pt x="0" y="1620"/>
                    <a:pt x="476" y="2096"/>
                    <a:pt x="1060" y="2096"/>
                  </a:cubicBezTo>
                  <a:cubicBezTo>
                    <a:pt x="1631" y="2096"/>
                    <a:pt x="2108" y="1620"/>
                    <a:pt x="2108" y="1048"/>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
            <p:cNvSpPr/>
            <p:nvPr/>
          </p:nvSpPr>
          <p:spPr>
            <a:xfrm>
              <a:off x="20062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
            <p:cNvSpPr/>
            <p:nvPr/>
          </p:nvSpPr>
          <p:spPr>
            <a:xfrm>
              <a:off x="21077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
            <p:cNvSpPr/>
            <p:nvPr/>
          </p:nvSpPr>
          <p:spPr>
            <a:xfrm>
              <a:off x="2209200" y="1666400"/>
              <a:ext cx="52700" cy="52425"/>
            </a:xfrm>
            <a:custGeom>
              <a:avLst/>
              <a:gdLst/>
              <a:ahLst/>
              <a:cxnLst/>
              <a:rect l="l" t="t" r="r" b="b"/>
              <a:pathLst>
                <a:path w="2108" h="2097" extrusionOk="0">
                  <a:moveTo>
                    <a:pt x="1048" y="1"/>
                  </a:moveTo>
                  <a:cubicBezTo>
                    <a:pt x="476" y="1"/>
                    <a:pt x="0" y="465"/>
                    <a:pt x="0" y="1048"/>
                  </a:cubicBezTo>
                  <a:cubicBezTo>
                    <a:pt x="0" y="1620"/>
                    <a:pt x="476" y="2096"/>
                    <a:pt x="1048" y="2096"/>
                  </a:cubicBezTo>
                  <a:cubicBezTo>
                    <a:pt x="1631" y="2096"/>
                    <a:pt x="2108" y="1620"/>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
            <p:cNvSpPr/>
            <p:nvPr/>
          </p:nvSpPr>
          <p:spPr>
            <a:xfrm>
              <a:off x="23110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19" y="2096"/>
                    <a:pt x="2096" y="1620"/>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
            <p:cNvSpPr/>
            <p:nvPr/>
          </p:nvSpPr>
          <p:spPr>
            <a:xfrm>
              <a:off x="24125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3"/>
            <p:cNvSpPr/>
            <p:nvPr/>
          </p:nvSpPr>
          <p:spPr>
            <a:xfrm>
              <a:off x="2514000" y="1666400"/>
              <a:ext cx="52400" cy="52425"/>
            </a:xfrm>
            <a:custGeom>
              <a:avLst/>
              <a:gdLst/>
              <a:ahLst/>
              <a:cxnLst/>
              <a:rect l="l" t="t" r="r" b="b"/>
              <a:pathLst>
                <a:path w="2096" h="2097" extrusionOk="0">
                  <a:moveTo>
                    <a:pt x="1048" y="1"/>
                  </a:moveTo>
                  <a:cubicBezTo>
                    <a:pt x="476" y="1"/>
                    <a:pt x="0" y="465"/>
                    <a:pt x="0" y="1048"/>
                  </a:cubicBezTo>
                  <a:cubicBezTo>
                    <a:pt x="0" y="1620"/>
                    <a:pt x="476"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
            <p:cNvSpPr/>
            <p:nvPr/>
          </p:nvSpPr>
          <p:spPr>
            <a:xfrm>
              <a:off x="2615500" y="1666400"/>
              <a:ext cx="52700" cy="52425"/>
            </a:xfrm>
            <a:custGeom>
              <a:avLst/>
              <a:gdLst/>
              <a:ahLst/>
              <a:cxnLst/>
              <a:rect l="l" t="t" r="r" b="b"/>
              <a:pathLst>
                <a:path w="2108" h="2097" extrusionOk="0">
                  <a:moveTo>
                    <a:pt x="1048" y="1"/>
                  </a:moveTo>
                  <a:cubicBezTo>
                    <a:pt x="476" y="1"/>
                    <a:pt x="0" y="465"/>
                    <a:pt x="0" y="1048"/>
                  </a:cubicBezTo>
                  <a:cubicBezTo>
                    <a:pt x="0" y="1620"/>
                    <a:pt x="476" y="2096"/>
                    <a:pt x="1048" y="2096"/>
                  </a:cubicBezTo>
                  <a:cubicBezTo>
                    <a:pt x="1631" y="2096"/>
                    <a:pt x="2108" y="1620"/>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
            <p:cNvSpPr/>
            <p:nvPr/>
          </p:nvSpPr>
          <p:spPr>
            <a:xfrm>
              <a:off x="27173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19" y="2096"/>
                    <a:pt x="2096" y="1620"/>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
            <p:cNvSpPr/>
            <p:nvPr/>
          </p:nvSpPr>
          <p:spPr>
            <a:xfrm>
              <a:off x="28188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
            <p:cNvSpPr/>
            <p:nvPr/>
          </p:nvSpPr>
          <p:spPr>
            <a:xfrm>
              <a:off x="2920300" y="1666400"/>
              <a:ext cx="52400" cy="52425"/>
            </a:xfrm>
            <a:custGeom>
              <a:avLst/>
              <a:gdLst/>
              <a:ahLst/>
              <a:cxnLst/>
              <a:rect l="l" t="t" r="r" b="b"/>
              <a:pathLst>
                <a:path w="2096" h="2097" extrusionOk="0">
                  <a:moveTo>
                    <a:pt x="1048" y="1"/>
                  </a:moveTo>
                  <a:cubicBezTo>
                    <a:pt x="476" y="1"/>
                    <a:pt x="0" y="465"/>
                    <a:pt x="0" y="1048"/>
                  </a:cubicBezTo>
                  <a:cubicBezTo>
                    <a:pt x="0" y="1620"/>
                    <a:pt x="476"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
            <p:cNvSpPr/>
            <p:nvPr/>
          </p:nvSpPr>
          <p:spPr>
            <a:xfrm>
              <a:off x="3021800" y="1666400"/>
              <a:ext cx="52700" cy="52425"/>
            </a:xfrm>
            <a:custGeom>
              <a:avLst/>
              <a:gdLst/>
              <a:ahLst/>
              <a:cxnLst/>
              <a:rect l="l" t="t" r="r" b="b"/>
              <a:pathLst>
                <a:path w="2108" h="2097" extrusionOk="0">
                  <a:moveTo>
                    <a:pt x="1048" y="1"/>
                  </a:moveTo>
                  <a:cubicBezTo>
                    <a:pt x="477" y="1"/>
                    <a:pt x="0" y="465"/>
                    <a:pt x="0" y="1048"/>
                  </a:cubicBezTo>
                  <a:cubicBezTo>
                    <a:pt x="0" y="1620"/>
                    <a:pt x="477" y="2096"/>
                    <a:pt x="1048" y="2096"/>
                  </a:cubicBezTo>
                  <a:cubicBezTo>
                    <a:pt x="1631" y="2096"/>
                    <a:pt x="2108" y="1620"/>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
            <p:cNvSpPr/>
            <p:nvPr/>
          </p:nvSpPr>
          <p:spPr>
            <a:xfrm>
              <a:off x="31236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19" y="2096"/>
                    <a:pt x="2096" y="1620"/>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
            <p:cNvSpPr/>
            <p:nvPr/>
          </p:nvSpPr>
          <p:spPr>
            <a:xfrm>
              <a:off x="32251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3"/>
            <p:cNvSpPr/>
            <p:nvPr/>
          </p:nvSpPr>
          <p:spPr>
            <a:xfrm>
              <a:off x="3326600" y="1666400"/>
              <a:ext cx="52700" cy="52425"/>
            </a:xfrm>
            <a:custGeom>
              <a:avLst/>
              <a:gdLst/>
              <a:ahLst/>
              <a:cxnLst/>
              <a:rect l="l" t="t" r="r" b="b"/>
              <a:pathLst>
                <a:path w="2108" h="2097" extrusionOk="0">
                  <a:moveTo>
                    <a:pt x="1048" y="1"/>
                  </a:moveTo>
                  <a:cubicBezTo>
                    <a:pt x="477" y="1"/>
                    <a:pt x="0" y="465"/>
                    <a:pt x="0" y="1048"/>
                  </a:cubicBezTo>
                  <a:cubicBezTo>
                    <a:pt x="0" y="1620"/>
                    <a:pt x="477" y="2096"/>
                    <a:pt x="1048" y="2096"/>
                  </a:cubicBezTo>
                  <a:cubicBezTo>
                    <a:pt x="1631" y="2096"/>
                    <a:pt x="2108" y="1620"/>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3"/>
            <p:cNvSpPr/>
            <p:nvPr/>
          </p:nvSpPr>
          <p:spPr>
            <a:xfrm>
              <a:off x="34284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19" y="2096"/>
                    <a:pt x="2096" y="1620"/>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3"/>
            <p:cNvSpPr/>
            <p:nvPr/>
          </p:nvSpPr>
          <p:spPr>
            <a:xfrm>
              <a:off x="35299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3"/>
            <p:cNvSpPr/>
            <p:nvPr/>
          </p:nvSpPr>
          <p:spPr>
            <a:xfrm>
              <a:off x="36314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3"/>
            <p:cNvSpPr/>
            <p:nvPr/>
          </p:nvSpPr>
          <p:spPr>
            <a:xfrm>
              <a:off x="3732900" y="1666400"/>
              <a:ext cx="52400" cy="52425"/>
            </a:xfrm>
            <a:custGeom>
              <a:avLst/>
              <a:gdLst/>
              <a:ahLst/>
              <a:cxnLst/>
              <a:rect l="l" t="t" r="r" b="b"/>
              <a:pathLst>
                <a:path w="2096" h="2097" extrusionOk="0">
                  <a:moveTo>
                    <a:pt x="1048" y="1"/>
                  </a:moveTo>
                  <a:cubicBezTo>
                    <a:pt x="477" y="1"/>
                    <a:pt x="0" y="465"/>
                    <a:pt x="0" y="1048"/>
                  </a:cubicBezTo>
                  <a:cubicBezTo>
                    <a:pt x="0" y="1620"/>
                    <a:pt x="477"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3"/>
            <p:cNvSpPr/>
            <p:nvPr/>
          </p:nvSpPr>
          <p:spPr>
            <a:xfrm>
              <a:off x="38347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19" y="2096"/>
                    <a:pt x="2096" y="1620"/>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3"/>
            <p:cNvSpPr/>
            <p:nvPr/>
          </p:nvSpPr>
          <p:spPr>
            <a:xfrm>
              <a:off x="39362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3"/>
            <p:cNvSpPr/>
            <p:nvPr/>
          </p:nvSpPr>
          <p:spPr>
            <a:xfrm>
              <a:off x="40377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3"/>
            <p:cNvSpPr/>
            <p:nvPr/>
          </p:nvSpPr>
          <p:spPr>
            <a:xfrm>
              <a:off x="4139200" y="1666400"/>
              <a:ext cx="52700" cy="52425"/>
            </a:xfrm>
            <a:custGeom>
              <a:avLst/>
              <a:gdLst/>
              <a:ahLst/>
              <a:cxnLst/>
              <a:rect l="l" t="t" r="r" b="b"/>
              <a:pathLst>
                <a:path w="2108" h="2097" extrusionOk="0">
                  <a:moveTo>
                    <a:pt x="1048" y="1"/>
                  </a:moveTo>
                  <a:cubicBezTo>
                    <a:pt x="477" y="1"/>
                    <a:pt x="0" y="465"/>
                    <a:pt x="0" y="1048"/>
                  </a:cubicBezTo>
                  <a:cubicBezTo>
                    <a:pt x="0" y="1620"/>
                    <a:pt x="477" y="2096"/>
                    <a:pt x="1048" y="2096"/>
                  </a:cubicBezTo>
                  <a:cubicBezTo>
                    <a:pt x="1631" y="2096"/>
                    <a:pt x="2108" y="1620"/>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3"/>
            <p:cNvSpPr/>
            <p:nvPr/>
          </p:nvSpPr>
          <p:spPr>
            <a:xfrm>
              <a:off x="4240700" y="1666400"/>
              <a:ext cx="52700" cy="52425"/>
            </a:xfrm>
            <a:custGeom>
              <a:avLst/>
              <a:gdLst/>
              <a:ahLst/>
              <a:cxnLst/>
              <a:rect l="l" t="t" r="r" b="b"/>
              <a:pathLst>
                <a:path w="2108" h="2097" extrusionOk="0">
                  <a:moveTo>
                    <a:pt x="1060" y="1"/>
                  </a:moveTo>
                  <a:cubicBezTo>
                    <a:pt x="477" y="1"/>
                    <a:pt x="0" y="465"/>
                    <a:pt x="0" y="1048"/>
                  </a:cubicBezTo>
                  <a:cubicBezTo>
                    <a:pt x="0" y="1620"/>
                    <a:pt x="477" y="2096"/>
                    <a:pt x="1060" y="2096"/>
                  </a:cubicBezTo>
                  <a:cubicBezTo>
                    <a:pt x="1632" y="2096"/>
                    <a:pt x="2108" y="1620"/>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
            <p:cNvSpPr/>
            <p:nvPr/>
          </p:nvSpPr>
          <p:spPr>
            <a:xfrm>
              <a:off x="43425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
            <p:cNvSpPr/>
            <p:nvPr/>
          </p:nvSpPr>
          <p:spPr>
            <a:xfrm>
              <a:off x="4444000" y="1666400"/>
              <a:ext cx="52400" cy="52425"/>
            </a:xfrm>
            <a:custGeom>
              <a:avLst/>
              <a:gdLst/>
              <a:ahLst/>
              <a:cxnLst/>
              <a:rect l="l" t="t" r="r" b="b"/>
              <a:pathLst>
                <a:path w="2096" h="2097" extrusionOk="0">
                  <a:moveTo>
                    <a:pt x="1048" y="1"/>
                  </a:moveTo>
                  <a:cubicBezTo>
                    <a:pt x="477" y="1"/>
                    <a:pt x="0" y="465"/>
                    <a:pt x="0" y="1048"/>
                  </a:cubicBezTo>
                  <a:cubicBezTo>
                    <a:pt x="0" y="1620"/>
                    <a:pt x="477"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
            <p:cNvSpPr/>
            <p:nvPr/>
          </p:nvSpPr>
          <p:spPr>
            <a:xfrm>
              <a:off x="4545500" y="1666400"/>
              <a:ext cx="52700" cy="52425"/>
            </a:xfrm>
            <a:custGeom>
              <a:avLst/>
              <a:gdLst/>
              <a:ahLst/>
              <a:cxnLst/>
              <a:rect l="l" t="t" r="r" b="b"/>
              <a:pathLst>
                <a:path w="2108" h="2097" extrusionOk="0">
                  <a:moveTo>
                    <a:pt x="1060" y="1"/>
                  </a:moveTo>
                  <a:cubicBezTo>
                    <a:pt x="477" y="1"/>
                    <a:pt x="0" y="465"/>
                    <a:pt x="0" y="1048"/>
                  </a:cubicBezTo>
                  <a:cubicBezTo>
                    <a:pt x="0" y="1620"/>
                    <a:pt x="477" y="2096"/>
                    <a:pt x="1060" y="2096"/>
                  </a:cubicBezTo>
                  <a:cubicBezTo>
                    <a:pt x="1632" y="2096"/>
                    <a:pt x="2108" y="1620"/>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
            <p:cNvSpPr/>
            <p:nvPr/>
          </p:nvSpPr>
          <p:spPr>
            <a:xfrm>
              <a:off x="46473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20" y="2096"/>
                    <a:pt x="2096" y="1620"/>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
            <p:cNvSpPr/>
            <p:nvPr/>
          </p:nvSpPr>
          <p:spPr>
            <a:xfrm>
              <a:off x="47488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
            <p:cNvSpPr/>
            <p:nvPr/>
          </p:nvSpPr>
          <p:spPr>
            <a:xfrm>
              <a:off x="4850300" y="1666400"/>
              <a:ext cx="52400" cy="52425"/>
            </a:xfrm>
            <a:custGeom>
              <a:avLst/>
              <a:gdLst/>
              <a:ahLst/>
              <a:cxnLst/>
              <a:rect l="l" t="t" r="r" b="b"/>
              <a:pathLst>
                <a:path w="2096" h="2097" extrusionOk="0">
                  <a:moveTo>
                    <a:pt x="1048" y="1"/>
                  </a:moveTo>
                  <a:cubicBezTo>
                    <a:pt x="477" y="1"/>
                    <a:pt x="0" y="465"/>
                    <a:pt x="0" y="1048"/>
                  </a:cubicBezTo>
                  <a:cubicBezTo>
                    <a:pt x="0" y="1620"/>
                    <a:pt x="477"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
            <p:cNvSpPr/>
            <p:nvPr/>
          </p:nvSpPr>
          <p:spPr>
            <a:xfrm>
              <a:off x="4951800" y="1666400"/>
              <a:ext cx="52700" cy="52425"/>
            </a:xfrm>
            <a:custGeom>
              <a:avLst/>
              <a:gdLst/>
              <a:ahLst/>
              <a:cxnLst/>
              <a:rect l="l" t="t" r="r" b="b"/>
              <a:pathLst>
                <a:path w="2108" h="2097" extrusionOk="0">
                  <a:moveTo>
                    <a:pt x="1048" y="1"/>
                  </a:moveTo>
                  <a:cubicBezTo>
                    <a:pt x="477" y="1"/>
                    <a:pt x="0" y="465"/>
                    <a:pt x="0" y="1048"/>
                  </a:cubicBezTo>
                  <a:cubicBezTo>
                    <a:pt x="0" y="1620"/>
                    <a:pt x="477" y="2096"/>
                    <a:pt x="1048" y="2096"/>
                  </a:cubicBezTo>
                  <a:cubicBezTo>
                    <a:pt x="1632" y="2096"/>
                    <a:pt x="2108" y="1620"/>
                    <a:pt x="2108" y="1048"/>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
            <p:cNvSpPr/>
            <p:nvPr/>
          </p:nvSpPr>
          <p:spPr>
            <a:xfrm>
              <a:off x="50536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20" y="2096"/>
                    <a:pt x="2096" y="1620"/>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
            <p:cNvSpPr/>
            <p:nvPr/>
          </p:nvSpPr>
          <p:spPr>
            <a:xfrm>
              <a:off x="51551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
            <p:cNvSpPr/>
            <p:nvPr/>
          </p:nvSpPr>
          <p:spPr>
            <a:xfrm>
              <a:off x="5256600" y="1666400"/>
              <a:ext cx="52400" cy="52425"/>
            </a:xfrm>
            <a:custGeom>
              <a:avLst/>
              <a:gdLst/>
              <a:ahLst/>
              <a:cxnLst/>
              <a:rect l="l" t="t" r="r" b="b"/>
              <a:pathLst>
                <a:path w="2096" h="2097" extrusionOk="0">
                  <a:moveTo>
                    <a:pt x="1048" y="1"/>
                  </a:moveTo>
                  <a:cubicBezTo>
                    <a:pt x="477" y="1"/>
                    <a:pt x="0" y="465"/>
                    <a:pt x="0" y="1048"/>
                  </a:cubicBezTo>
                  <a:cubicBezTo>
                    <a:pt x="0" y="1620"/>
                    <a:pt x="477"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
            <p:cNvSpPr/>
            <p:nvPr/>
          </p:nvSpPr>
          <p:spPr>
            <a:xfrm>
              <a:off x="53584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20" y="2096"/>
                    <a:pt x="2096" y="1620"/>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
            <p:cNvSpPr/>
            <p:nvPr/>
          </p:nvSpPr>
          <p:spPr>
            <a:xfrm>
              <a:off x="54599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
            <p:cNvSpPr/>
            <p:nvPr/>
          </p:nvSpPr>
          <p:spPr>
            <a:xfrm>
              <a:off x="55614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
            <p:cNvSpPr/>
            <p:nvPr/>
          </p:nvSpPr>
          <p:spPr>
            <a:xfrm>
              <a:off x="5662900" y="1666400"/>
              <a:ext cx="52400" cy="52425"/>
            </a:xfrm>
            <a:custGeom>
              <a:avLst/>
              <a:gdLst/>
              <a:ahLst/>
              <a:cxnLst/>
              <a:rect l="l" t="t" r="r" b="b"/>
              <a:pathLst>
                <a:path w="2096" h="2097" extrusionOk="0">
                  <a:moveTo>
                    <a:pt x="1048" y="1"/>
                  </a:moveTo>
                  <a:cubicBezTo>
                    <a:pt x="477" y="1"/>
                    <a:pt x="0" y="465"/>
                    <a:pt x="0" y="1048"/>
                  </a:cubicBezTo>
                  <a:cubicBezTo>
                    <a:pt x="0" y="1620"/>
                    <a:pt x="477"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
            <p:cNvSpPr/>
            <p:nvPr/>
          </p:nvSpPr>
          <p:spPr>
            <a:xfrm>
              <a:off x="5764400" y="1666400"/>
              <a:ext cx="52700" cy="52425"/>
            </a:xfrm>
            <a:custGeom>
              <a:avLst/>
              <a:gdLst/>
              <a:ahLst/>
              <a:cxnLst/>
              <a:rect l="l" t="t" r="r" b="b"/>
              <a:pathLst>
                <a:path w="2108" h="2097" extrusionOk="0">
                  <a:moveTo>
                    <a:pt x="1060" y="1"/>
                  </a:moveTo>
                  <a:cubicBezTo>
                    <a:pt x="477" y="1"/>
                    <a:pt x="0" y="465"/>
                    <a:pt x="0" y="1048"/>
                  </a:cubicBezTo>
                  <a:cubicBezTo>
                    <a:pt x="0" y="1620"/>
                    <a:pt x="477" y="2096"/>
                    <a:pt x="1060" y="2096"/>
                  </a:cubicBezTo>
                  <a:cubicBezTo>
                    <a:pt x="1632" y="2096"/>
                    <a:pt x="2108" y="1620"/>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
            <p:cNvSpPr/>
            <p:nvPr/>
          </p:nvSpPr>
          <p:spPr>
            <a:xfrm>
              <a:off x="58662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
            <p:cNvSpPr/>
            <p:nvPr/>
          </p:nvSpPr>
          <p:spPr>
            <a:xfrm>
              <a:off x="59677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
            <p:cNvSpPr/>
            <p:nvPr/>
          </p:nvSpPr>
          <p:spPr>
            <a:xfrm>
              <a:off x="6069200" y="1666400"/>
              <a:ext cx="52700" cy="52425"/>
            </a:xfrm>
            <a:custGeom>
              <a:avLst/>
              <a:gdLst/>
              <a:ahLst/>
              <a:cxnLst/>
              <a:rect l="l" t="t" r="r" b="b"/>
              <a:pathLst>
                <a:path w="2108" h="2097" extrusionOk="0">
                  <a:moveTo>
                    <a:pt x="1048" y="1"/>
                  </a:moveTo>
                  <a:cubicBezTo>
                    <a:pt x="477" y="1"/>
                    <a:pt x="0" y="465"/>
                    <a:pt x="0" y="1048"/>
                  </a:cubicBezTo>
                  <a:cubicBezTo>
                    <a:pt x="0" y="1620"/>
                    <a:pt x="477" y="2096"/>
                    <a:pt x="1048" y="2096"/>
                  </a:cubicBezTo>
                  <a:cubicBezTo>
                    <a:pt x="1632" y="2096"/>
                    <a:pt x="2108" y="1620"/>
                    <a:pt x="2108" y="1048"/>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
            <p:cNvSpPr/>
            <p:nvPr/>
          </p:nvSpPr>
          <p:spPr>
            <a:xfrm>
              <a:off x="61710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20" y="2096"/>
                    <a:pt x="2096" y="1620"/>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3"/>
            <p:cNvSpPr/>
            <p:nvPr/>
          </p:nvSpPr>
          <p:spPr>
            <a:xfrm>
              <a:off x="62725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3"/>
            <p:cNvSpPr/>
            <p:nvPr/>
          </p:nvSpPr>
          <p:spPr>
            <a:xfrm>
              <a:off x="6374000" y="1666400"/>
              <a:ext cx="52400" cy="52425"/>
            </a:xfrm>
            <a:custGeom>
              <a:avLst/>
              <a:gdLst/>
              <a:ahLst/>
              <a:cxnLst/>
              <a:rect l="l" t="t" r="r" b="b"/>
              <a:pathLst>
                <a:path w="2096" h="2097" extrusionOk="0">
                  <a:moveTo>
                    <a:pt x="1048" y="1"/>
                  </a:moveTo>
                  <a:cubicBezTo>
                    <a:pt x="477" y="1"/>
                    <a:pt x="0" y="465"/>
                    <a:pt x="0" y="1048"/>
                  </a:cubicBezTo>
                  <a:cubicBezTo>
                    <a:pt x="0" y="1620"/>
                    <a:pt x="477"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
            <p:cNvSpPr/>
            <p:nvPr/>
          </p:nvSpPr>
          <p:spPr>
            <a:xfrm>
              <a:off x="6475500" y="1666400"/>
              <a:ext cx="52700" cy="52425"/>
            </a:xfrm>
            <a:custGeom>
              <a:avLst/>
              <a:gdLst/>
              <a:ahLst/>
              <a:cxnLst/>
              <a:rect l="l" t="t" r="r" b="b"/>
              <a:pathLst>
                <a:path w="2108" h="2097" extrusionOk="0">
                  <a:moveTo>
                    <a:pt x="1048" y="1"/>
                  </a:moveTo>
                  <a:cubicBezTo>
                    <a:pt x="477" y="1"/>
                    <a:pt x="0" y="465"/>
                    <a:pt x="0" y="1048"/>
                  </a:cubicBezTo>
                  <a:cubicBezTo>
                    <a:pt x="0" y="1620"/>
                    <a:pt x="477" y="2096"/>
                    <a:pt x="1048" y="2096"/>
                  </a:cubicBezTo>
                  <a:cubicBezTo>
                    <a:pt x="1632" y="2096"/>
                    <a:pt x="2108" y="1620"/>
                    <a:pt x="2108" y="1048"/>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
            <p:cNvSpPr/>
            <p:nvPr/>
          </p:nvSpPr>
          <p:spPr>
            <a:xfrm>
              <a:off x="65773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20" y="2096"/>
                    <a:pt x="2096" y="1620"/>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
            <p:cNvSpPr/>
            <p:nvPr/>
          </p:nvSpPr>
          <p:spPr>
            <a:xfrm>
              <a:off x="66788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
            <p:cNvSpPr/>
            <p:nvPr/>
          </p:nvSpPr>
          <p:spPr>
            <a:xfrm>
              <a:off x="6780300" y="1666400"/>
              <a:ext cx="52400" cy="52425"/>
            </a:xfrm>
            <a:custGeom>
              <a:avLst/>
              <a:gdLst/>
              <a:ahLst/>
              <a:cxnLst/>
              <a:rect l="l" t="t" r="r" b="b"/>
              <a:pathLst>
                <a:path w="2096" h="2097" extrusionOk="0">
                  <a:moveTo>
                    <a:pt x="1048" y="1"/>
                  </a:moveTo>
                  <a:cubicBezTo>
                    <a:pt x="477" y="1"/>
                    <a:pt x="0" y="465"/>
                    <a:pt x="0" y="1048"/>
                  </a:cubicBezTo>
                  <a:cubicBezTo>
                    <a:pt x="0" y="1620"/>
                    <a:pt x="477"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
            <p:cNvSpPr/>
            <p:nvPr/>
          </p:nvSpPr>
          <p:spPr>
            <a:xfrm>
              <a:off x="6881800" y="1666400"/>
              <a:ext cx="52700" cy="52425"/>
            </a:xfrm>
            <a:custGeom>
              <a:avLst/>
              <a:gdLst/>
              <a:ahLst/>
              <a:cxnLst/>
              <a:rect l="l" t="t" r="r" b="b"/>
              <a:pathLst>
                <a:path w="2108" h="2097" extrusionOk="0">
                  <a:moveTo>
                    <a:pt x="1060" y="1"/>
                  </a:moveTo>
                  <a:cubicBezTo>
                    <a:pt x="477" y="1"/>
                    <a:pt x="1" y="465"/>
                    <a:pt x="1" y="1048"/>
                  </a:cubicBezTo>
                  <a:cubicBezTo>
                    <a:pt x="1" y="1620"/>
                    <a:pt x="477" y="2096"/>
                    <a:pt x="1060" y="2096"/>
                  </a:cubicBezTo>
                  <a:cubicBezTo>
                    <a:pt x="1632" y="2096"/>
                    <a:pt x="2108" y="1620"/>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
            <p:cNvSpPr/>
            <p:nvPr/>
          </p:nvSpPr>
          <p:spPr>
            <a:xfrm>
              <a:off x="69836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20" y="2096"/>
                    <a:pt x="2096" y="1620"/>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
            <p:cNvSpPr/>
            <p:nvPr/>
          </p:nvSpPr>
          <p:spPr>
            <a:xfrm>
              <a:off x="70851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
            <p:cNvSpPr/>
            <p:nvPr/>
          </p:nvSpPr>
          <p:spPr>
            <a:xfrm>
              <a:off x="7186600" y="1666400"/>
              <a:ext cx="52400" cy="52425"/>
            </a:xfrm>
            <a:custGeom>
              <a:avLst/>
              <a:gdLst/>
              <a:ahLst/>
              <a:cxnLst/>
              <a:rect l="l" t="t" r="r" b="b"/>
              <a:pathLst>
                <a:path w="2096" h="2097" extrusionOk="0">
                  <a:moveTo>
                    <a:pt x="1048" y="1"/>
                  </a:moveTo>
                  <a:cubicBezTo>
                    <a:pt x="477" y="1"/>
                    <a:pt x="1" y="465"/>
                    <a:pt x="1" y="1048"/>
                  </a:cubicBezTo>
                  <a:cubicBezTo>
                    <a:pt x="1" y="1620"/>
                    <a:pt x="477"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
            <p:cNvSpPr/>
            <p:nvPr/>
          </p:nvSpPr>
          <p:spPr>
            <a:xfrm>
              <a:off x="72884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20" y="2096"/>
                    <a:pt x="2096" y="1620"/>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
            <p:cNvSpPr/>
            <p:nvPr/>
          </p:nvSpPr>
          <p:spPr>
            <a:xfrm>
              <a:off x="279200" y="1821475"/>
              <a:ext cx="52700" cy="52425"/>
            </a:xfrm>
            <a:custGeom>
              <a:avLst/>
              <a:gdLst/>
              <a:ahLst/>
              <a:cxnLst/>
              <a:rect l="l" t="t" r="r" b="b"/>
              <a:pathLst>
                <a:path w="2108" h="2097" extrusionOk="0">
                  <a:moveTo>
                    <a:pt x="1048" y="1"/>
                  </a:moveTo>
                  <a:cubicBezTo>
                    <a:pt x="476" y="1"/>
                    <a:pt x="0" y="465"/>
                    <a:pt x="0" y="1049"/>
                  </a:cubicBezTo>
                  <a:cubicBezTo>
                    <a:pt x="0" y="1632"/>
                    <a:pt x="476" y="2096"/>
                    <a:pt x="1048" y="2096"/>
                  </a:cubicBezTo>
                  <a:cubicBezTo>
                    <a:pt x="1631" y="2096"/>
                    <a:pt x="2107" y="1632"/>
                    <a:pt x="2107" y="1049"/>
                  </a:cubicBezTo>
                  <a:cubicBezTo>
                    <a:pt x="2107"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
            <p:cNvSpPr/>
            <p:nvPr/>
          </p:nvSpPr>
          <p:spPr>
            <a:xfrm>
              <a:off x="380700" y="1821475"/>
              <a:ext cx="52700" cy="52425"/>
            </a:xfrm>
            <a:custGeom>
              <a:avLst/>
              <a:gdLst/>
              <a:ahLst/>
              <a:cxnLst/>
              <a:rect l="l" t="t" r="r" b="b"/>
              <a:pathLst>
                <a:path w="2108" h="2097" extrusionOk="0">
                  <a:moveTo>
                    <a:pt x="1060" y="1"/>
                  </a:moveTo>
                  <a:cubicBezTo>
                    <a:pt x="476" y="1"/>
                    <a:pt x="0" y="465"/>
                    <a:pt x="0" y="1049"/>
                  </a:cubicBezTo>
                  <a:cubicBezTo>
                    <a:pt x="0" y="1632"/>
                    <a:pt x="476" y="2096"/>
                    <a:pt x="1060" y="2096"/>
                  </a:cubicBezTo>
                  <a:cubicBezTo>
                    <a:pt x="1631" y="2096"/>
                    <a:pt x="2108" y="1632"/>
                    <a:pt x="2108" y="1049"/>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
            <p:cNvSpPr/>
            <p:nvPr/>
          </p:nvSpPr>
          <p:spPr>
            <a:xfrm>
              <a:off x="4825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
            <p:cNvSpPr/>
            <p:nvPr/>
          </p:nvSpPr>
          <p:spPr>
            <a:xfrm>
              <a:off x="584000" y="1821475"/>
              <a:ext cx="52400" cy="52425"/>
            </a:xfrm>
            <a:custGeom>
              <a:avLst/>
              <a:gdLst/>
              <a:ahLst/>
              <a:cxnLst/>
              <a:rect l="l" t="t" r="r" b="b"/>
              <a:pathLst>
                <a:path w="2096" h="2097" extrusionOk="0">
                  <a:moveTo>
                    <a:pt x="1048" y="1"/>
                  </a:moveTo>
                  <a:cubicBezTo>
                    <a:pt x="476" y="1"/>
                    <a:pt x="0" y="465"/>
                    <a:pt x="0" y="1049"/>
                  </a:cubicBezTo>
                  <a:cubicBezTo>
                    <a:pt x="0" y="1632"/>
                    <a:pt x="476"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
            <p:cNvSpPr/>
            <p:nvPr/>
          </p:nvSpPr>
          <p:spPr>
            <a:xfrm>
              <a:off x="685500" y="1821475"/>
              <a:ext cx="52700" cy="52425"/>
            </a:xfrm>
            <a:custGeom>
              <a:avLst/>
              <a:gdLst/>
              <a:ahLst/>
              <a:cxnLst/>
              <a:rect l="l" t="t" r="r" b="b"/>
              <a:pathLst>
                <a:path w="2108" h="2097" extrusionOk="0">
                  <a:moveTo>
                    <a:pt x="1048" y="1"/>
                  </a:moveTo>
                  <a:cubicBezTo>
                    <a:pt x="476" y="1"/>
                    <a:pt x="0" y="465"/>
                    <a:pt x="0" y="1049"/>
                  </a:cubicBezTo>
                  <a:cubicBezTo>
                    <a:pt x="0" y="1632"/>
                    <a:pt x="476" y="2096"/>
                    <a:pt x="1048" y="2096"/>
                  </a:cubicBezTo>
                  <a:cubicBezTo>
                    <a:pt x="1631" y="2096"/>
                    <a:pt x="2108" y="1632"/>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
            <p:cNvSpPr/>
            <p:nvPr/>
          </p:nvSpPr>
          <p:spPr>
            <a:xfrm>
              <a:off x="7873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19" y="2096"/>
                    <a:pt x="2096" y="1632"/>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
            <p:cNvSpPr/>
            <p:nvPr/>
          </p:nvSpPr>
          <p:spPr>
            <a:xfrm>
              <a:off x="8888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
            <p:cNvSpPr/>
            <p:nvPr/>
          </p:nvSpPr>
          <p:spPr>
            <a:xfrm>
              <a:off x="990300" y="1821475"/>
              <a:ext cx="52400" cy="52425"/>
            </a:xfrm>
            <a:custGeom>
              <a:avLst/>
              <a:gdLst/>
              <a:ahLst/>
              <a:cxnLst/>
              <a:rect l="l" t="t" r="r" b="b"/>
              <a:pathLst>
                <a:path w="2096" h="2097" extrusionOk="0">
                  <a:moveTo>
                    <a:pt x="1048" y="1"/>
                  </a:moveTo>
                  <a:cubicBezTo>
                    <a:pt x="476" y="1"/>
                    <a:pt x="0" y="465"/>
                    <a:pt x="0" y="1049"/>
                  </a:cubicBezTo>
                  <a:cubicBezTo>
                    <a:pt x="0" y="1632"/>
                    <a:pt x="476"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
            <p:cNvSpPr/>
            <p:nvPr/>
          </p:nvSpPr>
          <p:spPr>
            <a:xfrm>
              <a:off x="1091800" y="1821475"/>
              <a:ext cx="52700" cy="52425"/>
            </a:xfrm>
            <a:custGeom>
              <a:avLst/>
              <a:gdLst/>
              <a:ahLst/>
              <a:cxnLst/>
              <a:rect l="l" t="t" r="r" b="b"/>
              <a:pathLst>
                <a:path w="2108" h="2097" extrusionOk="0">
                  <a:moveTo>
                    <a:pt x="1060" y="1"/>
                  </a:moveTo>
                  <a:cubicBezTo>
                    <a:pt x="476" y="1"/>
                    <a:pt x="0" y="465"/>
                    <a:pt x="0" y="1049"/>
                  </a:cubicBezTo>
                  <a:cubicBezTo>
                    <a:pt x="0" y="1632"/>
                    <a:pt x="476" y="2096"/>
                    <a:pt x="1060" y="2096"/>
                  </a:cubicBezTo>
                  <a:cubicBezTo>
                    <a:pt x="1631" y="2096"/>
                    <a:pt x="2108" y="1632"/>
                    <a:pt x="2108" y="1049"/>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
            <p:cNvSpPr/>
            <p:nvPr/>
          </p:nvSpPr>
          <p:spPr>
            <a:xfrm>
              <a:off x="11936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19" y="2096"/>
                    <a:pt x="2096" y="1632"/>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
            <p:cNvSpPr/>
            <p:nvPr/>
          </p:nvSpPr>
          <p:spPr>
            <a:xfrm>
              <a:off x="12951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
            <p:cNvSpPr/>
            <p:nvPr/>
          </p:nvSpPr>
          <p:spPr>
            <a:xfrm>
              <a:off x="1396600" y="1821475"/>
              <a:ext cx="52400" cy="52425"/>
            </a:xfrm>
            <a:custGeom>
              <a:avLst/>
              <a:gdLst/>
              <a:ahLst/>
              <a:cxnLst/>
              <a:rect l="l" t="t" r="r" b="b"/>
              <a:pathLst>
                <a:path w="2096" h="2097" extrusionOk="0">
                  <a:moveTo>
                    <a:pt x="1048" y="1"/>
                  </a:moveTo>
                  <a:cubicBezTo>
                    <a:pt x="476" y="1"/>
                    <a:pt x="0" y="465"/>
                    <a:pt x="0" y="1049"/>
                  </a:cubicBezTo>
                  <a:cubicBezTo>
                    <a:pt x="0" y="1632"/>
                    <a:pt x="476"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
            <p:cNvSpPr/>
            <p:nvPr/>
          </p:nvSpPr>
          <p:spPr>
            <a:xfrm>
              <a:off x="14984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19" y="2096"/>
                    <a:pt x="2096" y="1632"/>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
            <p:cNvSpPr/>
            <p:nvPr/>
          </p:nvSpPr>
          <p:spPr>
            <a:xfrm>
              <a:off x="15999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
            <p:cNvSpPr/>
            <p:nvPr/>
          </p:nvSpPr>
          <p:spPr>
            <a:xfrm>
              <a:off x="17014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
            <p:cNvSpPr/>
            <p:nvPr/>
          </p:nvSpPr>
          <p:spPr>
            <a:xfrm>
              <a:off x="1802900" y="1821475"/>
              <a:ext cx="52700" cy="52425"/>
            </a:xfrm>
            <a:custGeom>
              <a:avLst/>
              <a:gdLst/>
              <a:ahLst/>
              <a:cxnLst/>
              <a:rect l="l" t="t" r="r" b="b"/>
              <a:pathLst>
                <a:path w="2108" h="2097" extrusionOk="0">
                  <a:moveTo>
                    <a:pt x="1048" y="1"/>
                  </a:moveTo>
                  <a:cubicBezTo>
                    <a:pt x="476" y="1"/>
                    <a:pt x="0" y="465"/>
                    <a:pt x="0" y="1049"/>
                  </a:cubicBezTo>
                  <a:cubicBezTo>
                    <a:pt x="0" y="1632"/>
                    <a:pt x="476" y="2096"/>
                    <a:pt x="1048" y="2096"/>
                  </a:cubicBezTo>
                  <a:cubicBezTo>
                    <a:pt x="1631" y="2096"/>
                    <a:pt x="2108" y="1632"/>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
            <p:cNvSpPr/>
            <p:nvPr/>
          </p:nvSpPr>
          <p:spPr>
            <a:xfrm>
              <a:off x="1904400" y="1821475"/>
              <a:ext cx="52700" cy="52425"/>
            </a:xfrm>
            <a:custGeom>
              <a:avLst/>
              <a:gdLst/>
              <a:ahLst/>
              <a:cxnLst/>
              <a:rect l="l" t="t" r="r" b="b"/>
              <a:pathLst>
                <a:path w="2108" h="2097" extrusionOk="0">
                  <a:moveTo>
                    <a:pt x="1060" y="1"/>
                  </a:moveTo>
                  <a:cubicBezTo>
                    <a:pt x="476" y="1"/>
                    <a:pt x="0" y="465"/>
                    <a:pt x="0" y="1049"/>
                  </a:cubicBezTo>
                  <a:cubicBezTo>
                    <a:pt x="0" y="1632"/>
                    <a:pt x="476" y="2096"/>
                    <a:pt x="1060" y="2096"/>
                  </a:cubicBezTo>
                  <a:cubicBezTo>
                    <a:pt x="1631" y="2096"/>
                    <a:pt x="2108" y="1632"/>
                    <a:pt x="2108" y="1049"/>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
            <p:cNvSpPr/>
            <p:nvPr/>
          </p:nvSpPr>
          <p:spPr>
            <a:xfrm>
              <a:off x="20062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
            <p:cNvSpPr/>
            <p:nvPr/>
          </p:nvSpPr>
          <p:spPr>
            <a:xfrm>
              <a:off x="21077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
            <p:cNvSpPr/>
            <p:nvPr/>
          </p:nvSpPr>
          <p:spPr>
            <a:xfrm>
              <a:off x="2209200" y="1821475"/>
              <a:ext cx="52700" cy="52425"/>
            </a:xfrm>
            <a:custGeom>
              <a:avLst/>
              <a:gdLst/>
              <a:ahLst/>
              <a:cxnLst/>
              <a:rect l="l" t="t" r="r" b="b"/>
              <a:pathLst>
                <a:path w="2108" h="2097" extrusionOk="0">
                  <a:moveTo>
                    <a:pt x="1048" y="1"/>
                  </a:moveTo>
                  <a:cubicBezTo>
                    <a:pt x="476" y="1"/>
                    <a:pt x="0" y="465"/>
                    <a:pt x="0" y="1049"/>
                  </a:cubicBezTo>
                  <a:cubicBezTo>
                    <a:pt x="0" y="1632"/>
                    <a:pt x="476" y="2096"/>
                    <a:pt x="1048" y="2096"/>
                  </a:cubicBezTo>
                  <a:cubicBezTo>
                    <a:pt x="1631" y="2096"/>
                    <a:pt x="2108" y="1632"/>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
            <p:cNvSpPr/>
            <p:nvPr/>
          </p:nvSpPr>
          <p:spPr>
            <a:xfrm>
              <a:off x="23110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19" y="2096"/>
                    <a:pt x="2096" y="1632"/>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
            <p:cNvSpPr/>
            <p:nvPr/>
          </p:nvSpPr>
          <p:spPr>
            <a:xfrm>
              <a:off x="24125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
            <p:cNvSpPr/>
            <p:nvPr/>
          </p:nvSpPr>
          <p:spPr>
            <a:xfrm>
              <a:off x="2514000" y="1821475"/>
              <a:ext cx="52400" cy="52425"/>
            </a:xfrm>
            <a:custGeom>
              <a:avLst/>
              <a:gdLst/>
              <a:ahLst/>
              <a:cxnLst/>
              <a:rect l="l" t="t" r="r" b="b"/>
              <a:pathLst>
                <a:path w="2096" h="2097" extrusionOk="0">
                  <a:moveTo>
                    <a:pt x="1048" y="1"/>
                  </a:moveTo>
                  <a:cubicBezTo>
                    <a:pt x="476" y="1"/>
                    <a:pt x="0" y="465"/>
                    <a:pt x="0" y="1049"/>
                  </a:cubicBezTo>
                  <a:cubicBezTo>
                    <a:pt x="0" y="1632"/>
                    <a:pt x="476"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
            <p:cNvSpPr/>
            <p:nvPr/>
          </p:nvSpPr>
          <p:spPr>
            <a:xfrm>
              <a:off x="2615500" y="1821475"/>
              <a:ext cx="52700" cy="52425"/>
            </a:xfrm>
            <a:custGeom>
              <a:avLst/>
              <a:gdLst/>
              <a:ahLst/>
              <a:cxnLst/>
              <a:rect l="l" t="t" r="r" b="b"/>
              <a:pathLst>
                <a:path w="2108" h="2097" extrusionOk="0">
                  <a:moveTo>
                    <a:pt x="1048" y="1"/>
                  </a:moveTo>
                  <a:cubicBezTo>
                    <a:pt x="476" y="1"/>
                    <a:pt x="0" y="465"/>
                    <a:pt x="0" y="1049"/>
                  </a:cubicBezTo>
                  <a:cubicBezTo>
                    <a:pt x="0" y="1632"/>
                    <a:pt x="476" y="2096"/>
                    <a:pt x="1048" y="2096"/>
                  </a:cubicBezTo>
                  <a:cubicBezTo>
                    <a:pt x="1631" y="2096"/>
                    <a:pt x="2108" y="1632"/>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
            <p:cNvSpPr/>
            <p:nvPr/>
          </p:nvSpPr>
          <p:spPr>
            <a:xfrm>
              <a:off x="27173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19" y="2096"/>
                    <a:pt x="2096" y="1632"/>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
            <p:cNvSpPr/>
            <p:nvPr/>
          </p:nvSpPr>
          <p:spPr>
            <a:xfrm>
              <a:off x="28188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
            <p:cNvSpPr/>
            <p:nvPr/>
          </p:nvSpPr>
          <p:spPr>
            <a:xfrm>
              <a:off x="2920300" y="1821475"/>
              <a:ext cx="52400" cy="52425"/>
            </a:xfrm>
            <a:custGeom>
              <a:avLst/>
              <a:gdLst/>
              <a:ahLst/>
              <a:cxnLst/>
              <a:rect l="l" t="t" r="r" b="b"/>
              <a:pathLst>
                <a:path w="2096" h="2097" extrusionOk="0">
                  <a:moveTo>
                    <a:pt x="1048" y="1"/>
                  </a:moveTo>
                  <a:cubicBezTo>
                    <a:pt x="476" y="1"/>
                    <a:pt x="0" y="465"/>
                    <a:pt x="0" y="1049"/>
                  </a:cubicBezTo>
                  <a:cubicBezTo>
                    <a:pt x="0" y="1632"/>
                    <a:pt x="476"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
            <p:cNvSpPr/>
            <p:nvPr/>
          </p:nvSpPr>
          <p:spPr>
            <a:xfrm>
              <a:off x="3021800" y="1821475"/>
              <a:ext cx="52700" cy="52425"/>
            </a:xfrm>
            <a:custGeom>
              <a:avLst/>
              <a:gdLst/>
              <a:ahLst/>
              <a:cxnLst/>
              <a:rect l="l" t="t" r="r" b="b"/>
              <a:pathLst>
                <a:path w="2108" h="2097" extrusionOk="0">
                  <a:moveTo>
                    <a:pt x="1048" y="1"/>
                  </a:moveTo>
                  <a:cubicBezTo>
                    <a:pt x="477" y="1"/>
                    <a:pt x="0" y="465"/>
                    <a:pt x="0" y="1049"/>
                  </a:cubicBezTo>
                  <a:cubicBezTo>
                    <a:pt x="0" y="1632"/>
                    <a:pt x="477" y="2096"/>
                    <a:pt x="1048" y="2096"/>
                  </a:cubicBezTo>
                  <a:cubicBezTo>
                    <a:pt x="1631" y="2096"/>
                    <a:pt x="2108" y="1632"/>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
            <p:cNvSpPr/>
            <p:nvPr/>
          </p:nvSpPr>
          <p:spPr>
            <a:xfrm>
              <a:off x="31236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19" y="2096"/>
                    <a:pt x="2096" y="1632"/>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
            <p:cNvSpPr/>
            <p:nvPr/>
          </p:nvSpPr>
          <p:spPr>
            <a:xfrm>
              <a:off x="32251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
            <p:cNvSpPr/>
            <p:nvPr/>
          </p:nvSpPr>
          <p:spPr>
            <a:xfrm>
              <a:off x="3326600" y="1821475"/>
              <a:ext cx="52700" cy="52425"/>
            </a:xfrm>
            <a:custGeom>
              <a:avLst/>
              <a:gdLst/>
              <a:ahLst/>
              <a:cxnLst/>
              <a:rect l="l" t="t" r="r" b="b"/>
              <a:pathLst>
                <a:path w="2108" h="2097" extrusionOk="0">
                  <a:moveTo>
                    <a:pt x="1048" y="1"/>
                  </a:moveTo>
                  <a:cubicBezTo>
                    <a:pt x="477" y="1"/>
                    <a:pt x="0" y="465"/>
                    <a:pt x="0" y="1049"/>
                  </a:cubicBezTo>
                  <a:cubicBezTo>
                    <a:pt x="0" y="1632"/>
                    <a:pt x="477" y="2096"/>
                    <a:pt x="1048" y="2096"/>
                  </a:cubicBezTo>
                  <a:cubicBezTo>
                    <a:pt x="1631" y="2096"/>
                    <a:pt x="2108" y="1632"/>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
            <p:cNvSpPr/>
            <p:nvPr/>
          </p:nvSpPr>
          <p:spPr>
            <a:xfrm>
              <a:off x="34284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19" y="2096"/>
                    <a:pt x="2096" y="1632"/>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
            <p:cNvSpPr/>
            <p:nvPr/>
          </p:nvSpPr>
          <p:spPr>
            <a:xfrm>
              <a:off x="35299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
            <p:cNvSpPr/>
            <p:nvPr/>
          </p:nvSpPr>
          <p:spPr>
            <a:xfrm>
              <a:off x="36314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
            <p:cNvSpPr/>
            <p:nvPr/>
          </p:nvSpPr>
          <p:spPr>
            <a:xfrm>
              <a:off x="3732900" y="1821475"/>
              <a:ext cx="52400" cy="52425"/>
            </a:xfrm>
            <a:custGeom>
              <a:avLst/>
              <a:gdLst/>
              <a:ahLst/>
              <a:cxnLst/>
              <a:rect l="l" t="t" r="r" b="b"/>
              <a:pathLst>
                <a:path w="2096" h="2097" extrusionOk="0">
                  <a:moveTo>
                    <a:pt x="1048" y="1"/>
                  </a:moveTo>
                  <a:cubicBezTo>
                    <a:pt x="477" y="1"/>
                    <a:pt x="0" y="465"/>
                    <a:pt x="0" y="1049"/>
                  </a:cubicBezTo>
                  <a:cubicBezTo>
                    <a:pt x="0" y="1632"/>
                    <a:pt x="477"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
            <p:cNvSpPr/>
            <p:nvPr/>
          </p:nvSpPr>
          <p:spPr>
            <a:xfrm>
              <a:off x="38347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19" y="2096"/>
                    <a:pt x="2096" y="1632"/>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
            <p:cNvSpPr/>
            <p:nvPr/>
          </p:nvSpPr>
          <p:spPr>
            <a:xfrm>
              <a:off x="39362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
            <p:cNvSpPr/>
            <p:nvPr/>
          </p:nvSpPr>
          <p:spPr>
            <a:xfrm>
              <a:off x="40377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
            <p:cNvSpPr/>
            <p:nvPr/>
          </p:nvSpPr>
          <p:spPr>
            <a:xfrm>
              <a:off x="4139200" y="1821475"/>
              <a:ext cx="52700" cy="52425"/>
            </a:xfrm>
            <a:custGeom>
              <a:avLst/>
              <a:gdLst/>
              <a:ahLst/>
              <a:cxnLst/>
              <a:rect l="l" t="t" r="r" b="b"/>
              <a:pathLst>
                <a:path w="2108" h="2097" extrusionOk="0">
                  <a:moveTo>
                    <a:pt x="1048" y="1"/>
                  </a:moveTo>
                  <a:cubicBezTo>
                    <a:pt x="477" y="1"/>
                    <a:pt x="0" y="465"/>
                    <a:pt x="0" y="1049"/>
                  </a:cubicBezTo>
                  <a:cubicBezTo>
                    <a:pt x="0" y="1632"/>
                    <a:pt x="477" y="2096"/>
                    <a:pt x="1048" y="2096"/>
                  </a:cubicBezTo>
                  <a:cubicBezTo>
                    <a:pt x="1631" y="2096"/>
                    <a:pt x="2108" y="1632"/>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
            <p:cNvSpPr/>
            <p:nvPr/>
          </p:nvSpPr>
          <p:spPr>
            <a:xfrm>
              <a:off x="4240700" y="1821475"/>
              <a:ext cx="52700" cy="52425"/>
            </a:xfrm>
            <a:custGeom>
              <a:avLst/>
              <a:gdLst/>
              <a:ahLst/>
              <a:cxnLst/>
              <a:rect l="l" t="t" r="r" b="b"/>
              <a:pathLst>
                <a:path w="2108" h="2097" extrusionOk="0">
                  <a:moveTo>
                    <a:pt x="1060" y="1"/>
                  </a:moveTo>
                  <a:cubicBezTo>
                    <a:pt x="477" y="1"/>
                    <a:pt x="0" y="465"/>
                    <a:pt x="0" y="1049"/>
                  </a:cubicBezTo>
                  <a:cubicBezTo>
                    <a:pt x="0" y="1632"/>
                    <a:pt x="477" y="2096"/>
                    <a:pt x="1060" y="2096"/>
                  </a:cubicBezTo>
                  <a:cubicBezTo>
                    <a:pt x="1632" y="2096"/>
                    <a:pt x="2108" y="1632"/>
                    <a:pt x="2108" y="1049"/>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
            <p:cNvSpPr/>
            <p:nvPr/>
          </p:nvSpPr>
          <p:spPr>
            <a:xfrm>
              <a:off x="43425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
            <p:cNvSpPr/>
            <p:nvPr/>
          </p:nvSpPr>
          <p:spPr>
            <a:xfrm>
              <a:off x="4444000" y="1821475"/>
              <a:ext cx="52400" cy="52425"/>
            </a:xfrm>
            <a:custGeom>
              <a:avLst/>
              <a:gdLst/>
              <a:ahLst/>
              <a:cxnLst/>
              <a:rect l="l" t="t" r="r" b="b"/>
              <a:pathLst>
                <a:path w="2096" h="2097" extrusionOk="0">
                  <a:moveTo>
                    <a:pt x="1048" y="1"/>
                  </a:moveTo>
                  <a:cubicBezTo>
                    <a:pt x="477" y="1"/>
                    <a:pt x="0" y="465"/>
                    <a:pt x="0" y="1049"/>
                  </a:cubicBezTo>
                  <a:cubicBezTo>
                    <a:pt x="0" y="1632"/>
                    <a:pt x="477"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
            <p:cNvSpPr/>
            <p:nvPr/>
          </p:nvSpPr>
          <p:spPr>
            <a:xfrm>
              <a:off x="4545500" y="1821475"/>
              <a:ext cx="52700" cy="52425"/>
            </a:xfrm>
            <a:custGeom>
              <a:avLst/>
              <a:gdLst/>
              <a:ahLst/>
              <a:cxnLst/>
              <a:rect l="l" t="t" r="r" b="b"/>
              <a:pathLst>
                <a:path w="2108" h="2097" extrusionOk="0">
                  <a:moveTo>
                    <a:pt x="1060" y="1"/>
                  </a:moveTo>
                  <a:cubicBezTo>
                    <a:pt x="477" y="1"/>
                    <a:pt x="0" y="465"/>
                    <a:pt x="0" y="1049"/>
                  </a:cubicBezTo>
                  <a:cubicBezTo>
                    <a:pt x="0" y="1632"/>
                    <a:pt x="477" y="2096"/>
                    <a:pt x="1060" y="2096"/>
                  </a:cubicBezTo>
                  <a:cubicBezTo>
                    <a:pt x="1632" y="2096"/>
                    <a:pt x="2108" y="1632"/>
                    <a:pt x="2108" y="1049"/>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
            <p:cNvSpPr/>
            <p:nvPr/>
          </p:nvSpPr>
          <p:spPr>
            <a:xfrm>
              <a:off x="46473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20" y="2096"/>
                    <a:pt x="2096" y="1632"/>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
            <p:cNvSpPr/>
            <p:nvPr/>
          </p:nvSpPr>
          <p:spPr>
            <a:xfrm>
              <a:off x="47488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
            <p:cNvSpPr/>
            <p:nvPr/>
          </p:nvSpPr>
          <p:spPr>
            <a:xfrm>
              <a:off x="4850300" y="1821475"/>
              <a:ext cx="52400" cy="52425"/>
            </a:xfrm>
            <a:custGeom>
              <a:avLst/>
              <a:gdLst/>
              <a:ahLst/>
              <a:cxnLst/>
              <a:rect l="l" t="t" r="r" b="b"/>
              <a:pathLst>
                <a:path w="2096" h="2097" extrusionOk="0">
                  <a:moveTo>
                    <a:pt x="1048" y="1"/>
                  </a:moveTo>
                  <a:cubicBezTo>
                    <a:pt x="477" y="1"/>
                    <a:pt x="0" y="465"/>
                    <a:pt x="0" y="1049"/>
                  </a:cubicBezTo>
                  <a:cubicBezTo>
                    <a:pt x="0" y="1632"/>
                    <a:pt x="477"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
            <p:cNvSpPr/>
            <p:nvPr/>
          </p:nvSpPr>
          <p:spPr>
            <a:xfrm>
              <a:off x="4951800" y="1821475"/>
              <a:ext cx="52700" cy="52425"/>
            </a:xfrm>
            <a:custGeom>
              <a:avLst/>
              <a:gdLst/>
              <a:ahLst/>
              <a:cxnLst/>
              <a:rect l="l" t="t" r="r" b="b"/>
              <a:pathLst>
                <a:path w="2108" h="2097" extrusionOk="0">
                  <a:moveTo>
                    <a:pt x="1048" y="1"/>
                  </a:moveTo>
                  <a:cubicBezTo>
                    <a:pt x="477" y="1"/>
                    <a:pt x="0" y="465"/>
                    <a:pt x="0" y="1049"/>
                  </a:cubicBezTo>
                  <a:cubicBezTo>
                    <a:pt x="0" y="1632"/>
                    <a:pt x="477" y="2096"/>
                    <a:pt x="1048" y="2096"/>
                  </a:cubicBezTo>
                  <a:cubicBezTo>
                    <a:pt x="1632" y="2096"/>
                    <a:pt x="2108" y="1632"/>
                    <a:pt x="2108" y="1049"/>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
            <p:cNvSpPr/>
            <p:nvPr/>
          </p:nvSpPr>
          <p:spPr>
            <a:xfrm>
              <a:off x="50536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20" y="2096"/>
                    <a:pt x="2096" y="1632"/>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
            <p:cNvSpPr/>
            <p:nvPr/>
          </p:nvSpPr>
          <p:spPr>
            <a:xfrm>
              <a:off x="51551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
            <p:cNvSpPr/>
            <p:nvPr/>
          </p:nvSpPr>
          <p:spPr>
            <a:xfrm>
              <a:off x="5256600" y="1821475"/>
              <a:ext cx="52400" cy="52425"/>
            </a:xfrm>
            <a:custGeom>
              <a:avLst/>
              <a:gdLst/>
              <a:ahLst/>
              <a:cxnLst/>
              <a:rect l="l" t="t" r="r" b="b"/>
              <a:pathLst>
                <a:path w="2096" h="2097" extrusionOk="0">
                  <a:moveTo>
                    <a:pt x="1048" y="1"/>
                  </a:moveTo>
                  <a:cubicBezTo>
                    <a:pt x="477" y="1"/>
                    <a:pt x="0" y="465"/>
                    <a:pt x="0" y="1049"/>
                  </a:cubicBezTo>
                  <a:cubicBezTo>
                    <a:pt x="0" y="1632"/>
                    <a:pt x="477"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
            <p:cNvSpPr/>
            <p:nvPr/>
          </p:nvSpPr>
          <p:spPr>
            <a:xfrm>
              <a:off x="53584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20" y="2096"/>
                    <a:pt x="2096" y="1632"/>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
            <p:cNvSpPr/>
            <p:nvPr/>
          </p:nvSpPr>
          <p:spPr>
            <a:xfrm>
              <a:off x="54599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
            <p:cNvSpPr/>
            <p:nvPr/>
          </p:nvSpPr>
          <p:spPr>
            <a:xfrm>
              <a:off x="55614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
            <p:cNvSpPr/>
            <p:nvPr/>
          </p:nvSpPr>
          <p:spPr>
            <a:xfrm>
              <a:off x="5662900" y="1821475"/>
              <a:ext cx="52400" cy="52425"/>
            </a:xfrm>
            <a:custGeom>
              <a:avLst/>
              <a:gdLst/>
              <a:ahLst/>
              <a:cxnLst/>
              <a:rect l="l" t="t" r="r" b="b"/>
              <a:pathLst>
                <a:path w="2096" h="2097" extrusionOk="0">
                  <a:moveTo>
                    <a:pt x="1048" y="1"/>
                  </a:moveTo>
                  <a:cubicBezTo>
                    <a:pt x="477" y="1"/>
                    <a:pt x="0" y="465"/>
                    <a:pt x="0" y="1049"/>
                  </a:cubicBezTo>
                  <a:cubicBezTo>
                    <a:pt x="0" y="1632"/>
                    <a:pt x="477"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
            <p:cNvSpPr/>
            <p:nvPr/>
          </p:nvSpPr>
          <p:spPr>
            <a:xfrm>
              <a:off x="5764400" y="1821475"/>
              <a:ext cx="52700" cy="52425"/>
            </a:xfrm>
            <a:custGeom>
              <a:avLst/>
              <a:gdLst/>
              <a:ahLst/>
              <a:cxnLst/>
              <a:rect l="l" t="t" r="r" b="b"/>
              <a:pathLst>
                <a:path w="2108" h="2097" extrusionOk="0">
                  <a:moveTo>
                    <a:pt x="1060" y="1"/>
                  </a:moveTo>
                  <a:cubicBezTo>
                    <a:pt x="477" y="1"/>
                    <a:pt x="0" y="465"/>
                    <a:pt x="0" y="1049"/>
                  </a:cubicBezTo>
                  <a:cubicBezTo>
                    <a:pt x="0" y="1632"/>
                    <a:pt x="477" y="2096"/>
                    <a:pt x="1060" y="2096"/>
                  </a:cubicBezTo>
                  <a:cubicBezTo>
                    <a:pt x="1632" y="2096"/>
                    <a:pt x="2108" y="1632"/>
                    <a:pt x="2108" y="1049"/>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
            <p:cNvSpPr/>
            <p:nvPr/>
          </p:nvSpPr>
          <p:spPr>
            <a:xfrm>
              <a:off x="58662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
            <p:cNvSpPr/>
            <p:nvPr/>
          </p:nvSpPr>
          <p:spPr>
            <a:xfrm>
              <a:off x="59677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
            <p:cNvSpPr/>
            <p:nvPr/>
          </p:nvSpPr>
          <p:spPr>
            <a:xfrm>
              <a:off x="6069200" y="1821475"/>
              <a:ext cx="52700" cy="52425"/>
            </a:xfrm>
            <a:custGeom>
              <a:avLst/>
              <a:gdLst/>
              <a:ahLst/>
              <a:cxnLst/>
              <a:rect l="l" t="t" r="r" b="b"/>
              <a:pathLst>
                <a:path w="2108" h="2097" extrusionOk="0">
                  <a:moveTo>
                    <a:pt x="1048" y="1"/>
                  </a:moveTo>
                  <a:cubicBezTo>
                    <a:pt x="477" y="1"/>
                    <a:pt x="0" y="465"/>
                    <a:pt x="0" y="1049"/>
                  </a:cubicBezTo>
                  <a:cubicBezTo>
                    <a:pt x="0" y="1632"/>
                    <a:pt x="477" y="2096"/>
                    <a:pt x="1048" y="2096"/>
                  </a:cubicBezTo>
                  <a:cubicBezTo>
                    <a:pt x="1632" y="2096"/>
                    <a:pt x="2108" y="1632"/>
                    <a:pt x="2108" y="1049"/>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
            <p:cNvSpPr/>
            <p:nvPr/>
          </p:nvSpPr>
          <p:spPr>
            <a:xfrm>
              <a:off x="61710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20" y="2096"/>
                    <a:pt x="2096" y="1632"/>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
            <p:cNvSpPr/>
            <p:nvPr/>
          </p:nvSpPr>
          <p:spPr>
            <a:xfrm>
              <a:off x="62725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
            <p:cNvSpPr/>
            <p:nvPr/>
          </p:nvSpPr>
          <p:spPr>
            <a:xfrm>
              <a:off x="6374000" y="1821475"/>
              <a:ext cx="52400" cy="52425"/>
            </a:xfrm>
            <a:custGeom>
              <a:avLst/>
              <a:gdLst/>
              <a:ahLst/>
              <a:cxnLst/>
              <a:rect l="l" t="t" r="r" b="b"/>
              <a:pathLst>
                <a:path w="2096" h="2097" extrusionOk="0">
                  <a:moveTo>
                    <a:pt x="1048" y="1"/>
                  </a:moveTo>
                  <a:cubicBezTo>
                    <a:pt x="477" y="1"/>
                    <a:pt x="0" y="465"/>
                    <a:pt x="0" y="1049"/>
                  </a:cubicBezTo>
                  <a:cubicBezTo>
                    <a:pt x="0" y="1632"/>
                    <a:pt x="477"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
            <p:cNvSpPr/>
            <p:nvPr/>
          </p:nvSpPr>
          <p:spPr>
            <a:xfrm>
              <a:off x="6475500" y="1821475"/>
              <a:ext cx="52700" cy="52425"/>
            </a:xfrm>
            <a:custGeom>
              <a:avLst/>
              <a:gdLst/>
              <a:ahLst/>
              <a:cxnLst/>
              <a:rect l="l" t="t" r="r" b="b"/>
              <a:pathLst>
                <a:path w="2108" h="2097" extrusionOk="0">
                  <a:moveTo>
                    <a:pt x="1048" y="1"/>
                  </a:moveTo>
                  <a:cubicBezTo>
                    <a:pt x="477" y="1"/>
                    <a:pt x="0" y="465"/>
                    <a:pt x="0" y="1049"/>
                  </a:cubicBezTo>
                  <a:cubicBezTo>
                    <a:pt x="0" y="1632"/>
                    <a:pt x="477" y="2096"/>
                    <a:pt x="1048" y="2096"/>
                  </a:cubicBezTo>
                  <a:cubicBezTo>
                    <a:pt x="1632" y="2096"/>
                    <a:pt x="2108" y="1632"/>
                    <a:pt x="2108" y="1049"/>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
            <p:cNvSpPr/>
            <p:nvPr/>
          </p:nvSpPr>
          <p:spPr>
            <a:xfrm>
              <a:off x="65773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20" y="2096"/>
                    <a:pt x="2096" y="1632"/>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
            <p:cNvSpPr/>
            <p:nvPr/>
          </p:nvSpPr>
          <p:spPr>
            <a:xfrm>
              <a:off x="66788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
            <p:cNvSpPr/>
            <p:nvPr/>
          </p:nvSpPr>
          <p:spPr>
            <a:xfrm>
              <a:off x="6780300" y="1821475"/>
              <a:ext cx="52400" cy="52425"/>
            </a:xfrm>
            <a:custGeom>
              <a:avLst/>
              <a:gdLst/>
              <a:ahLst/>
              <a:cxnLst/>
              <a:rect l="l" t="t" r="r" b="b"/>
              <a:pathLst>
                <a:path w="2096" h="2097" extrusionOk="0">
                  <a:moveTo>
                    <a:pt x="1048" y="1"/>
                  </a:moveTo>
                  <a:cubicBezTo>
                    <a:pt x="477" y="1"/>
                    <a:pt x="0" y="465"/>
                    <a:pt x="0" y="1049"/>
                  </a:cubicBezTo>
                  <a:cubicBezTo>
                    <a:pt x="0" y="1632"/>
                    <a:pt x="477"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
            <p:cNvSpPr/>
            <p:nvPr/>
          </p:nvSpPr>
          <p:spPr>
            <a:xfrm>
              <a:off x="6881800" y="1821475"/>
              <a:ext cx="52700" cy="52425"/>
            </a:xfrm>
            <a:custGeom>
              <a:avLst/>
              <a:gdLst/>
              <a:ahLst/>
              <a:cxnLst/>
              <a:rect l="l" t="t" r="r" b="b"/>
              <a:pathLst>
                <a:path w="2108" h="2097" extrusionOk="0">
                  <a:moveTo>
                    <a:pt x="1060" y="1"/>
                  </a:moveTo>
                  <a:cubicBezTo>
                    <a:pt x="477" y="1"/>
                    <a:pt x="1" y="465"/>
                    <a:pt x="1" y="1049"/>
                  </a:cubicBezTo>
                  <a:cubicBezTo>
                    <a:pt x="1" y="1632"/>
                    <a:pt x="477" y="2096"/>
                    <a:pt x="1060" y="2096"/>
                  </a:cubicBezTo>
                  <a:cubicBezTo>
                    <a:pt x="1632" y="2096"/>
                    <a:pt x="2108" y="1632"/>
                    <a:pt x="2108" y="1049"/>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
            <p:cNvSpPr/>
            <p:nvPr/>
          </p:nvSpPr>
          <p:spPr>
            <a:xfrm>
              <a:off x="69836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20" y="2096"/>
                    <a:pt x="2096" y="1632"/>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
            <p:cNvSpPr/>
            <p:nvPr/>
          </p:nvSpPr>
          <p:spPr>
            <a:xfrm>
              <a:off x="70851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
            <p:cNvSpPr/>
            <p:nvPr/>
          </p:nvSpPr>
          <p:spPr>
            <a:xfrm>
              <a:off x="7186600" y="1821475"/>
              <a:ext cx="52400" cy="52425"/>
            </a:xfrm>
            <a:custGeom>
              <a:avLst/>
              <a:gdLst/>
              <a:ahLst/>
              <a:cxnLst/>
              <a:rect l="l" t="t" r="r" b="b"/>
              <a:pathLst>
                <a:path w="2096" h="2097" extrusionOk="0">
                  <a:moveTo>
                    <a:pt x="1048" y="1"/>
                  </a:moveTo>
                  <a:cubicBezTo>
                    <a:pt x="477" y="1"/>
                    <a:pt x="1" y="465"/>
                    <a:pt x="1" y="1049"/>
                  </a:cubicBezTo>
                  <a:cubicBezTo>
                    <a:pt x="1" y="1632"/>
                    <a:pt x="477"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
            <p:cNvSpPr/>
            <p:nvPr/>
          </p:nvSpPr>
          <p:spPr>
            <a:xfrm>
              <a:off x="72884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20" y="2096"/>
                    <a:pt x="2096" y="1632"/>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
            <p:cNvSpPr/>
            <p:nvPr/>
          </p:nvSpPr>
          <p:spPr>
            <a:xfrm>
              <a:off x="279200" y="1976575"/>
              <a:ext cx="52700" cy="52400"/>
            </a:xfrm>
            <a:custGeom>
              <a:avLst/>
              <a:gdLst/>
              <a:ahLst/>
              <a:cxnLst/>
              <a:rect l="l" t="t" r="r" b="b"/>
              <a:pathLst>
                <a:path w="2108" h="2096" extrusionOk="0">
                  <a:moveTo>
                    <a:pt x="1048" y="0"/>
                  </a:moveTo>
                  <a:cubicBezTo>
                    <a:pt x="476" y="0"/>
                    <a:pt x="0" y="464"/>
                    <a:pt x="0" y="1048"/>
                  </a:cubicBezTo>
                  <a:cubicBezTo>
                    <a:pt x="0" y="1631"/>
                    <a:pt x="476" y="2096"/>
                    <a:pt x="1048" y="2096"/>
                  </a:cubicBezTo>
                  <a:cubicBezTo>
                    <a:pt x="1631" y="2096"/>
                    <a:pt x="2107" y="1631"/>
                    <a:pt x="2107" y="1048"/>
                  </a:cubicBezTo>
                  <a:cubicBezTo>
                    <a:pt x="2107"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
            <p:cNvSpPr/>
            <p:nvPr/>
          </p:nvSpPr>
          <p:spPr>
            <a:xfrm>
              <a:off x="380700" y="1976575"/>
              <a:ext cx="52700" cy="52400"/>
            </a:xfrm>
            <a:custGeom>
              <a:avLst/>
              <a:gdLst/>
              <a:ahLst/>
              <a:cxnLst/>
              <a:rect l="l" t="t" r="r" b="b"/>
              <a:pathLst>
                <a:path w="2108" h="2096" extrusionOk="0">
                  <a:moveTo>
                    <a:pt x="1060" y="0"/>
                  </a:moveTo>
                  <a:cubicBezTo>
                    <a:pt x="476" y="0"/>
                    <a:pt x="0" y="464"/>
                    <a:pt x="0" y="1048"/>
                  </a:cubicBezTo>
                  <a:cubicBezTo>
                    <a:pt x="0" y="1631"/>
                    <a:pt x="476" y="2096"/>
                    <a:pt x="1060" y="2096"/>
                  </a:cubicBezTo>
                  <a:cubicBezTo>
                    <a:pt x="1631" y="2096"/>
                    <a:pt x="2108" y="1631"/>
                    <a:pt x="2108" y="1048"/>
                  </a:cubicBezTo>
                  <a:cubicBezTo>
                    <a:pt x="2108" y="464"/>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
            <p:cNvSpPr/>
            <p:nvPr/>
          </p:nvSpPr>
          <p:spPr>
            <a:xfrm>
              <a:off x="4825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
            <p:cNvSpPr/>
            <p:nvPr/>
          </p:nvSpPr>
          <p:spPr>
            <a:xfrm>
              <a:off x="584000" y="1976575"/>
              <a:ext cx="52400" cy="52400"/>
            </a:xfrm>
            <a:custGeom>
              <a:avLst/>
              <a:gdLst/>
              <a:ahLst/>
              <a:cxnLst/>
              <a:rect l="l" t="t" r="r" b="b"/>
              <a:pathLst>
                <a:path w="2096" h="2096" extrusionOk="0">
                  <a:moveTo>
                    <a:pt x="1048" y="0"/>
                  </a:moveTo>
                  <a:cubicBezTo>
                    <a:pt x="476" y="0"/>
                    <a:pt x="0" y="464"/>
                    <a:pt x="0" y="1048"/>
                  </a:cubicBezTo>
                  <a:cubicBezTo>
                    <a:pt x="0" y="1631"/>
                    <a:pt x="476"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
            <p:cNvSpPr/>
            <p:nvPr/>
          </p:nvSpPr>
          <p:spPr>
            <a:xfrm>
              <a:off x="685500" y="1976575"/>
              <a:ext cx="52700" cy="52400"/>
            </a:xfrm>
            <a:custGeom>
              <a:avLst/>
              <a:gdLst/>
              <a:ahLst/>
              <a:cxnLst/>
              <a:rect l="l" t="t" r="r" b="b"/>
              <a:pathLst>
                <a:path w="2108" h="2096" extrusionOk="0">
                  <a:moveTo>
                    <a:pt x="1048" y="0"/>
                  </a:moveTo>
                  <a:cubicBezTo>
                    <a:pt x="476" y="0"/>
                    <a:pt x="0" y="464"/>
                    <a:pt x="0" y="1048"/>
                  </a:cubicBezTo>
                  <a:cubicBezTo>
                    <a:pt x="0" y="1631"/>
                    <a:pt x="476" y="2096"/>
                    <a:pt x="1048" y="2096"/>
                  </a:cubicBezTo>
                  <a:cubicBezTo>
                    <a:pt x="1631" y="2096"/>
                    <a:pt x="2108" y="1631"/>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3"/>
            <p:cNvSpPr/>
            <p:nvPr/>
          </p:nvSpPr>
          <p:spPr>
            <a:xfrm>
              <a:off x="7873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19" y="2096"/>
                    <a:pt x="2096" y="1631"/>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3"/>
            <p:cNvSpPr/>
            <p:nvPr/>
          </p:nvSpPr>
          <p:spPr>
            <a:xfrm>
              <a:off x="8888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3"/>
            <p:cNvSpPr/>
            <p:nvPr/>
          </p:nvSpPr>
          <p:spPr>
            <a:xfrm>
              <a:off x="990300" y="1976575"/>
              <a:ext cx="52400" cy="52400"/>
            </a:xfrm>
            <a:custGeom>
              <a:avLst/>
              <a:gdLst/>
              <a:ahLst/>
              <a:cxnLst/>
              <a:rect l="l" t="t" r="r" b="b"/>
              <a:pathLst>
                <a:path w="2096" h="2096" extrusionOk="0">
                  <a:moveTo>
                    <a:pt x="1048" y="0"/>
                  </a:moveTo>
                  <a:cubicBezTo>
                    <a:pt x="476" y="0"/>
                    <a:pt x="0" y="464"/>
                    <a:pt x="0" y="1048"/>
                  </a:cubicBezTo>
                  <a:cubicBezTo>
                    <a:pt x="0" y="1631"/>
                    <a:pt x="476"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3"/>
            <p:cNvSpPr/>
            <p:nvPr/>
          </p:nvSpPr>
          <p:spPr>
            <a:xfrm>
              <a:off x="1091800" y="1976575"/>
              <a:ext cx="52700" cy="52400"/>
            </a:xfrm>
            <a:custGeom>
              <a:avLst/>
              <a:gdLst/>
              <a:ahLst/>
              <a:cxnLst/>
              <a:rect l="l" t="t" r="r" b="b"/>
              <a:pathLst>
                <a:path w="2108" h="2096" extrusionOk="0">
                  <a:moveTo>
                    <a:pt x="1060" y="0"/>
                  </a:moveTo>
                  <a:cubicBezTo>
                    <a:pt x="476" y="0"/>
                    <a:pt x="0" y="464"/>
                    <a:pt x="0" y="1048"/>
                  </a:cubicBezTo>
                  <a:cubicBezTo>
                    <a:pt x="0" y="1631"/>
                    <a:pt x="476" y="2096"/>
                    <a:pt x="1060" y="2096"/>
                  </a:cubicBezTo>
                  <a:cubicBezTo>
                    <a:pt x="1631" y="2096"/>
                    <a:pt x="2108" y="1631"/>
                    <a:pt x="2108" y="1048"/>
                  </a:cubicBezTo>
                  <a:cubicBezTo>
                    <a:pt x="2108" y="464"/>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3"/>
            <p:cNvSpPr/>
            <p:nvPr/>
          </p:nvSpPr>
          <p:spPr>
            <a:xfrm>
              <a:off x="11936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19" y="2096"/>
                    <a:pt x="2096" y="1631"/>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3"/>
            <p:cNvSpPr/>
            <p:nvPr/>
          </p:nvSpPr>
          <p:spPr>
            <a:xfrm>
              <a:off x="12951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3"/>
            <p:cNvSpPr/>
            <p:nvPr/>
          </p:nvSpPr>
          <p:spPr>
            <a:xfrm>
              <a:off x="1396600" y="1976575"/>
              <a:ext cx="52400" cy="52400"/>
            </a:xfrm>
            <a:custGeom>
              <a:avLst/>
              <a:gdLst/>
              <a:ahLst/>
              <a:cxnLst/>
              <a:rect l="l" t="t" r="r" b="b"/>
              <a:pathLst>
                <a:path w="2096" h="2096" extrusionOk="0">
                  <a:moveTo>
                    <a:pt x="1048" y="0"/>
                  </a:moveTo>
                  <a:cubicBezTo>
                    <a:pt x="476" y="0"/>
                    <a:pt x="0" y="464"/>
                    <a:pt x="0" y="1048"/>
                  </a:cubicBezTo>
                  <a:cubicBezTo>
                    <a:pt x="0" y="1631"/>
                    <a:pt x="476"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3"/>
            <p:cNvSpPr/>
            <p:nvPr/>
          </p:nvSpPr>
          <p:spPr>
            <a:xfrm>
              <a:off x="14984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19" y="2096"/>
                    <a:pt x="2096" y="1631"/>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3"/>
            <p:cNvSpPr/>
            <p:nvPr/>
          </p:nvSpPr>
          <p:spPr>
            <a:xfrm>
              <a:off x="15999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3"/>
            <p:cNvSpPr/>
            <p:nvPr/>
          </p:nvSpPr>
          <p:spPr>
            <a:xfrm>
              <a:off x="17014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3"/>
            <p:cNvSpPr/>
            <p:nvPr/>
          </p:nvSpPr>
          <p:spPr>
            <a:xfrm>
              <a:off x="1802900" y="1976575"/>
              <a:ext cx="52700" cy="52400"/>
            </a:xfrm>
            <a:custGeom>
              <a:avLst/>
              <a:gdLst/>
              <a:ahLst/>
              <a:cxnLst/>
              <a:rect l="l" t="t" r="r" b="b"/>
              <a:pathLst>
                <a:path w="2108" h="2096" extrusionOk="0">
                  <a:moveTo>
                    <a:pt x="1048" y="0"/>
                  </a:moveTo>
                  <a:cubicBezTo>
                    <a:pt x="476" y="0"/>
                    <a:pt x="0" y="464"/>
                    <a:pt x="0" y="1048"/>
                  </a:cubicBezTo>
                  <a:cubicBezTo>
                    <a:pt x="0" y="1631"/>
                    <a:pt x="476" y="2096"/>
                    <a:pt x="1048" y="2096"/>
                  </a:cubicBezTo>
                  <a:cubicBezTo>
                    <a:pt x="1631" y="2096"/>
                    <a:pt x="2108" y="1631"/>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3"/>
            <p:cNvSpPr/>
            <p:nvPr/>
          </p:nvSpPr>
          <p:spPr>
            <a:xfrm>
              <a:off x="1904400" y="1976575"/>
              <a:ext cx="52700" cy="52400"/>
            </a:xfrm>
            <a:custGeom>
              <a:avLst/>
              <a:gdLst/>
              <a:ahLst/>
              <a:cxnLst/>
              <a:rect l="l" t="t" r="r" b="b"/>
              <a:pathLst>
                <a:path w="2108" h="2096" extrusionOk="0">
                  <a:moveTo>
                    <a:pt x="1060" y="0"/>
                  </a:moveTo>
                  <a:cubicBezTo>
                    <a:pt x="476" y="0"/>
                    <a:pt x="0" y="464"/>
                    <a:pt x="0" y="1048"/>
                  </a:cubicBezTo>
                  <a:cubicBezTo>
                    <a:pt x="0" y="1631"/>
                    <a:pt x="476" y="2096"/>
                    <a:pt x="1060" y="2096"/>
                  </a:cubicBezTo>
                  <a:cubicBezTo>
                    <a:pt x="1631" y="2096"/>
                    <a:pt x="2108" y="1631"/>
                    <a:pt x="2108" y="1048"/>
                  </a:cubicBezTo>
                  <a:cubicBezTo>
                    <a:pt x="2108" y="464"/>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3"/>
            <p:cNvSpPr/>
            <p:nvPr/>
          </p:nvSpPr>
          <p:spPr>
            <a:xfrm>
              <a:off x="20062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3"/>
            <p:cNvSpPr/>
            <p:nvPr/>
          </p:nvSpPr>
          <p:spPr>
            <a:xfrm>
              <a:off x="21077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3"/>
            <p:cNvSpPr/>
            <p:nvPr/>
          </p:nvSpPr>
          <p:spPr>
            <a:xfrm>
              <a:off x="2209200" y="1976575"/>
              <a:ext cx="52700" cy="52400"/>
            </a:xfrm>
            <a:custGeom>
              <a:avLst/>
              <a:gdLst/>
              <a:ahLst/>
              <a:cxnLst/>
              <a:rect l="l" t="t" r="r" b="b"/>
              <a:pathLst>
                <a:path w="2108" h="2096" extrusionOk="0">
                  <a:moveTo>
                    <a:pt x="1048" y="0"/>
                  </a:moveTo>
                  <a:cubicBezTo>
                    <a:pt x="476" y="0"/>
                    <a:pt x="0" y="464"/>
                    <a:pt x="0" y="1048"/>
                  </a:cubicBezTo>
                  <a:cubicBezTo>
                    <a:pt x="0" y="1631"/>
                    <a:pt x="476" y="2096"/>
                    <a:pt x="1048" y="2096"/>
                  </a:cubicBezTo>
                  <a:cubicBezTo>
                    <a:pt x="1631" y="2096"/>
                    <a:pt x="2108" y="1631"/>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3"/>
            <p:cNvSpPr/>
            <p:nvPr/>
          </p:nvSpPr>
          <p:spPr>
            <a:xfrm>
              <a:off x="23110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19" y="2096"/>
                    <a:pt x="2096" y="1631"/>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3"/>
            <p:cNvSpPr/>
            <p:nvPr/>
          </p:nvSpPr>
          <p:spPr>
            <a:xfrm>
              <a:off x="24125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3"/>
            <p:cNvSpPr/>
            <p:nvPr/>
          </p:nvSpPr>
          <p:spPr>
            <a:xfrm>
              <a:off x="2514000" y="1976575"/>
              <a:ext cx="52400" cy="52400"/>
            </a:xfrm>
            <a:custGeom>
              <a:avLst/>
              <a:gdLst/>
              <a:ahLst/>
              <a:cxnLst/>
              <a:rect l="l" t="t" r="r" b="b"/>
              <a:pathLst>
                <a:path w="2096" h="2096" extrusionOk="0">
                  <a:moveTo>
                    <a:pt x="1048" y="0"/>
                  </a:moveTo>
                  <a:cubicBezTo>
                    <a:pt x="476" y="0"/>
                    <a:pt x="0" y="464"/>
                    <a:pt x="0" y="1048"/>
                  </a:cubicBezTo>
                  <a:cubicBezTo>
                    <a:pt x="0" y="1631"/>
                    <a:pt x="476"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3"/>
            <p:cNvSpPr/>
            <p:nvPr/>
          </p:nvSpPr>
          <p:spPr>
            <a:xfrm>
              <a:off x="2615500" y="1976575"/>
              <a:ext cx="52700" cy="52400"/>
            </a:xfrm>
            <a:custGeom>
              <a:avLst/>
              <a:gdLst/>
              <a:ahLst/>
              <a:cxnLst/>
              <a:rect l="l" t="t" r="r" b="b"/>
              <a:pathLst>
                <a:path w="2108" h="2096" extrusionOk="0">
                  <a:moveTo>
                    <a:pt x="1048" y="0"/>
                  </a:moveTo>
                  <a:cubicBezTo>
                    <a:pt x="476" y="0"/>
                    <a:pt x="0" y="464"/>
                    <a:pt x="0" y="1048"/>
                  </a:cubicBezTo>
                  <a:cubicBezTo>
                    <a:pt x="0" y="1631"/>
                    <a:pt x="476" y="2096"/>
                    <a:pt x="1048" y="2096"/>
                  </a:cubicBezTo>
                  <a:cubicBezTo>
                    <a:pt x="1631" y="2096"/>
                    <a:pt x="2108" y="1631"/>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3"/>
            <p:cNvSpPr/>
            <p:nvPr/>
          </p:nvSpPr>
          <p:spPr>
            <a:xfrm>
              <a:off x="27173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19" y="2096"/>
                    <a:pt x="2096" y="1631"/>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3"/>
            <p:cNvSpPr/>
            <p:nvPr/>
          </p:nvSpPr>
          <p:spPr>
            <a:xfrm>
              <a:off x="28188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3"/>
            <p:cNvSpPr/>
            <p:nvPr/>
          </p:nvSpPr>
          <p:spPr>
            <a:xfrm>
              <a:off x="2920300" y="1976575"/>
              <a:ext cx="52400" cy="52400"/>
            </a:xfrm>
            <a:custGeom>
              <a:avLst/>
              <a:gdLst/>
              <a:ahLst/>
              <a:cxnLst/>
              <a:rect l="l" t="t" r="r" b="b"/>
              <a:pathLst>
                <a:path w="2096" h="2096" extrusionOk="0">
                  <a:moveTo>
                    <a:pt x="1048" y="0"/>
                  </a:moveTo>
                  <a:cubicBezTo>
                    <a:pt x="476" y="0"/>
                    <a:pt x="0" y="464"/>
                    <a:pt x="0" y="1048"/>
                  </a:cubicBezTo>
                  <a:cubicBezTo>
                    <a:pt x="0" y="1631"/>
                    <a:pt x="476"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3"/>
            <p:cNvSpPr/>
            <p:nvPr/>
          </p:nvSpPr>
          <p:spPr>
            <a:xfrm>
              <a:off x="3021800" y="1976575"/>
              <a:ext cx="52700" cy="52400"/>
            </a:xfrm>
            <a:custGeom>
              <a:avLst/>
              <a:gdLst/>
              <a:ahLst/>
              <a:cxnLst/>
              <a:rect l="l" t="t" r="r" b="b"/>
              <a:pathLst>
                <a:path w="2108" h="2096" extrusionOk="0">
                  <a:moveTo>
                    <a:pt x="1048" y="0"/>
                  </a:moveTo>
                  <a:cubicBezTo>
                    <a:pt x="477" y="0"/>
                    <a:pt x="0" y="464"/>
                    <a:pt x="0" y="1048"/>
                  </a:cubicBezTo>
                  <a:cubicBezTo>
                    <a:pt x="0" y="1631"/>
                    <a:pt x="477" y="2096"/>
                    <a:pt x="1048" y="2096"/>
                  </a:cubicBezTo>
                  <a:cubicBezTo>
                    <a:pt x="1631" y="2096"/>
                    <a:pt x="2108" y="1631"/>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3"/>
            <p:cNvSpPr/>
            <p:nvPr/>
          </p:nvSpPr>
          <p:spPr>
            <a:xfrm>
              <a:off x="31236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19" y="2096"/>
                    <a:pt x="2096" y="1631"/>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
            <p:cNvSpPr/>
            <p:nvPr/>
          </p:nvSpPr>
          <p:spPr>
            <a:xfrm>
              <a:off x="32251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
            <p:cNvSpPr/>
            <p:nvPr/>
          </p:nvSpPr>
          <p:spPr>
            <a:xfrm>
              <a:off x="3326600" y="1976575"/>
              <a:ext cx="52700" cy="52400"/>
            </a:xfrm>
            <a:custGeom>
              <a:avLst/>
              <a:gdLst/>
              <a:ahLst/>
              <a:cxnLst/>
              <a:rect l="l" t="t" r="r" b="b"/>
              <a:pathLst>
                <a:path w="2108" h="2096" extrusionOk="0">
                  <a:moveTo>
                    <a:pt x="1048" y="0"/>
                  </a:moveTo>
                  <a:cubicBezTo>
                    <a:pt x="477" y="0"/>
                    <a:pt x="0" y="464"/>
                    <a:pt x="0" y="1048"/>
                  </a:cubicBezTo>
                  <a:cubicBezTo>
                    <a:pt x="0" y="1631"/>
                    <a:pt x="477" y="2096"/>
                    <a:pt x="1048" y="2096"/>
                  </a:cubicBezTo>
                  <a:cubicBezTo>
                    <a:pt x="1631" y="2096"/>
                    <a:pt x="2108" y="1631"/>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3"/>
            <p:cNvSpPr/>
            <p:nvPr/>
          </p:nvSpPr>
          <p:spPr>
            <a:xfrm>
              <a:off x="34284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19" y="2096"/>
                    <a:pt x="2096" y="1631"/>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3"/>
            <p:cNvSpPr/>
            <p:nvPr/>
          </p:nvSpPr>
          <p:spPr>
            <a:xfrm>
              <a:off x="35299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
            <p:cNvSpPr/>
            <p:nvPr/>
          </p:nvSpPr>
          <p:spPr>
            <a:xfrm>
              <a:off x="36314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
            <p:cNvSpPr/>
            <p:nvPr/>
          </p:nvSpPr>
          <p:spPr>
            <a:xfrm>
              <a:off x="3732900" y="1976575"/>
              <a:ext cx="52400" cy="52400"/>
            </a:xfrm>
            <a:custGeom>
              <a:avLst/>
              <a:gdLst/>
              <a:ahLst/>
              <a:cxnLst/>
              <a:rect l="l" t="t" r="r" b="b"/>
              <a:pathLst>
                <a:path w="2096" h="2096" extrusionOk="0">
                  <a:moveTo>
                    <a:pt x="1048" y="0"/>
                  </a:moveTo>
                  <a:cubicBezTo>
                    <a:pt x="477" y="0"/>
                    <a:pt x="0" y="464"/>
                    <a:pt x="0" y="1048"/>
                  </a:cubicBezTo>
                  <a:cubicBezTo>
                    <a:pt x="0" y="1631"/>
                    <a:pt x="477"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
            <p:cNvSpPr/>
            <p:nvPr/>
          </p:nvSpPr>
          <p:spPr>
            <a:xfrm>
              <a:off x="38347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19" y="2096"/>
                    <a:pt x="2096" y="1631"/>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
            <p:cNvSpPr/>
            <p:nvPr/>
          </p:nvSpPr>
          <p:spPr>
            <a:xfrm>
              <a:off x="39362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
            <p:cNvSpPr/>
            <p:nvPr/>
          </p:nvSpPr>
          <p:spPr>
            <a:xfrm>
              <a:off x="40377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
            <p:cNvSpPr/>
            <p:nvPr/>
          </p:nvSpPr>
          <p:spPr>
            <a:xfrm>
              <a:off x="4139200" y="1976575"/>
              <a:ext cx="52700" cy="52400"/>
            </a:xfrm>
            <a:custGeom>
              <a:avLst/>
              <a:gdLst/>
              <a:ahLst/>
              <a:cxnLst/>
              <a:rect l="l" t="t" r="r" b="b"/>
              <a:pathLst>
                <a:path w="2108" h="2096" extrusionOk="0">
                  <a:moveTo>
                    <a:pt x="1048" y="0"/>
                  </a:moveTo>
                  <a:cubicBezTo>
                    <a:pt x="477" y="0"/>
                    <a:pt x="0" y="464"/>
                    <a:pt x="0" y="1048"/>
                  </a:cubicBezTo>
                  <a:cubicBezTo>
                    <a:pt x="0" y="1631"/>
                    <a:pt x="477" y="2096"/>
                    <a:pt x="1048" y="2096"/>
                  </a:cubicBezTo>
                  <a:cubicBezTo>
                    <a:pt x="1631" y="2096"/>
                    <a:pt x="2108" y="1631"/>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
            <p:cNvSpPr/>
            <p:nvPr/>
          </p:nvSpPr>
          <p:spPr>
            <a:xfrm>
              <a:off x="4240700" y="1976575"/>
              <a:ext cx="52700" cy="52400"/>
            </a:xfrm>
            <a:custGeom>
              <a:avLst/>
              <a:gdLst/>
              <a:ahLst/>
              <a:cxnLst/>
              <a:rect l="l" t="t" r="r" b="b"/>
              <a:pathLst>
                <a:path w="2108" h="2096" extrusionOk="0">
                  <a:moveTo>
                    <a:pt x="1060" y="0"/>
                  </a:moveTo>
                  <a:cubicBezTo>
                    <a:pt x="477" y="0"/>
                    <a:pt x="0" y="464"/>
                    <a:pt x="0" y="1048"/>
                  </a:cubicBezTo>
                  <a:cubicBezTo>
                    <a:pt x="0" y="1631"/>
                    <a:pt x="477" y="2096"/>
                    <a:pt x="1060" y="2096"/>
                  </a:cubicBezTo>
                  <a:cubicBezTo>
                    <a:pt x="1632" y="2096"/>
                    <a:pt x="2108" y="1631"/>
                    <a:pt x="2108" y="1048"/>
                  </a:cubicBezTo>
                  <a:cubicBezTo>
                    <a:pt x="2108" y="464"/>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
            <p:cNvSpPr/>
            <p:nvPr/>
          </p:nvSpPr>
          <p:spPr>
            <a:xfrm>
              <a:off x="43425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
            <p:cNvSpPr/>
            <p:nvPr/>
          </p:nvSpPr>
          <p:spPr>
            <a:xfrm>
              <a:off x="4444000" y="1976575"/>
              <a:ext cx="52400" cy="52400"/>
            </a:xfrm>
            <a:custGeom>
              <a:avLst/>
              <a:gdLst/>
              <a:ahLst/>
              <a:cxnLst/>
              <a:rect l="l" t="t" r="r" b="b"/>
              <a:pathLst>
                <a:path w="2096" h="2096" extrusionOk="0">
                  <a:moveTo>
                    <a:pt x="1048" y="0"/>
                  </a:moveTo>
                  <a:cubicBezTo>
                    <a:pt x="477" y="0"/>
                    <a:pt x="0" y="464"/>
                    <a:pt x="0" y="1048"/>
                  </a:cubicBezTo>
                  <a:cubicBezTo>
                    <a:pt x="0" y="1631"/>
                    <a:pt x="477"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
            <p:cNvSpPr/>
            <p:nvPr/>
          </p:nvSpPr>
          <p:spPr>
            <a:xfrm>
              <a:off x="4545500" y="1976575"/>
              <a:ext cx="52700" cy="52400"/>
            </a:xfrm>
            <a:custGeom>
              <a:avLst/>
              <a:gdLst/>
              <a:ahLst/>
              <a:cxnLst/>
              <a:rect l="l" t="t" r="r" b="b"/>
              <a:pathLst>
                <a:path w="2108" h="2096" extrusionOk="0">
                  <a:moveTo>
                    <a:pt x="1060" y="0"/>
                  </a:moveTo>
                  <a:cubicBezTo>
                    <a:pt x="477" y="0"/>
                    <a:pt x="0" y="464"/>
                    <a:pt x="0" y="1048"/>
                  </a:cubicBezTo>
                  <a:cubicBezTo>
                    <a:pt x="0" y="1631"/>
                    <a:pt x="477" y="2096"/>
                    <a:pt x="1060" y="2096"/>
                  </a:cubicBezTo>
                  <a:cubicBezTo>
                    <a:pt x="1632" y="2096"/>
                    <a:pt x="2108" y="1631"/>
                    <a:pt x="2108" y="1048"/>
                  </a:cubicBezTo>
                  <a:cubicBezTo>
                    <a:pt x="2108" y="464"/>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
            <p:cNvSpPr/>
            <p:nvPr/>
          </p:nvSpPr>
          <p:spPr>
            <a:xfrm>
              <a:off x="46473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20" y="2096"/>
                    <a:pt x="2096" y="1631"/>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
            <p:cNvSpPr/>
            <p:nvPr/>
          </p:nvSpPr>
          <p:spPr>
            <a:xfrm>
              <a:off x="47488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3"/>
            <p:cNvSpPr/>
            <p:nvPr/>
          </p:nvSpPr>
          <p:spPr>
            <a:xfrm>
              <a:off x="4850300" y="1976575"/>
              <a:ext cx="52400" cy="52400"/>
            </a:xfrm>
            <a:custGeom>
              <a:avLst/>
              <a:gdLst/>
              <a:ahLst/>
              <a:cxnLst/>
              <a:rect l="l" t="t" r="r" b="b"/>
              <a:pathLst>
                <a:path w="2096" h="2096" extrusionOk="0">
                  <a:moveTo>
                    <a:pt x="1048" y="0"/>
                  </a:moveTo>
                  <a:cubicBezTo>
                    <a:pt x="477" y="0"/>
                    <a:pt x="0" y="464"/>
                    <a:pt x="0" y="1048"/>
                  </a:cubicBezTo>
                  <a:cubicBezTo>
                    <a:pt x="0" y="1631"/>
                    <a:pt x="477"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3"/>
            <p:cNvSpPr/>
            <p:nvPr/>
          </p:nvSpPr>
          <p:spPr>
            <a:xfrm>
              <a:off x="4951800" y="1976575"/>
              <a:ext cx="52700" cy="52400"/>
            </a:xfrm>
            <a:custGeom>
              <a:avLst/>
              <a:gdLst/>
              <a:ahLst/>
              <a:cxnLst/>
              <a:rect l="l" t="t" r="r" b="b"/>
              <a:pathLst>
                <a:path w="2108" h="2096" extrusionOk="0">
                  <a:moveTo>
                    <a:pt x="1048" y="0"/>
                  </a:moveTo>
                  <a:cubicBezTo>
                    <a:pt x="477" y="0"/>
                    <a:pt x="0" y="464"/>
                    <a:pt x="0" y="1048"/>
                  </a:cubicBezTo>
                  <a:cubicBezTo>
                    <a:pt x="0" y="1631"/>
                    <a:pt x="477" y="2096"/>
                    <a:pt x="1048" y="2096"/>
                  </a:cubicBezTo>
                  <a:cubicBezTo>
                    <a:pt x="1632" y="2096"/>
                    <a:pt x="2108" y="1631"/>
                    <a:pt x="2108" y="1048"/>
                  </a:cubicBezTo>
                  <a:cubicBezTo>
                    <a:pt x="2108"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3"/>
            <p:cNvSpPr/>
            <p:nvPr/>
          </p:nvSpPr>
          <p:spPr>
            <a:xfrm>
              <a:off x="50536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20" y="2096"/>
                    <a:pt x="2096" y="1631"/>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3"/>
            <p:cNvSpPr/>
            <p:nvPr/>
          </p:nvSpPr>
          <p:spPr>
            <a:xfrm>
              <a:off x="51551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
            <p:cNvSpPr/>
            <p:nvPr/>
          </p:nvSpPr>
          <p:spPr>
            <a:xfrm>
              <a:off x="5256600" y="1976575"/>
              <a:ext cx="52400" cy="52400"/>
            </a:xfrm>
            <a:custGeom>
              <a:avLst/>
              <a:gdLst/>
              <a:ahLst/>
              <a:cxnLst/>
              <a:rect l="l" t="t" r="r" b="b"/>
              <a:pathLst>
                <a:path w="2096" h="2096" extrusionOk="0">
                  <a:moveTo>
                    <a:pt x="1048" y="0"/>
                  </a:moveTo>
                  <a:cubicBezTo>
                    <a:pt x="477" y="0"/>
                    <a:pt x="0" y="464"/>
                    <a:pt x="0" y="1048"/>
                  </a:cubicBezTo>
                  <a:cubicBezTo>
                    <a:pt x="0" y="1631"/>
                    <a:pt x="477"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
            <p:cNvSpPr/>
            <p:nvPr/>
          </p:nvSpPr>
          <p:spPr>
            <a:xfrm>
              <a:off x="53584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20" y="2096"/>
                    <a:pt x="2096" y="1631"/>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
            <p:cNvSpPr/>
            <p:nvPr/>
          </p:nvSpPr>
          <p:spPr>
            <a:xfrm>
              <a:off x="54599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3"/>
            <p:cNvSpPr/>
            <p:nvPr/>
          </p:nvSpPr>
          <p:spPr>
            <a:xfrm>
              <a:off x="55614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3"/>
            <p:cNvSpPr/>
            <p:nvPr/>
          </p:nvSpPr>
          <p:spPr>
            <a:xfrm>
              <a:off x="5662900" y="1976575"/>
              <a:ext cx="52400" cy="52400"/>
            </a:xfrm>
            <a:custGeom>
              <a:avLst/>
              <a:gdLst/>
              <a:ahLst/>
              <a:cxnLst/>
              <a:rect l="l" t="t" r="r" b="b"/>
              <a:pathLst>
                <a:path w="2096" h="2096" extrusionOk="0">
                  <a:moveTo>
                    <a:pt x="1048" y="0"/>
                  </a:moveTo>
                  <a:cubicBezTo>
                    <a:pt x="477" y="0"/>
                    <a:pt x="0" y="464"/>
                    <a:pt x="0" y="1048"/>
                  </a:cubicBezTo>
                  <a:cubicBezTo>
                    <a:pt x="0" y="1631"/>
                    <a:pt x="477"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3"/>
            <p:cNvSpPr/>
            <p:nvPr/>
          </p:nvSpPr>
          <p:spPr>
            <a:xfrm>
              <a:off x="5764400" y="1976575"/>
              <a:ext cx="52700" cy="52400"/>
            </a:xfrm>
            <a:custGeom>
              <a:avLst/>
              <a:gdLst/>
              <a:ahLst/>
              <a:cxnLst/>
              <a:rect l="l" t="t" r="r" b="b"/>
              <a:pathLst>
                <a:path w="2108" h="2096" extrusionOk="0">
                  <a:moveTo>
                    <a:pt x="1060" y="0"/>
                  </a:moveTo>
                  <a:cubicBezTo>
                    <a:pt x="477" y="0"/>
                    <a:pt x="0" y="464"/>
                    <a:pt x="0" y="1048"/>
                  </a:cubicBezTo>
                  <a:cubicBezTo>
                    <a:pt x="0" y="1631"/>
                    <a:pt x="477" y="2096"/>
                    <a:pt x="1060" y="2096"/>
                  </a:cubicBezTo>
                  <a:cubicBezTo>
                    <a:pt x="1632" y="2096"/>
                    <a:pt x="2108" y="1631"/>
                    <a:pt x="2108" y="1048"/>
                  </a:cubicBezTo>
                  <a:cubicBezTo>
                    <a:pt x="2108" y="464"/>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3"/>
            <p:cNvSpPr/>
            <p:nvPr/>
          </p:nvSpPr>
          <p:spPr>
            <a:xfrm>
              <a:off x="58662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
            <p:cNvSpPr/>
            <p:nvPr/>
          </p:nvSpPr>
          <p:spPr>
            <a:xfrm>
              <a:off x="59677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
            <p:cNvSpPr/>
            <p:nvPr/>
          </p:nvSpPr>
          <p:spPr>
            <a:xfrm>
              <a:off x="6069200" y="1976575"/>
              <a:ext cx="52700" cy="52400"/>
            </a:xfrm>
            <a:custGeom>
              <a:avLst/>
              <a:gdLst/>
              <a:ahLst/>
              <a:cxnLst/>
              <a:rect l="l" t="t" r="r" b="b"/>
              <a:pathLst>
                <a:path w="2108" h="2096" extrusionOk="0">
                  <a:moveTo>
                    <a:pt x="1048" y="0"/>
                  </a:moveTo>
                  <a:cubicBezTo>
                    <a:pt x="477" y="0"/>
                    <a:pt x="0" y="464"/>
                    <a:pt x="0" y="1048"/>
                  </a:cubicBezTo>
                  <a:cubicBezTo>
                    <a:pt x="0" y="1631"/>
                    <a:pt x="477" y="2096"/>
                    <a:pt x="1048" y="2096"/>
                  </a:cubicBezTo>
                  <a:cubicBezTo>
                    <a:pt x="1632" y="2096"/>
                    <a:pt x="2108" y="1631"/>
                    <a:pt x="2108" y="1048"/>
                  </a:cubicBezTo>
                  <a:cubicBezTo>
                    <a:pt x="2108"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
            <p:cNvSpPr/>
            <p:nvPr/>
          </p:nvSpPr>
          <p:spPr>
            <a:xfrm>
              <a:off x="61710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20" y="2096"/>
                    <a:pt x="2096" y="1631"/>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
            <p:cNvSpPr/>
            <p:nvPr/>
          </p:nvSpPr>
          <p:spPr>
            <a:xfrm>
              <a:off x="62725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
            <p:cNvSpPr/>
            <p:nvPr/>
          </p:nvSpPr>
          <p:spPr>
            <a:xfrm>
              <a:off x="6374000" y="1976575"/>
              <a:ext cx="52400" cy="52400"/>
            </a:xfrm>
            <a:custGeom>
              <a:avLst/>
              <a:gdLst/>
              <a:ahLst/>
              <a:cxnLst/>
              <a:rect l="l" t="t" r="r" b="b"/>
              <a:pathLst>
                <a:path w="2096" h="2096" extrusionOk="0">
                  <a:moveTo>
                    <a:pt x="1048" y="0"/>
                  </a:moveTo>
                  <a:cubicBezTo>
                    <a:pt x="477" y="0"/>
                    <a:pt x="0" y="464"/>
                    <a:pt x="0" y="1048"/>
                  </a:cubicBezTo>
                  <a:cubicBezTo>
                    <a:pt x="0" y="1631"/>
                    <a:pt x="477"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
            <p:cNvSpPr/>
            <p:nvPr/>
          </p:nvSpPr>
          <p:spPr>
            <a:xfrm>
              <a:off x="6475500" y="1976575"/>
              <a:ext cx="52700" cy="52400"/>
            </a:xfrm>
            <a:custGeom>
              <a:avLst/>
              <a:gdLst/>
              <a:ahLst/>
              <a:cxnLst/>
              <a:rect l="l" t="t" r="r" b="b"/>
              <a:pathLst>
                <a:path w="2108" h="2096" extrusionOk="0">
                  <a:moveTo>
                    <a:pt x="1048" y="0"/>
                  </a:moveTo>
                  <a:cubicBezTo>
                    <a:pt x="477" y="0"/>
                    <a:pt x="0" y="464"/>
                    <a:pt x="0" y="1048"/>
                  </a:cubicBezTo>
                  <a:cubicBezTo>
                    <a:pt x="0" y="1631"/>
                    <a:pt x="477" y="2096"/>
                    <a:pt x="1048" y="2096"/>
                  </a:cubicBezTo>
                  <a:cubicBezTo>
                    <a:pt x="1632" y="2096"/>
                    <a:pt x="2108" y="1631"/>
                    <a:pt x="2108" y="1048"/>
                  </a:cubicBezTo>
                  <a:cubicBezTo>
                    <a:pt x="2108"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
            <p:cNvSpPr/>
            <p:nvPr/>
          </p:nvSpPr>
          <p:spPr>
            <a:xfrm>
              <a:off x="65773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20" y="2096"/>
                    <a:pt x="2096" y="1631"/>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
            <p:cNvSpPr/>
            <p:nvPr/>
          </p:nvSpPr>
          <p:spPr>
            <a:xfrm>
              <a:off x="66788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
            <p:cNvSpPr/>
            <p:nvPr/>
          </p:nvSpPr>
          <p:spPr>
            <a:xfrm>
              <a:off x="6780300" y="1976575"/>
              <a:ext cx="52400" cy="52400"/>
            </a:xfrm>
            <a:custGeom>
              <a:avLst/>
              <a:gdLst/>
              <a:ahLst/>
              <a:cxnLst/>
              <a:rect l="l" t="t" r="r" b="b"/>
              <a:pathLst>
                <a:path w="2096" h="2096" extrusionOk="0">
                  <a:moveTo>
                    <a:pt x="1048" y="0"/>
                  </a:moveTo>
                  <a:cubicBezTo>
                    <a:pt x="477" y="0"/>
                    <a:pt x="0" y="464"/>
                    <a:pt x="0" y="1048"/>
                  </a:cubicBezTo>
                  <a:cubicBezTo>
                    <a:pt x="0" y="1631"/>
                    <a:pt x="477"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
            <p:cNvSpPr/>
            <p:nvPr/>
          </p:nvSpPr>
          <p:spPr>
            <a:xfrm>
              <a:off x="6881800" y="1976575"/>
              <a:ext cx="52700" cy="52400"/>
            </a:xfrm>
            <a:custGeom>
              <a:avLst/>
              <a:gdLst/>
              <a:ahLst/>
              <a:cxnLst/>
              <a:rect l="l" t="t" r="r" b="b"/>
              <a:pathLst>
                <a:path w="2108" h="2096" extrusionOk="0">
                  <a:moveTo>
                    <a:pt x="1060" y="0"/>
                  </a:moveTo>
                  <a:cubicBezTo>
                    <a:pt x="477" y="0"/>
                    <a:pt x="1" y="464"/>
                    <a:pt x="1" y="1048"/>
                  </a:cubicBezTo>
                  <a:cubicBezTo>
                    <a:pt x="1" y="1631"/>
                    <a:pt x="477" y="2096"/>
                    <a:pt x="1060" y="2096"/>
                  </a:cubicBezTo>
                  <a:cubicBezTo>
                    <a:pt x="1632" y="2096"/>
                    <a:pt x="2108" y="1631"/>
                    <a:pt x="2108" y="1048"/>
                  </a:cubicBezTo>
                  <a:cubicBezTo>
                    <a:pt x="2108" y="464"/>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3"/>
            <p:cNvSpPr/>
            <p:nvPr/>
          </p:nvSpPr>
          <p:spPr>
            <a:xfrm>
              <a:off x="69836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20" y="2096"/>
                    <a:pt x="2096" y="1631"/>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
            <p:cNvSpPr/>
            <p:nvPr/>
          </p:nvSpPr>
          <p:spPr>
            <a:xfrm>
              <a:off x="70851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
            <p:cNvSpPr/>
            <p:nvPr/>
          </p:nvSpPr>
          <p:spPr>
            <a:xfrm>
              <a:off x="7186600" y="1976575"/>
              <a:ext cx="52400" cy="52400"/>
            </a:xfrm>
            <a:custGeom>
              <a:avLst/>
              <a:gdLst/>
              <a:ahLst/>
              <a:cxnLst/>
              <a:rect l="l" t="t" r="r" b="b"/>
              <a:pathLst>
                <a:path w="2096" h="2096" extrusionOk="0">
                  <a:moveTo>
                    <a:pt x="1048" y="0"/>
                  </a:moveTo>
                  <a:cubicBezTo>
                    <a:pt x="477" y="0"/>
                    <a:pt x="1" y="464"/>
                    <a:pt x="1" y="1048"/>
                  </a:cubicBezTo>
                  <a:cubicBezTo>
                    <a:pt x="1" y="1631"/>
                    <a:pt x="477"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
            <p:cNvSpPr/>
            <p:nvPr/>
          </p:nvSpPr>
          <p:spPr>
            <a:xfrm>
              <a:off x="72884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20" y="2096"/>
                    <a:pt x="2096" y="1631"/>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
            <p:cNvSpPr/>
            <p:nvPr/>
          </p:nvSpPr>
          <p:spPr>
            <a:xfrm>
              <a:off x="279200" y="2131650"/>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7" y="1631"/>
                    <a:pt x="2107" y="1048"/>
                  </a:cubicBezTo>
                  <a:cubicBezTo>
                    <a:pt x="2107"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
            <p:cNvSpPr/>
            <p:nvPr/>
          </p:nvSpPr>
          <p:spPr>
            <a:xfrm>
              <a:off x="380700" y="2131650"/>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
            <p:cNvSpPr/>
            <p:nvPr/>
          </p:nvSpPr>
          <p:spPr>
            <a:xfrm>
              <a:off x="4825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
            <p:cNvSpPr/>
            <p:nvPr/>
          </p:nvSpPr>
          <p:spPr>
            <a:xfrm>
              <a:off x="584000" y="2131650"/>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
            <p:cNvSpPr/>
            <p:nvPr/>
          </p:nvSpPr>
          <p:spPr>
            <a:xfrm>
              <a:off x="685500" y="2131650"/>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
            <p:cNvSpPr/>
            <p:nvPr/>
          </p:nvSpPr>
          <p:spPr>
            <a:xfrm>
              <a:off x="7873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
            <p:cNvSpPr/>
            <p:nvPr/>
          </p:nvSpPr>
          <p:spPr>
            <a:xfrm>
              <a:off x="8888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
            <p:cNvSpPr/>
            <p:nvPr/>
          </p:nvSpPr>
          <p:spPr>
            <a:xfrm>
              <a:off x="990300" y="2131650"/>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
            <p:cNvSpPr/>
            <p:nvPr/>
          </p:nvSpPr>
          <p:spPr>
            <a:xfrm>
              <a:off x="1091800" y="2131650"/>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
            <p:cNvSpPr/>
            <p:nvPr/>
          </p:nvSpPr>
          <p:spPr>
            <a:xfrm>
              <a:off x="11936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
            <p:cNvSpPr/>
            <p:nvPr/>
          </p:nvSpPr>
          <p:spPr>
            <a:xfrm>
              <a:off x="12951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
            <p:cNvSpPr/>
            <p:nvPr/>
          </p:nvSpPr>
          <p:spPr>
            <a:xfrm>
              <a:off x="1396600" y="2131650"/>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
            <p:cNvSpPr/>
            <p:nvPr/>
          </p:nvSpPr>
          <p:spPr>
            <a:xfrm>
              <a:off x="14984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
            <p:cNvSpPr/>
            <p:nvPr/>
          </p:nvSpPr>
          <p:spPr>
            <a:xfrm>
              <a:off x="15999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
            <p:cNvSpPr/>
            <p:nvPr/>
          </p:nvSpPr>
          <p:spPr>
            <a:xfrm>
              <a:off x="17014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
            <p:cNvSpPr/>
            <p:nvPr/>
          </p:nvSpPr>
          <p:spPr>
            <a:xfrm>
              <a:off x="1802900" y="2131650"/>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
            <p:cNvSpPr/>
            <p:nvPr/>
          </p:nvSpPr>
          <p:spPr>
            <a:xfrm>
              <a:off x="1904400" y="2131650"/>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
            <p:cNvSpPr/>
            <p:nvPr/>
          </p:nvSpPr>
          <p:spPr>
            <a:xfrm>
              <a:off x="20062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
            <p:cNvSpPr/>
            <p:nvPr/>
          </p:nvSpPr>
          <p:spPr>
            <a:xfrm>
              <a:off x="21077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
            <p:cNvSpPr/>
            <p:nvPr/>
          </p:nvSpPr>
          <p:spPr>
            <a:xfrm>
              <a:off x="2209200" y="2131650"/>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
            <p:cNvSpPr/>
            <p:nvPr/>
          </p:nvSpPr>
          <p:spPr>
            <a:xfrm>
              <a:off x="23110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
            <p:cNvSpPr/>
            <p:nvPr/>
          </p:nvSpPr>
          <p:spPr>
            <a:xfrm>
              <a:off x="24125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
            <p:cNvSpPr/>
            <p:nvPr/>
          </p:nvSpPr>
          <p:spPr>
            <a:xfrm>
              <a:off x="2514000" y="2131650"/>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
            <p:cNvSpPr/>
            <p:nvPr/>
          </p:nvSpPr>
          <p:spPr>
            <a:xfrm>
              <a:off x="2615500" y="2131650"/>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
            <p:cNvSpPr/>
            <p:nvPr/>
          </p:nvSpPr>
          <p:spPr>
            <a:xfrm>
              <a:off x="27173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
            <p:cNvSpPr/>
            <p:nvPr/>
          </p:nvSpPr>
          <p:spPr>
            <a:xfrm>
              <a:off x="28188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
            <p:cNvSpPr/>
            <p:nvPr/>
          </p:nvSpPr>
          <p:spPr>
            <a:xfrm>
              <a:off x="2920300" y="2131650"/>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
            <p:cNvSpPr/>
            <p:nvPr/>
          </p:nvSpPr>
          <p:spPr>
            <a:xfrm>
              <a:off x="3021800" y="2131650"/>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
            <p:cNvSpPr/>
            <p:nvPr/>
          </p:nvSpPr>
          <p:spPr>
            <a:xfrm>
              <a:off x="31236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
            <p:cNvSpPr/>
            <p:nvPr/>
          </p:nvSpPr>
          <p:spPr>
            <a:xfrm>
              <a:off x="32251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
            <p:cNvSpPr/>
            <p:nvPr/>
          </p:nvSpPr>
          <p:spPr>
            <a:xfrm>
              <a:off x="3326600" y="2131650"/>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
            <p:cNvSpPr/>
            <p:nvPr/>
          </p:nvSpPr>
          <p:spPr>
            <a:xfrm>
              <a:off x="34284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
            <p:cNvSpPr/>
            <p:nvPr/>
          </p:nvSpPr>
          <p:spPr>
            <a:xfrm>
              <a:off x="35299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
            <p:cNvSpPr/>
            <p:nvPr/>
          </p:nvSpPr>
          <p:spPr>
            <a:xfrm>
              <a:off x="36314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
            <p:cNvSpPr/>
            <p:nvPr/>
          </p:nvSpPr>
          <p:spPr>
            <a:xfrm>
              <a:off x="3732900" y="2131650"/>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
            <p:cNvSpPr/>
            <p:nvPr/>
          </p:nvSpPr>
          <p:spPr>
            <a:xfrm>
              <a:off x="38347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
            <p:cNvSpPr/>
            <p:nvPr/>
          </p:nvSpPr>
          <p:spPr>
            <a:xfrm>
              <a:off x="39362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
            <p:cNvSpPr/>
            <p:nvPr/>
          </p:nvSpPr>
          <p:spPr>
            <a:xfrm>
              <a:off x="40377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
            <p:cNvSpPr/>
            <p:nvPr/>
          </p:nvSpPr>
          <p:spPr>
            <a:xfrm>
              <a:off x="4139200" y="2131650"/>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
            <p:cNvSpPr/>
            <p:nvPr/>
          </p:nvSpPr>
          <p:spPr>
            <a:xfrm>
              <a:off x="4240700" y="2131650"/>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
            <p:cNvSpPr/>
            <p:nvPr/>
          </p:nvSpPr>
          <p:spPr>
            <a:xfrm>
              <a:off x="43425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
            <p:cNvSpPr/>
            <p:nvPr/>
          </p:nvSpPr>
          <p:spPr>
            <a:xfrm>
              <a:off x="4444000" y="2131650"/>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
            <p:cNvSpPr/>
            <p:nvPr/>
          </p:nvSpPr>
          <p:spPr>
            <a:xfrm>
              <a:off x="4545500" y="2131650"/>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
            <p:cNvSpPr/>
            <p:nvPr/>
          </p:nvSpPr>
          <p:spPr>
            <a:xfrm>
              <a:off x="46473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
            <p:cNvSpPr/>
            <p:nvPr/>
          </p:nvSpPr>
          <p:spPr>
            <a:xfrm>
              <a:off x="47488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
            <p:cNvSpPr/>
            <p:nvPr/>
          </p:nvSpPr>
          <p:spPr>
            <a:xfrm>
              <a:off x="4850300" y="2131650"/>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
            <p:cNvSpPr/>
            <p:nvPr/>
          </p:nvSpPr>
          <p:spPr>
            <a:xfrm>
              <a:off x="4951800" y="2131650"/>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
            <p:cNvSpPr/>
            <p:nvPr/>
          </p:nvSpPr>
          <p:spPr>
            <a:xfrm>
              <a:off x="50536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
            <p:cNvSpPr/>
            <p:nvPr/>
          </p:nvSpPr>
          <p:spPr>
            <a:xfrm>
              <a:off x="51551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
            <p:cNvSpPr/>
            <p:nvPr/>
          </p:nvSpPr>
          <p:spPr>
            <a:xfrm>
              <a:off x="5256600" y="2131650"/>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
            <p:cNvSpPr/>
            <p:nvPr/>
          </p:nvSpPr>
          <p:spPr>
            <a:xfrm>
              <a:off x="53584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
            <p:cNvSpPr/>
            <p:nvPr/>
          </p:nvSpPr>
          <p:spPr>
            <a:xfrm>
              <a:off x="54599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
            <p:cNvSpPr/>
            <p:nvPr/>
          </p:nvSpPr>
          <p:spPr>
            <a:xfrm>
              <a:off x="55614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
            <p:cNvSpPr/>
            <p:nvPr/>
          </p:nvSpPr>
          <p:spPr>
            <a:xfrm>
              <a:off x="5662900" y="2131650"/>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
            <p:cNvSpPr/>
            <p:nvPr/>
          </p:nvSpPr>
          <p:spPr>
            <a:xfrm>
              <a:off x="5764400" y="2131650"/>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
            <p:cNvSpPr/>
            <p:nvPr/>
          </p:nvSpPr>
          <p:spPr>
            <a:xfrm>
              <a:off x="58662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
            <p:cNvSpPr/>
            <p:nvPr/>
          </p:nvSpPr>
          <p:spPr>
            <a:xfrm>
              <a:off x="59677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
            <p:cNvSpPr/>
            <p:nvPr/>
          </p:nvSpPr>
          <p:spPr>
            <a:xfrm>
              <a:off x="6069200" y="2131650"/>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
            <p:cNvSpPr/>
            <p:nvPr/>
          </p:nvSpPr>
          <p:spPr>
            <a:xfrm>
              <a:off x="61710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
            <p:cNvSpPr/>
            <p:nvPr/>
          </p:nvSpPr>
          <p:spPr>
            <a:xfrm>
              <a:off x="62725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
            <p:cNvSpPr/>
            <p:nvPr/>
          </p:nvSpPr>
          <p:spPr>
            <a:xfrm>
              <a:off x="6374000" y="2131650"/>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
            <p:cNvSpPr/>
            <p:nvPr/>
          </p:nvSpPr>
          <p:spPr>
            <a:xfrm>
              <a:off x="6475500" y="2131650"/>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
            <p:cNvSpPr/>
            <p:nvPr/>
          </p:nvSpPr>
          <p:spPr>
            <a:xfrm>
              <a:off x="65773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
            <p:cNvSpPr/>
            <p:nvPr/>
          </p:nvSpPr>
          <p:spPr>
            <a:xfrm>
              <a:off x="66788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
            <p:cNvSpPr/>
            <p:nvPr/>
          </p:nvSpPr>
          <p:spPr>
            <a:xfrm>
              <a:off x="6780300" y="2131650"/>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
            <p:cNvSpPr/>
            <p:nvPr/>
          </p:nvSpPr>
          <p:spPr>
            <a:xfrm>
              <a:off x="6881800" y="2131650"/>
              <a:ext cx="52700" cy="52400"/>
            </a:xfrm>
            <a:custGeom>
              <a:avLst/>
              <a:gdLst/>
              <a:ahLst/>
              <a:cxnLst/>
              <a:rect l="l" t="t" r="r" b="b"/>
              <a:pathLst>
                <a:path w="2108" h="2096" extrusionOk="0">
                  <a:moveTo>
                    <a:pt x="1060" y="0"/>
                  </a:moveTo>
                  <a:cubicBezTo>
                    <a:pt x="477" y="0"/>
                    <a:pt x="1" y="465"/>
                    <a:pt x="1" y="1048"/>
                  </a:cubicBezTo>
                  <a:cubicBezTo>
                    <a:pt x="1"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3"/>
            <p:cNvSpPr/>
            <p:nvPr/>
          </p:nvSpPr>
          <p:spPr>
            <a:xfrm>
              <a:off x="69836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
            <p:cNvSpPr/>
            <p:nvPr/>
          </p:nvSpPr>
          <p:spPr>
            <a:xfrm>
              <a:off x="70851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
            <p:cNvSpPr/>
            <p:nvPr/>
          </p:nvSpPr>
          <p:spPr>
            <a:xfrm>
              <a:off x="7186600" y="2131650"/>
              <a:ext cx="52400" cy="52400"/>
            </a:xfrm>
            <a:custGeom>
              <a:avLst/>
              <a:gdLst/>
              <a:ahLst/>
              <a:cxnLst/>
              <a:rect l="l" t="t" r="r" b="b"/>
              <a:pathLst>
                <a:path w="2096" h="2096" extrusionOk="0">
                  <a:moveTo>
                    <a:pt x="1048" y="0"/>
                  </a:moveTo>
                  <a:cubicBezTo>
                    <a:pt x="477" y="0"/>
                    <a:pt x="1" y="465"/>
                    <a:pt x="1" y="1048"/>
                  </a:cubicBezTo>
                  <a:cubicBezTo>
                    <a:pt x="1"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
            <p:cNvSpPr/>
            <p:nvPr/>
          </p:nvSpPr>
          <p:spPr>
            <a:xfrm>
              <a:off x="72884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
            <p:cNvSpPr/>
            <p:nvPr/>
          </p:nvSpPr>
          <p:spPr>
            <a:xfrm>
              <a:off x="279200" y="228672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7" y="1631"/>
                    <a:pt x="2107" y="1048"/>
                  </a:cubicBezTo>
                  <a:cubicBezTo>
                    <a:pt x="2107"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
            <p:cNvSpPr/>
            <p:nvPr/>
          </p:nvSpPr>
          <p:spPr>
            <a:xfrm>
              <a:off x="380700" y="2286725"/>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
            <p:cNvSpPr/>
            <p:nvPr/>
          </p:nvSpPr>
          <p:spPr>
            <a:xfrm>
              <a:off x="4825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
            <p:cNvSpPr/>
            <p:nvPr/>
          </p:nvSpPr>
          <p:spPr>
            <a:xfrm>
              <a:off x="584000" y="228672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
            <p:cNvSpPr/>
            <p:nvPr/>
          </p:nvSpPr>
          <p:spPr>
            <a:xfrm>
              <a:off x="685500" y="228672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
            <p:cNvSpPr/>
            <p:nvPr/>
          </p:nvSpPr>
          <p:spPr>
            <a:xfrm>
              <a:off x="7873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
            <p:cNvSpPr/>
            <p:nvPr/>
          </p:nvSpPr>
          <p:spPr>
            <a:xfrm>
              <a:off x="8888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
            <p:cNvSpPr/>
            <p:nvPr/>
          </p:nvSpPr>
          <p:spPr>
            <a:xfrm>
              <a:off x="990300" y="228672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
            <p:cNvSpPr/>
            <p:nvPr/>
          </p:nvSpPr>
          <p:spPr>
            <a:xfrm>
              <a:off x="1091800" y="2286725"/>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
            <p:cNvSpPr/>
            <p:nvPr/>
          </p:nvSpPr>
          <p:spPr>
            <a:xfrm>
              <a:off x="11936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
            <p:cNvSpPr/>
            <p:nvPr/>
          </p:nvSpPr>
          <p:spPr>
            <a:xfrm>
              <a:off x="12951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
            <p:cNvSpPr/>
            <p:nvPr/>
          </p:nvSpPr>
          <p:spPr>
            <a:xfrm>
              <a:off x="1396600" y="228672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3"/>
            <p:cNvSpPr/>
            <p:nvPr/>
          </p:nvSpPr>
          <p:spPr>
            <a:xfrm>
              <a:off x="14984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3"/>
            <p:cNvSpPr/>
            <p:nvPr/>
          </p:nvSpPr>
          <p:spPr>
            <a:xfrm>
              <a:off x="15999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
            <p:cNvSpPr/>
            <p:nvPr/>
          </p:nvSpPr>
          <p:spPr>
            <a:xfrm>
              <a:off x="17014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
            <p:cNvSpPr/>
            <p:nvPr/>
          </p:nvSpPr>
          <p:spPr>
            <a:xfrm>
              <a:off x="1802900" y="228672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3"/>
            <p:cNvSpPr/>
            <p:nvPr/>
          </p:nvSpPr>
          <p:spPr>
            <a:xfrm>
              <a:off x="1904400" y="2286725"/>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3"/>
            <p:cNvSpPr/>
            <p:nvPr/>
          </p:nvSpPr>
          <p:spPr>
            <a:xfrm>
              <a:off x="20062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
            <p:cNvSpPr/>
            <p:nvPr/>
          </p:nvSpPr>
          <p:spPr>
            <a:xfrm>
              <a:off x="21077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3"/>
            <p:cNvSpPr/>
            <p:nvPr/>
          </p:nvSpPr>
          <p:spPr>
            <a:xfrm>
              <a:off x="2209200" y="228672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3"/>
            <p:cNvSpPr/>
            <p:nvPr/>
          </p:nvSpPr>
          <p:spPr>
            <a:xfrm>
              <a:off x="23110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3"/>
            <p:cNvSpPr/>
            <p:nvPr/>
          </p:nvSpPr>
          <p:spPr>
            <a:xfrm>
              <a:off x="24125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3"/>
            <p:cNvSpPr/>
            <p:nvPr/>
          </p:nvSpPr>
          <p:spPr>
            <a:xfrm>
              <a:off x="2514000" y="228672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3"/>
            <p:cNvSpPr/>
            <p:nvPr/>
          </p:nvSpPr>
          <p:spPr>
            <a:xfrm>
              <a:off x="2615500" y="228672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3"/>
            <p:cNvSpPr/>
            <p:nvPr/>
          </p:nvSpPr>
          <p:spPr>
            <a:xfrm>
              <a:off x="27173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3"/>
            <p:cNvSpPr/>
            <p:nvPr/>
          </p:nvSpPr>
          <p:spPr>
            <a:xfrm>
              <a:off x="28188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3"/>
            <p:cNvSpPr/>
            <p:nvPr/>
          </p:nvSpPr>
          <p:spPr>
            <a:xfrm>
              <a:off x="2920300" y="228672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3"/>
            <p:cNvSpPr/>
            <p:nvPr/>
          </p:nvSpPr>
          <p:spPr>
            <a:xfrm>
              <a:off x="3021800" y="228672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3"/>
            <p:cNvSpPr/>
            <p:nvPr/>
          </p:nvSpPr>
          <p:spPr>
            <a:xfrm>
              <a:off x="31236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3"/>
            <p:cNvSpPr/>
            <p:nvPr/>
          </p:nvSpPr>
          <p:spPr>
            <a:xfrm>
              <a:off x="32251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3"/>
            <p:cNvSpPr/>
            <p:nvPr/>
          </p:nvSpPr>
          <p:spPr>
            <a:xfrm>
              <a:off x="3326600" y="228672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3"/>
            <p:cNvSpPr/>
            <p:nvPr/>
          </p:nvSpPr>
          <p:spPr>
            <a:xfrm>
              <a:off x="34284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3"/>
            <p:cNvSpPr/>
            <p:nvPr/>
          </p:nvSpPr>
          <p:spPr>
            <a:xfrm>
              <a:off x="35299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3"/>
            <p:cNvSpPr/>
            <p:nvPr/>
          </p:nvSpPr>
          <p:spPr>
            <a:xfrm>
              <a:off x="36314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3"/>
            <p:cNvSpPr/>
            <p:nvPr/>
          </p:nvSpPr>
          <p:spPr>
            <a:xfrm>
              <a:off x="3732900" y="228672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3"/>
            <p:cNvSpPr/>
            <p:nvPr/>
          </p:nvSpPr>
          <p:spPr>
            <a:xfrm>
              <a:off x="38347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3"/>
            <p:cNvSpPr/>
            <p:nvPr/>
          </p:nvSpPr>
          <p:spPr>
            <a:xfrm>
              <a:off x="39362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3"/>
            <p:cNvSpPr/>
            <p:nvPr/>
          </p:nvSpPr>
          <p:spPr>
            <a:xfrm>
              <a:off x="40377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3"/>
            <p:cNvSpPr/>
            <p:nvPr/>
          </p:nvSpPr>
          <p:spPr>
            <a:xfrm>
              <a:off x="4139200" y="228672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3"/>
            <p:cNvSpPr/>
            <p:nvPr/>
          </p:nvSpPr>
          <p:spPr>
            <a:xfrm>
              <a:off x="4240700" y="2286725"/>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3"/>
            <p:cNvSpPr/>
            <p:nvPr/>
          </p:nvSpPr>
          <p:spPr>
            <a:xfrm>
              <a:off x="43425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3"/>
            <p:cNvSpPr/>
            <p:nvPr/>
          </p:nvSpPr>
          <p:spPr>
            <a:xfrm>
              <a:off x="4444000" y="228672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3"/>
            <p:cNvSpPr/>
            <p:nvPr/>
          </p:nvSpPr>
          <p:spPr>
            <a:xfrm>
              <a:off x="4545500" y="2286725"/>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3"/>
            <p:cNvSpPr/>
            <p:nvPr/>
          </p:nvSpPr>
          <p:spPr>
            <a:xfrm>
              <a:off x="46473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3"/>
            <p:cNvSpPr/>
            <p:nvPr/>
          </p:nvSpPr>
          <p:spPr>
            <a:xfrm>
              <a:off x="47488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3"/>
            <p:cNvSpPr/>
            <p:nvPr/>
          </p:nvSpPr>
          <p:spPr>
            <a:xfrm>
              <a:off x="4850300" y="228672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3"/>
            <p:cNvSpPr/>
            <p:nvPr/>
          </p:nvSpPr>
          <p:spPr>
            <a:xfrm>
              <a:off x="4951800" y="228672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3"/>
            <p:cNvSpPr/>
            <p:nvPr/>
          </p:nvSpPr>
          <p:spPr>
            <a:xfrm>
              <a:off x="50536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3"/>
            <p:cNvSpPr/>
            <p:nvPr/>
          </p:nvSpPr>
          <p:spPr>
            <a:xfrm>
              <a:off x="51551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3"/>
            <p:cNvSpPr/>
            <p:nvPr/>
          </p:nvSpPr>
          <p:spPr>
            <a:xfrm>
              <a:off x="5256600" y="228672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3"/>
            <p:cNvSpPr/>
            <p:nvPr/>
          </p:nvSpPr>
          <p:spPr>
            <a:xfrm>
              <a:off x="53584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
            <p:cNvSpPr/>
            <p:nvPr/>
          </p:nvSpPr>
          <p:spPr>
            <a:xfrm>
              <a:off x="54599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3"/>
            <p:cNvSpPr/>
            <p:nvPr/>
          </p:nvSpPr>
          <p:spPr>
            <a:xfrm>
              <a:off x="55614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3"/>
            <p:cNvSpPr/>
            <p:nvPr/>
          </p:nvSpPr>
          <p:spPr>
            <a:xfrm>
              <a:off x="5662900" y="228672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
            <p:cNvSpPr/>
            <p:nvPr/>
          </p:nvSpPr>
          <p:spPr>
            <a:xfrm>
              <a:off x="5764400" y="2286725"/>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3"/>
            <p:cNvSpPr/>
            <p:nvPr/>
          </p:nvSpPr>
          <p:spPr>
            <a:xfrm>
              <a:off x="58662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3"/>
            <p:cNvSpPr/>
            <p:nvPr/>
          </p:nvSpPr>
          <p:spPr>
            <a:xfrm>
              <a:off x="59677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3"/>
            <p:cNvSpPr/>
            <p:nvPr/>
          </p:nvSpPr>
          <p:spPr>
            <a:xfrm>
              <a:off x="6069200" y="228672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3"/>
            <p:cNvSpPr/>
            <p:nvPr/>
          </p:nvSpPr>
          <p:spPr>
            <a:xfrm>
              <a:off x="61710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3"/>
            <p:cNvSpPr/>
            <p:nvPr/>
          </p:nvSpPr>
          <p:spPr>
            <a:xfrm>
              <a:off x="62725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3"/>
            <p:cNvSpPr/>
            <p:nvPr/>
          </p:nvSpPr>
          <p:spPr>
            <a:xfrm>
              <a:off x="6374000" y="228672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3"/>
            <p:cNvSpPr/>
            <p:nvPr/>
          </p:nvSpPr>
          <p:spPr>
            <a:xfrm>
              <a:off x="6475500" y="228672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
            <p:cNvSpPr/>
            <p:nvPr/>
          </p:nvSpPr>
          <p:spPr>
            <a:xfrm>
              <a:off x="65773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3"/>
            <p:cNvSpPr/>
            <p:nvPr/>
          </p:nvSpPr>
          <p:spPr>
            <a:xfrm>
              <a:off x="66788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3"/>
            <p:cNvSpPr/>
            <p:nvPr/>
          </p:nvSpPr>
          <p:spPr>
            <a:xfrm>
              <a:off x="6780300" y="228672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3"/>
            <p:cNvSpPr/>
            <p:nvPr/>
          </p:nvSpPr>
          <p:spPr>
            <a:xfrm>
              <a:off x="6881800" y="2286725"/>
              <a:ext cx="52700" cy="52400"/>
            </a:xfrm>
            <a:custGeom>
              <a:avLst/>
              <a:gdLst/>
              <a:ahLst/>
              <a:cxnLst/>
              <a:rect l="l" t="t" r="r" b="b"/>
              <a:pathLst>
                <a:path w="2108" h="2096" extrusionOk="0">
                  <a:moveTo>
                    <a:pt x="1060" y="0"/>
                  </a:moveTo>
                  <a:cubicBezTo>
                    <a:pt x="477" y="0"/>
                    <a:pt x="1" y="465"/>
                    <a:pt x="1" y="1048"/>
                  </a:cubicBezTo>
                  <a:cubicBezTo>
                    <a:pt x="1"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3"/>
            <p:cNvSpPr/>
            <p:nvPr/>
          </p:nvSpPr>
          <p:spPr>
            <a:xfrm>
              <a:off x="69836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3"/>
            <p:cNvSpPr/>
            <p:nvPr/>
          </p:nvSpPr>
          <p:spPr>
            <a:xfrm>
              <a:off x="70851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3"/>
            <p:cNvSpPr/>
            <p:nvPr/>
          </p:nvSpPr>
          <p:spPr>
            <a:xfrm>
              <a:off x="7186600" y="2286725"/>
              <a:ext cx="52400" cy="52400"/>
            </a:xfrm>
            <a:custGeom>
              <a:avLst/>
              <a:gdLst/>
              <a:ahLst/>
              <a:cxnLst/>
              <a:rect l="l" t="t" r="r" b="b"/>
              <a:pathLst>
                <a:path w="2096" h="2096" extrusionOk="0">
                  <a:moveTo>
                    <a:pt x="1048" y="0"/>
                  </a:moveTo>
                  <a:cubicBezTo>
                    <a:pt x="477" y="0"/>
                    <a:pt x="1" y="465"/>
                    <a:pt x="1" y="1048"/>
                  </a:cubicBezTo>
                  <a:cubicBezTo>
                    <a:pt x="1"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3"/>
            <p:cNvSpPr/>
            <p:nvPr/>
          </p:nvSpPr>
          <p:spPr>
            <a:xfrm>
              <a:off x="72884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3"/>
            <p:cNvSpPr/>
            <p:nvPr/>
          </p:nvSpPr>
          <p:spPr>
            <a:xfrm>
              <a:off x="279200" y="2441800"/>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7" y="1632"/>
                    <a:pt x="2107" y="1048"/>
                  </a:cubicBezTo>
                  <a:cubicBezTo>
                    <a:pt x="2107"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3"/>
            <p:cNvSpPr/>
            <p:nvPr/>
          </p:nvSpPr>
          <p:spPr>
            <a:xfrm>
              <a:off x="380700" y="2441800"/>
              <a:ext cx="52700" cy="52400"/>
            </a:xfrm>
            <a:custGeom>
              <a:avLst/>
              <a:gdLst/>
              <a:ahLst/>
              <a:cxnLst/>
              <a:rect l="l" t="t" r="r" b="b"/>
              <a:pathLst>
                <a:path w="2108" h="2096" extrusionOk="0">
                  <a:moveTo>
                    <a:pt x="1060" y="0"/>
                  </a:moveTo>
                  <a:cubicBezTo>
                    <a:pt x="476" y="0"/>
                    <a:pt x="0" y="477"/>
                    <a:pt x="0" y="1048"/>
                  </a:cubicBezTo>
                  <a:cubicBezTo>
                    <a:pt x="0" y="1632"/>
                    <a:pt x="476" y="2096"/>
                    <a:pt x="1060" y="2096"/>
                  </a:cubicBezTo>
                  <a:cubicBezTo>
                    <a:pt x="1631" y="2096"/>
                    <a:pt x="2108" y="1632"/>
                    <a:pt x="2108" y="1048"/>
                  </a:cubicBezTo>
                  <a:cubicBezTo>
                    <a:pt x="2108" y="477"/>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
            <p:cNvSpPr/>
            <p:nvPr/>
          </p:nvSpPr>
          <p:spPr>
            <a:xfrm>
              <a:off x="4825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3"/>
            <p:cNvSpPr/>
            <p:nvPr/>
          </p:nvSpPr>
          <p:spPr>
            <a:xfrm>
              <a:off x="584000" y="2441800"/>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3"/>
            <p:cNvSpPr/>
            <p:nvPr/>
          </p:nvSpPr>
          <p:spPr>
            <a:xfrm>
              <a:off x="685500" y="2441800"/>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
            <p:cNvSpPr/>
            <p:nvPr/>
          </p:nvSpPr>
          <p:spPr>
            <a:xfrm>
              <a:off x="7873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3"/>
            <p:cNvSpPr/>
            <p:nvPr/>
          </p:nvSpPr>
          <p:spPr>
            <a:xfrm>
              <a:off x="8888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3"/>
            <p:cNvSpPr/>
            <p:nvPr/>
          </p:nvSpPr>
          <p:spPr>
            <a:xfrm>
              <a:off x="990300" y="2441800"/>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
            <p:cNvSpPr/>
            <p:nvPr/>
          </p:nvSpPr>
          <p:spPr>
            <a:xfrm>
              <a:off x="1091800" y="2441800"/>
              <a:ext cx="52700" cy="52400"/>
            </a:xfrm>
            <a:custGeom>
              <a:avLst/>
              <a:gdLst/>
              <a:ahLst/>
              <a:cxnLst/>
              <a:rect l="l" t="t" r="r" b="b"/>
              <a:pathLst>
                <a:path w="2108" h="2096" extrusionOk="0">
                  <a:moveTo>
                    <a:pt x="1060" y="0"/>
                  </a:moveTo>
                  <a:cubicBezTo>
                    <a:pt x="476" y="0"/>
                    <a:pt x="0" y="477"/>
                    <a:pt x="0" y="1048"/>
                  </a:cubicBezTo>
                  <a:cubicBezTo>
                    <a:pt x="0" y="1632"/>
                    <a:pt x="476" y="2096"/>
                    <a:pt x="1060" y="2096"/>
                  </a:cubicBezTo>
                  <a:cubicBezTo>
                    <a:pt x="1631" y="2096"/>
                    <a:pt x="2108" y="1632"/>
                    <a:pt x="2108" y="1048"/>
                  </a:cubicBezTo>
                  <a:cubicBezTo>
                    <a:pt x="2108" y="477"/>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3"/>
            <p:cNvSpPr/>
            <p:nvPr/>
          </p:nvSpPr>
          <p:spPr>
            <a:xfrm>
              <a:off x="11936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3"/>
            <p:cNvSpPr/>
            <p:nvPr/>
          </p:nvSpPr>
          <p:spPr>
            <a:xfrm>
              <a:off x="12951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
            <p:cNvSpPr/>
            <p:nvPr/>
          </p:nvSpPr>
          <p:spPr>
            <a:xfrm>
              <a:off x="1396600" y="2441800"/>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
            <p:cNvSpPr/>
            <p:nvPr/>
          </p:nvSpPr>
          <p:spPr>
            <a:xfrm>
              <a:off x="14984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
            <p:cNvSpPr/>
            <p:nvPr/>
          </p:nvSpPr>
          <p:spPr>
            <a:xfrm>
              <a:off x="15999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
            <p:cNvSpPr/>
            <p:nvPr/>
          </p:nvSpPr>
          <p:spPr>
            <a:xfrm>
              <a:off x="17014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
            <p:cNvSpPr/>
            <p:nvPr/>
          </p:nvSpPr>
          <p:spPr>
            <a:xfrm>
              <a:off x="1802900" y="2441800"/>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
            <p:cNvSpPr/>
            <p:nvPr/>
          </p:nvSpPr>
          <p:spPr>
            <a:xfrm>
              <a:off x="1904400" y="2441800"/>
              <a:ext cx="52700" cy="52400"/>
            </a:xfrm>
            <a:custGeom>
              <a:avLst/>
              <a:gdLst/>
              <a:ahLst/>
              <a:cxnLst/>
              <a:rect l="l" t="t" r="r" b="b"/>
              <a:pathLst>
                <a:path w="2108" h="2096" extrusionOk="0">
                  <a:moveTo>
                    <a:pt x="1060" y="0"/>
                  </a:moveTo>
                  <a:cubicBezTo>
                    <a:pt x="476" y="0"/>
                    <a:pt x="0" y="477"/>
                    <a:pt x="0" y="1048"/>
                  </a:cubicBezTo>
                  <a:cubicBezTo>
                    <a:pt x="0" y="1632"/>
                    <a:pt x="476" y="2096"/>
                    <a:pt x="1060" y="2096"/>
                  </a:cubicBezTo>
                  <a:cubicBezTo>
                    <a:pt x="1631" y="2096"/>
                    <a:pt x="2108" y="1632"/>
                    <a:pt x="2108" y="1048"/>
                  </a:cubicBezTo>
                  <a:cubicBezTo>
                    <a:pt x="2108" y="477"/>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
            <p:cNvSpPr/>
            <p:nvPr/>
          </p:nvSpPr>
          <p:spPr>
            <a:xfrm>
              <a:off x="20062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
            <p:cNvSpPr/>
            <p:nvPr/>
          </p:nvSpPr>
          <p:spPr>
            <a:xfrm>
              <a:off x="21077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
            <p:cNvSpPr/>
            <p:nvPr/>
          </p:nvSpPr>
          <p:spPr>
            <a:xfrm>
              <a:off x="2209200" y="2441800"/>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
            <p:cNvSpPr/>
            <p:nvPr/>
          </p:nvSpPr>
          <p:spPr>
            <a:xfrm>
              <a:off x="23110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
            <p:cNvSpPr/>
            <p:nvPr/>
          </p:nvSpPr>
          <p:spPr>
            <a:xfrm>
              <a:off x="24125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
            <p:cNvSpPr/>
            <p:nvPr/>
          </p:nvSpPr>
          <p:spPr>
            <a:xfrm>
              <a:off x="2514000" y="2441800"/>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
            <p:cNvSpPr/>
            <p:nvPr/>
          </p:nvSpPr>
          <p:spPr>
            <a:xfrm>
              <a:off x="2615500" y="2441800"/>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
            <p:cNvSpPr/>
            <p:nvPr/>
          </p:nvSpPr>
          <p:spPr>
            <a:xfrm>
              <a:off x="27173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
            <p:cNvSpPr/>
            <p:nvPr/>
          </p:nvSpPr>
          <p:spPr>
            <a:xfrm>
              <a:off x="28188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
            <p:cNvSpPr/>
            <p:nvPr/>
          </p:nvSpPr>
          <p:spPr>
            <a:xfrm>
              <a:off x="2920300" y="2441800"/>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
            <p:cNvSpPr/>
            <p:nvPr/>
          </p:nvSpPr>
          <p:spPr>
            <a:xfrm>
              <a:off x="3021800" y="2441800"/>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
            <p:cNvSpPr/>
            <p:nvPr/>
          </p:nvSpPr>
          <p:spPr>
            <a:xfrm>
              <a:off x="31236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
            <p:cNvSpPr/>
            <p:nvPr/>
          </p:nvSpPr>
          <p:spPr>
            <a:xfrm>
              <a:off x="32251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
            <p:cNvSpPr/>
            <p:nvPr/>
          </p:nvSpPr>
          <p:spPr>
            <a:xfrm>
              <a:off x="3326600" y="2441800"/>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
            <p:cNvSpPr/>
            <p:nvPr/>
          </p:nvSpPr>
          <p:spPr>
            <a:xfrm>
              <a:off x="34284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
            <p:cNvSpPr/>
            <p:nvPr/>
          </p:nvSpPr>
          <p:spPr>
            <a:xfrm>
              <a:off x="35299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
            <p:cNvSpPr/>
            <p:nvPr/>
          </p:nvSpPr>
          <p:spPr>
            <a:xfrm>
              <a:off x="36314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
            <p:cNvSpPr/>
            <p:nvPr/>
          </p:nvSpPr>
          <p:spPr>
            <a:xfrm>
              <a:off x="3732900" y="2441800"/>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
            <p:cNvSpPr/>
            <p:nvPr/>
          </p:nvSpPr>
          <p:spPr>
            <a:xfrm>
              <a:off x="38347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
            <p:cNvSpPr/>
            <p:nvPr/>
          </p:nvSpPr>
          <p:spPr>
            <a:xfrm>
              <a:off x="39362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
            <p:cNvSpPr/>
            <p:nvPr/>
          </p:nvSpPr>
          <p:spPr>
            <a:xfrm>
              <a:off x="40377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
            <p:cNvSpPr/>
            <p:nvPr/>
          </p:nvSpPr>
          <p:spPr>
            <a:xfrm>
              <a:off x="4139200" y="2441800"/>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
            <p:cNvSpPr/>
            <p:nvPr/>
          </p:nvSpPr>
          <p:spPr>
            <a:xfrm>
              <a:off x="4240700" y="2441800"/>
              <a:ext cx="52700" cy="52400"/>
            </a:xfrm>
            <a:custGeom>
              <a:avLst/>
              <a:gdLst/>
              <a:ahLst/>
              <a:cxnLst/>
              <a:rect l="l" t="t" r="r" b="b"/>
              <a:pathLst>
                <a:path w="2108" h="2096" extrusionOk="0">
                  <a:moveTo>
                    <a:pt x="1060" y="0"/>
                  </a:moveTo>
                  <a:cubicBezTo>
                    <a:pt x="477" y="0"/>
                    <a:pt x="0" y="477"/>
                    <a:pt x="0" y="1048"/>
                  </a:cubicBezTo>
                  <a:cubicBezTo>
                    <a:pt x="0" y="1632"/>
                    <a:pt x="477" y="2096"/>
                    <a:pt x="1060" y="2096"/>
                  </a:cubicBezTo>
                  <a:cubicBezTo>
                    <a:pt x="1632" y="2096"/>
                    <a:pt x="2108" y="1632"/>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
            <p:cNvSpPr/>
            <p:nvPr/>
          </p:nvSpPr>
          <p:spPr>
            <a:xfrm>
              <a:off x="43425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
            <p:cNvSpPr/>
            <p:nvPr/>
          </p:nvSpPr>
          <p:spPr>
            <a:xfrm>
              <a:off x="4444000" y="2441800"/>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
            <p:cNvSpPr/>
            <p:nvPr/>
          </p:nvSpPr>
          <p:spPr>
            <a:xfrm>
              <a:off x="4545500" y="2441800"/>
              <a:ext cx="52700" cy="52400"/>
            </a:xfrm>
            <a:custGeom>
              <a:avLst/>
              <a:gdLst/>
              <a:ahLst/>
              <a:cxnLst/>
              <a:rect l="l" t="t" r="r" b="b"/>
              <a:pathLst>
                <a:path w="2108" h="2096" extrusionOk="0">
                  <a:moveTo>
                    <a:pt x="1060" y="0"/>
                  </a:moveTo>
                  <a:cubicBezTo>
                    <a:pt x="477" y="0"/>
                    <a:pt x="0" y="477"/>
                    <a:pt x="0" y="1048"/>
                  </a:cubicBezTo>
                  <a:cubicBezTo>
                    <a:pt x="0" y="1632"/>
                    <a:pt x="477" y="2096"/>
                    <a:pt x="1060" y="2096"/>
                  </a:cubicBezTo>
                  <a:cubicBezTo>
                    <a:pt x="1632" y="2096"/>
                    <a:pt x="2108" y="1632"/>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
            <p:cNvSpPr/>
            <p:nvPr/>
          </p:nvSpPr>
          <p:spPr>
            <a:xfrm>
              <a:off x="46473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
            <p:cNvSpPr/>
            <p:nvPr/>
          </p:nvSpPr>
          <p:spPr>
            <a:xfrm>
              <a:off x="47488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
            <p:cNvSpPr/>
            <p:nvPr/>
          </p:nvSpPr>
          <p:spPr>
            <a:xfrm>
              <a:off x="4850300" y="2441800"/>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
            <p:cNvSpPr/>
            <p:nvPr/>
          </p:nvSpPr>
          <p:spPr>
            <a:xfrm>
              <a:off x="4951800" y="2441800"/>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2" y="2096"/>
                    <a:pt x="2108" y="1632"/>
                    <a:pt x="2108" y="1048"/>
                  </a:cubicBezTo>
                  <a:cubicBezTo>
                    <a:pt x="2108"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
            <p:cNvSpPr/>
            <p:nvPr/>
          </p:nvSpPr>
          <p:spPr>
            <a:xfrm>
              <a:off x="50536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
            <p:cNvSpPr/>
            <p:nvPr/>
          </p:nvSpPr>
          <p:spPr>
            <a:xfrm>
              <a:off x="51551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
            <p:cNvSpPr/>
            <p:nvPr/>
          </p:nvSpPr>
          <p:spPr>
            <a:xfrm>
              <a:off x="5256600" y="2441800"/>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
            <p:cNvSpPr/>
            <p:nvPr/>
          </p:nvSpPr>
          <p:spPr>
            <a:xfrm>
              <a:off x="53584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
            <p:cNvSpPr/>
            <p:nvPr/>
          </p:nvSpPr>
          <p:spPr>
            <a:xfrm>
              <a:off x="54599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
            <p:cNvSpPr/>
            <p:nvPr/>
          </p:nvSpPr>
          <p:spPr>
            <a:xfrm>
              <a:off x="55614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
            <p:cNvSpPr/>
            <p:nvPr/>
          </p:nvSpPr>
          <p:spPr>
            <a:xfrm>
              <a:off x="5662900" y="2441800"/>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
            <p:cNvSpPr/>
            <p:nvPr/>
          </p:nvSpPr>
          <p:spPr>
            <a:xfrm>
              <a:off x="5764400" y="2441800"/>
              <a:ext cx="52700" cy="52400"/>
            </a:xfrm>
            <a:custGeom>
              <a:avLst/>
              <a:gdLst/>
              <a:ahLst/>
              <a:cxnLst/>
              <a:rect l="l" t="t" r="r" b="b"/>
              <a:pathLst>
                <a:path w="2108" h="2096" extrusionOk="0">
                  <a:moveTo>
                    <a:pt x="1060" y="0"/>
                  </a:moveTo>
                  <a:cubicBezTo>
                    <a:pt x="477" y="0"/>
                    <a:pt x="0" y="477"/>
                    <a:pt x="0" y="1048"/>
                  </a:cubicBezTo>
                  <a:cubicBezTo>
                    <a:pt x="0" y="1632"/>
                    <a:pt x="477" y="2096"/>
                    <a:pt x="1060" y="2096"/>
                  </a:cubicBezTo>
                  <a:cubicBezTo>
                    <a:pt x="1632" y="2096"/>
                    <a:pt x="2108" y="1632"/>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
            <p:cNvSpPr/>
            <p:nvPr/>
          </p:nvSpPr>
          <p:spPr>
            <a:xfrm>
              <a:off x="58662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
            <p:cNvSpPr/>
            <p:nvPr/>
          </p:nvSpPr>
          <p:spPr>
            <a:xfrm>
              <a:off x="59677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
            <p:cNvSpPr/>
            <p:nvPr/>
          </p:nvSpPr>
          <p:spPr>
            <a:xfrm>
              <a:off x="6069200" y="2441800"/>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2" y="2096"/>
                    <a:pt x="2108" y="1632"/>
                    <a:pt x="2108" y="1048"/>
                  </a:cubicBezTo>
                  <a:cubicBezTo>
                    <a:pt x="2108"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
            <p:cNvSpPr/>
            <p:nvPr/>
          </p:nvSpPr>
          <p:spPr>
            <a:xfrm>
              <a:off x="61710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
            <p:cNvSpPr/>
            <p:nvPr/>
          </p:nvSpPr>
          <p:spPr>
            <a:xfrm>
              <a:off x="62725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
            <p:cNvSpPr/>
            <p:nvPr/>
          </p:nvSpPr>
          <p:spPr>
            <a:xfrm>
              <a:off x="6374000" y="2441800"/>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
            <p:cNvSpPr/>
            <p:nvPr/>
          </p:nvSpPr>
          <p:spPr>
            <a:xfrm>
              <a:off x="6475500" y="2441800"/>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2" y="2096"/>
                    <a:pt x="2108" y="1632"/>
                    <a:pt x="2108" y="1048"/>
                  </a:cubicBezTo>
                  <a:cubicBezTo>
                    <a:pt x="2108"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
            <p:cNvSpPr/>
            <p:nvPr/>
          </p:nvSpPr>
          <p:spPr>
            <a:xfrm>
              <a:off x="65773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
            <p:cNvSpPr/>
            <p:nvPr/>
          </p:nvSpPr>
          <p:spPr>
            <a:xfrm>
              <a:off x="66788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
            <p:cNvSpPr/>
            <p:nvPr/>
          </p:nvSpPr>
          <p:spPr>
            <a:xfrm>
              <a:off x="6780300" y="2441800"/>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
            <p:cNvSpPr/>
            <p:nvPr/>
          </p:nvSpPr>
          <p:spPr>
            <a:xfrm>
              <a:off x="6881800" y="2441800"/>
              <a:ext cx="52700" cy="52400"/>
            </a:xfrm>
            <a:custGeom>
              <a:avLst/>
              <a:gdLst/>
              <a:ahLst/>
              <a:cxnLst/>
              <a:rect l="l" t="t" r="r" b="b"/>
              <a:pathLst>
                <a:path w="2108" h="2096" extrusionOk="0">
                  <a:moveTo>
                    <a:pt x="1060" y="0"/>
                  </a:moveTo>
                  <a:cubicBezTo>
                    <a:pt x="477" y="0"/>
                    <a:pt x="1" y="477"/>
                    <a:pt x="1" y="1048"/>
                  </a:cubicBezTo>
                  <a:cubicBezTo>
                    <a:pt x="1" y="1632"/>
                    <a:pt x="477" y="2096"/>
                    <a:pt x="1060" y="2096"/>
                  </a:cubicBezTo>
                  <a:cubicBezTo>
                    <a:pt x="1632" y="2096"/>
                    <a:pt x="2108" y="1632"/>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
            <p:cNvSpPr/>
            <p:nvPr/>
          </p:nvSpPr>
          <p:spPr>
            <a:xfrm>
              <a:off x="69836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
            <p:cNvSpPr/>
            <p:nvPr/>
          </p:nvSpPr>
          <p:spPr>
            <a:xfrm>
              <a:off x="70851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
            <p:cNvSpPr/>
            <p:nvPr/>
          </p:nvSpPr>
          <p:spPr>
            <a:xfrm>
              <a:off x="7186600" y="2441800"/>
              <a:ext cx="52400" cy="52400"/>
            </a:xfrm>
            <a:custGeom>
              <a:avLst/>
              <a:gdLst/>
              <a:ahLst/>
              <a:cxnLst/>
              <a:rect l="l" t="t" r="r" b="b"/>
              <a:pathLst>
                <a:path w="2096" h="2096" extrusionOk="0">
                  <a:moveTo>
                    <a:pt x="1048" y="0"/>
                  </a:moveTo>
                  <a:cubicBezTo>
                    <a:pt x="477" y="0"/>
                    <a:pt x="1" y="477"/>
                    <a:pt x="1" y="1048"/>
                  </a:cubicBezTo>
                  <a:cubicBezTo>
                    <a:pt x="1"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
            <p:cNvSpPr/>
            <p:nvPr/>
          </p:nvSpPr>
          <p:spPr>
            <a:xfrm>
              <a:off x="72884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
            <p:cNvSpPr/>
            <p:nvPr/>
          </p:nvSpPr>
          <p:spPr>
            <a:xfrm>
              <a:off x="279200" y="2596875"/>
              <a:ext cx="52700" cy="52700"/>
            </a:xfrm>
            <a:custGeom>
              <a:avLst/>
              <a:gdLst/>
              <a:ahLst/>
              <a:cxnLst/>
              <a:rect l="l" t="t" r="r" b="b"/>
              <a:pathLst>
                <a:path w="2108" h="2108" extrusionOk="0">
                  <a:moveTo>
                    <a:pt x="1048" y="1"/>
                  </a:moveTo>
                  <a:cubicBezTo>
                    <a:pt x="476" y="1"/>
                    <a:pt x="0" y="477"/>
                    <a:pt x="0" y="1048"/>
                  </a:cubicBezTo>
                  <a:cubicBezTo>
                    <a:pt x="0" y="1632"/>
                    <a:pt x="476" y="2108"/>
                    <a:pt x="1048" y="2108"/>
                  </a:cubicBezTo>
                  <a:cubicBezTo>
                    <a:pt x="1631" y="2108"/>
                    <a:pt x="2107" y="1632"/>
                    <a:pt x="2107" y="1048"/>
                  </a:cubicBezTo>
                  <a:cubicBezTo>
                    <a:pt x="2107"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
            <p:cNvSpPr/>
            <p:nvPr/>
          </p:nvSpPr>
          <p:spPr>
            <a:xfrm>
              <a:off x="380700" y="2596875"/>
              <a:ext cx="52700" cy="52700"/>
            </a:xfrm>
            <a:custGeom>
              <a:avLst/>
              <a:gdLst/>
              <a:ahLst/>
              <a:cxnLst/>
              <a:rect l="l" t="t" r="r" b="b"/>
              <a:pathLst>
                <a:path w="2108" h="2108" extrusionOk="0">
                  <a:moveTo>
                    <a:pt x="1060" y="1"/>
                  </a:moveTo>
                  <a:cubicBezTo>
                    <a:pt x="476" y="1"/>
                    <a:pt x="0" y="477"/>
                    <a:pt x="0" y="1048"/>
                  </a:cubicBezTo>
                  <a:cubicBezTo>
                    <a:pt x="0" y="1632"/>
                    <a:pt x="476" y="2108"/>
                    <a:pt x="1060" y="2108"/>
                  </a:cubicBezTo>
                  <a:cubicBezTo>
                    <a:pt x="1631" y="2108"/>
                    <a:pt x="2108" y="1632"/>
                    <a:pt x="2108" y="1048"/>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
            <p:cNvSpPr/>
            <p:nvPr/>
          </p:nvSpPr>
          <p:spPr>
            <a:xfrm>
              <a:off x="4825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
            <p:cNvSpPr/>
            <p:nvPr/>
          </p:nvSpPr>
          <p:spPr>
            <a:xfrm>
              <a:off x="584000" y="2596875"/>
              <a:ext cx="52400" cy="52700"/>
            </a:xfrm>
            <a:custGeom>
              <a:avLst/>
              <a:gdLst/>
              <a:ahLst/>
              <a:cxnLst/>
              <a:rect l="l" t="t" r="r" b="b"/>
              <a:pathLst>
                <a:path w="2096" h="2108"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3"/>
            <p:cNvSpPr/>
            <p:nvPr/>
          </p:nvSpPr>
          <p:spPr>
            <a:xfrm>
              <a:off x="685500" y="2596875"/>
              <a:ext cx="52700" cy="52700"/>
            </a:xfrm>
            <a:custGeom>
              <a:avLst/>
              <a:gdLst/>
              <a:ahLst/>
              <a:cxnLst/>
              <a:rect l="l" t="t" r="r" b="b"/>
              <a:pathLst>
                <a:path w="2108" h="2108" extrusionOk="0">
                  <a:moveTo>
                    <a:pt x="1048" y="1"/>
                  </a:moveTo>
                  <a:cubicBezTo>
                    <a:pt x="476" y="1"/>
                    <a:pt x="0" y="477"/>
                    <a:pt x="0" y="1048"/>
                  </a:cubicBezTo>
                  <a:cubicBezTo>
                    <a:pt x="0" y="1632"/>
                    <a:pt x="476"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
            <p:cNvSpPr/>
            <p:nvPr/>
          </p:nvSpPr>
          <p:spPr>
            <a:xfrm>
              <a:off x="7873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
            <p:cNvSpPr/>
            <p:nvPr/>
          </p:nvSpPr>
          <p:spPr>
            <a:xfrm>
              <a:off x="8888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
            <p:cNvSpPr/>
            <p:nvPr/>
          </p:nvSpPr>
          <p:spPr>
            <a:xfrm>
              <a:off x="990300" y="2596875"/>
              <a:ext cx="52400" cy="52700"/>
            </a:xfrm>
            <a:custGeom>
              <a:avLst/>
              <a:gdLst/>
              <a:ahLst/>
              <a:cxnLst/>
              <a:rect l="l" t="t" r="r" b="b"/>
              <a:pathLst>
                <a:path w="2096" h="2108"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
            <p:cNvSpPr/>
            <p:nvPr/>
          </p:nvSpPr>
          <p:spPr>
            <a:xfrm>
              <a:off x="1091800" y="2596875"/>
              <a:ext cx="52700" cy="52700"/>
            </a:xfrm>
            <a:custGeom>
              <a:avLst/>
              <a:gdLst/>
              <a:ahLst/>
              <a:cxnLst/>
              <a:rect l="l" t="t" r="r" b="b"/>
              <a:pathLst>
                <a:path w="2108" h="2108" extrusionOk="0">
                  <a:moveTo>
                    <a:pt x="1060" y="1"/>
                  </a:moveTo>
                  <a:cubicBezTo>
                    <a:pt x="476" y="1"/>
                    <a:pt x="0" y="477"/>
                    <a:pt x="0" y="1048"/>
                  </a:cubicBezTo>
                  <a:cubicBezTo>
                    <a:pt x="0" y="1632"/>
                    <a:pt x="476" y="2108"/>
                    <a:pt x="1060" y="2108"/>
                  </a:cubicBezTo>
                  <a:cubicBezTo>
                    <a:pt x="1631" y="2108"/>
                    <a:pt x="2108" y="1632"/>
                    <a:pt x="2108" y="1048"/>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
            <p:cNvSpPr/>
            <p:nvPr/>
          </p:nvSpPr>
          <p:spPr>
            <a:xfrm>
              <a:off x="11936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
            <p:cNvSpPr/>
            <p:nvPr/>
          </p:nvSpPr>
          <p:spPr>
            <a:xfrm>
              <a:off x="12951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
            <p:cNvSpPr/>
            <p:nvPr/>
          </p:nvSpPr>
          <p:spPr>
            <a:xfrm>
              <a:off x="1396600" y="2596875"/>
              <a:ext cx="52400" cy="52700"/>
            </a:xfrm>
            <a:custGeom>
              <a:avLst/>
              <a:gdLst/>
              <a:ahLst/>
              <a:cxnLst/>
              <a:rect l="l" t="t" r="r" b="b"/>
              <a:pathLst>
                <a:path w="2096" h="2108"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
            <p:cNvSpPr/>
            <p:nvPr/>
          </p:nvSpPr>
          <p:spPr>
            <a:xfrm>
              <a:off x="14984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
            <p:cNvSpPr/>
            <p:nvPr/>
          </p:nvSpPr>
          <p:spPr>
            <a:xfrm>
              <a:off x="15999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
            <p:cNvSpPr/>
            <p:nvPr/>
          </p:nvSpPr>
          <p:spPr>
            <a:xfrm>
              <a:off x="17014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
            <p:cNvSpPr/>
            <p:nvPr/>
          </p:nvSpPr>
          <p:spPr>
            <a:xfrm>
              <a:off x="1802900" y="2596875"/>
              <a:ext cx="52700" cy="52700"/>
            </a:xfrm>
            <a:custGeom>
              <a:avLst/>
              <a:gdLst/>
              <a:ahLst/>
              <a:cxnLst/>
              <a:rect l="l" t="t" r="r" b="b"/>
              <a:pathLst>
                <a:path w="2108" h="2108" extrusionOk="0">
                  <a:moveTo>
                    <a:pt x="1048" y="1"/>
                  </a:moveTo>
                  <a:cubicBezTo>
                    <a:pt x="476" y="1"/>
                    <a:pt x="0" y="477"/>
                    <a:pt x="0" y="1048"/>
                  </a:cubicBezTo>
                  <a:cubicBezTo>
                    <a:pt x="0" y="1632"/>
                    <a:pt x="476"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
            <p:cNvSpPr/>
            <p:nvPr/>
          </p:nvSpPr>
          <p:spPr>
            <a:xfrm>
              <a:off x="1904400" y="2596875"/>
              <a:ext cx="52700" cy="52700"/>
            </a:xfrm>
            <a:custGeom>
              <a:avLst/>
              <a:gdLst/>
              <a:ahLst/>
              <a:cxnLst/>
              <a:rect l="l" t="t" r="r" b="b"/>
              <a:pathLst>
                <a:path w="2108" h="2108" extrusionOk="0">
                  <a:moveTo>
                    <a:pt x="1060" y="1"/>
                  </a:moveTo>
                  <a:cubicBezTo>
                    <a:pt x="476" y="1"/>
                    <a:pt x="0" y="477"/>
                    <a:pt x="0" y="1048"/>
                  </a:cubicBezTo>
                  <a:cubicBezTo>
                    <a:pt x="0" y="1632"/>
                    <a:pt x="476" y="2108"/>
                    <a:pt x="1060" y="2108"/>
                  </a:cubicBezTo>
                  <a:cubicBezTo>
                    <a:pt x="1631" y="2108"/>
                    <a:pt x="2108" y="1632"/>
                    <a:pt x="2108" y="1048"/>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
            <p:cNvSpPr/>
            <p:nvPr/>
          </p:nvSpPr>
          <p:spPr>
            <a:xfrm>
              <a:off x="20062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
            <p:cNvSpPr/>
            <p:nvPr/>
          </p:nvSpPr>
          <p:spPr>
            <a:xfrm>
              <a:off x="21077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
            <p:cNvSpPr/>
            <p:nvPr/>
          </p:nvSpPr>
          <p:spPr>
            <a:xfrm>
              <a:off x="2209200" y="2596875"/>
              <a:ext cx="52700" cy="52700"/>
            </a:xfrm>
            <a:custGeom>
              <a:avLst/>
              <a:gdLst/>
              <a:ahLst/>
              <a:cxnLst/>
              <a:rect l="l" t="t" r="r" b="b"/>
              <a:pathLst>
                <a:path w="2108" h="2108" extrusionOk="0">
                  <a:moveTo>
                    <a:pt x="1048" y="1"/>
                  </a:moveTo>
                  <a:cubicBezTo>
                    <a:pt x="476" y="1"/>
                    <a:pt x="0" y="477"/>
                    <a:pt x="0" y="1048"/>
                  </a:cubicBezTo>
                  <a:cubicBezTo>
                    <a:pt x="0" y="1632"/>
                    <a:pt x="476"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
            <p:cNvSpPr/>
            <p:nvPr/>
          </p:nvSpPr>
          <p:spPr>
            <a:xfrm>
              <a:off x="23110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
            <p:cNvSpPr/>
            <p:nvPr/>
          </p:nvSpPr>
          <p:spPr>
            <a:xfrm>
              <a:off x="24125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
            <p:cNvSpPr/>
            <p:nvPr/>
          </p:nvSpPr>
          <p:spPr>
            <a:xfrm>
              <a:off x="2514000" y="2596875"/>
              <a:ext cx="52400" cy="52700"/>
            </a:xfrm>
            <a:custGeom>
              <a:avLst/>
              <a:gdLst/>
              <a:ahLst/>
              <a:cxnLst/>
              <a:rect l="l" t="t" r="r" b="b"/>
              <a:pathLst>
                <a:path w="2096" h="2108"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
            <p:cNvSpPr/>
            <p:nvPr/>
          </p:nvSpPr>
          <p:spPr>
            <a:xfrm>
              <a:off x="2615500" y="2596875"/>
              <a:ext cx="52700" cy="52700"/>
            </a:xfrm>
            <a:custGeom>
              <a:avLst/>
              <a:gdLst/>
              <a:ahLst/>
              <a:cxnLst/>
              <a:rect l="l" t="t" r="r" b="b"/>
              <a:pathLst>
                <a:path w="2108" h="2108" extrusionOk="0">
                  <a:moveTo>
                    <a:pt x="1048" y="1"/>
                  </a:moveTo>
                  <a:cubicBezTo>
                    <a:pt x="476" y="1"/>
                    <a:pt x="0" y="477"/>
                    <a:pt x="0" y="1048"/>
                  </a:cubicBezTo>
                  <a:cubicBezTo>
                    <a:pt x="0" y="1632"/>
                    <a:pt x="476"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
            <p:cNvSpPr/>
            <p:nvPr/>
          </p:nvSpPr>
          <p:spPr>
            <a:xfrm>
              <a:off x="27173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
            <p:cNvSpPr/>
            <p:nvPr/>
          </p:nvSpPr>
          <p:spPr>
            <a:xfrm>
              <a:off x="28188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
            <p:cNvSpPr/>
            <p:nvPr/>
          </p:nvSpPr>
          <p:spPr>
            <a:xfrm>
              <a:off x="2920300" y="2596875"/>
              <a:ext cx="52400" cy="52700"/>
            </a:xfrm>
            <a:custGeom>
              <a:avLst/>
              <a:gdLst/>
              <a:ahLst/>
              <a:cxnLst/>
              <a:rect l="l" t="t" r="r" b="b"/>
              <a:pathLst>
                <a:path w="2096" h="2108"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
            <p:cNvSpPr/>
            <p:nvPr/>
          </p:nvSpPr>
          <p:spPr>
            <a:xfrm>
              <a:off x="3021800" y="2596875"/>
              <a:ext cx="52700" cy="52700"/>
            </a:xfrm>
            <a:custGeom>
              <a:avLst/>
              <a:gdLst/>
              <a:ahLst/>
              <a:cxnLst/>
              <a:rect l="l" t="t" r="r" b="b"/>
              <a:pathLst>
                <a:path w="2108" h="2108" extrusionOk="0">
                  <a:moveTo>
                    <a:pt x="1048" y="1"/>
                  </a:moveTo>
                  <a:cubicBezTo>
                    <a:pt x="477" y="1"/>
                    <a:pt x="0" y="477"/>
                    <a:pt x="0" y="1048"/>
                  </a:cubicBezTo>
                  <a:cubicBezTo>
                    <a:pt x="0" y="1632"/>
                    <a:pt x="477"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
            <p:cNvSpPr/>
            <p:nvPr/>
          </p:nvSpPr>
          <p:spPr>
            <a:xfrm>
              <a:off x="31236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
            <p:cNvSpPr/>
            <p:nvPr/>
          </p:nvSpPr>
          <p:spPr>
            <a:xfrm>
              <a:off x="32251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
            <p:cNvSpPr/>
            <p:nvPr/>
          </p:nvSpPr>
          <p:spPr>
            <a:xfrm>
              <a:off x="3326600" y="2596875"/>
              <a:ext cx="52700" cy="52700"/>
            </a:xfrm>
            <a:custGeom>
              <a:avLst/>
              <a:gdLst/>
              <a:ahLst/>
              <a:cxnLst/>
              <a:rect l="l" t="t" r="r" b="b"/>
              <a:pathLst>
                <a:path w="2108" h="2108" extrusionOk="0">
                  <a:moveTo>
                    <a:pt x="1048" y="1"/>
                  </a:moveTo>
                  <a:cubicBezTo>
                    <a:pt x="477" y="1"/>
                    <a:pt x="0" y="477"/>
                    <a:pt x="0" y="1048"/>
                  </a:cubicBezTo>
                  <a:cubicBezTo>
                    <a:pt x="0" y="1632"/>
                    <a:pt x="477"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
            <p:cNvSpPr/>
            <p:nvPr/>
          </p:nvSpPr>
          <p:spPr>
            <a:xfrm>
              <a:off x="34284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
            <p:cNvSpPr/>
            <p:nvPr/>
          </p:nvSpPr>
          <p:spPr>
            <a:xfrm>
              <a:off x="35299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
            <p:cNvSpPr/>
            <p:nvPr/>
          </p:nvSpPr>
          <p:spPr>
            <a:xfrm>
              <a:off x="36314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
            <p:cNvSpPr/>
            <p:nvPr/>
          </p:nvSpPr>
          <p:spPr>
            <a:xfrm>
              <a:off x="3732900" y="2596875"/>
              <a:ext cx="52400" cy="52700"/>
            </a:xfrm>
            <a:custGeom>
              <a:avLst/>
              <a:gdLst/>
              <a:ahLst/>
              <a:cxnLst/>
              <a:rect l="l" t="t" r="r" b="b"/>
              <a:pathLst>
                <a:path w="2096" h="2108" extrusionOk="0">
                  <a:moveTo>
                    <a:pt x="1048" y="1"/>
                  </a:moveTo>
                  <a:cubicBezTo>
                    <a:pt x="477" y="1"/>
                    <a:pt x="0" y="477"/>
                    <a:pt x="0" y="1048"/>
                  </a:cubicBezTo>
                  <a:cubicBezTo>
                    <a:pt x="0" y="1632"/>
                    <a:pt x="477"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
            <p:cNvSpPr/>
            <p:nvPr/>
          </p:nvSpPr>
          <p:spPr>
            <a:xfrm>
              <a:off x="38347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
            <p:cNvSpPr/>
            <p:nvPr/>
          </p:nvSpPr>
          <p:spPr>
            <a:xfrm>
              <a:off x="39362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
            <p:cNvSpPr/>
            <p:nvPr/>
          </p:nvSpPr>
          <p:spPr>
            <a:xfrm>
              <a:off x="40377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
            <p:cNvSpPr/>
            <p:nvPr/>
          </p:nvSpPr>
          <p:spPr>
            <a:xfrm>
              <a:off x="4139200" y="2596875"/>
              <a:ext cx="52700" cy="52700"/>
            </a:xfrm>
            <a:custGeom>
              <a:avLst/>
              <a:gdLst/>
              <a:ahLst/>
              <a:cxnLst/>
              <a:rect l="l" t="t" r="r" b="b"/>
              <a:pathLst>
                <a:path w="2108" h="2108" extrusionOk="0">
                  <a:moveTo>
                    <a:pt x="1048" y="1"/>
                  </a:moveTo>
                  <a:cubicBezTo>
                    <a:pt x="477" y="1"/>
                    <a:pt x="0" y="477"/>
                    <a:pt x="0" y="1048"/>
                  </a:cubicBezTo>
                  <a:cubicBezTo>
                    <a:pt x="0" y="1632"/>
                    <a:pt x="477"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
            <p:cNvSpPr/>
            <p:nvPr/>
          </p:nvSpPr>
          <p:spPr>
            <a:xfrm>
              <a:off x="4240700" y="2596875"/>
              <a:ext cx="52700" cy="52700"/>
            </a:xfrm>
            <a:custGeom>
              <a:avLst/>
              <a:gdLst/>
              <a:ahLst/>
              <a:cxnLst/>
              <a:rect l="l" t="t" r="r" b="b"/>
              <a:pathLst>
                <a:path w="2108" h="2108" extrusionOk="0">
                  <a:moveTo>
                    <a:pt x="1060" y="1"/>
                  </a:moveTo>
                  <a:cubicBezTo>
                    <a:pt x="477" y="1"/>
                    <a:pt x="0" y="477"/>
                    <a:pt x="0" y="1048"/>
                  </a:cubicBezTo>
                  <a:cubicBezTo>
                    <a:pt x="0" y="1632"/>
                    <a:pt x="477" y="2108"/>
                    <a:pt x="1060" y="2108"/>
                  </a:cubicBezTo>
                  <a:cubicBezTo>
                    <a:pt x="1632" y="2108"/>
                    <a:pt x="2108" y="1632"/>
                    <a:pt x="2108" y="1048"/>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
            <p:cNvSpPr/>
            <p:nvPr/>
          </p:nvSpPr>
          <p:spPr>
            <a:xfrm>
              <a:off x="43425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
            <p:cNvSpPr/>
            <p:nvPr/>
          </p:nvSpPr>
          <p:spPr>
            <a:xfrm>
              <a:off x="4444000" y="2596875"/>
              <a:ext cx="52400" cy="52700"/>
            </a:xfrm>
            <a:custGeom>
              <a:avLst/>
              <a:gdLst/>
              <a:ahLst/>
              <a:cxnLst/>
              <a:rect l="l" t="t" r="r" b="b"/>
              <a:pathLst>
                <a:path w="2096" h="2108" extrusionOk="0">
                  <a:moveTo>
                    <a:pt x="1048" y="1"/>
                  </a:moveTo>
                  <a:cubicBezTo>
                    <a:pt x="477" y="1"/>
                    <a:pt x="0" y="477"/>
                    <a:pt x="0" y="1048"/>
                  </a:cubicBezTo>
                  <a:cubicBezTo>
                    <a:pt x="0" y="1632"/>
                    <a:pt x="477"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
            <p:cNvSpPr/>
            <p:nvPr/>
          </p:nvSpPr>
          <p:spPr>
            <a:xfrm>
              <a:off x="4545500" y="2596875"/>
              <a:ext cx="52700" cy="52700"/>
            </a:xfrm>
            <a:custGeom>
              <a:avLst/>
              <a:gdLst/>
              <a:ahLst/>
              <a:cxnLst/>
              <a:rect l="l" t="t" r="r" b="b"/>
              <a:pathLst>
                <a:path w="2108" h="2108" extrusionOk="0">
                  <a:moveTo>
                    <a:pt x="1060" y="1"/>
                  </a:moveTo>
                  <a:cubicBezTo>
                    <a:pt x="477" y="1"/>
                    <a:pt x="0" y="477"/>
                    <a:pt x="0" y="1048"/>
                  </a:cubicBezTo>
                  <a:cubicBezTo>
                    <a:pt x="0" y="1632"/>
                    <a:pt x="477" y="2108"/>
                    <a:pt x="1060" y="2108"/>
                  </a:cubicBezTo>
                  <a:cubicBezTo>
                    <a:pt x="1632" y="2108"/>
                    <a:pt x="2108" y="1632"/>
                    <a:pt x="2108" y="1048"/>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
            <p:cNvSpPr/>
            <p:nvPr/>
          </p:nvSpPr>
          <p:spPr>
            <a:xfrm>
              <a:off x="46473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
            <p:cNvSpPr/>
            <p:nvPr/>
          </p:nvSpPr>
          <p:spPr>
            <a:xfrm>
              <a:off x="47488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
            <p:cNvSpPr/>
            <p:nvPr/>
          </p:nvSpPr>
          <p:spPr>
            <a:xfrm>
              <a:off x="4850300" y="2596875"/>
              <a:ext cx="52400" cy="52700"/>
            </a:xfrm>
            <a:custGeom>
              <a:avLst/>
              <a:gdLst/>
              <a:ahLst/>
              <a:cxnLst/>
              <a:rect l="l" t="t" r="r" b="b"/>
              <a:pathLst>
                <a:path w="2096" h="2108"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
            <p:cNvSpPr/>
            <p:nvPr/>
          </p:nvSpPr>
          <p:spPr>
            <a:xfrm>
              <a:off x="4951800" y="2596875"/>
              <a:ext cx="52700" cy="52700"/>
            </a:xfrm>
            <a:custGeom>
              <a:avLst/>
              <a:gdLst/>
              <a:ahLst/>
              <a:cxnLst/>
              <a:rect l="l" t="t" r="r" b="b"/>
              <a:pathLst>
                <a:path w="2108" h="2108" extrusionOk="0">
                  <a:moveTo>
                    <a:pt x="1048" y="1"/>
                  </a:moveTo>
                  <a:cubicBezTo>
                    <a:pt x="477" y="1"/>
                    <a:pt x="0" y="477"/>
                    <a:pt x="0" y="1048"/>
                  </a:cubicBezTo>
                  <a:cubicBezTo>
                    <a:pt x="0" y="1632"/>
                    <a:pt x="477" y="2108"/>
                    <a:pt x="1048" y="2108"/>
                  </a:cubicBezTo>
                  <a:cubicBezTo>
                    <a:pt x="1632" y="2108"/>
                    <a:pt x="2108" y="1632"/>
                    <a:pt x="2108" y="1048"/>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
            <p:cNvSpPr/>
            <p:nvPr/>
          </p:nvSpPr>
          <p:spPr>
            <a:xfrm>
              <a:off x="50536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
            <p:cNvSpPr/>
            <p:nvPr/>
          </p:nvSpPr>
          <p:spPr>
            <a:xfrm>
              <a:off x="51551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
            <p:cNvSpPr/>
            <p:nvPr/>
          </p:nvSpPr>
          <p:spPr>
            <a:xfrm>
              <a:off x="5256600" y="2596875"/>
              <a:ext cx="52400" cy="52700"/>
            </a:xfrm>
            <a:custGeom>
              <a:avLst/>
              <a:gdLst/>
              <a:ahLst/>
              <a:cxnLst/>
              <a:rect l="l" t="t" r="r" b="b"/>
              <a:pathLst>
                <a:path w="2096" h="2108"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
            <p:cNvSpPr/>
            <p:nvPr/>
          </p:nvSpPr>
          <p:spPr>
            <a:xfrm>
              <a:off x="53584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
            <p:cNvSpPr/>
            <p:nvPr/>
          </p:nvSpPr>
          <p:spPr>
            <a:xfrm>
              <a:off x="54599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
            <p:cNvSpPr/>
            <p:nvPr/>
          </p:nvSpPr>
          <p:spPr>
            <a:xfrm>
              <a:off x="55614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
            <p:cNvSpPr/>
            <p:nvPr/>
          </p:nvSpPr>
          <p:spPr>
            <a:xfrm>
              <a:off x="5662900" y="2596875"/>
              <a:ext cx="52400" cy="52700"/>
            </a:xfrm>
            <a:custGeom>
              <a:avLst/>
              <a:gdLst/>
              <a:ahLst/>
              <a:cxnLst/>
              <a:rect l="l" t="t" r="r" b="b"/>
              <a:pathLst>
                <a:path w="2096" h="2108"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
            <p:cNvSpPr/>
            <p:nvPr/>
          </p:nvSpPr>
          <p:spPr>
            <a:xfrm>
              <a:off x="5764400" y="2596875"/>
              <a:ext cx="52700" cy="52700"/>
            </a:xfrm>
            <a:custGeom>
              <a:avLst/>
              <a:gdLst/>
              <a:ahLst/>
              <a:cxnLst/>
              <a:rect l="l" t="t" r="r" b="b"/>
              <a:pathLst>
                <a:path w="2108" h="2108" extrusionOk="0">
                  <a:moveTo>
                    <a:pt x="1060" y="1"/>
                  </a:moveTo>
                  <a:cubicBezTo>
                    <a:pt x="477" y="1"/>
                    <a:pt x="0" y="477"/>
                    <a:pt x="0" y="1048"/>
                  </a:cubicBezTo>
                  <a:cubicBezTo>
                    <a:pt x="0" y="1632"/>
                    <a:pt x="477" y="2108"/>
                    <a:pt x="1060" y="2108"/>
                  </a:cubicBezTo>
                  <a:cubicBezTo>
                    <a:pt x="1632" y="2108"/>
                    <a:pt x="2108" y="1632"/>
                    <a:pt x="2108" y="1048"/>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
            <p:cNvSpPr/>
            <p:nvPr/>
          </p:nvSpPr>
          <p:spPr>
            <a:xfrm>
              <a:off x="58662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
            <p:cNvSpPr/>
            <p:nvPr/>
          </p:nvSpPr>
          <p:spPr>
            <a:xfrm>
              <a:off x="59677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
            <p:cNvSpPr/>
            <p:nvPr/>
          </p:nvSpPr>
          <p:spPr>
            <a:xfrm>
              <a:off x="6069200" y="2596875"/>
              <a:ext cx="52700" cy="52700"/>
            </a:xfrm>
            <a:custGeom>
              <a:avLst/>
              <a:gdLst/>
              <a:ahLst/>
              <a:cxnLst/>
              <a:rect l="l" t="t" r="r" b="b"/>
              <a:pathLst>
                <a:path w="2108" h="2108" extrusionOk="0">
                  <a:moveTo>
                    <a:pt x="1048" y="1"/>
                  </a:moveTo>
                  <a:cubicBezTo>
                    <a:pt x="477" y="1"/>
                    <a:pt x="0" y="477"/>
                    <a:pt x="0" y="1048"/>
                  </a:cubicBezTo>
                  <a:cubicBezTo>
                    <a:pt x="0" y="1632"/>
                    <a:pt x="477" y="2108"/>
                    <a:pt x="1048" y="2108"/>
                  </a:cubicBezTo>
                  <a:cubicBezTo>
                    <a:pt x="1632" y="2108"/>
                    <a:pt x="2108" y="1632"/>
                    <a:pt x="2108" y="1048"/>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
            <p:cNvSpPr/>
            <p:nvPr/>
          </p:nvSpPr>
          <p:spPr>
            <a:xfrm>
              <a:off x="61710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
            <p:cNvSpPr/>
            <p:nvPr/>
          </p:nvSpPr>
          <p:spPr>
            <a:xfrm>
              <a:off x="62725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
            <p:cNvSpPr/>
            <p:nvPr/>
          </p:nvSpPr>
          <p:spPr>
            <a:xfrm>
              <a:off x="6374000" y="2596875"/>
              <a:ext cx="52400" cy="52700"/>
            </a:xfrm>
            <a:custGeom>
              <a:avLst/>
              <a:gdLst/>
              <a:ahLst/>
              <a:cxnLst/>
              <a:rect l="l" t="t" r="r" b="b"/>
              <a:pathLst>
                <a:path w="2096" h="2108"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
            <p:cNvSpPr/>
            <p:nvPr/>
          </p:nvSpPr>
          <p:spPr>
            <a:xfrm>
              <a:off x="6475500" y="2596875"/>
              <a:ext cx="52700" cy="52700"/>
            </a:xfrm>
            <a:custGeom>
              <a:avLst/>
              <a:gdLst/>
              <a:ahLst/>
              <a:cxnLst/>
              <a:rect l="l" t="t" r="r" b="b"/>
              <a:pathLst>
                <a:path w="2108" h="2108" extrusionOk="0">
                  <a:moveTo>
                    <a:pt x="1048" y="1"/>
                  </a:moveTo>
                  <a:cubicBezTo>
                    <a:pt x="477" y="1"/>
                    <a:pt x="0" y="477"/>
                    <a:pt x="0" y="1048"/>
                  </a:cubicBezTo>
                  <a:cubicBezTo>
                    <a:pt x="0" y="1632"/>
                    <a:pt x="477" y="2108"/>
                    <a:pt x="1048" y="2108"/>
                  </a:cubicBezTo>
                  <a:cubicBezTo>
                    <a:pt x="1632" y="2108"/>
                    <a:pt x="2108" y="1632"/>
                    <a:pt x="2108" y="1048"/>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
            <p:cNvSpPr/>
            <p:nvPr/>
          </p:nvSpPr>
          <p:spPr>
            <a:xfrm>
              <a:off x="65773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
            <p:cNvSpPr/>
            <p:nvPr/>
          </p:nvSpPr>
          <p:spPr>
            <a:xfrm>
              <a:off x="66788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
            <p:cNvSpPr/>
            <p:nvPr/>
          </p:nvSpPr>
          <p:spPr>
            <a:xfrm>
              <a:off x="6780300" y="2596875"/>
              <a:ext cx="52400" cy="52700"/>
            </a:xfrm>
            <a:custGeom>
              <a:avLst/>
              <a:gdLst/>
              <a:ahLst/>
              <a:cxnLst/>
              <a:rect l="l" t="t" r="r" b="b"/>
              <a:pathLst>
                <a:path w="2096" h="2108"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
            <p:cNvSpPr/>
            <p:nvPr/>
          </p:nvSpPr>
          <p:spPr>
            <a:xfrm>
              <a:off x="6881800" y="2596875"/>
              <a:ext cx="52700" cy="52700"/>
            </a:xfrm>
            <a:custGeom>
              <a:avLst/>
              <a:gdLst/>
              <a:ahLst/>
              <a:cxnLst/>
              <a:rect l="l" t="t" r="r" b="b"/>
              <a:pathLst>
                <a:path w="2108" h="2108" extrusionOk="0">
                  <a:moveTo>
                    <a:pt x="1060" y="1"/>
                  </a:moveTo>
                  <a:cubicBezTo>
                    <a:pt x="477" y="1"/>
                    <a:pt x="1" y="477"/>
                    <a:pt x="1" y="1048"/>
                  </a:cubicBezTo>
                  <a:cubicBezTo>
                    <a:pt x="1" y="1632"/>
                    <a:pt x="477" y="2108"/>
                    <a:pt x="1060" y="2108"/>
                  </a:cubicBezTo>
                  <a:cubicBezTo>
                    <a:pt x="1632" y="2108"/>
                    <a:pt x="2108" y="1632"/>
                    <a:pt x="2108" y="1048"/>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
            <p:cNvSpPr/>
            <p:nvPr/>
          </p:nvSpPr>
          <p:spPr>
            <a:xfrm>
              <a:off x="69836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
            <p:cNvSpPr/>
            <p:nvPr/>
          </p:nvSpPr>
          <p:spPr>
            <a:xfrm>
              <a:off x="70851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
            <p:cNvSpPr/>
            <p:nvPr/>
          </p:nvSpPr>
          <p:spPr>
            <a:xfrm>
              <a:off x="7186600" y="2596875"/>
              <a:ext cx="52400" cy="52700"/>
            </a:xfrm>
            <a:custGeom>
              <a:avLst/>
              <a:gdLst/>
              <a:ahLst/>
              <a:cxnLst/>
              <a:rect l="l" t="t" r="r" b="b"/>
              <a:pathLst>
                <a:path w="2096" h="2108" extrusionOk="0">
                  <a:moveTo>
                    <a:pt x="1048" y="1"/>
                  </a:moveTo>
                  <a:cubicBezTo>
                    <a:pt x="477" y="1"/>
                    <a:pt x="1" y="477"/>
                    <a:pt x="1" y="1048"/>
                  </a:cubicBezTo>
                  <a:cubicBezTo>
                    <a:pt x="1"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
            <p:cNvSpPr/>
            <p:nvPr/>
          </p:nvSpPr>
          <p:spPr>
            <a:xfrm>
              <a:off x="72884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
            <p:cNvSpPr/>
            <p:nvPr/>
          </p:nvSpPr>
          <p:spPr>
            <a:xfrm>
              <a:off x="279200" y="2751950"/>
              <a:ext cx="52700" cy="52725"/>
            </a:xfrm>
            <a:custGeom>
              <a:avLst/>
              <a:gdLst/>
              <a:ahLst/>
              <a:cxnLst/>
              <a:rect l="l" t="t" r="r" b="b"/>
              <a:pathLst>
                <a:path w="2108" h="2109" extrusionOk="0">
                  <a:moveTo>
                    <a:pt x="1048" y="1"/>
                  </a:moveTo>
                  <a:cubicBezTo>
                    <a:pt x="476" y="1"/>
                    <a:pt x="0" y="477"/>
                    <a:pt x="0" y="1048"/>
                  </a:cubicBezTo>
                  <a:cubicBezTo>
                    <a:pt x="0" y="1632"/>
                    <a:pt x="476" y="2108"/>
                    <a:pt x="1048" y="2108"/>
                  </a:cubicBezTo>
                  <a:cubicBezTo>
                    <a:pt x="1631" y="2108"/>
                    <a:pt x="2107" y="1632"/>
                    <a:pt x="2107" y="1048"/>
                  </a:cubicBezTo>
                  <a:cubicBezTo>
                    <a:pt x="2107"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
            <p:cNvSpPr/>
            <p:nvPr/>
          </p:nvSpPr>
          <p:spPr>
            <a:xfrm>
              <a:off x="380700" y="2751950"/>
              <a:ext cx="52700" cy="52725"/>
            </a:xfrm>
            <a:custGeom>
              <a:avLst/>
              <a:gdLst/>
              <a:ahLst/>
              <a:cxnLst/>
              <a:rect l="l" t="t" r="r" b="b"/>
              <a:pathLst>
                <a:path w="2108" h="2109" extrusionOk="0">
                  <a:moveTo>
                    <a:pt x="1060" y="1"/>
                  </a:moveTo>
                  <a:cubicBezTo>
                    <a:pt x="476" y="1"/>
                    <a:pt x="0" y="477"/>
                    <a:pt x="0" y="1048"/>
                  </a:cubicBezTo>
                  <a:cubicBezTo>
                    <a:pt x="0" y="1632"/>
                    <a:pt x="476" y="2108"/>
                    <a:pt x="1060" y="2108"/>
                  </a:cubicBezTo>
                  <a:cubicBezTo>
                    <a:pt x="1631" y="2108"/>
                    <a:pt x="2108" y="1632"/>
                    <a:pt x="2108" y="1048"/>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
            <p:cNvSpPr/>
            <p:nvPr/>
          </p:nvSpPr>
          <p:spPr>
            <a:xfrm>
              <a:off x="4825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
            <p:cNvSpPr/>
            <p:nvPr/>
          </p:nvSpPr>
          <p:spPr>
            <a:xfrm>
              <a:off x="584000" y="2751950"/>
              <a:ext cx="52400" cy="52725"/>
            </a:xfrm>
            <a:custGeom>
              <a:avLst/>
              <a:gdLst/>
              <a:ahLst/>
              <a:cxnLst/>
              <a:rect l="l" t="t" r="r" b="b"/>
              <a:pathLst>
                <a:path w="2096" h="2109"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
            <p:cNvSpPr/>
            <p:nvPr/>
          </p:nvSpPr>
          <p:spPr>
            <a:xfrm>
              <a:off x="685500" y="2751950"/>
              <a:ext cx="52700" cy="52725"/>
            </a:xfrm>
            <a:custGeom>
              <a:avLst/>
              <a:gdLst/>
              <a:ahLst/>
              <a:cxnLst/>
              <a:rect l="l" t="t" r="r" b="b"/>
              <a:pathLst>
                <a:path w="2108" h="2109" extrusionOk="0">
                  <a:moveTo>
                    <a:pt x="1048" y="1"/>
                  </a:moveTo>
                  <a:cubicBezTo>
                    <a:pt x="476" y="1"/>
                    <a:pt x="0" y="477"/>
                    <a:pt x="0" y="1048"/>
                  </a:cubicBezTo>
                  <a:cubicBezTo>
                    <a:pt x="0" y="1632"/>
                    <a:pt x="476"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
            <p:cNvSpPr/>
            <p:nvPr/>
          </p:nvSpPr>
          <p:spPr>
            <a:xfrm>
              <a:off x="7873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
            <p:cNvSpPr/>
            <p:nvPr/>
          </p:nvSpPr>
          <p:spPr>
            <a:xfrm>
              <a:off x="8888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
            <p:cNvSpPr/>
            <p:nvPr/>
          </p:nvSpPr>
          <p:spPr>
            <a:xfrm>
              <a:off x="990300" y="2751950"/>
              <a:ext cx="52400" cy="52725"/>
            </a:xfrm>
            <a:custGeom>
              <a:avLst/>
              <a:gdLst/>
              <a:ahLst/>
              <a:cxnLst/>
              <a:rect l="l" t="t" r="r" b="b"/>
              <a:pathLst>
                <a:path w="2096" h="2109"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
            <p:cNvSpPr/>
            <p:nvPr/>
          </p:nvSpPr>
          <p:spPr>
            <a:xfrm>
              <a:off x="1091800" y="2751950"/>
              <a:ext cx="52700" cy="52725"/>
            </a:xfrm>
            <a:custGeom>
              <a:avLst/>
              <a:gdLst/>
              <a:ahLst/>
              <a:cxnLst/>
              <a:rect l="l" t="t" r="r" b="b"/>
              <a:pathLst>
                <a:path w="2108" h="2109" extrusionOk="0">
                  <a:moveTo>
                    <a:pt x="1060" y="1"/>
                  </a:moveTo>
                  <a:cubicBezTo>
                    <a:pt x="476" y="1"/>
                    <a:pt x="0" y="477"/>
                    <a:pt x="0" y="1048"/>
                  </a:cubicBezTo>
                  <a:cubicBezTo>
                    <a:pt x="0" y="1632"/>
                    <a:pt x="476" y="2108"/>
                    <a:pt x="1060" y="2108"/>
                  </a:cubicBezTo>
                  <a:cubicBezTo>
                    <a:pt x="1631" y="2108"/>
                    <a:pt x="2108" y="1632"/>
                    <a:pt x="2108" y="1048"/>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
            <p:cNvSpPr/>
            <p:nvPr/>
          </p:nvSpPr>
          <p:spPr>
            <a:xfrm>
              <a:off x="11936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
            <p:cNvSpPr/>
            <p:nvPr/>
          </p:nvSpPr>
          <p:spPr>
            <a:xfrm>
              <a:off x="12951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
            <p:cNvSpPr/>
            <p:nvPr/>
          </p:nvSpPr>
          <p:spPr>
            <a:xfrm>
              <a:off x="1396600" y="2751950"/>
              <a:ext cx="52400" cy="52725"/>
            </a:xfrm>
            <a:custGeom>
              <a:avLst/>
              <a:gdLst/>
              <a:ahLst/>
              <a:cxnLst/>
              <a:rect l="l" t="t" r="r" b="b"/>
              <a:pathLst>
                <a:path w="2096" h="2109"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
            <p:cNvSpPr/>
            <p:nvPr/>
          </p:nvSpPr>
          <p:spPr>
            <a:xfrm>
              <a:off x="14984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
            <p:cNvSpPr/>
            <p:nvPr/>
          </p:nvSpPr>
          <p:spPr>
            <a:xfrm>
              <a:off x="15999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
            <p:cNvSpPr/>
            <p:nvPr/>
          </p:nvSpPr>
          <p:spPr>
            <a:xfrm>
              <a:off x="17014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
            <p:cNvSpPr/>
            <p:nvPr/>
          </p:nvSpPr>
          <p:spPr>
            <a:xfrm>
              <a:off x="1802900" y="2751950"/>
              <a:ext cx="52700" cy="52725"/>
            </a:xfrm>
            <a:custGeom>
              <a:avLst/>
              <a:gdLst/>
              <a:ahLst/>
              <a:cxnLst/>
              <a:rect l="l" t="t" r="r" b="b"/>
              <a:pathLst>
                <a:path w="2108" h="2109" extrusionOk="0">
                  <a:moveTo>
                    <a:pt x="1048" y="1"/>
                  </a:moveTo>
                  <a:cubicBezTo>
                    <a:pt x="476" y="1"/>
                    <a:pt x="0" y="477"/>
                    <a:pt x="0" y="1048"/>
                  </a:cubicBezTo>
                  <a:cubicBezTo>
                    <a:pt x="0" y="1632"/>
                    <a:pt x="476"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
            <p:cNvSpPr/>
            <p:nvPr/>
          </p:nvSpPr>
          <p:spPr>
            <a:xfrm>
              <a:off x="1904400" y="2751950"/>
              <a:ext cx="52700" cy="52725"/>
            </a:xfrm>
            <a:custGeom>
              <a:avLst/>
              <a:gdLst/>
              <a:ahLst/>
              <a:cxnLst/>
              <a:rect l="l" t="t" r="r" b="b"/>
              <a:pathLst>
                <a:path w="2108" h="2109" extrusionOk="0">
                  <a:moveTo>
                    <a:pt x="1060" y="1"/>
                  </a:moveTo>
                  <a:cubicBezTo>
                    <a:pt x="476" y="1"/>
                    <a:pt x="0" y="477"/>
                    <a:pt x="0" y="1048"/>
                  </a:cubicBezTo>
                  <a:cubicBezTo>
                    <a:pt x="0" y="1632"/>
                    <a:pt x="476" y="2108"/>
                    <a:pt x="1060" y="2108"/>
                  </a:cubicBezTo>
                  <a:cubicBezTo>
                    <a:pt x="1631" y="2108"/>
                    <a:pt x="2108" y="1632"/>
                    <a:pt x="2108" y="1048"/>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
            <p:cNvSpPr/>
            <p:nvPr/>
          </p:nvSpPr>
          <p:spPr>
            <a:xfrm>
              <a:off x="20062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
            <p:cNvSpPr/>
            <p:nvPr/>
          </p:nvSpPr>
          <p:spPr>
            <a:xfrm>
              <a:off x="21077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
            <p:cNvSpPr/>
            <p:nvPr/>
          </p:nvSpPr>
          <p:spPr>
            <a:xfrm>
              <a:off x="2209200" y="2751950"/>
              <a:ext cx="52700" cy="52725"/>
            </a:xfrm>
            <a:custGeom>
              <a:avLst/>
              <a:gdLst/>
              <a:ahLst/>
              <a:cxnLst/>
              <a:rect l="l" t="t" r="r" b="b"/>
              <a:pathLst>
                <a:path w="2108" h="2109" extrusionOk="0">
                  <a:moveTo>
                    <a:pt x="1048" y="1"/>
                  </a:moveTo>
                  <a:cubicBezTo>
                    <a:pt x="476" y="1"/>
                    <a:pt x="0" y="477"/>
                    <a:pt x="0" y="1048"/>
                  </a:cubicBezTo>
                  <a:cubicBezTo>
                    <a:pt x="0" y="1632"/>
                    <a:pt x="476"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
            <p:cNvSpPr/>
            <p:nvPr/>
          </p:nvSpPr>
          <p:spPr>
            <a:xfrm>
              <a:off x="23110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
            <p:cNvSpPr/>
            <p:nvPr/>
          </p:nvSpPr>
          <p:spPr>
            <a:xfrm>
              <a:off x="24125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
            <p:cNvSpPr/>
            <p:nvPr/>
          </p:nvSpPr>
          <p:spPr>
            <a:xfrm>
              <a:off x="2514000" y="2751950"/>
              <a:ext cx="52400" cy="52725"/>
            </a:xfrm>
            <a:custGeom>
              <a:avLst/>
              <a:gdLst/>
              <a:ahLst/>
              <a:cxnLst/>
              <a:rect l="l" t="t" r="r" b="b"/>
              <a:pathLst>
                <a:path w="2096" h="2109"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
            <p:cNvSpPr/>
            <p:nvPr/>
          </p:nvSpPr>
          <p:spPr>
            <a:xfrm>
              <a:off x="2615500" y="2751950"/>
              <a:ext cx="52700" cy="52725"/>
            </a:xfrm>
            <a:custGeom>
              <a:avLst/>
              <a:gdLst/>
              <a:ahLst/>
              <a:cxnLst/>
              <a:rect l="l" t="t" r="r" b="b"/>
              <a:pathLst>
                <a:path w="2108" h="2109" extrusionOk="0">
                  <a:moveTo>
                    <a:pt x="1048" y="1"/>
                  </a:moveTo>
                  <a:cubicBezTo>
                    <a:pt x="476" y="1"/>
                    <a:pt x="0" y="477"/>
                    <a:pt x="0" y="1048"/>
                  </a:cubicBezTo>
                  <a:cubicBezTo>
                    <a:pt x="0" y="1632"/>
                    <a:pt x="476"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
            <p:cNvSpPr/>
            <p:nvPr/>
          </p:nvSpPr>
          <p:spPr>
            <a:xfrm>
              <a:off x="27173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
            <p:cNvSpPr/>
            <p:nvPr/>
          </p:nvSpPr>
          <p:spPr>
            <a:xfrm>
              <a:off x="28188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
            <p:cNvSpPr/>
            <p:nvPr/>
          </p:nvSpPr>
          <p:spPr>
            <a:xfrm>
              <a:off x="2920300" y="2751950"/>
              <a:ext cx="52400" cy="52725"/>
            </a:xfrm>
            <a:custGeom>
              <a:avLst/>
              <a:gdLst/>
              <a:ahLst/>
              <a:cxnLst/>
              <a:rect l="l" t="t" r="r" b="b"/>
              <a:pathLst>
                <a:path w="2096" h="2109"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
            <p:cNvSpPr/>
            <p:nvPr/>
          </p:nvSpPr>
          <p:spPr>
            <a:xfrm>
              <a:off x="3021800" y="2751950"/>
              <a:ext cx="52700" cy="52725"/>
            </a:xfrm>
            <a:custGeom>
              <a:avLst/>
              <a:gdLst/>
              <a:ahLst/>
              <a:cxnLst/>
              <a:rect l="l" t="t" r="r" b="b"/>
              <a:pathLst>
                <a:path w="2108" h="2109" extrusionOk="0">
                  <a:moveTo>
                    <a:pt x="1048" y="1"/>
                  </a:moveTo>
                  <a:cubicBezTo>
                    <a:pt x="477" y="1"/>
                    <a:pt x="0" y="477"/>
                    <a:pt x="0" y="1048"/>
                  </a:cubicBezTo>
                  <a:cubicBezTo>
                    <a:pt x="0" y="1632"/>
                    <a:pt x="477"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
            <p:cNvSpPr/>
            <p:nvPr/>
          </p:nvSpPr>
          <p:spPr>
            <a:xfrm>
              <a:off x="31236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
            <p:cNvSpPr/>
            <p:nvPr/>
          </p:nvSpPr>
          <p:spPr>
            <a:xfrm>
              <a:off x="32251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
            <p:cNvSpPr/>
            <p:nvPr/>
          </p:nvSpPr>
          <p:spPr>
            <a:xfrm>
              <a:off x="3326600" y="2751950"/>
              <a:ext cx="52700" cy="52725"/>
            </a:xfrm>
            <a:custGeom>
              <a:avLst/>
              <a:gdLst/>
              <a:ahLst/>
              <a:cxnLst/>
              <a:rect l="l" t="t" r="r" b="b"/>
              <a:pathLst>
                <a:path w="2108" h="2109" extrusionOk="0">
                  <a:moveTo>
                    <a:pt x="1048" y="1"/>
                  </a:moveTo>
                  <a:cubicBezTo>
                    <a:pt x="477" y="1"/>
                    <a:pt x="0" y="477"/>
                    <a:pt x="0" y="1048"/>
                  </a:cubicBezTo>
                  <a:cubicBezTo>
                    <a:pt x="0" y="1632"/>
                    <a:pt x="477"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
            <p:cNvSpPr/>
            <p:nvPr/>
          </p:nvSpPr>
          <p:spPr>
            <a:xfrm>
              <a:off x="34284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
            <p:cNvSpPr/>
            <p:nvPr/>
          </p:nvSpPr>
          <p:spPr>
            <a:xfrm>
              <a:off x="35299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
            <p:cNvSpPr/>
            <p:nvPr/>
          </p:nvSpPr>
          <p:spPr>
            <a:xfrm>
              <a:off x="36314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
            <p:cNvSpPr/>
            <p:nvPr/>
          </p:nvSpPr>
          <p:spPr>
            <a:xfrm>
              <a:off x="3732900" y="2751950"/>
              <a:ext cx="52400" cy="52725"/>
            </a:xfrm>
            <a:custGeom>
              <a:avLst/>
              <a:gdLst/>
              <a:ahLst/>
              <a:cxnLst/>
              <a:rect l="l" t="t" r="r" b="b"/>
              <a:pathLst>
                <a:path w="2096" h="2109" extrusionOk="0">
                  <a:moveTo>
                    <a:pt x="1048" y="1"/>
                  </a:moveTo>
                  <a:cubicBezTo>
                    <a:pt x="477" y="1"/>
                    <a:pt x="0" y="477"/>
                    <a:pt x="0" y="1048"/>
                  </a:cubicBezTo>
                  <a:cubicBezTo>
                    <a:pt x="0" y="1632"/>
                    <a:pt x="477"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
            <p:cNvSpPr/>
            <p:nvPr/>
          </p:nvSpPr>
          <p:spPr>
            <a:xfrm>
              <a:off x="38347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
            <p:cNvSpPr/>
            <p:nvPr/>
          </p:nvSpPr>
          <p:spPr>
            <a:xfrm>
              <a:off x="39362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
            <p:cNvSpPr/>
            <p:nvPr/>
          </p:nvSpPr>
          <p:spPr>
            <a:xfrm>
              <a:off x="40377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
            <p:cNvSpPr/>
            <p:nvPr/>
          </p:nvSpPr>
          <p:spPr>
            <a:xfrm>
              <a:off x="4139200" y="2751950"/>
              <a:ext cx="52700" cy="52725"/>
            </a:xfrm>
            <a:custGeom>
              <a:avLst/>
              <a:gdLst/>
              <a:ahLst/>
              <a:cxnLst/>
              <a:rect l="l" t="t" r="r" b="b"/>
              <a:pathLst>
                <a:path w="2108" h="2109" extrusionOk="0">
                  <a:moveTo>
                    <a:pt x="1048" y="1"/>
                  </a:moveTo>
                  <a:cubicBezTo>
                    <a:pt x="477" y="1"/>
                    <a:pt x="0" y="477"/>
                    <a:pt x="0" y="1048"/>
                  </a:cubicBezTo>
                  <a:cubicBezTo>
                    <a:pt x="0" y="1632"/>
                    <a:pt x="477"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
            <p:cNvSpPr/>
            <p:nvPr/>
          </p:nvSpPr>
          <p:spPr>
            <a:xfrm>
              <a:off x="4240700" y="2751950"/>
              <a:ext cx="52700" cy="52725"/>
            </a:xfrm>
            <a:custGeom>
              <a:avLst/>
              <a:gdLst/>
              <a:ahLst/>
              <a:cxnLst/>
              <a:rect l="l" t="t" r="r" b="b"/>
              <a:pathLst>
                <a:path w="2108" h="2109" extrusionOk="0">
                  <a:moveTo>
                    <a:pt x="1060" y="1"/>
                  </a:moveTo>
                  <a:cubicBezTo>
                    <a:pt x="477" y="1"/>
                    <a:pt x="0" y="477"/>
                    <a:pt x="0" y="1048"/>
                  </a:cubicBezTo>
                  <a:cubicBezTo>
                    <a:pt x="0" y="1632"/>
                    <a:pt x="477" y="2108"/>
                    <a:pt x="1060" y="2108"/>
                  </a:cubicBezTo>
                  <a:cubicBezTo>
                    <a:pt x="1632" y="2108"/>
                    <a:pt x="2108" y="1632"/>
                    <a:pt x="2108" y="1048"/>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
            <p:cNvSpPr/>
            <p:nvPr/>
          </p:nvSpPr>
          <p:spPr>
            <a:xfrm>
              <a:off x="43425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
            <p:cNvSpPr/>
            <p:nvPr/>
          </p:nvSpPr>
          <p:spPr>
            <a:xfrm>
              <a:off x="4444000" y="2751950"/>
              <a:ext cx="52400" cy="52725"/>
            </a:xfrm>
            <a:custGeom>
              <a:avLst/>
              <a:gdLst/>
              <a:ahLst/>
              <a:cxnLst/>
              <a:rect l="l" t="t" r="r" b="b"/>
              <a:pathLst>
                <a:path w="2096" h="2109" extrusionOk="0">
                  <a:moveTo>
                    <a:pt x="1048" y="1"/>
                  </a:moveTo>
                  <a:cubicBezTo>
                    <a:pt x="477" y="1"/>
                    <a:pt x="0" y="477"/>
                    <a:pt x="0" y="1048"/>
                  </a:cubicBezTo>
                  <a:cubicBezTo>
                    <a:pt x="0" y="1632"/>
                    <a:pt x="477"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
            <p:cNvSpPr/>
            <p:nvPr/>
          </p:nvSpPr>
          <p:spPr>
            <a:xfrm>
              <a:off x="4545500" y="2751950"/>
              <a:ext cx="52700" cy="52725"/>
            </a:xfrm>
            <a:custGeom>
              <a:avLst/>
              <a:gdLst/>
              <a:ahLst/>
              <a:cxnLst/>
              <a:rect l="l" t="t" r="r" b="b"/>
              <a:pathLst>
                <a:path w="2108" h="2109" extrusionOk="0">
                  <a:moveTo>
                    <a:pt x="1060" y="1"/>
                  </a:moveTo>
                  <a:cubicBezTo>
                    <a:pt x="477" y="1"/>
                    <a:pt x="0" y="477"/>
                    <a:pt x="0" y="1048"/>
                  </a:cubicBezTo>
                  <a:cubicBezTo>
                    <a:pt x="0" y="1632"/>
                    <a:pt x="477" y="2108"/>
                    <a:pt x="1060" y="2108"/>
                  </a:cubicBezTo>
                  <a:cubicBezTo>
                    <a:pt x="1632" y="2108"/>
                    <a:pt x="2108" y="1632"/>
                    <a:pt x="2108" y="1048"/>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3"/>
            <p:cNvSpPr/>
            <p:nvPr/>
          </p:nvSpPr>
          <p:spPr>
            <a:xfrm>
              <a:off x="46473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3"/>
            <p:cNvSpPr/>
            <p:nvPr/>
          </p:nvSpPr>
          <p:spPr>
            <a:xfrm>
              <a:off x="47488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
            <p:cNvSpPr/>
            <p:nvPr/>
          </p:nvSpPr>
          <p:spPr>
            <a:xfrm>
              <a:off x="4850300" y="2751950"/>
              <a:ext cx="52400" cy="52725"/>
            </a:xfrm>
            <a:custGeom>
              <a:avLst/>
              <a:gdLst/>
              <a:ahLst/>
              <a:cxnLst/>
              <a:rect l="l" t="t" r="r" b="b"/>
              <a:pathLst>
                <a:path w="2096" h="2109"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
            <p:cNvSpPr/>
            <p:nvPr/>
          </p:nvSpPr>
          <p:spPr>
            <a:xfrm>
              <a:off x="4951800" y="2751950"/>
              <a:ext cx="52700" cy="52725"/>
            </a:xfrm>
            <a:custGeom>
              <a:avLst/>
              <a:gdLst/>
              <a:ahLst/>
              <a:cxnLst/>
              <a:rect l="l" t="t" r="r" b="b"/>
              <a:pathLst>
                <a:path w="2108" h="2109" extrusionOk="0">
                  <a:moveTo>
                    <a:pt x="1048" y="1"/>
                  </a:moveTo>
                  <a:cubicBezTo>
                    <a:pt x="477" y="1"/>
                    <a:pt x="0" y="477"/>
                    <a:pt x="0" y="1048"/>
                  </a:cubicBezTo>
                  <a:cubicBezTo>
                    <a:pt x="0" y="1632"/>
                    <a:pt x="477" y="2108"/>
                    <a:pt x="1048" y="2108"/>
                  </a:cubicBezTo>
                  <a:cubicBezTo>
                    <a:pt x="1632" y="2108"/>
                    <a:pt x="2108" y="1632"/>
                    <a:pt x="2108" y="1048"/>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
            <p:cNvSpPr/>
            <p:nvPr/>
          </p:nvSpPr>
          <p:spPr>
            <a:xfrm>
              <a:off x="50536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
            <p:cNvSpPr/>
            <p:nvPr/>
          </p:nvSpPr>
          <p:spPr>
            <a:xfrm>
              <a:off x="51551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
            <p:cNvSpPr/>
            <p:nvPr/>
          </p:nvSpPr>
          <p:spPr>
            <a:xfrm>
              <a:off x="5256600" y="2751950"/>
              <a:ext cx="52400" cy="52725"/>
            </a:xfrm>
            <a:custGeom>
              <a:avLst/>
              <a:gdLst/>
              <a:ahLst/>
              <a:cxnLst/>
              <a:rect l="l" t="t" r="r" b="b"/>
              <a:pathLst>
                <a:path w="2096" h="2109"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
            <p:cNvSpPr/>
            <p:nvPr/>
          </p:nvSpPr>
          <p:spPr>
            <a:xfrm>
              <a:off x="53584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
            <p:cNvSpPr/>
            <p:nvPr/>
          </p:nvSpPr>
          <p:spPr>
            <a:xfrm>
              <a:off x="54599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
            <p:cNvSpPr/>
            <p:nvPr/>
          </p:nvSpPr>
          <p:spPr>
            <a:xfrm>
              <a:off x="55614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
            <p:cNvSpPr/>
            <p:nvPr/>
          </p:nvSpPr>
          <p:spPr>
            <a:xfrm>
              <a:off x="5662900" y="2751950"/>
              <a:ext cx="52400" cy="52725"/>
            </a:xfrm>
            <a:custGeom>
              <a:avLst/>
              <a:gdLst/>
              <a:ahLst/>
              <a:cxnLst/>
              <a:rect l="l" t="t" r="r" b="b"/>
              <a:pathLst>
                <a:path w="2096" h="2109"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
            <p:cNvSpPr/>
            <p:nvPr/>
          </p:nvSpPr>
          <p:spPr>
            <a:xfrm>
              <a:off x="5764400" y="2751950"/>
              <a:ext cx="52700" cy="52725"/>
            </a:xfrm>
            <a:custGeom>
              <a:avLst/>
              <a:gdLst/>
              <a:ahLst/>
              <a:cxnLst/>
              <a:rect l="l" t="t" r="r" b="b"/>
              <a:pathLst>
                <a:path w="2108" h="2109" extrusionOk="0">
                  <a:moveTo>
                    <a:pt x="1060" y="1"/>
                  </a:moveTo>
                  <a:cubicBezTo>
                    <a:pt x="477" y="1"/>
                    <a:pt x="0" y="477"/>
                    <a:pt x="0" y="1048"/>
                  </a:cubicBezTo>
                  <a:cubicBezTo>
                    <a:pt x="0" y="1632"/>
                    <a:pt x="477" y="2108"/>
                    <a:pt x="1060" y="2108"/>
                  </a:cubicBezTo>
                  <a:cubicBezTo>
                    <a:pt x="1632" y="2108"/>
                    <a:pt x="2108" y="1632"/>
                    <a:pt x="2108" y="1048"/>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
            <p:cNvSpPr/>
            <p:nvPr/>
          </p:nvSpPr>
          <p:spPr>
            <a:xfrm>
              <a:off x="58662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
            <p:cNvSpPr/>
            <p:nvPr/>
          </p:nvSpPr>
          <p:spPr>
            <a:xfrm>
              <a:off x="59677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
            <p:cNvSpPr/>
            <p:nvPr/>
          </p:nvSpPr>
          <p:spPr>
            <a:xfrm>
              <a:off x="6069200" y="2751950"/>
              <a:ext cx="52700" cy="52725"/>
            </a:xfrm>
            <a:custGeom>
              <a:avLst/>
              <a:gdLst/>
              <a:ahLst/>
              <a:cxnLst/>
              <a:rect l="l" t="t" r="r" b="b"/>
              <a:pathLst>
                <a:path w="2108" h="2109" extrusionOk="0">
                  <a:moveTo>
                    <a:pt x="1048" y="1"/>
                  </a:moveTo>
                  <a:cubicBezTo>
                    <a:pt x="477" y="1"/>
                    <a:pt x="0" y="477"/>
                    <a:pt x="0" y="1048"/>
                  </a:cubicBezTo>
                  <a:cubicBezTo>
                    <a:pt x="0" y="1632"/>
                    <a:pt x="477" y="2108"/>
                    <a:pt x="1048" y="2108"/>
                  </a:cubicBezTo>
                  <a:cubicBezTo>
                    <a:pt x="1632" y="2108"/>
                    <a:pt x="2108" y="1632"/>
                    <a:pt x="2108" y="1048"/>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
            <p:cNvSpPr/>
            <p:nvPr/>
          </p:nvSpPr>
          <p:spPr>
            <a:xfrm>
              <a:off x="61710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
            <p:cNvSpPr/>
            <p:nvPr/>
          </p:nvSpPr>
          <p:spPr>
            <a:xfrm>
              <a:off x="62725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
            <p:cNvSpPr/>
            <p:nvPr/>
          </p:nvSpPr>
          <p:spPr>
            <a:xfrm>
              <a:off x="6374000" y="2751950"/>
              <a:ext cx="52400" cy="52725"/>
            </a:xfrm>
            <a:custGeom>
              <a:avLst/>
              <a:gdLst/>
              <a:ahLst/>
              <a:cxnLst/>
              <a:rect l="l" t="t" r="r" b="b"/>
              <a:pathLst>
                <a:path w="2096" h="2109"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
            <p:cNvSpPr/>
            <p:nvPr/>
          </p:nvSpPr>
          <p:spPr>
            <a:xfrm>
              <a:off x="6475500" y="2751950"/>
              <a:ext cx="52700" cy="52725"/>
            </a:xfrm>
            <a:custGeom>
              <a:avLst/>
              <a:gdLst/>
              <a:ahLst/>
              <a:cxnLst/>
              <a:rect l="l" t="t" r="r" b="b"/>
              <a:pathLst>
                <a:path w="2108" h="2109" extrusionOk="0">
                  <a:moveTo>
                    <a:pt x="1048" y="1"/>
                  </a:moveTo>
                  <a:cubicBezTo>
                    <a:pt x="477" y="1"/>
                    <a:pt x="0" y="477"/>
                    <a:pt x="0" y="1048"/>
                  </a:cubicBezTo>
                  <a:cubicBezTo>
                    <a:pt x="0" y="1632"/>
                    <a:pt x="477" y="2108"/>
                    <a:pt x="1048" y="2108"/>
                  </a:cubicBezTo>
                  <a:cubicBezTo>
                    <a:pt x="1632" y="2108"/>
                    <a:pt x="2108" y="1632"/>
                    <a:pt x="2108" y="1048"/>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
            <p:cNvSpPr/>
            <p:nvPr/>
          </p:nvSpPr>
          <p:spPr>
            <a:xfrm>
              <a:off x="65773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
            <p:cNvSpPr/>
            <p:nvPr/>
          </p:nvSpPr>
          <p:spPr>
            <a:xfrm>
              <a:off x="66788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
            <p:cNvSpPr/>
            <p:nvPr/>
          </p:nvSpPr>
          <p:spPr>
            <a:xfrm>
              <a:off x="6780300" y="2751950"/>
              <a:ext cx="52400" cy="52725"/>
            </a:xfrm>
            <a:custGeom>
              <a:avLst/>
              <a:gdLst/>
              <a:ahLst/>
              <a:cxnLst/>
              <a:rect l="l" t="t" r="r" b="b"/>
              <a:pathLst>
                <a:path w="2096" h="2109"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
            <p:cNvSpPr/>
            <p:nvPr/>
          </p:nvSpPr>
          <p:spPr>
            <a:xfrm>
              <a:off x="6881800" y="2751950"/>
              <a:ext cx="52700" cy="52725"/>
            </a:xfrm>
            <a:custGeom>
              <a:avLst/>
              <a:gdLst/>
              <a:ahLst/>
              <a:cxnLst/>
              <a:rect l="l" t="t" r="r" b="b"/>
              <a:pathLst>
                <a:path w="2108" h="2109" extrusionOk="0">
                  <a:moveTo>
                    <a:pt x="1060" y="1"/>
                  </a:moveTo>
                  <a:cubicBezTo>
                    <a:pt x="477" y="1"/>
                    <a:pt x="1" y="477"/>
                    <a:pt x="1" y="1048"/>
                  </a:cubicBezTo>
                  <a:cubicBezTo>
                    <a:pt x="1" y="1632"/>
                    <a:pt x="477" y="2108"/>
                    <a:pt x="1060" y="2108"/>
                  </a:cubicBezTo>
                  <a:cubicBezTo>
                    <a:pt x="1632" y="2108"/>
                    <a:pt x="2108" y="1632"/>
                    <a:pt x="2108" y="1048"/>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
            <p:cNvSpPr/>
            <p:nvPr/>
          </p:nvSpPr>
          <p:spPr>
            <a:xfrm>
              <a:off x="69836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
            <p:cNvSpPr/>
            <p:nvPr/>
          </p:nvSpPr>
          <p:spPr>
            <a:xfrm>
              <a:off x="70851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
            <p:cNvSpPr/>
            <p:nvPr/>
          </p:nvSpPr>
          <p:spPr>
            <a:xfrm>
              <a:off x="7186600" y="2751950"/>
              <a:ext cx="52400" cy="52725"/>
            </a:xfrm>
            <a:custGeom>
              <a:avLst/>
              <a:gdLst/>
              <a:ahLst/>
              <a:cxnLst/>
              <a:rect l="l" t="t" r="r" b="b"/>
              <a:pathLst>
                <a:path w="2096" h="2109" extrusionOk="0">
                  <a:moveTo>
                    <a:pt x="1048" y="1"/>
                  </a:moveTo>
                  <a:cubicBezTo>
                    <a:pt x="477" y="1"/>
                    <a:pt x="1" y="477"/>
                    <a:pt x="1" y="1048"/>
                  </a:cubicBezTo>
                  <a:cubicBezTo>
                    <a:pt x="1"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
            <p:cNvSpPr/>
            <p:nvPr/>
          </p:nvSpPr>
          <p:spPr>
            <a:xfrm>
              <a:off x="72884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
            <p:cNvSpPr/>
            <p:nvPr/>
          </p:nvSpPr>
          <p:spPr>
            <a:xfrm>
              <a:off x="279200" y="2907025"/>
              <a:ext cx="52700" cy="52725"/>
            </a:xfrm>
            <a:custGeom>
              <a:avLst/>
              <a:gdLst/>
              <a:ahLst/>
              <a:cxnLst/>
              <a:rect l="l" t="t" r="r" b="b"/>
              <a:pathLst>
                <a:path w="2108" h="2109" extrusionOk="0">
                  <a:moveTo>
                    <a:pt x="1048" y="1"/>
                  </a:moveTo>
                  <a:cubicBezTo>
                    <a:pt x="476" y="1"/>
                    <a:pt x="0" y="477"/>
                    <a:pt x="0" y="1061"/>
                  </a:cubicBezTo>
                  <a:cubicBezTo>
                    <a:pt x="0" y="1632"/>
                    <a:pt x="476" y="2108"/>
                    <a:pt x="1048" y="2108"/>
                  </a:cubicBezTo>
                  <a:cubicBezTo>
                    <a:pt x="1631" y="2108"/>
                    <a:pt x="2107" y="1632"/>
                    <a:pt x="2107" y="1061"/>
                  </a:cubicBezTo>
                  <a:cubicBezTo>
                    <a:pt x="2107"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
            <p:cNvSpPr/>
            <p:nvPr/>
          </p:nvSpPr>
          <p:spPr>
            <a:xfrm>
              <a:off x="380700" y="2907025"/>
              <a:ext cx="52700" cy="52725"/>
            </a:xfrm>
            <a:custGeom>
              <a:avLst/>
              <a:gdLst/>
              <a:ahLst/>
              <a:cxnLst/>
              <a:rect l="l" t="t" r="r" b="b"/>
              <a:pathLst>
                <a:path w="2108" h="2109" extrusionOk="0">
                  <a:moveTo>
                    <a:pt x="1060" y="1"/>
                  </a:moveTo>
                  <a:cubicBezTo>
                    <a:pt x="476" y="1"/>
                    <a:pt x="0" y="477"/>
                    <a:pt x="0" y="1061"/>
                  </a:cubicBezTo>
                  <a:cubicBezTo>
                    <a:pt x="0" y="1632"/>
                    <a:pt x="476" y="2108"/>
                    <a:pt x="1060" y="2108"/>
                  </a:cubicBezTo>
                  <a:cubicBezTo>
                    <a:pt x="1631" y="2108"/>
                    <a:pt x="2108" y="1632"/>
                    <a:pt x="2108" y="1061"/>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
            <p:cNvSpPr/>
            <p:nvPr/>
          </p:nvSpPr>
          <p:spPr>
            <a:xfrm>
              <a:off x="4825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
            <p:cNvSpPr/>
            <p:nvPr/>
          </p:nvSpPr>
          <p:spPr>
            <a:xfrm>
              <a:off x="584000" y="2907025"/>
              <a:ext cx="52400" cy="52725"/>
            </a:xfrm>
            <a:custGeom>
              <a:avLst/>
              <a:gdLst/>
              <a:ahLst/>
              <a:cxnLst/>
              <a:rect l="l" t="t" r="r" b="b"/>
              <a:pathLst>
                <a:path w="2096" h="2109" extrusionOk="0">
                  <a:moveTo>
                    <a:pt x="1048" y="1"/>
                  </a:moveTo>
                  <a:cubicBezTo>
                    <a:pt x="476" y="1"/>
                    <a:pt x="0" y="477"/>
                    <a:pt x="0" y="1061"/>
                  </a:cubicBezTo>
                  <a:cubicBezTo>
                    <a:pt x="0" y="1632"/>
                    <a:pt x="476"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
            <p:cNvSpPr/>
            <p:nvPr/>
          </p:nvSpPr>
          <p:spPr>
            <a:xfrm>
              <a:off x="685500" y="2907025"/>
              <a:ext cx="52700" cy="52725"/>
            </a:xfrm>
            <a:custGeom>
              <a:avLst/>
              <a:gdLst/>
              <a:ahLst/>
              <a:cxnLst/>
              <a:rect l="l" t="t" r="r" b="b"/>
              <a:pathLst>
                <a:path w="2108" h="2109" extrusionOk="0">
                  <a:moveTo>
                    <a:pt x="1048" y="1"/>
                  </a:moveTo>
                  <a:cubicBezTo>
                    <a:pt x="476" y="1"/>
                    <a:pt x="0" y="477"/>
                    <a:pt x="0" y="1061"/>
                  </a:cubicBezTo>
                  <a:cubicBezTo>
                    <a:pt x="0" y="1632"/>
                    <a:pt x="476" y="2108"/>
                    <a:pt x="1048" y="2108"/>
                  </a:cubicBezTo>
                  <a:cubicBezTo>
                    <a:pt x="1631" y="2108"/>
                    <a:pt x="2108" y="1632"/>
                    <a:pt x="2108" y="1061"/>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
            <p:cNvSpPr/>
            <p:nvPr/>
          </p:nvSpPr>
          <p:spPr>
            <a:xfrm>
              <a:off x="7873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19" y="2108"/>
                    <a:pt x="2096" y="1632"/>
                    <a:pt x="2096" y="1061"/>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
            <p:cNvSpPr/>
            <p:nvPr/>
          </p:nvSpPr>
          <p:spPr>
            <a:xfrm>
              <a:off x="8888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
            <p:cNvSpPr/>
            <p:nvPr/>
          </p:nvSpPr>
          <p:spPr>
            <a:xfrm>
              <a:off x="990300" y="2907025"/>
              <a:ext cx="52400" cy="52725"/>
            </a:xfrm>
            <a:custGeom>
              <a:avLst/>
              <a:gdLst/>
              <a:ahLst/>
              <a:cxnLst/>
              <a:rect l="l" t="t" r="r" b="b"/>
              <a:pathLst>
                <a:path w="2096" h="2109" extrusionOk="0">
                  <a:moveTo>
                    <a:pt x="1048" y="1"/>
                  </a:moveTo>
                  <a:cubicBezTo>
                    <a:pt x="476" y="1"/>
                    <a:pt x="0" y="477"/>
                    <a:pt x="0" y="1061"/>
                  </a:cubicBezTo>
                  <a:cubicBezTo>
                    <a:pt x="0" y="1632"/>
                    <a:pt x="476"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
            <p:cNvSpPr/>
            <p:nvPr/>
          </p:nvSpPr>
          <p:spPr>
            <a:xfrm>
              <a:off x="1091800" y="2907025"/>
              <a:ext cx="52700" cy="52725"/>
            </a:xfrm>
            <a:custGeom>
              <a:avLst/>
              <a:gdLst/>
              <a:ahLst/>
              <a:cxnLst/>
              <a:rect l="l" t="t" r="r" b="b"/>
              <a:pathLst>
                <a:path w="2108" h="2109" extrusionOk="0">
                  <a:moveTo>
                    <a:pt x="1060" y="1"/>
                  </a:moveTo>
                  <a:cubicBezTo>
                    <a:pt x="476" y="1"/>
                    <a:pt x="0" y="477"/>
                    <a:pt x="0" y="1061"/>
                  </a:cubicBezTo>
                  <a:cubicBezTo>
                    <a:pt x="0" y="1632"/>
                    <a:pt x="476" y="2108"/>
                    <a:pt x="1060" y="2108"/>
                  </a:cubicBezTo>
                  <a:cubicBezTo>
                    <a:pt x="1631" y="2108"/>
                    <a:pt x="2108" y="1632"/>
                    <a:pt x="2108" y="1061"/>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
            <p:cNvSpPr/>
            <p:nvPr/>
          </p:nvSpPr>
          <p:spPr>
            <a:xfrm>
              <a:off x="11936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19" y="2108"/>
                    <a:pt x="2096" y="1632"/>
                    <a:pt x="2096" y="1061"/>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
            <p:cNvSpPr/>
            <p:nvPr/>
          </p:nvSpPr>
          <p:spPr>
            <a:xfrm>
              <a:off x="12951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
            <p:cNvSpPr/>
            <p:nvPr/>
          </p:nvSpPr>
          <p:spPr>
            <a:xfrm>
              <a:off x="1396600" y="2907025"/>
              <a:ext cx="52400" cy="52725"/>
            </a:xfrm>
            <a:custGeom>
              <a:avLst/>
              <a:gdLst/>
              <a:ahLst/>
              <a:cxnLst/>
              <a:rect l="l" t="t" r="r" b="b"/>
              <a:pathLst>
                <a:path w="2096" h="2109" extrusionOk="0">
                  <a:moveTo>
                    <a:pt x="1048" y="1"/>
                  </a:moveTo>
                  <a:cubicBezTo>
                    <a:pt x="476" y="1"/>
                    <a:pt x="0" y="477"/>
                    <a:pt x="0" y="1061"/>
                  </a:cubicBezTo>
                  <a:cubicBezTo>
                    <a:pt x="0" y="1632"/>
                    <a:pt x="476"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
            <p:cNvSpPr/>
            <p:nvPr/>
          </p:nvSpPr>
          <p:spPr>
            <a:xfrm>
              <a:off x="14984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19" y="2108"/>
                    <a:pt x="2096" y="1632"/>
                    <a:pt x="2096" y="1061"/>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
            <p:cNvSpPr/>
            <p:nvPr/>
          </p:nvSpPr>
          <p:spPr>
            <a:xfrm>
              <a:off x="15999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
            <p:cNvSpPr/>
            <p:nvPr/>
          </p:nvSpPr>
          <p:spPr>
            <a:xfrm>
              <a:off x="17014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
            <p:cNvSpPr/>
            <p:nvPr/>
          </p:nvSpPr>
          <p:spPr>
            <a:xfrm>
              <a:off x="1802900" y="2907025"/>
              <a:ext cx="52700" cy="52725"/>
            </a:xfrm>
            <a:custGeom>
              <a:avLst/>
              <a:gdLst/>
              <a:ahLst/>
              <a:cxnLst/>
              <a:rect l="l" t="t" r="r" b="b"/>
              <a:pathLst>
                <a:path w="2108" h="2109" extrusionOk="0">
                  <a:moveTo>
                    <a:pt x="1048" y="1"/>
                  </a:moveTo>
                  <a:cubicBezTo>
                    <a:pt x="476" y="1"/>
                    <a:pt x="0" y="477"/>
                    <a:pt x="0" y="1061"/>
                  </a:cubicBezTo>
                  <a:cubicBezTo>
                    <a:pt x="0" y="1632"/>
                    <a:pt x="476" y="2108"/>
                    <a:pt x="1048" y="2108"/>
                  </a:cubicBezTo>
                  <a:cubicBezTo>
                    <a:pt x="1631" y="2108"/>
                    <a:pt x="2108" y="1632"/>
                    <a:pt x="2108" y="1061"/>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
            <p:cNvSpPr/>
            <p:nvPr/>
          </p:nvSpPr>
          <p:spPr>
            <a:xfrm>
              <a:off x="1904400" y="2907025"/>
              <a:ext cx="52700" cy="52725"/>
            </a:xfrm>
            <a:custGeom>
              <a:avLst/>
              <a:gdLst/>
              <a:ahLst/>
              <a:cxnLst/>
              <a:rect l="l" t="t" r="r" b="b"/>
              <a:pathLst>
                <a:path w="2108" h="2109" extrusionOk="0">
                  <a:moveTo>
                    <a:pt x="1060" y="1"/>
                  </a:moveTo>
                  <a:cubicBezTo>
                    <a:pt x="476" y="1"/>
                    <a:pt x="0" y="477"/>
                    <a:pt x="0" y="1061"/>
                  </a:cubicBezTo>
                  <a:cubicBezTo>
                    <a:pt x="0" y="1632"/>
                    <a:pt x="476" y="2108"/>
                    <a:pt x="1060" y="2108"/>
                  </a:cubicBezTo>
                  <a:cubicBezTo>
                    <a:pt x="1631" y="2108"/>
                    <a:pt x="2108" y="1632"/>
                    <a:pt x="2108" y="1061"/>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
            <p:cNvSpPr/>
            <p:nvPr/>
          </p:nvSpPr>
          <p:spPr>
            <a:xfrm>
              <a:off x="20062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
            <p:cNvSpPr/>
            <p:nvPr/>
          </p:nvSpPr>
          <p:spPr>
            <a:xfrm>
              <a:off x="21077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
            <p:cNvSpPr/>
            <p:nvPr/>
          </p:nvSpPr>
          <p:spPr>
            <a:xfrm>
              <a:off x="2209200" y="2907025"/>
              <a:ext cx="52700" cy="52725"/>
            </a:xfrm>
            <a:custGeom>
              <a:avLst/>
              <a:gdLst/>
              <a:ahLst/>
              <a:cxnLst/>
              <a:rect l="l" t="t" r="r" b="b"/>
              <a:pathLst>
                <a:path w="2108" h="2109" extrusionOk="0">
                  <a:moveTo>
                    <a:pt x="1048" y="1"/>
                  </a:moveTo>
                  <a:cubicBezTo>
                    <a:pt x="476" y="1"/>
                    <a:pt x="0" y="477"/>
                    <a:pt x="0" y="1061"/>
                  </a:cubicBezTo>
                  <a:cubicBezTo>
                    <a:pt x="0" y="1632"/>
                    <a:pt x="476" y="2108"/>
                    <a:pt x="1048" y="2108"/>
                  </a:cubicBezTo>
                  <a:cubicBezTo>
                    <a:pt x="1631" y="2108"/>
                    <a:pt x="2108" y="1632"/>
                    <a:pt x="2108" y="1061"/>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
            <p:cNvSpPr/>
            <p:nvPr/>
          </p:nvSpPr>
          <p:spPr>
            <a:xfrm>
              <a:off x="23110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19" y="2108"/>
                    <a:pt x="2096" y="1632"/>
                    <a:pt x="2096" y="1061"/>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
            <p:cNvSpPr/>
            <p:nvPr/>
          </p:nvSpPr>
          <p:spPr>
            <a:xfrm>
              <a:off x="24125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
            <p:cNvSpPr/>
            <p:nvPr/>
          </p:nvSpPr>
          <p:spPr>
            <a:xfrm>
              <a:off x="2514000" y="2907025"/>
              <a:ext cx="52400" cy="52725"/>
            </a:xfrm>
            <a:custGeom>
              <a:avLst/>
              <a:gdLst/>
              <a:ahLst/>
              <a:cxnLst/>
              <a:rect l="l" t="t" r="r" b="b"/>
              <a:pathLst>
                <a:path w="2096" h="2109" extrusionOk="0">
                  <a:moveTo>
                    <a:pt x="1048" y="1"/>
                  </a:moveTo>
                  <a:cubicBezTo>
                    <a:pt x="476" y="1"/>
                    <a:pt x="0" y="477"/>
                    <a:pt x="0" y="1061"/>
                  </a:cubicBezTo>
                  <a:cubicBezTo>
                    <a:pt x="0" y="1632"/>
                    <a:pt x="476"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
            <p:cNvSpPr/>
            <p:nvPr/>
          </p:nvSpPr>
          <p:spPr>
            <a:xfrm>
              <a:off x="2615500" y="2907025"/>
              <a:ext cx="52700" cy="52725"/>
            </a:xfrm>
            <a:custGeom>
              <a:avLst/>
              <a:gdLst/>
              <a:ahLst/>
              <a:cxnLst/>
              <a:rect l="l" t="t" r="r" b="b"/>
              <a:pathLst>
                <a:path w="2108" h="2109" extrusionOk="0">
                  <a:moveTo>
                    <a:pt x="1048" y="1"/>
                  </a:moveTo>
                  <a:cubicBezTo>
                    <a:pt x="476" y="1"/>
                    <a:pt x="0" y="477"/>
                    <a:pt x="0" y="1061"/>
                  </a:cubicBezTo>
                  <a:cubicBezTo>
                    <a:pt x="0" y="1632"/>
                    <a:pt x="476" y="2108"/>
                    <a:pt x="1048" y="2108"/>
                  </a:cubicBezTo>
                  <a:cubicBezTo>
                    <a:pt x="1631" y="2108"/>
                    <a:pt x="2108" y="1632"/>
                    <a:pt x="2108" y="1061"/>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
            <p:cNvSpPr/>
            <p:nvPr/>
          </p:nvSpPr>
          <p:spPr>
            <a:xfrm>
              <a:off x="27173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19" y="2108"/>
                    <a:pt x="2096" y="1632"/>
                    <a:pt x="2096" y="1061"/>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
            <p:cNvSpPr/>
            <p:nvPr/>
          </p:nvSpPr>
          <p:spPr>
            <a:xfrm>
              <a:off x="28188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
            <p:cNvSpPr/>
            <p:nvPr/>
          </p:nvSpPr>
          <p:spPr>
            <a:xfrm>
              <a:off x="2920300" y="2907025"/>
              <a:ext cx="52400" cy="52725"/>
            </a:xfrm>
            <a:custGeom>
              <a:avLst/>
              <a:gdLst/>
              <a:ahLst/>
              <a:cxnLst/>
              <a:rect l="l" t="t" r="r" b="b"/>
              <a:pathLst>
                <a:path w="2096" h="2109" extrusionOk="0">
                  <a:moveTo>
                    <a:pt x="1048" y="1"/>
                  </a:moveTo>
                  <a:cubicBezTo>
                    <a:pt x="476" y="1"/>
                    <a:pt x="0" y="477"/>
                    <a:pt x="0" y="1061"/>
                  </a:cubicBezTo>
                  <a:cubicBezTo>
                    <a:pt x="0" y="1632"/>
                    <a:pt x="476"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
            <p:cNvSpPr/>
            <p:nvPr/>
          </p:nvSpPr>
          <p:spPr>
            <a:xfrm>
              <a:off x="3021800" y="2907025"/>
              <a:ext cx="52700" cy="52725"/>
            </a:xfrm>
            <a:custGeom>
              <a:avLst/>
              <a:gdLst/>
              <a:ahLst/>
              <a:cxnLst/>
              <a:rect l="l" t="t" r="r" b="b"/>
              <a:pathLst>
                <a:path w="2108" h="2109" extrusionOk="0">
                  <a:moveTo>
                    <a:pt x="1048" y="1"/>
                  </a:moveTo>
                  <a:cubicBezTo>
                    <a:pt x="477" y="1"/>
                    <a:pt x="0" y="477"/>
                    <a:pt x="0" y="1061"/>
                  </a:cubicBezTo>
                  <a:cubicBezTo>
                    <a:pt x="0" y="1632"/>
                    <a:pt x="477" y="2108"/>
                    <a:pt x="1048" y="2108"/>
                  </a:cubicBezTo>
                  <a:cubicBezTo>
                    <a:pt x="1631" y="2108"/>
                    <a:pt x="2108" y="1632"/>
                    <a:pt x="2108" y="1061"/>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
            <p:cNvSpPr/>
            <p:nvPr/>
          </p:nvSpPr>
          <p:spPr>
            <a:xfrm>
              <a:off x="31236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19" y="2108"/>
                    <a:pt x="2096" y="1632"/>
                    <a:pt x="2096" y="1061"/>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
            <p:cNvSpPr/>
            <p:nvPr/>
          </p:nvSpPr>
          <p:spPr>
            <a:xfrm>
              <a:off x="32251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
            <p:cNvSpPr/>
            <p:nvPr/>
          </p:nvSpPr>
          <p:spPr>
            <a:xfrm>
              <a:off x="3326600" y="2907025"/>
              <a:ext cx="52700" cy="52725"/>
            </a:xfrm>
            <a:custGeom>
              <a:avLst/>
              <a:gdLst/>
              <a:ahLst/>
              <a:cxnLst/>
              <a:rect l="l" t="t" r="r" b="b"/>
              <a:pathLst>
                <a:path w="2108" h="2109" extrusionOk="0">
                  <a:moveTo>
                    <a:pt x="1048" y="1"/>
                  </a:moveTo>
                  <a:cubicBezTo>
                    <a:pt x="477" y="1"/>
                    <a:pt x="0" y="477"/>
                    <a:pt x="0" y="1061"/>
                  </a:cubicBezTo>
                  <a:cubicBezTo>
                    <a:pt x="0" y="1632"/>
                    <a:pt x="477" y="2108"/>
                    <a:pt x="1048" y="2108"/>
                  </a:cubicBezTo>
                  <a:cubicBezTo>
                    <a:pt x="1631" y="2108"/>
                    <a:pt x="2108" y="1632"/>
                    <a:pt x="2108" y="1061"/>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
            <p:cNvSpPr/>
            <p:nvPr/>
          </p:nvSpPr>
          <p:spPr>
            <a:xfrm>
              <a:off x="34284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19" y="2108"/>
                    <a:pt x="2096" y="1632"/>
                    <a:pt x="2096" y="1061"/>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
            <p:cNvSpPr/>
            <p:nvPr/>
          </p:nvSpPr>
          <p:spPr>
            <a:xfrm>
              <a:off x="35299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
            <p:cNvSpPr/>
            <p:nvPr/>
          </p:nvSpPr>
          <p:spPr>
            <a:xfrm>
              <a:off x="36314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
            <p:cNvSpPr/>
            <p:nvPr/>
          </p:nvSpPr>
          <p:spPr>
            <a:xfrm>
              <a:off x="3732900" y="2907025"/>
              <a:ext cx="52400" cy="52725"/>
            </a:xfrm>
            <a:custGeom>
              <a:avLst/>
              <a:gdLst/>
              <a:ahLst/>
              <a:cxnLst/>
              <a:rect l="l" t="t" r="r" b="b"/>
              <a:pathLst>
                <a:path w="2096" h="2109" extrusionOk="0">
                  <a:moveTo>
                    <a:pt x="1048" y="1"/>
                  </a:moveTo>
                  <a:cubicBezTo>
                    <a:pt x="477" y="1"/>
                    <a:pt x="0" y="477"/>
                    <a:pt x="0" y="1061"/>
                  </a:cubicBezTo>
                  <a:cubicBezTo>
                    <a:pt x="0" y="1632"/>
                    <a:pt x="477"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
            <p:cNvSpPr/>
            <p:nvPr/>
          </p:nvSpPr>
          <p:spPr>
            <a:xfrm>
              <a:off x="38347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19" y="2108"/>
                    <a:pt x="2096" y="1632"/>
                    <a:pt x="2096" y="1061"/>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
            <p:cNvSpPr/>
            <p:nvPr/>
          </p:nvSpPr>
          <p:spPr>
            <a:xfrm>
              <a:off x="39362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
            <p:cNvSpPr/>
            <p:nvPr/>
          </p:nvSpPr>
          <p:spPr>
            <a:xfrm>
              <a:off x="40377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
            <p:cNvSpPr/>
            <p:nvPr/>
          </p:nvSpPr>
          <p:spPr>
            <a:xfrm>
              <a:off x="4139200" y="2907025"/>
              <a:ext cx="52700" cy="52725"/>
            </a:xfrm>
            <a:custGeom>
              <a:avLst/>
              <a:gdLst/>
              <a:ahLst/>
              <a:cxnLst/>
              <a:rect l="l" t="t" r="r" b="b"/>
              <a:pathLst>
                <a:path w="2108" h="2109" extrusionOk="0">
                  <a:moveTo>
                    <a:pt x="1048" y="1"/>
                  </a:moveTo>
                  <a:cubicBezTo>
                    <a:pt x="477" y="1"/>
                    <a:pt x="0" y="477"/>
                    <a:pt x="0" y="1061"/>
                  </a:cubicBezTo>
                  <a:cubicBezTo>
                    <a:pt x="0" y="1632"/>
                    <a:pt x="477" y="2108"/>
                    <a:pt x="1048" y="2108"/>
                  </a:cubicBezTo>
                  <a:cubicBezTo>
                    <a:pt x="1631" y="2108"/>
                    <a:pt x="2108" y="1632"/>
                    <a:pt x="2108" y="1061"/>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
            <p:cNvSpPr/>
            <p:nvPr/>
          </p:nvSpPr>
          <p:spPr>
            <a:xfrm>
              <a:off x="4240700" y="2907025"/>
              <a:ext cx="52700" cy="52725"/>
            </a:xfrm>
            <a:custGeom>
              <a:avLst/>
              <a:gdLst/>
              <a:ahLst/>
              <a:cxnLst/>
              <a:rect l="l" t="t" r="r" b="b"/>
              <a:pathLst>
                <a:path w="2108" h="2109" extrusionOk="0">
                  <a:moveTo>
                    <a:pt x="1060" y="1"/>
                  </a:moveTo>
                  <a:cubicBezTo>
                    <a:pt x="477" y="1"/>
                    <a:pt x="0" y="477"/>
                    <a:pt x="0" y="1061"/>
                  </a:cubicBezTo>
                  <a:cubicBezTo>
                    <a:pt x="0" y="1632"/>
                    <a:pt x="477" y="2108"/>
                    <a:pt x="1060" y="2108"/>
                  </a:cubicBezTo>
                  <a:cubicBezTo>
                    <a:pt x="1632" y="2108"/>
                    <a:pt x="2108" y="1632"/>
                    <a:pt x="2108" y="1061"/>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3"/>
            <p:cNvSpPr/>
            <p:nvPr/>
          </p:nvSpPr>
          <p:spPr>
            <a:xfrm>
              <a:off x="43425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
            <p:cNvSpPr/>
            <p:nvPr/>
          </p:nvSpPr>
          <p:spPr>
            <a:xfrm>
              <a:off x="4444000" y="2907025"/>
              <a:ext cx="52400" cy="52725"/>
            </a:xfrm>
            <a:custGeom>
              <a:avLst/>
              <a:gdLst/>
              <a:ahLst/>
              <a:cxnLst/>
              <a:rect l="l" t="t" r="r" b="b"/>
              <a:pathLst>
                <a:path w="2096" h="2109" extrusionOk="0">
                  <a:moveTo>
                    <a:pt x="1048" y="1"/>
                  </a:moveTo>
                  <a:cubicBezTo>
                    <a:pt x="477" y="1"/>
                    <a:pt x="0" y="477"/>
                    <a:pt x="0" y="1061"/>
                  </a:cubicBezTo>
                  <a:cubicBezTo>
                    <a:pt x="0" y="1632"/>
                    <a:pt x="477"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
            <p:cNvSpPr/>
            <p:nvPr/>
          </p:nvSpPr>
          <p:spPr>
            <a:xfrm>
              <a:off x="4545500" y="2907025"/>
              <a:ext cx="52700" cy="52725"/>
            </a:xfrm>
            <a:custGeom>
              <a:avLst/>
              <a:gdLst/>
              <a:ahLst/>
              <a:cxnLst/>
              <a:rect l="l" t="t" r="r" b="b"/>
              <a:pathLst>
                <a:path w="2108" h="2109" extrusionOk="0">
                  <a:moveTo>
                    <a:pt x="1060" y="1"/>
                  </a:moveTo>
                  <a:cubicBezTo>
                    <a:pt x="477" y="1"/>
                    <a:pt x="0" y="477"/>
                    <a:pt x="0" y="1061"/>
                  </a:cubicBezTo>
                  <a:cubicBezTo>
                    <a:pt x="0" y="1632"/>
                    <a:pt x="477" y="2108"/>
                    <a:pt x="1060" y="2108"/>
                  </a:cubicBezTo>
                  <a:cubicBezTo>
                    <a:pt x="1632" y="2108"/>
                    <a:pt x="2108" y="1632"/>
                    <a:pt x="2108" y="1061"/>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
            <p:cNvSpPr/>
            <p:nvPr/>
          </p:nvSpPr>
          <p:spPr>
            <a:xfrm>
              <a:off x="46473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20" y="2108"/>
                    <a:pt x="2096" y="1632"/>
                    <a:pt x="2096" y="1061"/>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
            <p:cNvSpPr/>
            <p:nvPr/>
          </p:nvSpPr>
          <p:spPr>
            <a:xfrm>
              <a:off x="47488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
            <p:cNvSpPr/>
            <p:nvPr/>
          </p:nvSpPr>
          <p:spPr>
            <a:xfrm>
              <a:off x="4850300" y="2907025"/>
              <a:ext cx="52400" cy="52725"/>
            </a:xfrm>
            <a:custGeom>
              <a:avLst/>
              <a:gdLst/>
              <a:ahLst/>
              <a:cxnLst/>
              <a:rect l="l" t="t" r="r" b="b"/>
              <a:pathLst>
                <a:path w="2096" h="2109" extrusionOk="0">
                  <a:moveTo>
                    <a:pt x="1048" y="1"/>
                  </a:moveTo>
                  <a:cubicBezTo>
                    <a:pt x="477" y="1"/>
                    <a:pt x="0" y="477"/>
                    <a:pt x="0" y="1061"/>
                  </a:cubicBezTo>
                  <a:cubicBezTo>
                    <a:pt x="0" y="1632"/>
                    <a:pt x="477"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
            <p:cNvSpPr/>
            <p:nvPr/>
          </p:nvSpPr>
          <p:spPr>
            <a:xfrm>
              <a:off x="4951800" y="2907025"/>
              <a:ext cx="52700" cy="52725"/>
            </a:xfrm>
            <a:custGeom>
              <a:avLst/>
              <a:gdLst/>
              <a:ahLst/>
              <a:cxnLst/>
              <a:rect l="l" t="t" r="r" b="b"/>
              <a:pathLst>
                <a:path w="2108" h="2109" extrusionOk="0">
                  <a:moveTo>
                    <a:pt x="1048" y="1"/>
                  </a:moveTo>
                  <a:cubicBezTo>
                    <a:pt x="477" y="1"/>
                    <a:pt x="0" y="477"/>
                    <a:pt x="0" y="1061"/>
                  </a:cubicBezTo>
                  <a:cubicBezTo>
                    <a:pt x="0" y="1632"/>
                    <a:pt x="477" y="2108"/>
                    <a:pt x="1048" y="2108"/>
                  </a:cubicBezTo>
                  <a:cubicBezTo>
                    <a:pt x="1632" y="2108"/>
                    <a:pt x="2108" y="1632"/>
                    <a:pt x="2108" y="1061"/>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3"/>
            <p:cNvSpPr/>
            <p:nvPr/>
          </p:nvSpPr>
          <p:spPr>
            <a:xfrm>
              <a:off x="50536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20" y="2108"/>
                    <a:pt x="2096" y="1632"/>
                    <a:pt x="2096" y="1061"/>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3"/>
            <p:cNvSpPr/>
            <p:nvPr/>
          </p:nvSpPr>
          <p:spPr>
            <a:xfrm>
              <a:off x="51551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3"/>
            <p:cNvSpPr/>
            <p:nvPr/>
          </p:nvSpPr>
          <p:spPr>
            <a:xfrm>
              <a:off x="5256600" y="2907025"/>
              <a:ext cx="52400" cy="52725"/>
            </a:xfrm>
            <a:custGeom>
              <a:avLst/>
              <a:gdLst/>
              <a:ahLst/>
              <a:cxnLst/>
              <a:rect l="l" t="t" r="r" b="b"/>
              <a:pathLst>
                <a:path w="2096" h="2109" extrusionOk="0">
                  <a:moveTo>
                    <a:pt x="1048" y="1"/>
                  </a:moveTo>
                  <a:cubicBezTo>
                    <a:pt x="477" y="1"/>
                    <a:pt x="0" y="477"/>
                    <a:pt x="0" y="1061"/>
                  </a:cubicBezTo>
                  <a:cubicBezTo>
                    <a:pt x="0" y="1632"/>
                    <a:pt x="477"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3"/>
            <p:cNvSpPr/>
            <p:nvPr/>
          </p:nvSpPr>
          <p:spPr>
            <a:xfrm>
              <a:off x="53584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20" y="2108"/>
                    <a:pt x="2096" y="1632"/>
                    <a:pt x="2096" y="1061"/>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3"/>
            <p:cNvSpPr/>
            <p:nvPr/>
          </p:nvSpPr>
          <p:spPr>
            <a:xfrm>
              <a:off x="54599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3"/>
            <p:cNvSpPr/>
            <p:nvPr/>
          </p:nvSpPr>
          <p:spPr>
            <a:xfrm>
              <a:off x="55614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3"/>
            <p:cNvSpPr/>
            <p:nvPr/>
          </p:nvSpPr>
          <p:spPr>
            <a:xfrm>
              <a:off x="5662900" y="2907025"/>
              <a:ext cx="52400" cy="52725"/>
            </a:xfrm>
            <a:custGeom>
              <a:avLst/>
              <a:gdLst/>
              <a:ahLst/>
              <a:cxnLst/>
              <a:rect l="l" t="t" r="r" b="b"/>
              <a:pathLst>
                <a:path w="2096" h="2109" extrusionOk="0">
                  <a:moveTo>
                    <a:pt x="1048" y="1"/>
                  </a:moveTo>
                  <a:cubicBezTo>
                    <a:pt x="477" y="1"/>
                    <a:pt x="0" y="477"/>
                    <a:pt x="0" y="1061"/>
                  </a:cubicBezTo>
                  <a:cubicBezTo>
                    <a:pt x="0" y="1632"/>
                    <a:pt x="477"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3"/>
            <p:cNvSpPr/>
            <p:nvPr/>
          </p:nvSpPr>
          <p:spPr>
            <a:xfrm>
              <a:off x="5764400" y="2907025"/>
              <a:ext cx="52700" cy="52725"/>
            </a:xfrm>
            <a:custGeom>
              <a:avLst/>
              <a:gdLst/>
              <a:ahLst/>
              <a:cxnLst/>
              <a:rect l="l" t="t" r="r" b="b"/>
              <a:pathLst>
                <a:path w="2108" h="2109" extrusionOk="0">
                  <a:moveTo>
                    <a:pt x="1060" y="1"/>
                  </a:moveTo>
                  <a:cubicBezTo>
                    <a:pt x="477" y="1"/>
                    <a:pt x="0" y="477"/>
                    <a:pt x="0" y="1061"/>
                  </a:cubicBezTo>
                  <a:cubicBezTo>
                    <a:pt x="0" y="1632"/>
                    <a:pt x="477" y="2108"/>
                    <a:pt x="1060" y="2108"/>
                  </a:cubicBezTo>
                  <a:cubicBezTo>
                    <a:pt x="1632" y="2108"/>
                    <a:pt x="2108" y="1632"/>
                    <a:pt x="2108" y="1061"/>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3"/>
            <p:cNvSpPr/>
            <p:nvPr/>
          </p:nvSpPr>
          <p:spPr>
            <a:xfrm>
              <a:off x="58662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3"/>
            <p:cNvSpPr/>
            <p:nvPr/>
          </p:nvSpPr>
          <p:spPr>
            <a:xfrm>
              <a:off x="59677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3"/>
            <p:cNvSpPr/>
            <p:nvPr/>
          </p:nvSpPr>
          <p:spPr>
            <a:xfrm>
              <a:off x="6069200" y="2907025"/>
              <a:ext cx="52700" cy="52725"/>
            </a:xfrm>
            <a:custGeom>
              <a:avLst/>
              <a:gdLst/>
              <a:ahLst/>
              <a:cxnLst/>
              <a:rect l="l" t="t" r="r" b="b"/>
              <a:pathLst>
                <a:path w="2108" h="2109" extrusionOk="0">
                  <a:moveTo>
                    <a:pt x="1048" y="1"/>
                  </a:moveTo>
                  <a:cubicBezTo>
                    <a:pt x="477" y="1"/>
                    <a:pt x="0" y="477"/>
                    <a:pt x="0" y="1061"/>
                  </a:cubicBezTo>
                  <a:cubicBezTo>
                    <a:pt x="0" y="1632"/>
                    <a:pt x="477" y="2108"/>
                    <a:pt x="1048" y="2108"/>
                  </a:cubicBezTo>
                  <a:cubicBezTo>
                    <a:pt x="1632" y="2108"/>
                    <a:pt x="2108" y="1632"/>
                    <a:pt x="2108" y="1061"/>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3"/>
            <p:cNvSpPr/>
            <p:nvPr/>
          </p:nvSpPr>
          <p:spPr>
            <a:xfrm>
              <a:off x="61710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20" y="2108"/>
                    <a:pt x="2096" y="1632"/>
                    <a:pt x="2096" y="1061"/>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3"/>
            <p:cNvSpPr/>
            <p:nvPr/>
          </p:nvSpPr>
          <p:spPr>
            <a:xfrm>
              <a:off x="62725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3"/>
            <p:cNvSpPr/>
            <p:nvPr/>
          </p:nvSpPr>
          <p:spPr>
            <a:xfrm>
              <a:off x="6374000" y="2907025"/>
              <a:ext cx="52400" cy="52725"/>
            </a:xfrm>
            <a:custGeom>
              <a:avLst/>
              <a:gdLst/>
              <a:ahLst/>
              <a:cxnLst/>
              <a:rect l="l" t="t" r="r" b="b"/>
              <a:pathLst>
                <a:path w="2096" h="2109" extrusionOk="0">
                  <a:moveTo>
                    <a:pt x="1048" y="1"/>
                  </a:moveTo>
                  <a:cubicBezTo>
                    <a:pt x="477" y="1"/>
                    <a:pt x="0" y="477"/>
                    <a:pt x="0" y="1061"/>
                  </a:cubicBezTo>
                  <a:cubicBezTo>
                    <a:pt x="0" y="1632"/>
                    <a:pt x="477"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3"/>
            <p:cNvSpPr/>
            <p:nvPr/>
          </p:nvSpPr>
          <p:spPr>
            <a:xfrm>
              <a:off x="6475500" y="2907025"/>
              <a:ext cx="52700" cy="52725"/>
            </a:xfrm>
            <a:custGeom>
              <a:avLst/>
              <a:gdLst/>
              <a:ahLst/>
              <a:cxnLst/>
              <a:rect l="l" t="t" r="r" b="b"/>
              <a:pathLst>
                <a:path w="2108" h="2109" extrusionOk="0">
                  <a:moveTo>
                    <a:pt x="1048" y="1"/>
                  </a:moveTo>
                  <a:cubicBezTo>
                    <a:pt x="477" y="1"/>
                    <a:pt x="0" y="477"/>
                    <a:pt x="0" y="1061"/>
                  </a:cubicBezTo>
                  <a:cubicBezTo>
                    <a:pt x="0" y="1632"/>
                    <a:pt x="477" y="2108"/>
                    <a:pt x="1048" y="2108"/>
                  </a:cubicBezTo>
                  <a:cubicBezTo>
                    <a:pt x="1632" y="2108"/>
                    <a:pt x="2108" y="1632"/>
                    <a:pt x="2108" y="1061"/>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3"/>
            <p:cNvSpPr/>
            <p:nvPr/>
          </p:nvSpPr>
          <p:spPr>
            <a:xfrm>
              <a:off x="65773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20" y="2108"/>
                    <a:pt x="2096" y="1632"/>
                    <a:pt x="2096" y="1061"/>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3"/>
            <p:cNvSpPr/>
            <p:nvPr/>
          </p:nvSpPr>
          <p:spPr>
            <a:xfrm>
              <a:off x="66788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
            <p:cNvSpPr/>
            <p:nvPr/>
          </p:nvSpPr>
          <p:spPr>
            <a:xfrm>
              <a:off x="6780300" y="2907025"/>
              <a:ext cx="52400" cy="52725"/>
            </a:xfrm>
            <a:custGeom>
              <a:avLst/>
              <a:gdLst/>
              <a:ahLst/>
              <a:cxnLst/>
              <a:rect l="l" t="t" r="r" b="b"/>
              <a:pathLst>
                <a:path w="2096" h="2109" extrusionOk="0">
                  <a:moveTo>
                    <a:pt x="1048" y="1"/>
                  </a:moveTo>
                  <a:cubicBezTo>
                    <a:pt x="477" y="1"/>
                    <a:pt x="0" y="477"/>
                    <a:pt x="0" y="1061"/>
                  </a:cubicBezTo>
                  <a:cubicBezTo>
                    <a:pt x="0" y="1632"/>
                    <a:pt x="477"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
            <p:cNvSpPr/>
            <p:nvPr/>
          </p:nvSpPr>
          <p:spPr>
            <a:xfrm>
              <a:off x="6881800" y="2907025"/>
              <a:ext cx="52700" cy="52725"/>
            </a:xfrm>
            <a:custGeom>
              <a:avLst/>
              <a:gdLst/>
              <a:ahLst/>
              <a:cxnLst/>
              <a:rect l="l" t="t" r="r" b="b"/>
              <a:pathLst>
                <a:path w="2108" h="2109" extrusionOk="0">
                  <a:moveTo>
                    <a:pt x="1060" y="1"/>
                  </a:moveTo>
                  <a:cubicBezTo>
                    <a:pt x="477" y="1"/>
                    <a:pt x="1" y="477"/>
                    <a:pt x="1" y="1061"/>
                  </a:cubicBezTo>
                  <a:cubicBezTo>
                    <a:pt x="1" y="1632"/>
                    <a:pt x="477" y="2108"/>
                    <a:pt x="1060" y="2108"/>
                  </a:cubicBezTo>
                  <a:cubicBezTo>
                    <a:pt x="1632" y="2108"/>
                    <a:pt x="2108" y="1632"/>
                    <a:pt x="2108" y="1061"/>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3"/>
            <p:cNvSpPr/>
            <p:nvPr/>
          </p:nvSpPr>
          <p:spPr>
            <a:xfrm>
              <a:off x="69836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20" y="2108"/>
                    <a:pt x="2096" y="1632"/>
                    <a:pt x="2096" y="1061"/>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3"/>
            <p:cNvSpPr/>
            <p:nvPr/>
          </p:nvSpPr>
          <p:spPr>
            <a:xfrm>
              <a:off x="70851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3"/>
            <p:cNvSpPr/>
            <p:nvPr/>
          </p:nvSpPr>
          <p:spPr>
            <a:xfrm>
              <a:off x="7186600" y="2907025"/>
              <a:ext cx="52400" cy="52725"/>
            </a:xfrm>
            <a:custGeom>
              <a:avLst/>
              <a:gdLst/>
              <a:ahLst/>
              <a:cxnLst/>
              <a:rect l="l" t="t" r="r" b="b"/>
              <a:pathLst>
                <a:path w="2096" h="2109" extrusionOk="0">
                  <a:moveTo>
                    <a:pt x="1048" y="1"/>
                  </a:moveTo>
                  <a:cubicBezTo>
                    <a:pt x="477" y="1"/>
                    <a:pt x="1" y="477"/>
                    <a:pt x="1" y="1061"/>
                  </a:cubicBezTo>
                  <a:cubicBezTo>
                    <a:pt x="1" y="1632"/>
                    <a:pt x="477"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
            <p:cNvSpPr/>
            <p:nvPr/>
          </p:nvSpPr>
          <p:spPr>
            <a:xfrm>
              <a:off x="72884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20" y="2108"/>
                    <a:pt x="2096" y="1632"/>
                    <a:pt x="2096" y="1061"/>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
            <p:cNvSpPr/>
            <p:nvPr/>
          </p:nvSpPr>
          <p:spPr>
            <a:xfrm>
              <a:off x="279200" y="3062400"/>
              <a:ext cx="52700" cy="52425"/>
            </a:xfrm>
            <a:custGeom>
              <a:avLst/>
              <a:gdLst/>
              <a:ahLst/>
              <a:cxnLst/>
              <a:rect l="l" t="t" r="r" b="b"/>
              <a:pathLst>
                <a:path w="2108" h="2097" extrusionOk="0">
                  <a:moveTo>
                    <a:pt x="1048" y="1"/>
                  </a:moveTo>
                  <a:cubicBezTo>
                    <a:pt x="476" y="1"/>
                    <a:pt x="0" y="465"/>
                    <a:pt x="0" y="1049"/>
                  </a:cubicBezTo>
                  <a:cubicBezTo>
                    <a:pt x="0" y="1620"/>
                    <a:pt x="476" y="2096"/>
                    <a:pt x="1048" y="2096"/>
                  </a:cubicBezTo>
                  <a:cubicBezTo>
                    <a:pt x="1631" y="2096"/>
                    <a:pt x="2107" y="1620"/>
                    <a:pt x="2107" y="1049"/>
                  </a:cubicBezTo>
                  <a:cubicBezTo>
                    <a:pt x="2107"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
            <p:cNvSpPr/>
            <p:nvPr/>
          </p:nvSpPr>
          <p:spPr>
            <a:xfrm>
              <a:off x="380700" y="3062400"/>
              <a:ext cx="52700" cy="52425"/>
            </a:xfrm>
            <a:custGeom>
              <a:avLst/>
              <a:gdLst/>
              <a:ahLst/>
              <a:cxnLst/>
              <a:rect l="l" t="t" r="r" b="b"/>
              <a:pathLst>
                <a:path w="2108" h="2097" extrusionOk="0">
                  <a:moveTo>
                    <a:pt x="1060" y="1"/>
                  </a:moveTo>
                  <a:cubicBezTo>
                    <a:pt x="476" y="1"/>
                    <a:pt x="0" y="465"/>
                    <a:pt x="0" y="1049"/>
                  </a:cubicBezTo>
                  <a:cubicBezTo>
                    <a:pt x="0" y="1620"/>
                    <a:pt x="476" y="2096"/>
                    <a:pt x="1060" y="2096"/>
                  </a:cubicBezTo>
                  <a:cubicBezTo>
                    <a:pt x="1631" y="2096"/>
                    <a:pt x="2108" y="1620"/>
                    <a:pt x="2108" y="1049"/>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
            <p:cNvSpPr/>
            <p:nvPr/>
          </p:nvSpPr>
          <p:spPr>
            <a:xfrm>
              <a:off x="4825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
            <p:cNvSpPr/>
            <p:nvPr/>
          </p:nvSpPr>
          <p:spPr>
            <a:xfrm>
              <a:off x="584000" y="3062400"/>
              <a:ext cx="52400" cy="52425"/>
            </a:xfrm>
            <a:custGeom>
              <a:avLst/>
              <a:gdLst/>
              <a:ahLst/>
              <a:cxnLst/>
              <a:rect l="l" t="t" r="r" b="b"/>
              <a:pathLst>
                <a:path w="2096" h="2097" extrusionOk="0">
                  <a:moveTo>
                    <a:pt x="1048" y="1"/>
                  </a:moveTo>
                  <a:cubicBezTo>
                    <a:pt x="476" y="1"/>
                    <a:pt x="0" y="465"/>
                    <a:pt x="0" y="1049"/>
                  </a:cubicBezTo>
                  <a:cubicBezTo>
                    <a:pt x="0" y="1620"/>
                    <a:pt x="476"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
            <p:cNvSpPr/>
            <p:nvPr/>
          </p:nvSpPr>
          <p:spPr>
            <a:xfrm>
              <a:off x="685500" y="3062400"/>
              <a:ext cx="52700" cy="52425"/>
            </a:xfrm>
            <a:custGeom>
              <a:avLst/>
              <a:gdLst/>
              <a:ahLst/>
              <a:cxnLst/>
              <a:rect l="l" t="t" r="r" b="b"/>
              <a:pathLst>
                <a:path w="2108" h="2097" extrusionOk="0">
                  <a:moveTo>
                    <a:pt x="1048" y="1"/>
                  </a:moveTo>
                  <a:cubicBezTo>
                    <a:pt x="476" y="1"/>
                    <a:pt x="0" y="465"/>
                    <a:pt x="0" y="1049"/>
                  </a:cubicBezTo>
                  <a:cubicBezTo>
                    <a:pt x="0" y="1620"/>
                    <a:pt x="476" y="2096"/>
                    <a:pt x="1048" y="2096"/>
                  </a:cubicBezTo>
                  <a:cubicBezTo>
                    <a:pt x="1631" y="2096"/>
                    <a:pt x="2108" y="1620"/>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
            <p:cNvSpPr/>
            <p:nvPr/>
          </p:nvSpPr>
          <p:spPr>
            <a:xfrm>
              <a:off x="7873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19" y="2096"/>
                    <a:pt x="2096" y="1620"/>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
            <p:cNvSpPr/>
            <p:nvPr/>
          </p:nvSpPr>
          <p:spPr>
            <a:xfrm>
              <a:off x="8888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
            <p:cNvSpPr/>
            <p:nvPr/>
          </p:nvSpPr>
          <p:spPr>
            <a:xfrm>
              <a:off x="990300" y="3062400"/>
              <a:ext cx="52400" cy="52425"/>
            </a:xfrm>
            <a:custGeom>
              <a:avLst/>
              <a:gdLst/>
              <a:ahLst/>
              <a:cxnLst/>
              <a:rect l="l" t="t" r="r" b="b"/>
              <a:pathLst>
                <a:path w="2096" h="2097" extrusionOk="0">
                  <a:moveTo>
                    <a:pt x="1048" y="1"/>
                  </a:moveTo>
                  <a:cubicBezTo>
                    <a:pt x="476" y="1"/>
                    <a:pt x="0" y="465"/>
                    <a:pt x="0" y="1049"/>
                  </a:cubicBezTo>
                  <a:cubicBezTo>
                    <a:pt x="0" y="1620"/>
                    <a:pt x="476"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
            <p:cNvSpPr/>
            <p:nvPr/>
          </p:nvSpPr>
          <p:spPr>
            <a:xfrm>
              <a:off x="1091800" y="3062400"/>
              <a:ext cx="52700" cy="52425"/>
            </a:xfrm>
            <a:custGeom>
              <a:avLst/>
              <a:gdLst/>
              <a:ahLst/>
              <a:cxnLst/>
              <a:rect l="l" t="t" r="r" b="b"/>
              <a:pathLst>
                <a:path w="2108" h="2097" extrusionOk="0">
                  <a:moveTo>
                    <a:pt x="1060" y="1"/>
                  </a:moveTo>
                  <a:cubicBezTo>
                    <a:pt x="476" y="1"/>
                    <a:pt x="0" y="465"/>
                    <a:pt x="0" y="1049"/>
                  </a:cubicBezTo>
                  <a:cubicBezTo>
                    <a:pt x="0" y="1620"/>
                    <a:pt x="476" y="2096"/>
                    <a:pt x="1060" y="2096"/>
                  </a:cubicBezTo>
                  <a:cubicBezTo>
                    <a:pt x="1631" y="2096"/>
                    <a:pt x="2108" y="1620"/>
                    <a:pt x="2108" y="1049"/>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
            <p:cNvSpPr/>
            <p:nvPr/>
          </p:nvSpPr>
          <p:spPr>
            <a:xfrm>
              <a:off x="11936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19" y="2096"/>
                    <a:pt x="2096" y="1620"/>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
            <p:cNvSpPr/>
            <p:nvPr/>
          </p:nvSpPr>
          <p:spPr>
            <a:xfrm>
              <a:off x="12951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
            <p:cNvSpPr/>
            <p:nvPr/>
          </p:nvSpPr>
          <p:spPr>
            <a:xfrm>
              <a:off x="1396600" y="3062400"/>
              <a:ext cx="52400" cy="52425"/>
            </a:xfrm>
            <a:custGeom>
              <a:avLst/>
              <a:gdLst/>
              <a:ahLst/>
              <a:cxnLst/>
              <a:rect l="l" t="t" r="r" b="b"/>
              <a:pathLst>
                <a:path w="2096" h="2097" extrusionOk="0">
                  <a:moveTo>
                    <a:pt x="1048" y="1"/>
                  </a:moveTo>
                  <a:cubicBezTo>
                    <a:pt x="476" y="1"/>
                    <a:pt x="0" y="465"/>
                    <a:pt x="0" y="1049"/>
                  </a:cubicBezTo>
                  <a:cubicBezTo>
                    <a:pt x="0" y="1620"/>
                    <a:pt x="476"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3"/>
            <p:cNvSpPr/>
            <p:nvPr/>
          </p:nvSpPr>
          <p:spPr>
            <a:xfrm>
              <a:off x="14984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19" y="2096"/>
                    <a:pt x="2096" y="1620"/>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3"/>
            <p:cNvSpPr/>
            <p:nvPr/>
          </p:nvSpPr>
          <p:spPr>
            <a:xfrm>
              <a:off x="15999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
            <p:cNvSpPr/>
            <p:nvPr/>
          </p:nvSpPr>
          <p:spPr>
            <a:xfrm>
              <a:off x="17014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
            <p:cNvSpPr/>
            <p:nvPr/>
          </p:nvSpPr>
          <p:spPr>
            <a:xfrm>
              <a:off x="1802900" y="3062400"/>
              <a:ext cx="52700" cy="52425"/>
            </a:xfrm>
            <a:custGeom>
              <a:avLst/>
              <a:gdLst/>
              <a:ahLst/>
              <a:cxnLst/>
              <a:rect l="l" t="t" r="r" b="b"/>
              <a:pathLst>
                <a:path w="2108" h="2097" extrusionOk="0">
                  <a:moveTo>
                    <a:pt x="1048" y="1"/>
                  </a:moveTo>
                  <a:cubicBezTo>
                    <a:pt x="476" y="1"/>
                    <a:pt x="0" y="465"/>
                    <a:pt x="0" y="1049"/>
                  </a:cubicBezTo>
                  <a:cubicBezTo>
                    <a:pt x="0" y="1620"/>
                    <a:pt x="476" y="2096"/>
                    <a:pt x="1048" y="2096"/>
                  </a:cubicBezTo>
                  <a:cubicBezTo>
                    <a:pt x="1631" y="2096"/>
                    <a:pt x="2108" y="1620"/>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
            <p:cNvSpPr/>
            <p:nvPr/>
          </p:nvSpPr>
          <p:spPr>
            <a:xfrm>
              <a:off x="1904400" y="3062400"/>
              <a:ext cx="52700" cy="52425"/>
            </a:xfrm>
            <a:custGeom>
              <a:avLst/>
              <a:gdLst/>
              <a:ahLst/>
              <a:cxnLst/>
              <a:rect l="l" t="t" r="r" b="b"/>
              <a:pathLst>
                <a:path w="2108" h="2097" extrusionOk="0">
                  <a:moveTo>
                    <a:pt x="1060" y="1"/>
                  </a:moveTo>
                  <a:cubicBezTo>
                    <a:pt x="476" y="1"/>
                    <a:pt x="0" y="465"/>
                    <a:pt x="0" y="1049"/>
                  </a:cubicBezTo>
                  <a:cubicBezTo>
                    <a:pt x="0" y="1620"/>
                    <a:pt x="476" y="2096"/>
                    <a:pt x="1060" y="2096"/>
                  </a:cubicBezTo>
                  <a:cubicBezTo>
                    <a:pt x="1631" y="2096"/>
                    <a:pt x="2108" y="1620"/>
                    <a:pt x="2108" y="1049"/>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
            <p:cNvSpPr/>
            <p:nvPr/>
          </p:nvSpPr>
          <p:spPr>
            <a:xfrm>
              <a:off x="20062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
            <p:cNvSpPr/>
            <p:nvPr/>
          </p:nvSpPr>
          <p:spPr>
            <a:xfrm>
              <a:off x="21077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
            <p:cNvSpPr/>
            <p:nvPr/>
          </p:nvSpPr>
          <p:spPr>
            <a:xfrm>
              <a:off x="2209200" y="3062400"/>
              <a:ext cx="52700" cy="52425"/>
            </a:xfrm>
            <a:custGeom>
              <a:avLst/>
              <a:gdLst/>
              <a:ahLst/>
              <a:cxnLst/>
              <a:rect l="l" t="t" r="r" b="b"/>
              <a:pathLst>
                <a:path w="2108" h="2097" extrusionOk="0">
                  <a:moveTo>
                    <a:pt x="1048" y="1"/>
                  </a:moveTo>
                  <a:cubicBezTo>
                    <a:pt x="476" y="1"/>
                    <a:pt x="0" y="465"/>
                    <a:pt x="0" y="1049"/>
                  </a:cubicBezTo>
                  <a:cubicBezTo>
                    <a:pt x="0" y="1620"/>
                    <a:pt x="476" y="2096"/>
                    <a:pt x="1048" y="2096"/>
                  </a:cubicBezTo>
                  <a:cubicBezTo>
                    <a:pt x="1631" y="2096"/>
                    <a:pt x="2108" y="1620"/>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
            <p:cNvSpPr/>
            <p:nvPr/>
          </p:nvSpPr>
          <p:spPr>
            <a:xfrm>
              <a:off x="23110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19" y="2096"/>
                    <a:pt x="2096" y="1620"/>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
            <p:cNvSpPr/>
            <p:nvPr/>
          </p:nvSpPr>
          <p:spPr>
            <a:xfrm>
              <a:off x="24125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
            <p:cNvSpPr/>
            <p:nvPr/>
          </p:nvSpPr>
          <p:spPr>
            <a:xfrm>
              <a:off x="2514000" y="3062400"/>
              <a:ext cx="52400" cy="52425"/>
            </a:xfrm>
            <a:custGeom>
              <a:avLst/>
              <a:gdLst/>
              <a:ahLst/>
              <a:cxnLst/>
              <a:rect l="l" t="t" r="r" b="b"/>
              <a:pathLst>
                <a:path w="2096" h="2097" extrusionOk="0">
                  <a:moveTo>
                    <a:pt x="1048" y="1"/>
                  </a:moveTo>
                  <a:cubicBezTo>
                    <a:pt x="476" y="1"/>
                    <a:pt x="0" y="465"/>
                    <a:pt x="0" y="1049"/>
                  </a:cubicBezTo>
                  <a:cubicBezTo>
                    <a:pt x="0" y="1620"/>
                    <a:pt x="476"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
            <p:cNvSpPr/>
            <p:nvPr/>
          </p:nvSpPr>
          <p:spPr>
            <a:xfrm>
              <a:off x="2615500" y="3062400"/>
              <a:ext cx="52700" cy="52425"/>
            </a:xfrm>
            <a:custGeom>
              <a:avLst/>
              <a:gdLst/>
              <a:ahLst/>
              <a:cxnLst/>
              <a:rect l="l" t="t" r="r" b="b"/>
              <a:pathLst>
                <a:path w="2108" h="2097" extrusionOk="0">
                  <a:moveTo>
                    <a:pt x="1048" y="1"/>
                  </a:moveTo>
                  <a:cubicBezTo>
                    <a:pt x="476" y="1"/>
                    <a:pt x="0" y="465"/>
                    <a:pt x="0" y="1049"/>
                  </a:cubicBezTo>
                  <a:cubicBezTo>
                    <a:pt x="0" y="1620"/>
                    <a:pt x="476" y="2096"/>
                    <a:pt x="1048" y="2096"/>
                  </a:cubicBezTo>
                  <a:cubicBezTo>
                    <a:pt x="1631" y="2096"/>
                    <a:pt x="2108" y="1620"/>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
            <p:cNvSpPr/>
            <p:nvPr/>
          </p:nvSpPr>
          <p:spPr>
            <a:xfrm>
              <a:off x="27173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19" y="2096"/>
                    <a:pt x="2096" y="1620"/>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
            <p:cNvSpPr/>
            <p:nvPr/>
          </p:nvSpPr>
          <p:spPr>
            <a:xfrm>
              <a:off x="28188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
            <p:cNvSpPr/>
            <p:nvPr/>
          </p:nvSpPr>
          <p:spPr>
            <a:xfrm>
              <a:off x="2920300" y="3062400"/>
              <a:ext cx="52400" cy="52425"/>
            </a:xfrm>
            <a:custGeom>
              <a:avLst/>
              <a:gdLst/>
              <a:ahLst/>
              <a:cxnLst/>
              <a:rect l="l" t="t" r="r" b="b"/>
              <a:pathLst>
                <a:path w="2096" h="2097" extrusionOk="0">
                  <a:moveTo>
                    <a:pt x="1048" y="1"/>
                  </a:moveTo>
                  <a:cubicBezTo>
                    <a:pt x="476" y="1"/>
                    <a:pt x="0" y="465"/>
                    <a:pt x="0" y="1049"/>
                  </a:cubicBezTo>
                  <a:cubicBezTo>
                    <a:pt x="0" y="1620"/>
                    <a:pt x="476"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
            <p:cNvSpPr/>
            <p:nvPr/>
          </p:nvSpPr>
          <p:spPr>
            <a:xfrm>
              <a:off x="3021800" y="3062400"/>
              <a:ext cx="52700" cy="52425"/>
            </a:xfrm>
            <a:custGeom>
              <a:avLst/>
              <a:gdLst/>
              <a:ahLst/>
              <a:cxnLst/>
              <a:rect l="l" t="t" r="r" b="b"/>
              <a:pathLst>
                <a:path w="2108" h="2097" extrusionOk="0">
                  <a:moveTo>
                    <a:pt x="1048" y="1"/>
                  </a:moveTo>
                  <a:cubicBezTo>
                    <a:pt x="477" y="1"/>
                    <a:pt x="0" y="465"/>
                    <a:pt x="0" y="1049"/>
                  </a:cubicBezTo>
                  <a:cubicBezTo>
                    <a:pt x="0" y="1620"/>
                    <a:pt x="477" y="2096"/>
                    <a:pt x="1048" y="2096"/>
                  </a:cubicBezTo>
                  <a:cubicBezTo>
                    <a:pt x="1631" y="2096"/>
                    <a:pt x="2108" y="1620"/>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
            <p:cNvSpPr/>
            <p:nvPr/>
          </p:nvSpPr>
          <p:spPr>
            <a:xfrm>
              <a:off x="31236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19" y="2096"/>
                    <a:pt x="2096" y="1620"/>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
            <p:cNvSpPr/>
            <p:nvPr/>
          </p:nvSpPr>
          <p:spPr>
            <a:xfrm>
              <a:off x="32251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
            <p:cNvSpPr/>
            <p:nvPr/>
          </p:nvSpPr>
          <p:spPr>
            <a:xfrm>
              <a:off x="3326600" y="3062400"/>
              <a:ext cx="52700" cy="52425"/>
            </a:xfrm>
            <a:custGeom>
              <a:avLst/>
              <a:gdLst/>
              <a:ahLst/>
              <a:cxnLst/>
              <a:rect l="l" t="t" r="r" b="b"/>
              <a:pathLst>
                <a:path w="2108" h="2097" extrusionOk="0">
                  <a:moveTo>
                    <a:pt x="1048" y="1"/>
                  </a:moveTo>
                  <a:cubicBezTo>
                    <a:pt x="477" y="1"/>
                    <a:pt x="0" y="465"/>
                    <a:pt x="0" y="1049"/>
                  </a:cubicBezTo>
                  <a:cubicBezTo>
                    <a:pt x="0" y="1620"/>
                    <a:pt x="477" y="2096"/>
                    <a:pt x="1048" y="2096"/>
                  </a:cubicBezTo>
                  <a:cubicBezTo>
                    <a:pt x="1631" y="2096"/>
                    <a:pt x="2108" y="1620"/>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
            <p:cNvSpPr/>
            <p:nvPr/>
          </p:nvSpPr>
          <p:spPr>
            <a:xfrm>
              <a:off x="34284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19" y="2096"/>
                    <a:pt x="2096" y="1620"/>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
            <p:cNvSpPr/>
            <p:nvPr/>
          </p:nvSpPr>
          <p:spPr>
            <a:xfrm>
              <a:off x="35299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
            <p:cNvSpPr/>
            <p:nvPr/>
          </p:nvSpPr>
          <p:spPr>
            <a:xfrm>
              <a:off x="36314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
            <p:cNvSpPr/>
            <p:nvPr/>
          </p:nvSpPr>
          <p:spPr>
            <a:xfrm>
              <a:off x="3732900" y="3062400"/>
              <a:ext cx="52400" cy="52425"/>
            </a:xfrm>
            <a:custGeom>
              <a:avLst/>
              <a:gdLst/>
              <a:ahLst/>
              <a:cxnLst/>
              <a:rect l="l" t="t" r="r" b="b"/>
              <a:pathLst>
                <a:path w="2096" h="2097" extrusionOk="0">
                  <a:moveTo>
                    <a:pt x="1048" y="1"/>
                  </a:moveTo>
                  <a:cubicBezTo>
                    <a:pt x="477" y="1"/>
                    <a:pt x="0" y="465"/>
                    <a:pt x="0" y="1049"/>
                  </a:cubicBezTo>
                  <a:cubicBezTo>
                    <a:pt x="0" y="1620"/>
                    <a:pt x="477"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
            <p:cNvSpPr/>
            <p:nvPr/>
          </p:nvSpPr>
          <p:spPr>
            <a:xfrm>
              <a:off x="38347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19" y="2096"/>
                    <a:pt x="2096" y="1620"/>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
            <p:cNvSpPr/>
            <p:nvPr/>
          </p:nvSpPr>
          <p:spPr>
            <a:xfrm>
              <a:off x="39362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
            <p:cNvSpPr/>
            <p:nvPr/>
          </p:nvSpPr>
          <p:spPr>
            <a:xfrm>
              <a:off x="40377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
            <p:cNvSpPr/>
            <p:nvPr/>
          </p:nvSpPr>
          <p:spPr>
            <a:xfrm>
              <a:off x="4139200" y="3062400"/>
              <a:ext cx="52700" cy="52425"/>
            </a:xfrm>
            <a:custGeom>
              <a:avLst/>
              <a:gdLst/>
              <a:ahLst/>
              <a:cxnLst/>
              <a:rect l="l" t="t" r="r" b="b"/>
              <a:pathLst>
                <a:path w="2108" h="2097" extrusionOk="0">
                  <a:moveTo>
                    <a:pt x="1048" y="1"/>
                  </a:moveTo>
                  <a:cubicBezTo>
                    <a:pt x="477" y="1"/>
                    <a:pt x="0" y="465"/>
                    <a:pt x="0" y="1049"/>
                  </a:cubicBezTo>
                  <a:cubicBezTo>
                    <a:pt x="0" y="1620"/>
                    <a:pt x="477" y="2096"/>
                    <a:pt x="1048" y="2096"/>
                  </a:cubicBezTo>
                  <a:cubicBezTo>
                    <a:pt x="1631" y="2096"/>
                    <a:pt x="2108" y="1620"/>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
            <p:cNvSpPr/>
            <p:nvPr/>
          </p:nvSpPr>
          <p:spPr>
            <a:xfrm>
              <a:off x="4240700" y="3062400"/>
              <a:ext cx="52700" cy="52425"/>
            </a:xfrm>
            <a:custGeom>
              <a:avLst/>
              <a:gdLst/>
              <a:ahLst/>
              <a:cxnLst/>
              <a:rect l="l" t="t" r="r" b="b"/>
              <a:pathLst>
                <a:path w="2108" h="2097" extrusionOk="0">
                  <a:moveTo>
                    <a:pt x="1060" y="1"/>
                  </a:moveTo>
                  <a:cubicBezTo>
                    <a:pt x="477" y="1"/>
                    <a:pt x="0" y="465"/>
                    <a:pt x="0" y="1049"/>
                  </a:cubicBezTo>
                  <a:cubicBezTo>
                    <a:pt x="0" y="1620"/>
                    <a:pt x="477" y="2096"/>
                    <a:pt x="1060" y="2096"/>
                  </a:cubicBezTo>
                  <a:cubicBezTo>
                    <a:pt x="1632" y="2096"/>
                    <a:pt x="2108" y="1620"/>
                    <a:pt x="2108" y="1049"/>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
            <p:cNvSpPr/>
            <p:nvPr/>
          </p:nvSpPr>
          <p:spPr>
            <a:xfrm>
              <a:off x="43425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
            <p:cNvSpPr/>
            <p:nvPr/>
          </p:nvSpPr>
          <p:spPr>
            <a:xfrm>
              <a:off x="4444000" y="3062400"/>
              <a:ext cx="52400" cy="52425"/>
            </a:xfrm>
            <a:custGeom>
              <a:avLst/>
              <a:gdLst/>
              <a:ahLst/>
              <a:cxnLst/>
              <a:rect l="l" t="t" r="r" b="b"/>
              <a:pathLst>
                <a:path w="2096" h="2097" extrusionOk="0">
                  <a:moveTo>
                    <a:pt x="1048" y="1"/>
                  </a:moveTo>
                  <a:cubicBezTo>
                    <a:pt x="477" y="1"/>
                    <a:pt x="0" y="465"/>
                    <a:pt x="0" y="1049"/>
                  </a:cubicBezTo>
                  <a:cubicBezTo>
                    <a:pt x="0" y="1620"/>
                    <a:pt x="477"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
            <p:cNvSpPr/>
            <p:nvPr/>
          </p:nvSpPr>
          <p:spPr>
            <a:xfrm>
              <a:off x="4545500" y="3062400"/>
              <a:ext cx="52700" cy="52425"/>
            </a:xfrm>
            <a:custGeom>
              <a:avLst/>
              <a:gdLst/>
              <a:ahLst/>
              <a:cxnLst/>
              <a:rect l="l" t="t" r="r" b="b"/>
              <a:pathLst>
                <a:path w="2108" h="2097" extrusionOk="0">
                  <a:moveTo>
                    <a:pt x="1060" y="1"/>
                  </a:moveTo>
                  <a:cubicBezTo>
                    <a:pt x="477" y="1"/>
                    <a:pt x="0" y="465"/>
                    <a:pt x="0" y="1049"/>
                  </a:cubicBezTo>
                  <a:cubicBezTo>
                    <a:pt x="0" y="1620"/>
                    <a:pt x="477" y="2096"/>
                    <a:pt x="1060" y="2096"/>
                  </a:cubicBezTo>
                  <a:cubicBezTo>
                    <a:pt x="1632" y="2096"/>
                    <a:pt x="2108" y="1620"/>
                    <a:pt x="2108" y="1049"/>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
            <p:cNvSpPr/>
            <p:nvPr/>
          </p:nvSpPr>
          <p:spPr>
            <a:xfrm>
              <a:off x="46473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20" y="2096"/>
                    <a:pt x="2096" y="1620"/>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
            <p:cNvSpPr/>
            <p:nvPr/>
          </p:nvSpPr>
          <p:spPr>
            <a:xfrm>
              <a:off x="47488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
            <p:cNvSpPr/>
            <p:nvPr/>
          </p:nvSpPr>
          <p:spPr>
            <a:xfrm>
              <a:off x="4850300" y="3062400"/>
              <a:ext cx="52400" cy="52425"/>
            </a:xfrm>
            <a:custGeom>
              <a:avLst/>
              <a:gdLst/>
              <a:ahLst/>
              <a:cxnLst/>
              <a:rect l="l" t="t" r="r" b="b"/>
              <a:pathLst>
                <a:path w="2096" h="2097" extrusionOk="0">
                  <a:moveTo>
                    <a:pt x="1048" y="1"/>
                  </a:moveTo>
                  <a:cubicBezTo>
                    <a:pt x="477" y="1"/>
                    <a:pt x="0" y="465"/>
                    <a:pt x="0" y="1049"/>
                  </a:cubicBezTo>
                  <a:cubicBezTo>
                    <a:pt x="0" y="1620"/>
                    <a:pt x="477"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
            <p:cNvSpPr/>
            <p:nvPr/>
          </p:nvSpPr>
          <p:spPr>
            <a:xfrm>
              <a:off x="4951800" y="3062400"/>
              <a:ext cx="52700" cy="52425"/>
            </a:xfrm>
            <a:custGeom>
              <a:avLst/>
              <a:gdLst/>
              <a:ahLst/>
              <a:cxnLst/>
              <a:rect l="l" t="t" r="r" b="b"/>
              <a:pathLst>
                <a:path w="2108" h="2097" extrusionOk="0">
                  <a:moveTo>
                    <a:pt x="1048" y="1"/>
                  </a:moveTo>
                  <a:cubicBezTo>
                    <a:pt x="477" y="1"/>
                    <a:pt x="0" y="465"/>
                    <a:pt x="0" y="1049"/>
                  </a:cubicBezTo>
                  <a:cubicBezTo>
                    <a:pt x="0" y="1620"/>
                    <a:pt x="477" y="2096"/>
                    <a:pt x="1048" y="2096"/>
                  </a:cubicBezTo>
                  <a:cubicBezTo>
                    <a:pt x="1632" y="2096"/>
                    <a:pt x="2108" y="1620"/>
                    <a:pt x="2108" y="1049"/>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
            <p:cNvSpPr/>
            <p:nvPr/>
          </p:nvSpPr>
          <p:spPr>
            <a:xfrm>
              <a:off x="50536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20" y="2096"/>
                    <a:pt x="2096" y="1620"/>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
            <p:cNvSpPr/>
            <p:nvPr/>
          </p:nvSpPr>
          <p:spPr>
            <a:xfrm>
              <a:off x="51551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
            <p:cNvSpPr/>
            <p:nvPr/>
          </p:nvSpPr>
          <p:spPr>
            <a:xfrm>
              <a:off x="5256600" y="3062400"/>
              <a:ext cx="52400" cy="52425"/>
            </a:xfrm>
            <a:custGeom>
              <a:avLst/>
              <a:gdLst/>
              <a:ahLst/>
              <a:cxnLst/>
              <a:rect l="l" t="t" r="r" b="b"/>
              <a:pathLst>
                <a:path w="2096" h="2097" extrusionOk="0">
                  <a:moveTo>
                    <a:pt x="1048" y="1"/>
                  </a:moveTo>
                  <a:cubicBezTo>
                    <a:pt x="477" y="1"/>
                    <a:pt x="0" y="465"/>
                    <a:pt x="0" y="1049"/>
                  </a:cubicBezTo>
                  <a:cubicBezTo>
                    <a:pt x="0" y="1620"/>
                    <a:pt x="477"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
            <p:cNvSpPr/>
            <p:nvPr/>
          </p:nvSpPr>
          <p:spPr>
            <a:xfrm>
              <a:off x="53584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20" y="2096"/>
                    <a:pt x="2096" y="1620"/>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
            <p:cNvSpPr/>
            <p:nvPr/>
          </p:nvSpPr>
          <p:spPr>
            <a:xfrm>
              <a:off x="54599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
            <p:cNvSpPr/>
            <p:nvPr/>
          </p:nvSpPr>
          <p:spPr>
            <a:xfrm>
              <a:off x="55614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
            <p:cNvSpPr/>
            <p:nvPr/>
          </p:nvSpPr>
          <p:spPr>
            <a:xfrm>
              <a:off x="5662900" y="3062400"/>
              <a:ext cx="52400" cy="52425"/>
            </a:xfrm>
            <a:custGeom>
              <a:avLst/>
              <a:gdLst/>
              <a:ahLst/>
              <a:cxnLst/>
              <a:rect l="l" t="t" r="r" b="b"/>
              <a:pathLst>
                <a:path w="2096" h="2097" extrusionOk="0">
                  <a:moveTo>
                    <a:pt x="1048" y="1"/>
                  </a:moveTo>
                  <a:cubicBezTo>
                    <a:pt x="477" y="1"/>
                    <a:pt x="0" y="465"/>
                    <a:pt x="0" y="1049"/>
                  </a:cubicBezTo>
                  <a:cubicBezTo>
                    <a:pt x="0" y="1620"/>
                    <a:pt x="477"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
            <p:cNvSpPr/>
            <p:nvPr/>
          </p:nvSpPr>
          <p:spPr>
            <a:xfrm>
              <a:off x="5764400" y="3062400"/>
              <a:ext cx="52700" cy="52425"/>
            </a:xfrm>
            <a:custGeom>
              <a:avLst/>
              <a:gdLst/>
              <a:ahLst/>
              <a:cxnLst/>
              <a:rect l="l" t="t" r="r" b="b"/>
              <a:pathLst>
                <a:path w="2108" h="2097" extrusionOk="0">
                  <a:moveTo>
                    <a:pt x="1060" y="1"/>
                  </a:moveTo>
                  <a:cubicBezTo>
                    <a:pt x="477" y="1"/>
                    <a:pt x="0" y="465"/>
                    <a:pt x="0" y="1049"/>
                  </a:cubicBezTo>
                  <a:cubicBezTo>
                    <a:pt x="0" y="1620"/>
                    <a:pt x="477" y="2096"/>
                    <a:pt x="1060" y="2096"/>
                  </a:cubicBezTo>
                  <a:cubicBezTo>
                    <a:pt x="1632" y="2096"/>
                    <a:pt x="2108" y="1620"/>
                    <a:pt x="2108" y="1049"/>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
            <p:cNvSpPr/>
            <p:nvPr/>
          </p:nvSpPr>
          <p:spPr>
            <a:xfrm>
              <a:off x="58662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
            <p:cNvSpPr/>
            <p:nvPr/>
          </p:nvSpPr>
          <p:spPr>
            <a:xfrm>
              <a:off x="59677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
            <p:cNvSpPr/>
            <p:nvPr/>
          </p:nvSpPr>
          <p:spPr>
            <a:xfrm>
              <a:off x="6069200" y="3062400"/>
              <a:ext cx="52700" cy="52425"/>
            </a:xfrm>
            <a:custGeom>
              <a:avLst/>
              <a:gdLst/>
              <a:ahLst/>
              <a:cxnLst/>
              <a:rect l="l" t="t" r="r" b="b"/>
              <a:pathLst>
                <a:path w="2108" h="2097" extrusionOk="0">
                  <a:moveTo>
                    <a:pt x="1048" y="1"/>
                  </a:moveTo>
                  <a:cubicBezTo>
                    <a:pt x="477" y="1"/>
                    <a:pt x="0" y="465"/>
                    <a:pt x="0" y="1049"/>
                  </a:cubicBezTo>
                  <a:cubicBezTo>
                    <a:pt x="0" y="1620"/>
                    <a:pt x="477" y="2096"/>
                    <a:pt x="1048" y="2096"/>
                  </a:cubicBezTo>
                  <a:cubicBezTo>
                    <a:pt x="1632" y="2096"/>
                    <a:pt x="2108" y="1620"/>
                    <a:pt x="2108" y="1049"/>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
            <p:cNvSpPr/>
            <p:nvPr/>
          </p:nvSpPr>
          <p:spPr>
            <a:xfrm>
              <a:off x="61710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20" y="2096"/>
                    <a:pt x="2096" y="1620"/>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
            <p:cNvSpPr/>
            <p:nvPr/>
          </p:nvSpPr>
          <p:spPr>
            <a:xfrm>
              <a:off x="62725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
            <p:cNvSpPr/>
            <p:nvPr/>
          </p:nvSpPr>
          <p:spPr>
            <a:xfrm>
              <a:off x="6374000" y="3062400"/>
              <a:ext cx="52400" cy="52425"/>
            </a:xfrm>
            <a:custGeom>
              <a:avLst/>
              <a:gdLst/>
              <a:ahLst/>
              <a:cxnLst/>
              <a:rect l="l" t="t" r="r" b="b"/>
              <a:pathLst>
                <a:path w="2096" h="2097" extrusionOk="0">
                  <a:moveTo>
                    <a:pt x="1048" y="1"/>
                  </a:moveTo>
                  <a:cubicBezTo>
                    <a:pt x="477" y="1"/>
                    <a:pt x="0" y="465"/>
                    <a:pt x="0" y="1049"/>
                  </a:cubicBezTo>
                  <a:cubicBezTo>
                    <a:pt x="0" y="1620"/>
                    <a:pt x="477"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
            <p:cNvSpPr/>
            <p:nvPr/>
          </p:nvSpPr>
          <p:spPr>
            <a:xfrm>
              <a:off x="6475500" y="3062400"/>
              <a:ext cx="52700" cy="52425"/>
            </a:xfrm>
            <a:custGeom>
              <a:avLst/>
              <a:gdLst/>
              <a:ahLst/>
              <a:cxnLst/>
              <a:rect l="l" t="t" r="r" b="b"/>
              <a:pathLst>
                <a:path w="2108" h="2097" extrusionOk="0">
                  <a:moveTo>
                    <a:pt x="1048" y="1"/>
                  </a:moveTo>
                  <a:cubicBezTo>
                    <a:pt x="477" y="1"/>
                    <a:pt x="0" y="465"/>
                    <a:pt x="0" y="1049"/>
                  </a:cubicBezTo>
                  <a:cubicBezTo>
                    <a:pt x="0" y="1620"/>
                    <a:pt x="477" y="2096"/>
                    <a:pt x="1048" y="2096"/>
                  </a:cubicBezTo>
                  <a:cubicBezTo>
                    <a:pt x="1632" y="2096"/>
                    <a:pt x="2108" y="1620"/>
                    <a:pt x="2108" y="1049"/>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
            <p:cNvSpPr/>
            <p:nvPr/>
          </p:nvSpPr>
          <p:spPr>
            <a:xfrm>
              <a:off x="65773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20" y="2096"/>
                    <a:pt x="2096" y="1620"/>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
            <p:cNvSpPr/>
            <p:nvPr/>
          </p:nvSpPr>
          <p:spPr>
            <a:xfrm>
              <a:off x="66788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
            <p:cNvSpPr/>
            <p:nvPr/>
          </p:nvSpPr>
          <p:spPr>
            <a:xfrm>
              <a:off x="6780300" y="3062400"/>
              <a:ext cx="52400" cy="52425"/>
            </a:xfrm>
            <a:custGeom>
              <a:avLst/>
              <a:gdLst/>
              <a:ahLst/>
              <a:cxnLst/>
              <a:rect l="l" t="t" r="r" b="b"/>
              <a:pathLst>
                <a:path w="2096" h="2097" extrusionOk="0">
                  <a:moveTo>
                    <a:pt x="1048" y="1"/>
                  </a:moveTo>
                  <a:cubicBezTo>
                    <a:pt x="477" y="1"/>
                    <a:pt x="0" y="465"/>
                    <a:pt x="0" y="1049"/>
                  </a:cubicBezTo>
                  <a:cubicBezTo>
                    <a:pt x="0" y="1620"/>
                    <a:pt x="477"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
            <p:cNvSpPr/>
            <p:nvPr/>
          </p:nvSpPr>
          <p:spPr>
            <a:xfrm>
              <a:off x="6881800" y="3062400"/>
              <a:ext cx="52700" cy="52425"/>
            </a:xfrm>
            <a:custGeom>
              <a:avLst/>
              <a:gdLst/>
              <a:ahLst/>
              <a:cxnLst/>
              <a:rect l="l" t="t" r="r" b="b"/>
              <a:pathLst>
                <a:path w="2108" h="2097" extrusionOk="0">
                  <a:moveTo>
                    <a:pt x="1060" y="1"/>
                  </a:moveTo>
                  <a:cubicBezTo>
                    <a:pt x="477" y="1"/>
                    <a:pt x="1" y="465"/>
                    <a:pt x="1" y="1049"/>
                  </a:cubicBezTo>
                  <a:cubicBezTo>
                    <a:pt x="1" y="1620"/>
                    <a:pt x="477" y="2096"/>
                    <a:pt x="1060" y="2096"/>
                  </a:cubicBezTo>
                  <a:cubicBezTo>
                    <a:pt x="1632" y="2096"/>
                    <a:pt x="2108" y="1620"/>
                    <a:pt x="2108" y="1049"/>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
            <p:cNvSpPr/>
            <p:nvPr/>
          </p:nvSpPr>
          <p:spPr>
            <a:xfrm>
              <a:off x="69836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20" y="2096"/>
                    <a:pt x="2096" y="1620"/>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
            <p:cNvSpPr/>
            <p:nvPr/>
          </p:nvSpPr>
          <p:spPr>
            <a:xfrm>
              <a:off x="70851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
            <p:cNvSpPr/>
            <p:nvPr/>
          </p:nvSpPr>
          <p:spPr>
            <a:xfrm>
              <a:off x="7186600" y="3062400"/>
              <a:ext cx="52400" cy="52425"/>
            </a:xfrm>
            <a:custGeom>
              <a:avLst/>
              <a:gdLst/>
              <a:ahLst/>
              <a:cxnLst/>
              <a:rect l="l" t="t" r="r" b="b"/>
              <a:pathLst>
                <a:path w="2096" h="2097" extrusionOk="0">
                  <a:moveTo>
                    <a:pt x="1048" y="1"/>
                  </a:moveTo>
                  <a:cubicBezTo>
                    <a:pt x="477" y="1"/>
                    <a:pt x="1" y="465"/>
                    <a:pt x="1" y="1049"/>
                  </a:cubicBezTo>
                  <a:cubicBezTo>
                    <a:pt x="1" y="1620"/>
                    <a:pt x="477"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
            <p:cNvSpPr/>
            <p:nvPr/>
          </p:nvSpPr>
          <p:spPr>
            <a:xfrm>
              <a:off x="72884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20" y="2096"/>
                    <a:pt x="2096" y="1620"/>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
            <p:cNvSpPr/>
            <p:nvPr/>
          </p:nvSpPr>
          <p:spPr>
            <a:xfrm>
              <a:off x="279200" y="3217500"/>
              <a:ext cx="52700" cy="52400"/>
            </a:xfrm>
            <a:custGeom>
              <a:avLst/>
              <a:gdLst/>
              <a:ahLst/>
              <a:cxnLst/>
              <a:rect l="l" t="t" r="r" b="b"/>
              <a:pathLst>
                <a:path w="2108" h="2096" extrusionOk="0">
                  <a:moveTo>
                    <a:pt x="1048" y="0"/>
                  </a:moveTo>
                  <a:cubicBezTo>
                    <a:pt x="476" y="0"/>
                    <a:pt x="0" y="464"/>
                    <a:pt x="0" y="1048"/>
                  </a:cubicBezTo>
                  <a:cubicBezTo>
                    <a:pt x="0" y="1619"/>
                    <a:pt x="476" y="2096"/>
                    <a:pt x="1048" y="2096"/>
                  </a:cubicBezTo>
                  <a:cubicBezTo>
                    <a:pt x="1631" y="2096"/>
                    <a:pt x="2107" y="1619"/>
                    <a:pt x="2107" y="1048"/>
                  </a:cubicBezTo>
                  <a:cubicBezTo>
                    <a:pt x="2107"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
            <p:cNvSpPr/>
            <p:nvPr/>
          </p:nvSpPr>
          <p:spPr>
            <a:xfrm>
              <a:off x="380700" y="3217500"/>
              <a:ext cx="52700" cy="52400"/>
            </a:xfrm>
            <a:custGeom>
              <a:avLst/>
              <a:gdLst/>
              <a:ahLst/>
              <a:cxnLst/>
              <a:rect l="l" t="t" r="r" b="b"/>
              <a:pathLst>
                <a:path w="2108" h="2096" extrusionOk="0">
                  <a:moveTo>
                    <a:pt x="1060" y="0"/>
                  </a:moveTo>
                  <a:cubicBezTo>
                    <a:pt x="476" y="0"/>
                    <a:pt x="0" y="464"/>
                    <a:pt x="0" y="1048"/>
                  </a:cubicBezTo>
                  <a:cubicBezTo>
                    <a:pt x="0" y="1619"/>
                    <a:pt x="476" y="2096"/>
                    <a:pt x="1060" y="2096"/>
                  </a:cubicBezTo>
                  <a:cubicBezTo>
                    <a:pt x="1631" y="2096"/>
                    <a:pt x="2108" y="1619"/>
                    <a:pt x="2108" y="1048"/>
                  </a:cubicBezTo>
                  <a:cubicBezTo>
                    <a:pt x="2108" y="464"/>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
            <p:cNvSpPr/>
            <p:nvPr/>
          </p:nvSpPr>
          <p:spPr>
            <a:xfrm>
              <a:off x="4825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
            <p:cNvSpPr/>
            <p:nvPr/>
          </p:nvSpPr>
          <p:spPr>
            <a:xfrm>
              <a:off x="584000" y="3217500"/>
              <a:ext cx="52400" cy="52400"/>
            </a:xfrm>
            <a:custGeom>
              <a:avLst/>
              <a:gdLst/>
              <a:ahLst/>
              <a:cxnLst/>
              <a:rect l="l" t="t" r="r" b="b"/>
              <a:pathLst>
                <a:path w="2096" h="2096" extrusionOk="0">
                  <a:moveTo>
                    <a:pt x="1048" y="0"/>
                  </a:moveTo>
                  <a:cubicBezTo>
                    <a:pt x="476" y="0"/>
                    <a:pt x="0" y="464"/>
                    <a:pt x="0" y="1048"/>
                  </a:cubicBezTo>
                  <a:cubicBezTo>
                    <a:pt x="0" y="1619"/>
                    <a:pt x="476"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
            <p:cNvSpPr/>
            <p:nvPr/>
          </p:nvSpPr>
          <p:spPr>
            <a:xfrm>
              <a:off x="685500" y="3217500"/>
              <a:ext cx="52700" cy="52400"/>
            </a:xfrm>
            <a:custGeom>
              <a:avLst/>
              <a:gdLst/>
              <a:ahLst/>
              <a:cxnLst/>
              <a:rect l="l" t="t" r="r" b="b"/>
              <a:pathLst>
                <a:path w="2108" h="2096" extrusionOk="0">
                  <a:moveTo>
                    <a:pt x="1048" y="0"/>
                  </a:moveTo>
                  <a:cubicBezTo>
                    <a:pt x="476" y="0"/>
                    <a:pt x="0" y="464"/>
                    <a:pt x="0" y="1048"/>
                  </a:cubicBezTo>
                  <a:cubicBezTo>
                    <a:pt x="0" y="1619"/>
                    <a:pt x="476" y="2096"/>
                    <a:pt x="1048" y="2096"/>
                  </a:cubicBezTo>
                  <a:cubicBezTo>
                    <a:pt x="1631" y="2096"/>
                    <a:pt x="2108" y="1619"/>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
            <p:cNvSpPr/>
            <p:nvPr/>
          </p:nvSpPr>
          <p:spPr>
            <a:xfrm>
              <a:off x="7873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19" y="2096"/>
                    <a:pt x="2096" y="1619"/>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
            <p:cNvSpPr/>
            <p:nvPr/>
          </p:nvSpPr>
          <p:spPr>
            <a:xfrm>
              <a:off x="8888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
            <p:cNvSpPr/>
            <p:nvPr/>
          </p:nvSpPr>
          <p:spPr>
            <a:xfrm>
              <a:off x="990300" y="3217500"/>
              <a:ext cx="52400" cy="52400"/>
            </a:xfrm>
            <a:custGeom>
              <a:avLst/>
              <a:gdLst/>
              <a:ahLst/>
              <a:cxnLst/>
              <a:rect l="l" t="t" r="r" b="b"/>
              <a:pathLst>
                <a:path w="2096" h="2096" extrusionOk="0">
                  <a:moveTo>
                    <a:pt x="1048" y="0"/>
                  </a:moveTo>
                  <a:cubicBezTo>
                    <a:pt x="476" y="0"/>
                    <a:pt x="0" y="464"/>
                    <a:pt x="0" y="1048"/>
                  </a:cubicBezTo>
                  <a:cubicBezTo>
                    <a:pt x="0" y="1619"/>
                    <a:pt x="476"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
            <p:cNvSpPr/>
            <p:nvPr/>
          </p:nvSpPr>
          <p:spPr>
            <a:xfrm>
              <a:off x="1091800" y="3217500"/>
              <a:ext cx="52700" cy="52400"/>
            </a:xfrm>
            <a:custGeom>
              <a:avLst/>
              <a:gdLst/>
              <a:ahLst/>
              <a:cxnLst/>
              <a:rect l="l" t="t" r="r" b="b"/>
              <a:pathLst>
                <a:path w="2108" h="2096" extrusionOk="0">
                  <a:moveTo>
                    <a:pt x="1060" y="0"/>
                  </a:moveTo>
                  <a:cubicBezTo>
                    <a:pt x="476" y="0"/>
                    <a:pt x="0" y="464"/>
                    <a:pt x="0" y="1048"/>
                  </a:cubicBezTo>
                  <a:cubicBezTo>
                    <a:pt x="0" y="1619"/>
                    <a:pt x="476" y="2096"/>
                    <a:pt x="1060" y="2096"/>
                  </a:cubicBezTo>
                  <a:cubicBezTo>
                    <a:pt x="1631" y="2096"/>
                    <a:pt x="2108" y="1619"/>
                    <a:pt x="2108" y="1048"/>
                  </a:cubicBezTo>
                  <a:cubicBezTo>
                    <a:pt x="2108" y="464"/>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
            <p:cNvSpPr/>
            <p:nvPr/>
          </p:nvSpPr>
          <p:spPr>
            <a:xfrm>
              <a:off x="11936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19" y="2096"/>
                    <a:pt x="2096" y="1619"/>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
            <p:cNvSpPr/>
            <p:nvPr/>
          </p:nvSpPr>
          <p:spPr>
            <a:xfrm>
              <a:off x="12951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
            <p:cNvSpPr/>
            <p:nvPr/>
          </p:nvSpPr>
          <p:spPr>
            <a:xfrm>
              <a:off x="1396600" y="3217500"/>
              <a:ext cx="52400" cy="52400"/>
            </a:xfrm>
            <a:custGeom>
              <a:avLst/>
              <a:gdLst/>
              <a:ahLst/>
              <a:cxnLst/>
              <a:rect l="l" t="t" r="r" b="b"/>
              <a:pathLst>
                <a:path w="2096" h="2096" extrusionOk="0">
                  <a:moveTo>
                    <a:pt x="1048" y="0"/>
                  </a:moveTo>
                  <a:cubicBezTo>
                    <a:pt x="476" y="0"/>
                    <a:pt x="0" y="464"/>
                    <a:pt x="0" y="1048"/>
                  </a:cubicBezTo>
                  <a:cubicBezTo>
                    <a:pt x="0" y="1619"/>
                    <a:pt x="476"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
            <p:cNvSpPr/>
            <p:nvPr/>
          </p:nvSpPr>
          <p:spPr>
            <a:xfrm>
              <a:off x="14984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19" y="2096"/>
                    <a:pt x="2096" y="1619"/>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
            <p:cNvSpPr/>
            <p:nvPr/>
          </p:nvSpPr>
          <p:spPr>
            <a:xfrm>
              <a:off x="15999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
            <p:cNvSpPr/>
            <p:nvPr/>
          </p:nvSpPr>
          <p:spPr>
            <a:xfrm>
              <a:off x="17014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
            <p:cNvSpPr/>
            <p:nvPr/>
          </p:nvSpPr>
          <p:spPr>
            <a:xfrm>
              <a:off x="1802900" y="3217500"/>
              <a:ext cx="52700" cy="52400"/>
            </a:xfrm>
            <a:custGeom>
              <a:avLst/>
              <a:gdLst/>
              <a:ahLst/>
              <a:cxnLst/>
              <a:rect l="l" t="t" r="r" b="b"/>
              <a:pathLst>
                <a:path w="2108" h="2096" extrusionOk="0">
                  <a:moveTo>
                    <a:pt x="1048" y="0"/>
                  </a:moveTo>
                  <a:cubicBezTo>
                    <a:pt x="476" y="0"/>
                    <a:pt x="0" y="464"/>
                    <a:pt x="0" y="1048"/>
                  </a:cubicBezTo>
                  <a:cubicBezTo>
                    <a:pt x="0" y="1619"/>
                    <a:pt x="476" y="2096"/>
                    <a:pt x="1048" y="2096"/>
                  </a:cubicBezTo>
                  <a:cubicBezTo>
                    <a:pt x="1631" y="2096"/>
                    <a:pt x="2108" y="1619"/>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
            <p:cNvSpPr/>
            <p:nvPr/>
          </p:nvSpPr>
          <p:spPr>
            <a:xfrm>
              <a:off x="1904400" y="3217500"/>
              <a:ext cx="52700" cy="52400"/>
            </a:xfrm>
            <a:custGeom>
              <a:avLst/>
              <a:gdLst/>
              <a:ahLst/>
              <a:cxnLst/>
              <a:rect l="l" t="t" r="r" b="b"/>
              <a:pathLst>
                <a:path w="2108" h="2096" extrusionOk="0">
                  <a:moveTo>
                    <a:pt x="1060" y="0"/>
                  </a:moveTo>
                  <a:cubicBezTo>
                    <a:pt x="476" y="0"/>
                    <a:pt x="0" y="464"/>
                    <a:pt x="0" y="1048"/>
                  </a:cubicBezTo>
                  <a:cubicBezTo>
                    <a:pt x="0" y="1619"/>
                    <a:pt x="476" y="2096"/>
                    <a:pt x="1060" y="2096"/>
                  </a:cubicBezTo>
                  <a:cubicBezTo>
                    <a:pt x="1631" y="2096"/>
                    <a:pt x="2108" y="1619"/>
                    <a:pt x="2108" y="1048"/>
                  </a:cubicBezTo>
                  <a:cubicBezTo>
                    <a:pt x="2108" y="464"/>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
            <p:cNvSpPr/>
            <p:nvPr/>
          </p:nvSpPr>
          <p:spPr>
            <a:xfrm>
              <a:off x="20062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
            <p:cNvSpPr/>
            <p:nvPr/>
          </p:nvSpPr>
          <p:spPr>
            <a:xfrm>
              <a:off x="21077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
            <p:cNvSpPr/>
            <p:nvPr/>
          </p:nvSpPr>
          <p:spPr>
            <a:xfrm>
              <a:off x="2209200" y="3217500"/>
              <a:ext cx="52700" cy="52400"/>
            </a:xfrm>
            <a:custGeom>
              <a:avLst/>
              <a:gdLst/>
              <a:ahLst/>
              <a:cxnLst/>
              <a:rect l="l" t="t" r="r" b="b"/>
              <a:pathLst>
                <a:path w="2108" h="2096" extrusionOk="0">
                  <a:moveTo>
                    <a:pt x="1048" y="0"/>
                  </a:moveTo>
                  <a:cubicBezTo>
                    <a:pt x="476" y="0"/>
                    <a:pt x="0" y="464"/>
                    <a:pt x="0" y="1048"/>
                  </a:cubicBezTo>
                  <a:cubicBezTo>
                    <a:pt x="0" y="1619"/>
                    <a:pt x="476" y="2096"/>
                    <a:pt x="1048" y="2096"/>
                  </a:cubicBezTo>
                  <a:cubicBezTo>
                    <a:pt x="1631" y="2096"/>
                    <a:pt x="2108" y="1619"/>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
            <p:cNvSpPr/>
            <p:nvPr/>
          </p:nvSpPr>
          <p:spPr>
            <a:xfrm>
              <a:off x="23110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19" y="2096"/>
                    <a:pt x="2096" y="1619"/>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
            <p:cNvSpPr/>
            <p:nvPr/>
          </p:nvSpPr>
          <p:spPr>
            <a:xfrm>
              <a:off x="24125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
            <p:cNvSpPr/>
            <p:nvPr/>
          </p:nvSpPr>
          <p:spPr>
            <a:xfrm>
              <a:off x="2514000" y="3217500"/>
              <a:ext cx="52400" cy="52400"/>
            </a:xfrm>
            <a:custGeom>
              <a:avLst/>
              <a:gdLst/>
              <a:ahLst/>
              <a:cxnLst/>
              <a:rect l="l" t="t" r="r" b="b"/>
              <a:pathLst>
                <a:path w="2096" h="2096" extrusionOk="0">
                  <a:moveTo>
                    <a:pt x="1048" y="0"/>
                  </a:moveTo>
                  <a:cubicBezTo>
                    <a:pt x="476" y="0"/>
                    <a:pt x="0" y="464"/>
                    <a:pt x="0" y="1048"/>
                  </a:cubicBezTo>
                  <a:cubicBezTo>
                    <a:pt x="0" y="1619"/>
                    <a:pt x="476"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
            <p:cNvSpPr/>
            <p:nvPr/>
          </p:nvSpPr>
          <p:spPr>
            <a:xfrm>
              <a:off x="2615500" y="3217500"/>
              <a:ext cx="52700" cy="52400"/>
            </a:xfrm>
            <a:custGeom>
              <a:avLst/>
              <a:gdLst/>
              <a:ahLst/>
              <a:cxnLst/>
              <a:rect l="l" t="t" r="r" b="b"/>
              <a:pathLst>
                <a:path w="2108" h="2096" extrusionOk="0">
                  <a:moveTo>
                    <a:pt x="1048" y="0"/>
                  </a:moveTo>
                  <a:cubicBezTo>
                    <a:pt x="476" y="0"/>
                    <a:pt x="0" y="464"/>
                    <a:pt x="0" y="1048"/>
                  </a:cubicBezTo>
                  <a:cubicBezTo>
                    <a:pt x="0" y="1619"/>
                    <a:pt x="476" y="2096"/>
                    <a:pt x="1048" y="2096"/>
                  </a:cubicBezTo>
                  <a:cubicBezTo>
                    <a:pt x="1631" y="2096"/>
                    <a:pt x="2108" y="1619"/>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
            <p:cNvSpPr/>
            <p:nvPr/>
          </p:nvSpPr>
          <p:spPr>
            <a:xfrm>
              <a:off x="27173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19" y="2096"/>
                    <a:pt x="2096" y="1619"/>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
            <p:cNvSpPr/>
            <p:nvPr/>
          </p:nvSpPr>
          <p:spPr>
            <a:xfrm>
              <a:off x="28188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
            <p:cNvSpPr/>
            <p:nvPr/>
          </p:nvSpPr>
          <p:spPr>
            <a:xfrm>
              <a:off x="2920300" y="3217500"/>
              <a:ext cx="52400" cy="52400"/>
            </a:xfrm>
            <a:custGeom>
              <a:avLst/>
              <a:gdLst/>
              <a:ahLst/>
              <a:cxnLst/>
              <a:rect l="l" t="t" r="r" b="b"/>
              <a:pathLst>
                <a:path w="2096" h="2096" extrusionOk="0">
                  <a:moveTo>
                    <a:pt x="1048" y="0"/>
                  </a:moveTo>
                  <a:cubicBezTo>
                    <a:pt x="476" y="0"/>
                    <a:pt x="0" y="464"/>
                    <a:pt x="0" y="1048"/>
                  </a:cubicBezTo>
                  <a:cubicBezTo>
                    <a:pt x="0" y="1619"/>
                    <a:pt x="476"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
            <p:cNvSpPr/>
            <p:nvPr/>
          </p:nvSpPr>
          <p:spPr>
            <a:xfrm>
              <a:off x="3021800" y="3217500"/>
              <a:ext cx="52700" cy="52400"/>
            </a:xfrm>
            <a:custGeom>
              <a:avLst/>
              <a:gdLst/>
              <a:ahLst/>
              <a:cxnLst/>
              <a:rect l="l" t="t" r="r" b="b"/>
              <a:pathLst>
                <a:path w="2108" h="2096" extrusionOk="0">
                  <a:moveTo>
                    <a:pt x="1048" y="0"/>
                  </a:moveTo>
                  <a:cubicBezTo>
                    <a:pt x="477" y="0"/>
                    <a:pt x="0" y="464"/>
                    <a:pt x="0" y="1048"/>
                  </a:cubicBezTo>
                  <a:cubicBezTo>
                    <a:pt x="0" y="1619"/>
                    <a:pt x="477" y="2096"/>
                    <a:pt x="1048" y="2096"/>
                  </a:cubicBezTo>
                  <a:cubicBezTo>
                    <a:pt x="1631" y="2096"/>
                    <a:pt x="2108" y="1619"/>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
            <p:cNvSpPr/>
            <p:nvPr/>
          </p:nvSpPr>
          <p:spPr>
            <a:xfrm>
              <a:off x="31236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19" y="2096"/>
                    <a:pt x="2096" y="1619"/>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
            <p:cNvSpPr/>
            <p:nvPr/>
          </p:nvSpPr>
          <p:spPr>
            <a:xfrm>
              <a:off x="32251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
            <p:cNvSpPr/>
            <p:nvPr/>
          </p:nvSpPr>
          <p:spPr>
            <a:xfrm>
              <a:off x="3326600" y="3217500"/>
              <a:ext cx="52700" cy="52400"/>
            </a:xfrm>
            <a:custGeom>
              <a:avLst/>
              <a:gdLst/>
              <a:ahLst/>
              <a:cxnLst/>
              <a:rect l="l" t="t" r="r" b="b"/>
              <a:pathLst>
                <a:path w="2108" h="2096" extrusionOk="0">
                  <a:moveTo>
                    <a:pt x="1048" y="0"/>
                  </a:moveTo>
                  <a:cubicBezTo>
                    <a:pt x="477" y="0"/>
                    <a:pt x="0" y="464"/>
                    <a:pt x="0" y="1048"/>
                  </a:cubicBezTo>
                  <a:cubicBezTo>
                    <a:pt x="0" y="1619"/>
                    <a:pt x="477" y="2096"/>
                    <a:pt x="1048" y="2096"/>
                  </a:cubicBezTo>
                  <a:cubicBezTo>
                    <a:pt x="1631" y="2096"/>
                    <a:pt x="2108" y="1619"/>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
            <p:cNvSpPr/>
            <p:nvPr/>
          </p:nvSpPr>
          <p:spPr>
            <a:xfrm>
              <a:off x="34284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19" y="2096"/>
                    <a:pt x="2096" y="1619"/>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
            <p:cNvSpPr/>
            <p:nvPr/>
          </p:nvSpPr>
          <p:spPr>
            <a:xfrm>
              <a:off x="35299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
            <p:cNvSpPr/>
            <p:nvPr/>
          </p:nvSpPr>
          <p:spPr>
            <a:xfrm>
              <a:off x="36314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
            <p:cNvSpPr/>
            <p:nvPr/>
          </p:nvSpPr>
          <p:spPr>
            <a:xfrm>
              <a:off x="3732900" y="3217500"/>
              <a:ext cx="52400" cy="52400"/>
            </a:xfrm>
            <a:custGeom>
              <a:avLst/>
              <a:gdLst/>
              <a:ahLst/>
              <a:cxnLst/>
              <a:rect l="l" t="t" r="r" b="b"/>
              <a:pathLst>
                <a:path w="2096" h="2096" extrusionOk="0">
                  <a:moveTo>
                    <a:pt x="1048" y="0"/>
                  </a:moveTo>
                  <a:cubicBezTo>
                    <a:pt x="477" y="0"/>
                    <a:pt x="0" y="464"/>
                    <a:pt x="0" y="1048"/>
                  </a:cubicBezTo>
                  <a:cubicBezTo>
                    <a:pt x="0" y="1619"/>
                    <a:pt x="477"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
            <p:cNvSpPr/>
            <p:nvPr/>
          </p:nvSpPr>
          <p:spPr>
            <a:xfrm>
              <a:off x="38347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19" y="2096"/>
                    <a:pt x="2096" y="1619"/>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
            <p:cNvSpPr/>
            <p:nvPr/>
          </p:nvSpPr>
          <p:spPr>
            <a:xfrm>
              <a:off x="39362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
            <p:cNvSpPr/>
            <p:nvPr/>
          </p:nvSpPr>
          <p:spPr>
            <a:xfrm>
              <a:off x="40377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3"/>
            <p:cNvSpPr/>
            <p:nvPr/>
          </p:nvSpPr>
          <p:spPr>
            <a:xfrm>
              <a:off x="4139200" y="3217500"/>
              <a:ext cx="52700" cy="52400"/>
            </a:xfrm>
            <a:custGeom>
              <a:avLst/>
              <a:gdLst/>
              <a:ahLst/>
              <a:cxnLst/>
              <a:rect l="l" t="t" r="r" b="b"/>
              <a:pathLst>
                <a:path w="2108" h="2096" extrusionOk="0">
                  <a:moveTo>
                    <a:pt x="1048" y="0"/>
                  </a:moveTo>
                  <a:cubicBezTo>
                    <a:pt x="477" y="0"/>
                    <a:pt x="0" y="464"/>
                    <a:pt x="0" y="1048"/>
                  </a:cubicBezTo>
                  <a:cubicBezTo>
                    <a:pt x="0" y="1619"/>
                    <a:pt x="477" y="2096"/>
                    <a:pt x="1048" y="2096"/>
                  </a:cubicBezTo>
                  <a:cubicBezTo>
                    <a:pt x="1631" y="2096"/>
                    <a:pt x="2108" y="1619"/>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
            <p:cNvSpPr/>
            <p:nvPr/>
          </p:nvSpPr>
          <p:spPr>
            <a:xfrm>
              <a:off x="4240700" y="3217500"/>
              <a:ext cx="52700" cy="52400"/>
            </a:xfrm>
            <a:custGeom>
              <a:avLst/>
              <a:gdLst/>
              <a:ahLst/>
              <a:cxnLst/>
              <a:rect l="l" t="t" r="r" b="b"/>
              <a:pathLst>
                <a:path w="2108" h="2096" extrusionOk="0">
                  <a:moveTo>
                    <a:pt x="1060" y="0"/>
                  </a:moveTo>
                  <a:cubicBezTo>
                    <a:pt x="477" y="0"/>
                    <a:pt x="0" y="464"/>
                    <a:pt x="0" y="1048"/>
                  </a:cubicBezTo>
                  <a:cubicBezTo>
                    <a:pt x="0" y="1619"/>
                    <a:pt x="477" y="2096"/>
                    <a:pt x="1060" y="2096"/>
                  </a:cubicBezTo>
                  <a:cubicBezTo>
                    <a:pt x="1632" y="2096"/>
                    <a:pt x="2108" y="1619"/>
                    <a:pt x="2108" y="1048"/>
                  </a:cubicBezTo>
                  <a:cubicBezTo>
                    <a:pt x="2108" y="464"/>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
            <p:cNvSpPr/>
            <p:nvPr/>
          </p:nvSpPr>
          <p:spPr>
            <a:xfrm>
              <a:off x="43425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
            <p:cNvSpPr/>
            <p:nvPr/>
          </p:nvSpPr>
          <p:spPr>
            <a:xfrm>
              <a:off x="4444000" y="3217500"/>
              <a:ext cx="52400" cy="52400"/>
            </a:xfrm>
            <a:custGeom>
              <a:avLst/>
              <a:gdLst/>
              <a:ahLst/>
              <a:cxnLst/>
              <a:rect l="l" t="t" r="r" b="b"/>
              <a:pathLst>
                <a:path w="2096" h="2096" extrusionOk="0">
                  <a:moveTo>
                    <a:pt x="1048" y="0"/>
                  </a:moveTo>
                  <a:cubicBezTo>
                    <a:pt x="477" y="0"/>
                    <a:pt x="0" y="464"/>
                    <a:pt x="0" y="1048"/>
                  </a:cubicBezTo>
                  <a:cubicBezTo>
                    <a:pt x="0" y="1619"/>
                    <a:pt x="477"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
            <p:cNvSpPr/>
            <p:nvPr/>
          </p:nvSpPr>
          <p:spPr>
            <a:xfrm>
              <a:off x="4545500" y="3217500"/>
              <a:ext cx="52700" cy="52400"/>
            </a:xfrm>
            <a:custGeom>
              <a:avLst/>
              <a:gdLst/>
              <a:ahLst/>
              <a:cxnLst/>
              <a:rect l="l" t="t" r="r" b="b"/>
              <a:pathLst>
                <a:path w="2108" h="2096" extrusionOk="0">
                  <a:moveTo>
                    <a:pt x="1060" y="0"/>
                  </a:moveTo>
                  <a:cubicBezTo>
                    <a:pt x="477" y="0"/>
                    <a:pt x="0" y="464"/>
                    <a:pt x="0" y="1048"/>
                  </a:cubicBezTo>
                  <a:cubicBezTo>
                    <a:pt x="0" y="1619"/>
                    <a:pt x="477" y="2096"/>
                    <a:pt x="1060" y="2096"/>
                  </a:cubicBezTo>
                  <a:cubicBezTo>
                    <a:pt x="1632" y="2096"/>
                    <a:pt x="2108" y="1619"/>
                    <a:pt x="2108" y="1048"/>
                  </a:cubicBezTo>
                  <a:cubicBezTo>
                    <a:pt x="2108" y="464"/>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
            <p:cNvSpPr/>
            <p:nvPr/>
          </p:nvSpPr>
          <p:spPr>
            <a:xfrm>
              <a:off x="46473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20" y="2096"/>
                    <a:pt x="2096" y="1619"/>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
            <p:cNvSpPr/>
            <p:nvPr/>
          </p:nvSpPr>
          <p:spPr>
            <a:xfrm>
              <a:off x="47488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
            <p:cNvSpPr/>
            <p:nvPr/>
          </p:nvSpPr>
          <p:spPr>
            <a:xfrm>
              <a:off x="4850300" y="3217500"/>
              <a:ext cx="52400" cy="52400"/>
            </a:xfrm>
            <a:custGeom>
              <a:avLst/>
              <a:gdLst/>
              <a:ahLst/>
              <a:cxnLst/>
              <a:rect l="l" t="t" r="r" b="b"/>
              <a:pathLst>
                <a:path w="2096" h="2096" extrusionOk="0">
                  <a:moveTo>
                    <a:pt x="1048" y="0"/>
                  </a:moveTo>
                  <a:cubicBezTo>
                    <a:pt x="477" y="0"/>
                    <a:pt x="0" y="464"/>
                    <a:pt x="0" y="1048"/>
                  </a:cubicBezTo>
                  <a:cubicBezTo>
                    <a:pt x="0" y="1619"/>
                    <a:pt x="477"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
            <p:cNvSpPr/>
            <p:nvPr/>
          </p:nvSpPr>
          <p:spPr>
            <a:xfrm>
              <a:off x="4951800" y="3217500"/>
              <a:ext cx="52700" cy="52400"/>
            </a:xfrm>
            <a:custGeom>
              <a:avLst/>
              <a:gdLst/>
              <a:ahLst/>
              <a:cxnLst/>
              <a:rect l="l" t="t" r="r" b="b"/>
              <a:pathLst>
                <a:path w="2108" h="2096" extrusionOk="0">
                  <a:moveTo>
                    <a:pt x="1048" y="0"/>
                  </a:moveTo>
                  <a:cubicBezTo>
                    <a:pt x="477" y="0"/>
                    <a:pt x="0" y="464"/>
                    <a:pt x="0" y="1048"/>
                  </a:cubicBezTo>
                  <a:cubicBezTo>
                    <a:pt x="0" y="1619"/>
                    <a:pt x="477" y="2096"/>
                    <a:pt x="1048" y="2096"/>
                  </a:cubicBezTo>
                  <a:cubicBezTo>
                    <a:pt x="1632" y="2096"/>
                    <a:pt x="2108" y="1619"/>
                    <a:pt x="2108" y="1048"/>
                  </a:cubicBezTo>
                  <a:cubicBezTo>
                    <a:pt x="2108"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
            <p:cNvSpPr/>
            <p:nvPr/>
          </p:nvSpPr>
          <p:spPr>
            <a:xfrm>
              <a:off x="50536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20" y="2096"/>
                    <a:pt x="2096" y="1619"/>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
            <p:cNvSpPr/>
            <p:nvPr/>
          </p:nvSpPr>
          <p:spPr>
            <a:xfrm>
              <a:off x="51551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
            <p:cNvSpPr/>
            <p:nvPr/>
          </p:nvSpPr>
          <p:spPr>
            <a:xfrm>
              <a:off x="5256600" y="3217500"/>
              <a:ext cx="52400" cy="52400"/>
            </a:xfrm>
            <a:custGeom>
              <a:avLst/>
              <a:gdLst/>
              <a:ahLst/>
              <a:cxnLst/>
              <a:rect l="l" t="t" r="r" b="b"/>
              <a:pathLst>
                <a:path w="2096" h="2096" extrusionOk="0">
                  <a:moveTo>
                    <a:pt x="1048" y="0"/>
                  </a:moveTo>
                  <a:cubicBezTo>
                    <a:pt x="477" y="0"/>
                    <a:pt x="0" y="464"/>
                    <a:pt x="0" y="1048"/>
                  </a:cubicBezTo>
                  <a:cubicBezTo>
                    <a:pt x="0" y="1619"/>
                    <a:pt x="477"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
            <p:cNvSpPr/>
            <p:nvPr/>
          </p:nvSpPr>
          <p:spPr>
            <a:xfrm>
              <a:off x="53584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20" y="2096"/>
                    <a:pt x="2096" y="1619"/>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
            <p:cNvSpPr/>
            <p:nvPr/>
          </p:nvSpPr>
          <p:spPr>
            <a:xfrm>
              <a:off x="54599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
            <p:cNvSpPr/>
            <p:nvPr/>
          </p:nvSpPr>
          <p:spPr>
            <a:xfrm>
              <a:off x="55614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
            <p:cNvSpPr/>
            <p:nvPr/>
          </p:nvSpPr>
          <p:spPr>
            <a:xfrm>
              <a:off x="5662900" y="3217500"/>
              <a:ext cx="52400" cy="52400"/>
            </a:xfrm>
            <a:custGeom>
              <a:avLst/>
              <a:gdLst/>
              <a:ahLst/>
              <a:cxnLst/>
              <a:rect l="l" t="t" r="r" b="b"/>
              <a:pathLst>
                <a:path w="2096" h="2096" extrusionOk="0">
                  <a:moveTo>
                    <a:pt x="1048" y="0"/>
                  </a:moveTo>
                  <a:cubicBezTo>
                    <a:pt x="477" y="0"/>
                    <a:pt x="0" y="464"/>
                    <a:pt x="0" y="1048"/>
                  </a:cubicBezTo>
                  <a:cubicBezTo>
                    <a:pt x="0" y="1619"/>
                    <a:pt x="477"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
            <p:cNvSpPr/>
            <p:nvPr/>
          </p:nvSpPr>
          <p:spPr>
            <a:xfrm>
              <a:off x="5764400" y="3217500"/>
              <a:ext cx="52700" cy="52400"/>
            </a:xfrm>
            <a:custGeom>
              <a:avLst/>
              <a:gdLst/>
              <a:ahLst/>
              <a:cxnLst/>
              <a:rect l="l" t="t" r="r" b="b"/>
              <a:pathLst>
                <a:path w="2108" h="2096" extrusionOk="0">
                  <a:moveTo>
                    <a:pt x="1060" y="0"/>
                  </a:moveTo>
                  <a:cubicBezTo>
                    <a:pt x="477" y="0"/>
                    <a:pt x="0" y="464"/>
                    <a:pt x="0" y="1048"/>
                  </a:cubicBezTo>
                  <a:cubicBezTo>
                    <a:pt x="0" y="1619"/>
                    <a:pt x="477" y="2096"/>
                    <a:pt x="1060" y="2096"/>
                  </a:cubicBezTo>
                  <a:cubicBezTo>
                    <a:pt x="1632" y="2096"/>
                    <a:pt x="2108" y="1619"/>
                    <a:pt x="2108" y="1048"/>
                  </a:cubicBezTo>
                  <a:cubicBezTo>
                    <a:pt x="2108" y="464"/>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3"/>
            <p:cNvSpPr/>
            <p:nvPr/>
          </p:nvSpPr>
          <p:spPr>
            <a:xfrm>
              <a:off x="58662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
            <p:cNvSpPr/>
            <p:nvPr/>
          </p:nvSpPr>
          <p:spPr>
            <a:xfrm>
              <a:off x="59677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
            <p:cNvSpPr/>
            <p:nvPr/>
          </p:nvSpPr>
          <p:spPr>
            <a:xfrm>
              <a:off x="6069200" y="3217500"/>
              <a:ext cx="52700" cy="52400"/>
            </a:xfrm>
            <a:custGeom>
              <a:avLst/>
              <a:gdLst/>
              <a:ahLst/>
              <a:cxnLst/>
              <a:rect l="l" t="t" r="r" b="b"/>
              <a:pathLst>
                <a:path w="2108" h="2096" extrusionOk="0">
                  <a:moveTo>
                    <a:pt x="1048" y="0"/>
                  </a:moveTo>
                  <a:cubicBezTo>
                    <a:pt x="477" y="0"/>
                    <a:pt x="0" y="464"/>
                    <a:pt x="0" y="1048"/>
                  </a:cubicBezTo>
                  <a:cubicBezTo>
                    <a:pt x="0" y="1619"/>
                    <a:pt x="477" y="2096"/>
                    <a:pt x="1048" y="2096"/>
                  </a:cubicBezTo>
                  <a:cubicBezTo>
                    <a:pt x="1632" y="2096"/>
                    <a:pt x="2108" y="1619"/>
                    <a:pt x="2108" y="1048"/>
                  </a:cubicBezTo>
                  <a:cubicBezTo>
                    <a:pt x="2108"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3"/>
            <p:cNvSpPr/>
            <p:nvPr/>
          </p:nvSpPr>
          <p:spPr>
            <a:xfrm>
              <a:off x="61710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20" y="2096"/>
                    <a:pt x="2096" y="1619"/>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3"/>
            <p:cNvSpPr/>
            <p:nvPr/>
          </p:nvSpPr>
          <p:spPr>
            <a:xfrm>
              <a:off x="62725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3"/>
            <p:cNvSpPr/>
            <p:nvPr/>
          </p:nvSpPr>
          <p:spPr>
            <a:xfrm>
              <a:off x="6374000" y="3217500"/>
              <a:ext cx="52400" cy="52400"/>
            </a:xfrm>
            <a:custGeom>
              <a:avLst/>
              <a:gdLst/>
              <a:ahLst/>
              <a:cxnLst/>
              <a:rect l="l" t="t" r="r" b="b"/>
              <a:pathLst>
                <a:path w="2096" h="2096" extrusionOk="0">
                  <a:moveTo>
                    <a:pt x="1048" y="0"/>
                  </a:moveTo>
                  <a:cubicBezTo>
                    <a:pt x="477" y="0"/>
                    <a:pt x="0" y="464"/>
                    <a:pt x="0" y="1048"/>
                  </a:cubicBezTo>
                  <a:cubicBezTo>
                    <a:pt x="0" y="1619"/>
                    <a:pt x="477"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
            <p:cNvSpPr/>
            <p:nvPr/>
          </p:nvSpPr>
          <p:spPr>
            <a:xfrm>
              <a:off x="6475500" y="3217500"/>
              <a:ext cx="52700" cy="52400"/>
            </a:xfrm>
            <a:custGeom>
              <a:avLst/>
              <a:gdLst/>
              <a:ahLst/>
              <a:cxnLst/>
              <a:rect l="l" t="t" r="r" b="b"/>
              <a:pathLst>
                <a:path w="2108" h="2096" extrusionOk="0">
                  <a:moveTo>
                    <a:pt x="1048" y="0"/>
                  </a:moveTo>
                  <a:cubicBezTo>
                    <a:pt x="477" y="0"/>
                    <a:pt x="0" y="464"/>
                    <a:pt x="0" y="1048"/>
                  </a:cubicBezTo>
                  <a:cubicBezTo>
                    <a:pt x="0" y="1619"/>
                    <a:pt x="477" y="2096"/>
                    <a:pt x="1048" y="2096"/>
                  </a:cubicBezTo>
                  <a:cubicBezTo>
                    <a:pt x="1632" y="2096"/>
                    <a:pt x="2108" y="1619"/>
                    <a:pt x="2108" y="1048"/>
                  </a:cubicBezTo>
                  <a:cubicBezTo>
                    <a:pt x="2108"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3"/>
            <p:cNvSpPr/>
            <p:nvPr/>
          </p:nvSpPr>
          <p:spPr>
            <a:xfrm>
              <a:off x="65773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20" y="2096"/>
                    <a:pt x="2096" y="1619"/>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3"/>
            <p:cNvSpPr/>
            <p:nvPr/>
          </p:nvSpPr>
          <p:spPr>
            <a:xfrm>
              <a:off x="66788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
            <p:cNvSpPr/>
            <p:nvPr/>
          </p:nvSpPr>
          <p:spPr>
            <a:xfrm>
              <a:off x="6780300" y="3217500"/>
              <a:ext cx="52400" cy="52400"/>
            </a:xfrm>
            <a:custGeom>
              <a:avLst/>
              <a:gdLst/>
              <a:ahLst/>
              <a:cxnLst/>
              <a:rect l="l" t="t" r="r" b="b"/>
              <a:pathLst>
                <a:path w="2096" h="2096" extrusionOk="0">
                  <a:moveTo>
                    <a:pt x="1048" y="0"/>
                  </a:moveTo>
                  <a:cubicBezTo>
                    <a:pt x="477" y="0"/>
                    <a:pt x="0" y="464"/>
                    <a:pt x="0" y="1048"/>
                  </a:cubicBezTo>
                  <a:cubicBezTo>
                    <a:pt x="0" y="1619"/>
                    <a:pt x="477"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3"/>
            <p:cNvSpPr/>
            <p:nvPr/>
          </p:nvSpPr>
          <p:spPr>
            <a:xfrm>
              <a:off x="6881800" y="3217500"/>
              <a:ext cx="52700" cy="52400"/>
            </a:xfrm>
            <a:custGeom>
              <a:avLst/>
              <a:gdLst/>
              <a:ahLst/>
              <a:cxnLst/>
              <a:rect l="l" t="t" r="r" b="b"/>
              <a:pathLst>
                <a:path w="2108" h="2096" extrusionOk="0">
                  <a:moveTo>
                    <a:pt x="1060" y="0"/>
                  </a:moveTo>
                  <a:cubicBezTo>
                    <a:pt x="477" y="0"/>
                    <a:pt x="1" y="464"/>
                    <a:pt x="1" y="1048"/>
                  </a:cubicBezTo>
                  <a:cubicBezTo>
                    <a:pt x="1" y="1619"/>
                    <a:pt x="477" y="2096"/>
                    <a:pt x="1060" y="2096"/>
                  </a:cubicBezTo>
                  <a:cubicBezTo>
                    <a:pt x="1632" y="2096"/>
                    <a:pt x="2108" y="1619"/>
                    <a:pt x="2108" y="1048"/>
                  </a:cubicBezTo>
                  <a:cubicBezTo>
                    <a:pt x="2108" y="464"/>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3"/>
            <p:cNvSpPr/>
            <p:nvPr/>
          </p:nvSpPr>
          <p:spPr>
            <a:xfrm>
              <a:off x="69836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20" y="2096"/>
                    <a:pt x="2096" y="1619"/>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
            <p:cNvSpPr/>
            <p:nvPr/>
          </p:nvSpPr>
          <p:spPr>
            <a:xfrm>
              <a:off x="70851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
            <p:cNvSpPr/>
            <p:nvPr/>
          </p:nvSpPr>
          <p:spPr>
            <a:xfrm>
              <a:off x="7186600" y="3217500"/>
              <a:ext cx="52400" cy="52400"/>
            </a:xfrm>
            <a:custGeom>
              <a:avLst/>
              <a:gdLst/>
              <a:ahLst/>
              <a:cxnLst/>
              <a:rect l="l" t="t" r="r" b="b"/>
              <a:pathLst>
                <a:path w="2096" h="2096" extrusionOk="0">
                  <a:moveTo>
                    <a:pt x="1048" y="0"/>
                  </a:moveTo>
                  <a:cubicBezTo>
                    <a:pt x="477" y="0"/>
                    <a:pt x="1" y="464"/>
                    <a:pt x="1" y="1048"/>
                  </a:cubicBezTo>
                  <a:cubicBezTo>
                    <a:pt x="1" y="1619"/>
                    <a:pt x="477"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
            <p:cNvSpPr/>
            <p:nvPr/>
          </p:nvSpPr>
          <p:spPr>
            <a:xfrm>
              <a:off x="72884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20" y="2096"/>
                    <a:pt x="2096" y="1619"/>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
            <p:cNvSpPr/>
            <p:nvPr/>
          </p:nvSpPr>
          <p:spPr>
            <a:xfrm>
              <a:off x="279200" y="337257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7" y="1631"/>
                    <a:pt x="2107" y="1048"/>
                  </a:cubicBezTo>
                  <a:cubicBezTo>
                    <a:pt x="2107"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3"/>
            <p:cNvSpPr/>
            <p:nvPr/>
          </p:nvSpPr>
          <p:spPr>
            <a:xfrm>
              <a:off x="380700" y="3372575"/>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3"/>
            <p:cNvSpPr/>
            <p:nvPr/>
          </p:nvSpPr>
          <p:spPr>
            <a:xfrm>
              <a:off x="4825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
            <p:cNvSpPr/>
            <p:nvPr/>
          </p:nvSpPr>
          <p:spPr>
            <a:xfrm>
              <a:off x="584000" y="337257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
            <p:cNvSpPr/>
            <p:nvPr/>
          </p:nvSpPr>
          <p:spPr>
            <a:xfrm>
              <a:off x="685500" y="337257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
            <p:cNvSpPr/>
            <p:nvPr/>
          </p:nvSpPr>
          <p:spPr>
            <a:xfrm>
              <a:off x="7873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
            <p:cNvSpPr/>
            <p:nvPr/>
          </p:nvSpPr>
          <p:spPr>
            <a:xfrm>
              <a:off x="8888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3"/>
            <p:cNvSpPr/>
            <p:nvPr/>
          </p:nvSpPr>
          <p:spPr>
            <a:xfrm>
              <a:off x="990300" y="337257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3"/>
            <p:cNvSpPr/>
            <p:nvPr/>
          </p:nvSpPr>
          <p:spPr>
            <a:xfrm>
              <a:off x="1091800" y="3372575"/>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
            <p:cNvSpPr/>
            <p:nvPr/>
          </p:nvSpPr>
          <p:spPr>
            <a:xfrm>
              <a:off x="11936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
            <p:cNvSpPr/>
            <p:nvPr/>
          </p:nvSpPr>
          <p:spPr>
            <a:xfrm>
              <a:off x="12951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
            <p:cNvSpPr/>
            <p:nvPr/>
          </p:nvSpPr>
          <p:spPr>
            <a:xfrm>
              <a:off x="1396600" y="337257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
            <p:cNvSpPr/>
            <p:nvPr/>
          </p:nvSpPr>
          <p:spPr>
            <a:xfrm>
              <a:off x="14984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3"/>
            <p:cNvSpPr/>
            <p:nvPr/>
          </p:nvSpPr>
          <p:spPr>
            <a:xfrm>
              <a:off x="15999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3"/>
            <p:cNvSpPr/>
            <p:nvPr/>
          </p:nvSpPr>
          <p:spPr>
            <a:xfrm>
              <a:off x="17014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
            <p:cNvSpPr/>
            <p:nvPr/>
          </p:nvSpPr>
          <p:spPr>
            <a:xfrm>
              <a:off x="1802900" y="337257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
            <p:cNvSpPr/>
            <p:nvPr/>
          </p:nvSpPr>
          <p:spPr>
            <a:xfrm>
              <a:off x="1904400" y="3372575"/>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
            <p:cNvSpPr/>
            <p:nvPr/>
          </p:nvSpPr>
          <p:spPr>
            <a:xfrm>
              <a:off x="20062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
            <p:cNvSpPr/>
            <p:nvPr/>
          </p:nvSpPr>
          <p:spPr>
            <a:xfrm>
              <a:off x="21077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3"/>
            <p:cNvSpPr/>
            <p:nvPr/>
          </p:nvSpPr>
          <p:spPr>
            <a:xfrm>
              <a:off x="2209200" y="337257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3"/>
            <p:cNvSpPr/>
            <p:nvPr/>
          </p:nvSpPr>
          <p:spPr>
            <a:xfrm>
              <a:off x="23110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
            <p:cNvSpPr/>
            <p:nvPr/>
          </p:nvSpPr>
          <p:spPr>
            <a:xfrm>
              <a:off x="24125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
            <p:cNvSpPr/>
            <p:nvPr/>
          </p:nvSpPr>
          <p:spPr>
            <a:xfrm>
              <a:off x="2514000" y="337257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
            <p:cNvSpPr/>
            <p:nvPr/>
          </p:nvSpPr>
          <p:spPr>
            <a:xfrm>
              <a:off x="2615500" y="337257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
            <p:cNvSpPr/>
            <p:nvPr/>
          </p:nvSpPr>
          <p:spPr>
            <a:xfrm>
              <a:off x="27173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
            <p:cNvSpPr/>
            <p:nvPr/>
          </p:nvSpPr>
          <p:spPr>
            <a:xfrm>
              <a:off x="28188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
            <p:cNvSpPr/>
            <p:nvPr/>
          </p:nvSpPr>
          <p:spPr>
            <a:xfrm>
              <a:off x="2920300" y="337257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
            <p:cNvSpPr/>
            <p:nvPr/>
          </p:nvSpPr>
          <p:spPr>
            <a:xfrm>
              <a:off x="3021800" y="337257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
            <p:cNvSpPr/>
            <p:nvPr/>
          </p:nvSpPr>
          <p:spPr>
            <a:xfrm>
              <a:off x="31236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
            <p:cNvSpPr/>
            <p:nvPr/>
          </p:nvSpPr>
          <p:spPr>
            <a:xfrm>
              <a:off x="32251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
            <p:cNvSpPr/>
            <p:nvPr/>
          </p:nvSpPr>
          <p:spPr>
            <a:xfrm>
              <a:off x="3326600" y="337257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
            <p:cNvSpPr/>
            <p:nvPr/>
          </p:nvSpPr>
          <p:spPr>
            <a:xfrm>
              <a:off x="34284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
            <p:cNvSpPr/>
            <p:nvPr/>
          </p:nvSpPr>
          <p:spPr>
            <a:xfrm>
              <a:off x="35299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
            <p:cNvSpPr/>
            <p:nvPr/>
          </p:nvSpPr>
          <p:spPr>
            <a:xfrm>
              <a:off x="36314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
            <p:cNvSpPr/>
            <p:nvPr/>
          </p:nvSpPr>
          <p:spPr>
            <a:xfrm>
              <a:off x="3732900" y="337257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
            <p:cNvSpPr/>
            <p:nvPr/>
          </p:nvSpPr>
          <p:spPr>
            <a:xfrm>
              <a:off x="38347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
            <p:cNvSpPr/>
            <p:nvPr/>
          </p:nvSpPr>
          <p:spPr>
            <a:xfrm>
              <a:off x="39362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
            <p:cNvSpPr/>
            <p:nvPr/>
          </p:nvSpPr>
          <p:spPr>
            <a:xfrm>
              <a:off x="40377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
            <p:cNvSpPr/>
            <p:nvPr/>
          </p:nvSpPr>
          <p:spPr>
            <a:xfrm>
              <a:off x="4139200" y="337257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
            <p:cNvSpPr/>
            <p:nvPr/>
          </p:nvSpPr>
          <p:spPr>
            <a:xfrm>
              <a:off x="4240700" y="3372575"/>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
            <p:cNvSpPr/>
            <p:nvPr/>
          </p:nvSpPr>
          <p:spPr>
            <a:xfrm>
              <a:off x="43425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
            <p:cNvSpPr/>
            <p:nvPr/>
          </p:nvSpPr>
          <p:spPr>
            <a:xfrm>
              <a:off x="4444000" y="337257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
            <p:cNvSpPr/>
            <p:nvPr/>
          </p:nvSpPr>
          <p:spPr>
            <a:xfrm>
              <a:off x="4545500" y="3372575"/>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
            <p:cNvSpPr/>
            <p:nvPr/>
          </p:nvSpPr>
          <p:spPr>
            <a:xfrm>
              <a:off x="46473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
            <p:cNvSpPr/>
            <p:nvPr/>
          </p:nvSpPr>
          <p:spPr>
            <a:xfrm>
              <a:off x="47488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
            <p:cNvSpPr/>
            <p:nvPr/>
          </p:nvSpPr>
          <p:spPr>
            <a:xfrm>
              <a:off x="4850300" y="337257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
            <p:cNvSpPr/>
            <p:nvPr/>
          </p:nvSpPr>
          <p:spPr>
            <a:xfrm>
              <a:off x="4951800" y="337257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
            <p:cNvSpPr/>
            <p:nvPr/>
          </p:nvSpPr>
          <p:spPr>
            <a:xfrm>
              <a:off x="50536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
            <p:cNvSpPr/>
            <p:nvPr/>
          </p:nvSpPr>
          <p:spPr>
            <a:xfrm>
              <a:off x="51551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
            <p:cNvSpPr/>
            <p:nvPr/>
          </p:nvSpPr>
          <p:spPr>
            <a:xfrm>
              <a:off x="5256600" y="337257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
            <p:cNvSpPr/>
            <p:nvPr/>
          </p:nvSpPr>
          <p:spPr>
            <a:xfrm>
              <a:off x="53584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
            <p:cNvSpPr/>
            <p:nvPr/>
          </p:nvSpPr>
          <p:spPr>
            <a:xfrm>
              <a:off x="54599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
            <p:cNvSpPr/>
            <p:nvPr/>
          </p:nvSpPr>
          <p:spPr>
            <a:xfrm>
              <a:off x="55614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
            <p:cNvSpPr/>
            <p:nvPr/>
          </p:nvSpPr>
          <p:spPr>
            <a:xfrm>
              <a:off x="5662900" y="337257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
            <p:cNvSpPr/>
            <p:nvPr/>
          </p:nvSpPr>
          <p:spPr>
            <a:xfrm>
              <a:off x="5764400" y="3372575"/>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
            <p:cNvSpPr/>
            <p:nvPr/>
          </p:nvSpPr>
          <p:spPr>
            <a:xfrm>
              <a:off x="58662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
            <p:cNvSpPr/>
            <p:nvPr/>
          </p:nvSpPr>
          <p:spPr>
            <a:xfrm>
              <a:off x="59677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
            <p:cNvSpPr/>
            <p:nvPr/>
          </p:nvSpPr>
          <p:spPr>
            <a:xfrm>
              <a:off x="6069200" y="337257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
            <p:cNvSpPr/>
            <p:nvPr/>
          </p:nvSpPr>
          <p:spPr>
            <a:xfrm>
              <a:off x="61710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
            <p:cNvSpPr/>
            <p:nvPr/>
          </p:nvSpPr>
          <p:spPr>
            <a:xfrm>
              <a:off x="62725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
            <p:cNvSpPr/>
            <p:nvPr/>
          </p:nvSpPr>
          <p:spPr>
            <a:xfrm>
              <a:off x="6374000" y="337257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
            <p:cNvSpPr/>
            <p:nvPr/>
          </p:nvSpPr>
          <p:spPr>
            <a:xfrm>
              <a:off x="6475500" y="337257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
            <p:cNvSpPr/>
            <p:nvPr/>
          </p:nvSpPr>
          <p:spPr>
            <a:xfrm>
              <a:off x="65773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
            <p:cNvSpPr/>
            <p:nvPr/>
          </p:nvSpPr>
          <p:spPr>
            <a:xfrm>
              <a:off x="66788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
            <p:cNvSpPr/>
            <p:nvPr/>
          </p:nvSpPr>
          <p:spPr>
            <a:xfrm>
              <a:off x="6780300" y="337257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
            <p:cNvSpPr/>
            <p:nvPr/>
          </p:nvSpPr>
          <p:spPr>
            <a:xfrm>
              <a:off x="6881800" y="3372575"/>
              <a:ext cx="52700" cy="52400"/>
            </a:xfrm>
            <a:custGeom>
              <a:avLst/>
              <a:gdLst/>
              <a:ahLst/>
              <a:cxnLst/>
              <a:rect l="l" t="t" r="r" b="b"/>
              <a:pathLst>
                <a:path w="2108" h="2096" extrusionOk="0">
                  <a:moveTo>
                    <a:pt x="1060" y="0"/>
                  </a:moveTo>
                  <a:cubicBezTo>
                    <a:pt x="477" y="0"/>
                    <a:pt x="1" y="465"/>
                    <a:pt x="1" y="1048"/>
                  </a:cubicBezTo>
                  <a:cubicBezTo>
                    <a:pt x="1"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
            <p:cNvSpPr/>
            <p:nvPr/>
          </p:nvSpPr>
          <p:spPr>
            <a:xfrm>
              <a:off x="69836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
            <p:cNvSpPr/>
            <p:nvPr/>
          </p:nvSpPr>
          <p:spPr>
            <a:xfrm>
              <a:off x="70851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
            <p:cNvSpPr/>
            <p:nvPr/>
          </p:nvSpPr>
          <p:spPr>
            <a:xfrm>
              <a:off x="7186600" y="3372575"/>
              <a:ext cx="52400" cy="52400"/>
            </a:xfrm>
            <a:custGeom>
              <a:avLst/>
              <a:gdLst/>
              <a:ahLst/>
              <a:cxnLst/>
              <a:rect l="l" t="t" r="r" b="b"/>
              <a:pathLst>
                <a:path w="2096" h="2096" extrusionOk="0">
                  <a:moveTo>
                    <a:pt x="1048" y="0"/>
                  </a:moveTo>
                  <a:cubicBezTo>
                    <a:pt x="477" y="0"/>
                    <a:pt x="1" y="465"/>
                    <a:pt x="1" y="1048"/>
                  </a:cubicBezTo>
                  <a:cubicBezTo>
                    <a:pt x="1"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
            <p:cNvSpPr/>
            <p:nvPr/>
          </p:nvSpPr>
          <p:spPr>
            <a:xfrm>
              <a:off x="72884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
            <p:cNvSpPr/>
            <p:nvPr/>
          </p:nvSpPr>
          <p:spPr>
            <a:xfrm>
              <a:off x="279200" y="3527650"/>
              <a:ext cx="52700" cy="52400"/>
            </a:xfrm>
            <a:custGeom>
              <a:avLst/>
              <a:gdLst/>
              <a:ahLst/>
              <a:cxnLst/>
              <a:rect l="l" t="t" r="r" b="b"/>
              <a:pathLst>
                <a:path w="2108" h="2096" extrusionOk="0">
                  <a:moveTo>
                    <a:pt x="1048" y="0"/>
                  </a:moveTo>
                  <a:cubicBezTo>
                    <a:pt x="476" y="0"/>
                    <a:pt x="0" y="465"/>
                    <a:pt x="0" y="1048"/>
                  </a:cubicBezTo>
                  <a:cubicBezTo>
                    <a:pt x="0" y="1632"/>
                    <a:pt x="476" y="2096"/>
                    <a:pt x="1048" y="2096"/>
                  </a:cubicBezTo>
                  <a:cubicBezTo>
                    <a:pt x="1631" y="2096"/>
                    <a:pt x="2107" y="1632"/>
                    <a:pt x="2107" y="1048"/>
                  </a:cubicBezTo>
                  <a:cubicBezTo>
                    <a:pt x="2107"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
            <p:cNvSpPr/>
            <p:nvPr/>
          </p:nvSpPr>
          <p:spPr>
            <a:xfrm>
              <a:off x="380700" y="3527650"/>
              <a:ext cx="52700" cy="52400"/>
            </a:xfrm>
            <a:custGeom>
              <a:avLst/>
              <a:gdLst/>
              <a:ahLst/>
              <a:cxnLst/>
              <a:rect l="l" t="t" r="r" b="b"/>
              <a:pathLst>
                <a:path w="2108" h="2096" extrusionOk="0">
                  <a:moveTo>
                    <a:pt x="1060" y="0"/>
                  </a:moveTo>
                  <a:cubicBezTo>
                    <a:pt x="476" y="0"/>
                    <a:pt x="0" y="465"/>
                    <a:pt x="0" y="1048"/>
                  </a:cubicBezTo>
                  <a:cubicBezTo>
                    <a:pt x="0" y="1632"/>
                    <a:pt x="476" y="2096"/>
                    <a:pt x="1060" y="2096"/>
                  </a:cubicBezTo>
                  <a:cubicBezTo>
                    <a:pt x="1631" y="2096"/>
                    <a:pt x="2108" y="1632"/>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
            <p:cNvSpPr/>
            <p:nvPr/>
          </p:nvSpPr>
          <p:spPr>
            <a:xfrm>
              <a:off x="4825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
            <p:cNvSpPr/>
            <p:nvPr/>
          </p:nvSpPr>
          <p:spPr>
            <a:xfrm>
              <a:off x="584000" y="3527650"/>
              <a:ext cx="52400" cy="52400"/>
            </a:xfrm>
            <a:custGeom>
              <a:avLst/>
              <a:gdLst/>
              <a:ahLst/>
              <a:cxnLst/>
              <a:rect l="l" t="t" r="r" b="b"/>
              <a:pathLst>
                <a:path w="2096" h="2096" extrusionOk="0">
                  <a:moveTo>
                    <a:pt x="1048" y="0"/>
                  </a:moveTo>
                  <a:cubicBezTo>
                    <a:pt x="476" y="0"/>
                    <a:pt x="0" y="465"/>
                    <a:pt x="0" y="1048"/>
                  </a:cubicBezTo>
                  <a:cubicBezTo>
                    <a:pt x="0" y="1632"/>
                    <a:pt x="476"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
            <p:cNvSpPr/>
            <p:nvPr/>
          </p:nvSpPr>
          <p:spPr>
            <a:xfrm>
              <a:off x="685500" y="3527650"/>
              <a:ext cx="52700" cy="52400"/>
            </a:xfrm>
            <a:custGeom>
              <a:avLst/>
              <a:gdLst/>
              <a:ahLst/>
              <a:cxnLst/>
              <a:rect l="l" t="t" r="r" b="b"/>
              <a:pathLst>
                <a:path w="2108" h="2096" extrusionOk="0">
                  <a:moveTo>
                    <a:pt x="1048" y="0"/>
                  </a:moveTo>
                  <a:cubicBezTo>
                    <a:pt x="476" y="0"/>
                    <a:pt x="0" y="465"/>
                    <a:pt x="0" y="1048"/>
                  </a:cubicBezTo>
                  <a:cubicBezTo>
                    <a:pt x="0" y="1632"/>
                    <a:pt x="476" y="2096"/>
                    <a:pt x="1048" y="2096"/>
                  </a:cubicBezTo>
                  <a:cubicBezTo>
                    <a:pt x="1631" y="2096"/>
                    <a:pt x="2108" y="1632"/>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
            <p:cNvSpPr/>
            <p:nvPr/>
          </p:nvSpPr>
          <p:spPr>
            <a:xfrm>
              <a:off x="7873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19" y="2096"/>
                    <a:pt x="2096" y="1632"/>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
            <p:cNvSpPr/>
            <p:nvPr/>
          </p:nvSpPr>
          <p:spPr>
            <a:xfrm>
              <a:off x="8888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
            <p:cNvSpPr/>
            <p:nvPr/>
          </p:nvSpPr>
          <p:spPr>
            <a:xfrm>
              <a:off x="990300" y="3527650"/>
              <a:ext cx="52400" cy="52400"/>
            </a:xfrm>
            <a:custGeom>
              <a:avLst/>
              <a:gdLst/>
              <a:ahLst/>
              <a:cxnLst/>
              <a:rect l="l" t="t" r="r" b="b"/>
              <a:pathLst>
                <a:path w="2096" h="2096" extrusionOk="0">
                  <a:moveTo>
                    <a:pt x="1048" y="0"/>
                  </a:moveTo>
                  <a:cubicBezTo>
                    <a:pt x="476" y="0"/>
                    <a:pt x="0" y="465"/>
                    <a:pt x="0" y="1048"/>
                  </a:cubicBezTo>
                  <a:cubicBezTo>
                    <a:pt x="0" y="1632"/>
                    <a:pt x="476"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
            <p:cNvSpPr/>
            <p:nvPr/>
          </p:nvSpPr>
          <p:spPr>
            <a:xfrm>
              <a:off x="1091800" y="3527650"/>
              <a:ext cx="52700" cy="52400"/>
            </a:xfrm>
            <a:custGeom>
              <a:avLst/>
              <a:gdLst/>
              <a:ahLst/>
              <a:cxnLst/>
              <a:rect l="l" t="t" r="r" b="b"/>
              <a:pathLst>
                <a:path w="2108" h="2096" extrusionOk="0">
                  <a:moveTo>
                    <a:pt x="1060" y="0"/>
                  </a:moveTo>
                  <a:cubicBezTo>
                    <a:pt x="476" y="0"/>
                    <a:pt x="0" y="465"/>
                    <a:pt x="0" y="1048"/>
                  </a:cubicBezTo>
                  <a:cubicBezTo>
                    <a:pt x="0" y="1632"/>
                    <a:pt x="476" y="2096"/>
                    <a:pt x="1060" y="2096"/>
                  </a:cubicBezTo>
                  <a:cubicBezTo>
                    <a:pt x="1631" y="2096"/>
                    <a:pt x="2108" y="1632"/>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
            <p:cNvSpPr/>
            <p:nvPr/>
          </p:nvSpPr>
          <p:spPr>
            <a:xfrm>
              <a:off x="11936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19" y="2096"/>
                    <a:pt x="2096" y="1632"/>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
            <p:cNvSpPr/>
            <p:nvPr/>
          </p:nvSpPr>
          <p:spPr>
            <a:xfrm>
              <a:off x="12951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
            <p:cNvSpPr/>
            <p:nvPr/>
          </p:nvSpPr>
          <p:spPr>
            <a:xfrm>
              <a:off x="1396600" y="3527650"/>
              <a:ext cx="52400" cy="52400"/>
            </a:xfrm>
            <a:custGeom>
              <a:avLst/>
              <a:gdLst/>
              <a:ahLst/>
              <a:cxnLst/>
              <a:rect l="l" t="t" r="r" b="b"/>
              <a:pathLst>
                <a:path w="2096" h="2096" extrusionOk="0">
                  <a:moveTo>
                    <a:pt x="1048" y="0"/>
                  </a:moveTo>
                  <a:cubicBezTo>
                    <a:pt x="476" y="0"/>
                    <a:pt x="0" y="465"/>
                    <a:pt x="0" y="1048"/>
                  </a:cubicBezTo>
                  <a:cubicBezTo>
                    <a:pt x="0" y="1632"/>
                    <a:pt x="476"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
            <p:cNvSpPr/>
            <p:nvPr/>
          </p:nvSpPr>
          <p:spPr>
            <a:xfrm>
              <a:off x="14984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19" y="2096"/>
                    <a:pt x="2096" y="1632"/>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
            <p:cNvSpPr/>
            <p:nvPr/>
          </p:nvSpPr>
          <p:spPr>
            <a:xfrm>
              <a:off x="15999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
            <p:cNvSpPr/>
            <p:nvPr/>
          </p:nvSpPr>
          <p:spPr>
            <a:xfrm>
              <a:off x="17014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
            <p:cNvSpPr/>
            <p:nvPr/>
          </p:nvSpPr>
          <p:spPr>
            <a:xfrm>
              <a:off x="1802900" y="3527650"/>
              <a:ext cx="52700" cy="52400"/>
            </a:xfrm>
            <a:custGeom>
              <a:avLst/>
              <a:gdLst/>
              <a:ahLst/>
              <a:cxnLst/>
              <a:rect l="l" t="t" r="r" b="b"/>
              <a:pathLst>
                <a:path w="2108" h="2096" extrusionOk="0">
                  <a:moveTo>
                    <a:pt x="1048" y="0"/>
                  </a:moveTo>
                  <a:cubicBezTo>
                    <a:pt x="476" y="0"/>
                    <a:pt x="0" y="465"/>
                    <a:pt x="0" y="1048"/>
                  </a:cubicBezTo>
                  <a:cubicBezTo>
                    <a:pt x="0" y="1632"/>
                    <a:pt x="476" y="2096"/>
                    <a:pt x="1048" y="2096"/>
                  </a:cubicBezTo>
                  <a:cubicBezTo>
                    <a:pt x="1631" y="2096"/>
                    <a:pt x="2108" y="1632"/>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
            <p:cNvSpPr/>
            <p:nvPr/>
          </p:nvSpPr>
          <p:spPr>
            <a:xfrm>
              <a:off x="1904400" y="3527650"/>
              <a:ext cx="52700" cy="52400"/>
            </a:xfrm>
            <a:custGeom>
              <a:avLst/>
              <a:gdLst/>
              <a:ahLst/>
              <a:cxnLst/>
              <a:rect l="l" t="t" r="r" b="b"/>
              <a:pathLst>
                <a:path w="2108" h="2096" extrusionOk="0">
                  <a:moveTo>
                    <a:pt x="1060" y="0"/>
                  </a:moveTo>
                  <a:cubicBezTo>
                    <a:pt x="476" y="0"/>
                    <a:pt x="0" y="465"/>
                    <a:pt x="0" y="1048"/>
                  </a:cubicBezTo>
                  <a:cubicBezTo>
                    <a:pt x="0" y="1632"/>
                    <a:pt x="476" y="2096"/>
                    <a:pt x="1060" y="2096"/>
                  </a:cubicBezTo>
                  <a:cubicBezTo>
                    <a:pt x="1631" y="2096"/>
                    <a:pt x="2108" y="1632"/>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
            <p:cNvSpPr/>
            <p:nvPr/>
          </p:nvSpPr>
          <p:spPr>
            <a:xfrm>
              <a:off x="20062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
            <p:cNvSpPr/>
            <p:nvPr/>
          </p:nvSpPr>
          <p:spPr>
            <a:xfrm>
              <a:off x="21077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
            <p:cNvSpPr/>
            <p:nvPr/>
          </p:nvSpPr>
          <p:spPr>
            <a:xfrm>
              <a:off x="2209200" y="3527650"/>
              <a:ext cx="52700" cy="52400"/>
            </a:xfrm>
            <a:custGeom>
              <a:avLst/>
              <a:gdLst/>
              <a:ahLst/>
              <a:cxnLst/>
              <a:rect l="l" t="t" r="r" b="b"/>
              <a:pathLst>
                <a:path w="2108" h="2096" extrusionOk="0">
                  <a:moveTo>
                    <a:pt x="1048" y="0"/>
                  </a:moveTo>
                  <a:cubicBezTo>
                    <a:pt x="476" y="0"/>
                    <a:pt x="0" y="465"/>
                    <a:pt x="0" y="1048"/>
                  </a:cubicBezTo>
                  <a:cubicBezTo>
                    <a:pt x="0" y="1632"/>
                    <a:pt x="476" y="2096"/>
                    <a:pt x="1048" y="2096"/>
                  </a:cubicBezTo>
                  <a:cubicBezTo>
                    <a:pt x="1631" y="2096"/>
                    <a:pt x="2108" y="1632"/>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
            <p:cNvSpPr/>
            <p:nvPr/>
          </p:nvSpPr>
          <p:spPr>
            <a:xfrm>
              <a:off x="23110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19" y="2096"/>
                    <a:pt x="2096" y="1632"/>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
            <p:cNvSpPr/>
            <p:nvPr/>
          </p:nvSpPr>
          <p:spPr>
            <a:xfrm>
              <a:off x="24125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
            <p:cNvSpPr/>
            <p:nvPr/>
          </p:nvSpPr>
          <p:spPr>
            <a:xfrm>
              <a:off x="2514000" y="3527650"/>
              <a:ext cx="52400" cy="52400"/>
            </a:xfrm>
            <a:custGeom>
              <a:avLst/>
              <a:gdLst/>
              <a:ahLst/>
              <a:cxnLst/>
              <a:rect l="l" t="t" r="r" b="b"/>
              <a:pathLst>
                <a:path w="2096" h="2096" extrusionOk="0">
                  <a:moveTo>
                    <a:pt x="1048" y="0"/>
                  </a:moveTo>
                  <a:cubicBezTo>
                    <a:pt x="476" y="0"/>
                    <a:pt x="0" y="465"/>
                    <a:pt x="0" y="1048"/>
                  </a:cubicBezTo>
                  <a:cubicBezTo>
                    <a:pt x="0" y="1632"/>
                    <a:pt x="476"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
            <p:cNvSpPr/>
            <p:nvPr/>
          </p:nvSpPr>
          <p:spPr>
            <a:xfrm>
              <a:off x="2615500" y="3527650"/>
              <a:ext cx="52700" cy="52400"/>
            </a:xfrm>
            <a:custGeom>
              <a:avLst/>
              <a:gdLst/>
              <a:ahLst/>
              <a:cxnLst/>
              <a:rect l="l" t="t" r="r" b="b"/>
              <a:pathLst>
                <a:path w="2108" h="2096" extrusionOk="0">
                  <a:moveTo>
                    <a:pt x="1048" y="0"/>
                  </a:moveTo>
                  <a:cubicBezTo>
                    <a:pt x="476" y="0"/>
                    <a:pt x="0" y="465"/>
                    <a:pt x="0" y="1048"/>
                  </a:cubicBezTo>
                  <a:cubicBezTo>
                    <a:pt x="0" y="1632"/>
                    <a:pt x="476" y="2096"/>
                    <a:pt x="1048" y="2096"/>
                  </a:cubicBezTo>
                  <a:cubicBezTo>
                    <a:pt x="1631" y="2096"/>
                    <a:pt x="2108" y="1632"/>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
            <p:cNvSpPr/>
            <p:nvPr/>
          </p:nvSpPr>
          <p:spPr>
            <a:xfrm>
              <a:off x="27173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19" y="2096"/>
                    <a:pt x="2096" y="1632"/>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
            <p:cNvSpPr/>
            <p:nvPr/>
          </p:nvSpPr>
          <p:spPr>
            <a:xfrm>
              <a:off x="28188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
            <p:cNvSpPr/>
            <p:nvPr/>
          </p:nvSpPr>
          <p:spPr>
            <a:xfrm>
              <a:off x="2920300" y="3527650"/>
              <a:ext cx="52400" cy="52400"/>
            </a:xfrm>
            <a:custGeom>
              <a:avLst/>
              <a:gdLst/>
              <a:ahLst/>
              <a:cxnLst/>
              <a:rect l="l" t="t" r="r" b="b"/>
              <a:pathLst>
                <a:path w="2096" h="2096" extrusionOk="0">
                  <a:moveTo>
                    <a:pt x="1048" y="0"/>
                  </a:moveTo>
                  <a:cubicBezTo>
                    <a:pt x="476" y="0"/>
                    <a:pt x="0" y="465"/>
                    <a:pt x="0" y="1048"/>
                  </a:cubicBezTo>
                  <a:cubicBezTo>
                    <a:pt x="0" y="1632"/>
                    <a:pt x="476"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
            <p:cNvSpPr/>
            <p:nvPr/>
          </p:nvSpPr>
          <p:spPr>
            <a:xfrm>
              <a:off x="3021800" y="3527650"/>
              <a:ext cx="52700" cy="52400"/>
            </a:xfrm>
            <a:custGeom>
              <a:avLst/>
              <a:gdLst/>
              <a:ahLst/>
              <a:cxnLst/>
              <a:rect l="l" t="t" r="r" b="b"/>
              <a:pathLst>
                <a:path w="2108" h="2096" extrusionOk="0">
                  <a:moveTo>
                    <a:pt x="1048" y="0"/>
                  </a:moveTo>
                  <a:cubicBezTo>
                    <a:pt x="477" y="0"/>
                    <a:pt x="0" y="465"/>
                    <a:pt x="0" y="1048"/>
                  </a:cubicBezTo>
                  <a:cubicBezTo>
                    <a:pt x="0" y="1632"/>
                    <a:pt x="477" y="2096"/>
                    <a:pt x="1048" y="2096"/>
                  </a:cubicBezTo>
                  <a:cubicBezTo>
                    <a:pt x="1631" y="2096"/>
                    <a:pt x="2108" y="1632"/>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
            <p:cNvSpPr/>
            <p:nvPr/>
          </p:nvSpPr>
          <p:spPr>
            <a:xfrm>
              <a:off x="31236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19" y="2096"/>
                    <a:pt x="2096" y="1632"/>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
            <p:cNvSpPr/>
            <p:nvPr/>
          </p:nvSpPr>
          <p:spPr>
            <a:xfrm>
              <a:off x="32251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
            <p:cNvSpPr/>
            <p:nvPr/>
          </p:nvSpPr>
          <p:spPr>
            <a:xfrm>
              <a:off x="3326600" y="3527650"/>
              <a:ext cx="52700" cy="52400"/>
            </a:xfrm>
            <a:custGeom>
              <a:avLst/>
              <a:gdLst/>
              <a:ahLst/>
              <a:cxnLst/>
              <a:rect l="l" t="t" r="r" b="b"/>
              <a:pathLst>
                <a:path w="2108" h="2096" extrusionOk="0">
                  <a:moveTo>
                    <a:pt x="1048" y="0"/>
                  </a:moveTo>
                  <a:cubicBezTo>
                    <a:pt x="477" y="0"/>
                    <a:pt x="0" y="465"/>
                    <a:pt x="0" y="1048"/>
                  </a:cubicBezTo>
                  <a:cubicBezTo>
                    <a:pt x="0" y="1632"/>
                    <a:pt x="477" y="2096"/>
                    <a:pt x="1048" y="2096"/>
                  </a:cubicBezTo>
                  <a:cubicBezTo>
                    <a:pt x="1631" y="2096"/>
                    <a:pt x="2108" y="1632"/>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
            <p:cNvSpPr/>
            <p:nvPr/>
          </p:nvSpPr>
          <p:spPr>
            <a:xfrm>
              <a:off x="34284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19" y="2096"/>
                    <a:pt x="2096" y="1632"/>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
            <p:cNvSpPr/>
            <p:nvPr/>
          </p:nvSpPr>
          <p:spPr>
            <a:xfrm>
              <a:off x="35299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
            <p:cNvSpPr/>
            <p:nvPr/>
          </p:nvSpPr>
          <p:spPr>
            <a:xfrm>
              <a:off x="36314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
            <p:cNvSpPr/>
            <p:nvPr/>
          </p:nvSpPr>
          <p:spPr>
            <a:xfrm>
              <a:off x="3732900" y="3527650"/>
              <a:ext cx="52400" cy="52400"/>
            </a:xfrm>
            <a:custGeom>
              <a:avLst/>
              <a:gdLst/>
              <a:ahLst/>
              <a:cxnLst/>
              <a:rect l="l" t="t" r="r" b="b"/>
              <a:pathLst>
                <a:path w="2096" h="2096" extrusionOk="0">
                  <a:moveTo>
                    <a:pt x="1048" y="0"/>
                  </a:moveTo>
                  <a:cubicBezTo>
                    <a:pt x="477" y="0"/>
                    <a:pt x="0" y="465"/>
                    <a:pt x="0" y="1048"/>
                  </a:cubicBezTo>
                  <a:cubicBezTo>
                    <a:pt x="0" y="1632"/>
                    <a:pt x="477"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
            <p:cNvSpPr/>
            <p:nvPr/>
          </p:nvSpPr>
          <p:spPr>
            <a:xfrm>
              <a:off x="38347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19" y="2096"/>
                    <a:pt x="2096" y="1632"/>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
            <p:cNvSpPr/>
            <p:nvPr/>
          </p:nvSpPr>
          <p:spPr>
            <a:xfrm>
              <a:off x="39362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
            <p:cNvSpPr/>
            <p:nvPr/>
          </p:nvSpPr>
          <p:spPr>
            <a:xfrm>
              <a:off x="40377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
            <p:cNvSpPr/>
            <p:nvPr/>
          </p:nvSpPr>
          <p:spPr>
            <a:xfrm>
              <a:off x="4139200" y="3527650"/>
              <a:ext cx="52700" cy="52400"/>
            </a:xfrm>
            <a:custGeom>
              <a:avLst/>
              <a:gdLst/>
              <a:ahLst/>
              <a:cxnLst/>
              <a:rect l="l" t="t" r="r" b="b"/>
              <a:pathLst>
                <a:path w="2108" h="2096" extrusionOk="0">
                  <a:moveTo>
                    <a:pt x="1048" y="0"/>
                  </a:moveTo>
                  <a:cubicBezTo>
                    <a:pt x="477" y="0"/>
                    <a:pt x="0" y="465"/>
                    <a:pt x="0" y="1048"/>
                  </a:cubicBezTo>
                  <a:cubicBezTo>
                    <a:pt x="0" y="1632"/>
                    <a:pt x="477" y="2096"/>
                    <a:pt x="1048" y="2096"/>
                  </a:cubicBezTo>
                  <a:cubicBezTo>
                    <a:pt x="1631" y="2096"/>
                    <a:pt x="2108" y="1632"/>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
            <p:cNvSpPr/>
            <p:nvPr/>
          </p:nvSpPr>
          <p:spPr>
            <a:xfrm>
              <a:off x="4240700" y="3527650"/>
              <a:ext cx="52700" cy="52400"/>
            </a:xfrm>
            <a:custGeom>
              <a:avLst/>
              <a:gdLst/>
              <a:ahLst/>
              <a:cxnLst/>
              <a:rect l="l" t="t" r="r" b="b"/>
              <a:pathLst>
                <a:path w="2108" h="2096" extrusionOk="0">
                  <a:moveTo>
                    <a:pt x="1060" y="0"/>
                  </a:moveTo>
                  <a:cubicBezTo>
                    <a:pt x="477" y="0"/>
                    <a:pt x="0" y="465"/>
                    <a:pt x="0" y="1048"/>
                  </a:cubicBezTo>
                  <a:cubicBezTo>
                    <a:pt x="0" y="1632"/>
                    <a:pt x="477" y="2096"/>
                    <a:pt x="1060" y="2096"/>
                  </a:cubicBezTo>
                  <a:cubicBezTo>
                    <a:pt x="1632" y="2096"/>
                    <a:pt x="2108" y="1632"/>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
            <p:cNvSpPr/>
            <p:nvPr/>
          </p:nvSpPr>
          <p:spPr>
            <a:xfrm>
              <a:off x="43425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
            <p:cNvSpPr/>
            <p:nvPr/>
          </p:nvSpPr>
          <p:spPr>
            <a:xfrm>
              <a:off x="4444000" y="3527650"/>
              <a:ext cx="52400" cy="52400"/>
            </a:xfrm>
            <a:custGeom>
              <a:avLst/>
              <a:gdLst/>
              <a:ahLst/>
              <a:cxnLst/>
              <a:rect l="l" t="t" r="r" b="b"/>
              <a:pathLst>
                <a:path w="2096" h="2096" extrusionOk="0">
                  <a:moveTo>
                    <a:pt x="1048" y="0"/>
                  </a:moveTo>
                  <a:cubicBezTo>
                    <a:pt x="477" y="0"/>
                    <a:pt x="0" y="465"/>
                    <a:pt x="0" y="1048"/>
                  </a:cubicBezTo>
                  <a:cubicBezTo>
                    <a:pt x="0" y="1632"/>
                    <a:pt x="477"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
            <p:cNvSpPr/>
            <p:nvPr/>
          </p:nvSpPr>
          <p:spPr>
            <a:xfrm>
              <a:off x="4545500" y="3527650"/>
              <a:ext cx="52700" cy="52400"/>
            </a:xfrm>
            <a:custGeom>
              <a:avLst/>
              <a:gdLst/>
              <a:ahLst/>
              <a:cxnLst/>
              <a:rect l="l" t="t" r="r" b="b"/>
              <a:pathLst>
                <a:path w="2108" h="2096" extrusionOk="0">
                  <a:moveTo>
                    <a:pt x="1060" y="0"/>
                  </a:moveTo>
                  <a:cubicBezTo>
                    <a:pt x="477" y="0"/>
                    <a:pt x="0" y="465"/>
                    <a:pt x="0" y="1048"/>
                  </a:cubicBezTo>
                  <a:cubicBezTo>
                    <a:pt x="0" y="1632"/>
                    <a:pt x="477" y="2096"/>
                    <a:pt x="1060" y="2096"/>
                  </a:cubicBezTo>
                  <a:cubicBezTo>
                    <a:pt x="1632" y="2096"/>
                    <a:pt x="2108" y="1632"/>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
            <p:cNvSpPr/>
            <p:nvPr/>
          </p:nvSpPr>
          <p:spPr>
            <a:xfrm>
              <a:off x="46473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20" y="2096"/>
                    <a:pt x="2096" y="1632"/>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
            <p:cNvSpPr/>
            <p:nvPr/>
          </p:nvSpPr>
          <p:spPr>
            <a:xfrm>
              <a:off x="47488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
            <p:cNvSpPr/>
            <p:nvPr/>
          </p:nvSpPr>
          <p:spPr>
            <a:xfrm>
              <a:off x="4850300" y="3527650"/>
              <a:ext cx="52400" cy="52400"/>
            </a:xfrm>
            <a:custGeom>
              <a:avLst/>
              <a:gdLst/>
              <a:ahLst/>
              <a:cxnLst/>
              <a:rect l="l" t="t" r="r" b="b"/>
              <a:pathLst>
                <a:path w="2096" h="2096" extrusionOk="0">
                  <a:moveTo>
                    <a:pt x="1048" y="0"/>
                  </a:moveTo>
                  <a:cubicBezTo>
                    <a:pt x="477" y="0"/>
                    <a:pt x="0" y="465"/>
                    <a:pt x="0" y="1048"/>
                  </a:cubicBezTo>
                  <a:cubicBezTo>
                    <a:pt x="0" y="1632"/>
                    <a:pt x="477"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
            <p:cNvSpPr/>
            <p:nvPr/>
          </p:nvSpPr>
          <p:spPr>
            <a:xfrm>
              <a:off x="4951800" y="3527650"/>
              <a:ext cx="52700" cy="52400"/>
            </a:xfrm>
            <a:custGeom>
              <a:avLst/>
              <a:gdLst/>
              <a:ahLst/>
              <a:cxnLst/>
              <a:rect l="l" t="t" r="r" b="b"/>
              <a:pathLst>
                <a:path w="2108" h="2096" extrusionOk="0">
                  <a:moveTo>
                    <a:pt x="1048" y="0"/>
                  </a:moveTo>
                  <a:cubicBezTo>
                    <a:pt x="477" y="0"/>
                    <a:pt x="0" y="465"/>
                    <a:pt x="0" y="1048"/>
                  </a:cubicBezTo>
                  <a:cubicBezTo>
                    <a:pt x="0" y="1632"/>
                    <a:pt x="477" y="2096"/>
                    <a:pt x="1048" y="2096"/>
                  </a:cubicBezTo>
                  <a:cubicBezTo>
                    <a:pt x="1632" y="2096"/>
                    <a:pt x="2108" y="1632"/>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
            <p:cNvSpPr/>
            <p:nvPr/>
          </p:nvSpPr>
          <p:spPr>
            <a:xfrm>
              <a:off x="50536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20" y="2096"/>
                    <a:pt x="2096" y="1632"/>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
            <p:cNvSpPr/>
            <p:nvPr/>
          </p:nvSpPr>
          <p:spPr>
            <a:xfrm>
              <a:off x="51551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
            <p:cNvSpPr/>
            <p:nvPr/>
          </p:nvSpPr>
          <p:spPr>
            <a:xfrm>
              <a:off x="5256600" y="3527650"/>
              <a:ext cx="52400" cy="52400"/>
            </a:xfrm>
            <a:custGeom>
              <a:avLst/>
              <a:gdLst/>
              <a:ahLst/>
              <a:cxnLst/>
              <a:rect l="l" t="t" r="r" b="b"/>
              <a:pathLst>
                <a:path w="2096" h="2096" extrusionOk="0">
                  <a:moveTo>
                    <a:pt x="1048" y="0"/>
                  </a:moveTo>
                  <a:cubicBezTo>
                    <a:pt x="477" y="0"/>
                    <a:pt x="0" y="465"/>
                    <a:pt x="0" y="1048"/>
                  </a:cubicBezTo>
                  <a:cubicBezTo>
                    <a:pt x="0" y="1632"/>
                    <a:pt x="477"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
            <p:cNvSpPr/>
            <p:nvPr/>
          </p:nvSpPr>
          <p:spPr>
            <a:xfrm>
              <a:off x="53584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20" y="2096"/>
                    <a:pt x="2096" y="1632"/>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
            <p:cNvSpPr/>
            <p:nvPr/>
          </p:nvSpPr>
          <p:spPr>
            <a:xfrm>
              <a:off x="54599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
            <p:cNvSpPr/>
            <p:nvPr/>
          </p:nvSpPr>
          <p:spPr>
            <a:xfrm>
              <a:off x="55614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
            <p:cNvSpPr/>
            <p:nvPr/>
          </p:nvSpPr>
          <p:spPr>
            <a:xfrm>
              <a:off x="5662900" y="3527650"/>
              <a:ext cx="52400" cy="52400"/>
            </a:xfrm>
            <a:custGeom>
              <a:avLst/>
              <a:gdLst/>
              <a:ahLst/>
              <a:cxnLst/>
              <a:rect l="l" t="t" r="r" b="b"/>
              <a:pathLst>
                <a:path w="2096" h="2096" extrusionOk="0">
                  <a:moveTo>
                    <a:pt x="1048" y="0"/>
                  </a:moveTo>
                  <a:cubicBezTo>
                    <a:pt x="477" y="0"/>
                    <a:pt x="0" y="465"/>
                    <a:pt x="0" y="1048"/>
                  </a:cubicBezTo>
                  <a:cubicBezTo>
                    <a:pt x="0" y="1632"/>
                    <a:pt x="477"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
            <p:cNvSpPr/>
            <p:nvPr/>
          </p:nvSpPr>
          <p:spPr>
            <a:xfrm>
              <a:off x="5764400" y="3527650"/>
              <a:ext cx="52700" cy="52400"/>
            </a:xfrm>
            <a:custGeom>
              <a:avLst/>
              <a:gdLst/>
              <a:ahLst/>
              <a:cxnLst/>
              <a:rect l="l" t="t" r="r" b="b"/>
              <a:pathLst>
                <a:path w="2108" h="2096" extrusionOk="0">
                  <a:moveTo>
                    <a:pt x="1060" y="0"/>
                  </a:moveTo>
                  <a:cubicBezTo>
                    <a:pt x="477" y="0"/>
                    <a:pt x="0" y="465"/>
                    <a:pt x="0" y="1048"/>
                  </a:cubicBezTo>
                  <a:cubicBezTo>
                    <a:pt x="0" y="1632"/>
                    <a:pt x="477" y="2096"/>
                    <a:pt x="1060" y="2096"/>
                  </a:cubicBezTo>
                  <a:cubicBezTo>
                    <a:pt x="1632" y="2096"/>
                    <a:pt x="2108" y="1632"/>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3"/>
            <p:cNvSpPr/>
            <p:nvPr/>
          </p:nvSpPr>
          <p:spPr>
            <a:xfrm>
              <a:off x="58662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3"/>
            <p:cNvSpPr/>
            <p:nvPr/>
          </p:nvSpPr>
          <p:spPr>
            <a:xfrm>
              <a:off x="59677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
            <p:cNvSpPr/>
            <p:nvPr/>
          </p:nvSpPr>
          <p:spPr>
            <a:xfrm>
              <a:off x="6069200" y="3527650"/>
              <a:ext cx="52700" cy="52400"/>
            </a:xfrm>
            <a:custGeom>
              <a:avLst/>
              <a:gdLst/>
              <a:ahLst/>
              <a:cxnLst/>
              <a:rect l="l" t="t" r="r" b="b"/>
              <a:pathLst>
                <a:path w="2108" h="2096" extrusionOk="0">
                  <a:moveTo>
                    <a:pt x="1048" y="0"/>
                  </a:moveTo>
                  <a:cubicBezTo>
                    <a:pt x="477" y="0"/>
                    <a:pt x="0" y="465"/>
                    <a:pt x="0" y="1048"/>
                  </a:cubicBezTo>
                  <a:cubicBezTo>
                    <a:pt x="0" y="1632"/>
                    <a:pt x="477" y="2096"/>
                    <a:pt x="1048" y="2096"/>
                  </a:cubicBezTo>
                  <a:cubicBezTo>
                    <a:pt x="1632" y="2096"/>
                    <a:pt x="2108" y="1632"/>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
            <p:cNvSpPr/>
            <p:nvPr/>
          </p:nvSpPr>
          <p:spPr>
            <a:xfrm>
              <a:off x="61710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20" y="2096"/>
                    <a:pt x="2096" y="1632"/>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
            <p:cNvSpPr/>
            <p:nvPr/>
          </p:nvSpPr>
          <p:spPr>
            <a:xfrm>
              <a:off x="62725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
            <p:cNvSpPr/>
            <p:nvPr/>
          </p:nvSpPr>
          <p:spPr>
            <a:xfrm>
              <a:off x="6374000" y="3527650"/>
              <a:ext cx="52400" cy="52400"/>
            </a:xfrm>
            <a:custGeom>
              <a:avLst/>
              <a:gdLst/>
              <a:ahLst/>
              <a:cxnLst/>
              <a:rect l="l" t="t" r="r" b="b"/>
              <a:pathLst>
                <a:path w="2096" h="2096" extrusionOk="0">
                  <a:moveTo>
                    <a:pt x="1048" y="0"/>
                  </a:moveTo>
                  <a:cubicBezTo>
                    <a:pt x="477" y="0"/>
                    <a:pt x="0" y="465"/>
                    <a:pt x="0" y="1048"/>
                  </a:cubicBezTo>
                  <a:cubicBezTo>
                    <a:pt x="0" y="1632"/>
                    <a:pt x="477"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
            <p:cNvSpPr/>
            <p:nvPr/>
          </p:nvSpPr>
          <p:spPr>
            <a:xfrm>
              <a:off x="6475500" y="3527650"/>
              <a:ext cx="52700" cy="52400"/>
            </a:xfrm>
            <a:custGeom>
              <a:avLst/>
              <a:gdLst/>
              <a:ahLst/>
              <a:cxnLst/>
              <a:rect l="l" t="t" r="r" b="b"/>
              <a:pathLst>
                <a:path w="2108" h="2096" extrusionOk="0">
                  <a:moveTo>
                    <a:pt x="1048" y="0"/>
                  </a:moveTo>
                  <a:cubicBezTo>
                    <a:pt x="477" y="0"/>
                    <a:pt x="0" y="465"/>
                    <a:pt x="0" y="1048"/>
                  </a:cubicBezTo>
                  <a:cubicBezTo>
                    <a:pt x="0" y="1632"/>
                    <a:pt x="477" y="2096"/>
                    <a:pt x="1048" y="2096"/>
                  </a:cubicBezTo>
                  <a:cubicBezTo>
                    <a:pt x="1632" y="2096"/>
                    <a:pt x="2108" y="1632"/>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
            <p:cNvSpPr/>
            <p:nvPr/>
          </p:nvSpPr>
          <p:spPr>
            <a:xfrm>
              <a:off x="65773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20" y="2096"/>
                    <a:pt x="2096" y="1632"/>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
            <p:cNvSpPr/>
            <p:nvPr/>
          </p:nvSpPr>
          <p:spPr>
            <a:xfrm>
              <a:off x="66788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
            <p:cNvSpPr/>
            <p:nvPr/>
          </p:nvSpPr>
          <p:spPr>
            <a:xfrm>
              <a:off x="6780300" y="3527650"/>
              <a:ext cx="52400" cy="52400"/>
            </a:xfrm>
            <a:custGeom>
              <a:avLst/>
              <a:gdLst/>
              <a:ahLst/>
              <a:cxnLst/>
              <a:rect l="l" t="t" r="r" b="b"/>
              <a:pathLst>
                <a:path w="2096" h="2096" extrusionOk="0">
                  <a:moveTo>
                    <a:pt x="1048" y="0"/>
                  </a:moveTo>
                  <a:cubicBezTo>
                    <a:pt x="477" y="0"/>
                    <a:pt x="0" y="465"/>
                    <a:pt x="0" y="1048"/>
                  </a:cubicBezTo>
                  <a:cubicBezTo>
                    <a:pt x="0" y="1632"/>
                    <a:pt x="477"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
            <p:cNvSpPr/>
            <p:nvPr/>
          </p:nvSpPr>
          <p:spPr>
            <a:xfrm>
              <a:off x="6881800" y="3527650"/>
              <a:ext cx="52700" cy="52400"/>
            </a:xfrm>
            <a:custGeom>
              <a:avLst/>
              <a:gdLst/>
              <a:ahLst/>
              <a:cxnLst/>
              <a:rect l="l" t="t" r="r" b="b"/>
              <a:pathLst>
                <a:path w="2108" h="2096" extrusionOk="0">
                  <a:moveTo>
                    <a:pt x="1060" y="0"/>
                  </a:moveTo>
                  <a:cubicBezTo>
                    <a:pt x="477" y="0"/>
                    <a:pt x="1" y="465"/>
                    <a:pt x="1" y="1048"/>
                  </a:cubicBezTo>
                  <a:cubicBezTo>
                    <a:pt x="1" y="1632"/>
                    <a:pt x="477" y="2096"/>
                    <a:pt x="1060" y="2096"/>
                  </a:cubicBezTo>
                  <a:cubicBezTo>
                    <a:pt x="1632" y="2096"/>
                    <a:pt x="2108" y="1632"/>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
            <p:cNvSpPr/>
            <p:nvPr/>
          </p:nvSpPr>
          <p:spPr>
            <a:xfrm>
              <a:off x="69836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20" y="2096"/>
                    <a:pt x="2096" y="1632"/>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
            <p:cNvSpPr/>
            <p:nvPr/>
          </p:nvSpPr>
          <p:spPr>
            <a:xfrm>
              <a:off x="70851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
            <p:cNvSpPr/>
            <p:nvPr/>
          </p:nvSpPr>
          <p:spPr>
            <a:xfrm>
              <a:off x="7186600" y="3527650"/>
              <a:ext cx="52400" cy="52400"/>
            </a:xfrm>
            <a:custGeom>
              <a:avLst/>
              <a:gdLst/>
              <a:ahLst/>
              <a:cxnLst/>
              <a:rect l="l" t="t" r="r" b="b"/>
              <a:pathLst>
                <a:path w="2096" h="2096" extrusionOk="0">
                  <a:moveTo>
                    <a:pt x="1048" y="0"/>
                  </a:moveTo>
                  <a:cubicBezTo>
                    <a:pt x="477" y="0"/>
                    <a:pt x="1" y="465"/>
                    <a:pt x="1" y="1048"/>
                  </a:cubicBezTo>
                  <a:cubicBezTo>
                    <a:pt x="1" y="1632"/>
                    <a:pt x="477"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
            <p:cNvSpPr/>
            <p:nvPr/>
          </p:nvSpPr>
          <p:spPr>
            <a:xfrm>
              <a:off x="72884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20" y="2096"/>
                    <a:pt x="2096" y="1632"/>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
            <p:cNvSpPr/>
            <p:nvPr/>
          </p:nvSpPr>
          <p:spPr>
            <a:xfrm>
              <a:off x="279200" y="3682725"/>
              <a:ext cx="52700" cy="52400"/>
            </a:xfrm>
            <a:custGeom>
              <a:avLst/>
              <a:gdLst/>
              <a:ahLst/>
              <a:cxnLst/>
              <a:rect l="l" t="t" r="r" b="b"/>
              <a:pathLst>
                <a:path w="2108" h="2096" extrusionOk="0">
                  <a:moveTo>
                    <a:pt x="1048" y="1"/>
                  </a:moveTo>
                  <a:cubicBezTo>
                    <a:pt x="476" y="1"/>
                    <a:pt x="0" y="465"/>
                    <a:pt x="0" y="1048"/>
                  </a:cubicBezTo>
                  <a:cubicBezTo>
                    <a:pt x="0" y="1632"/>
                    <a:pt x="476" y="2096"/>
                    <a:pt x="1048" y="2096"/>
                  </a:cubicBezTo>
                  <a:cubicBezTo>
                    <a:pt x="1631" y="2096"/>
                    <a:pt x="2107" y="1632"/>
                    <a:pt x="2107" y="1048"/>
                  </a:cubicBezTo>
                  <a:cubicBezTo>
                    <a:pt x="2107"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
            <p:cNvSpPr/>
            <p:nvPr/>
          </p:nvSpPr>
          <p:spPr>
            <a:xfrm>
              <a:off x="380700" y="3682725"/>
              <a:ext cx="52700" cy="52400"/>
            </a:xfrm>
            <a:custGeom>
              <a:avLst/>
              <a:gdLst/>
              <a:ahLst/>
              <a:cxnLst/>
              <a:rect l="l" t="t" r="r" b="b"/>
              <a:pathLst>
                <a:path w="2108" h="2096" extrusionOk="0">
                  <a:moveTo>
                    <a:pt x="1060" y="1"/>
                  </a:moveTo>
                  <a:cubicBezTo>
                    <a:pt x="476" y="1"/>
                    <a:pt x="0" y="465"/>
                    <a:pt x="0" y="1048"/>
                  </a:cubicBezTo>
                  <a:cubicBezTo>
                    <a:pt x="0" y="1632"/>
                    <a:pt x="476" y="2096"/>
                    <a:pt x="1060" y="2096"/>
                  </a:cubicBezTo>
                  <a:cubicBezTo>
                    <a:pt x="1631" y="2096"/>
                    <a:pt x="2108" y="1632"/>
                    <a:pt x="2108" y="1048"/>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
            <p:cNvSpPr/>
            <p:nvPr/>
          </p:nvSpPr>
          <p:spPr>
            <a:xfrm>
              <a:off x="4825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
            <p:cNvSpPr/>
            <p:nvPr/>
          </p:nvSpPr>
          <p:spPr>
            <a:xfrm>
              <a:off x="584000" y="3682725"/>
              <a:ext cx="52400" cy="52400"/>
            </a:xfrm>
            <a:custGeom>
              <a:avLst/>
              <a:gdLst/>
              <a:ahLst/>
              <a:cxnLst/>
              <a:rect l="l" t="t" r="r" b="b"/>
              <a:pathLst>
                <a:path w="2096" h="2096"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
            <p:cNvSpPr/>
            <p:nvPr/>
          </p:nvSpPr>
          <p:spPr>
            <a:xfrm>
              <a:off x="685500" y="3682725"/>
              <a:ext cx="52700" cy="52400"/>
            </a:xfrm>
            <a:custGeom>
              <a:avLst/>
              <a:gdLst/>
              <a:ahLst/>
              <a:cxnLst/>
              <a:rect l="l" t="t" r="r" b="b"/>
              <a:pathLst>
                <a:path w="2108" h="2096" extrusionOk="0">
                  <a:moveTo>
                    <a:pt x="1048" y="1"/>
                  </a:moveTo>
                  <a:cubicBezTo>
                    <a:pt x="476" y="1"/>
                    <a:pt x="0" y="465"/>
                    <a:pt x="0" y="1048"/>
                  </a:cubicBezTo>
                  <a:cubicBezTo>
                    <a:pt x="0" y="1632"/>
                    <a:pt x="476"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
            <p:cNvSpPr/>
            <p:nvPr/>
          </p:nvSpPr>
          <p:spPr>
            <a:xfrm>
              <a:off x="7873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
            <p:cNvSpPr/>
            <p:nvPr/>
          </p:nvSpPr>
          <p:spPr>
            <a:xfrm>
              <a:off x="8888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
            <p:cNvSpPr/>
            <p:nvPr/>
          </p:nvSpPr>
          <p:spPr>
            <a:xfrm>
              <a:off x="990300" y="3682725"/>
              <a:ext cx="52400" cy="52400"/>
            </a:xfrm>
            <a:custGeom>
              <a:avLst/>
              <a:gdLst/>
              <a:ahLst/>
              <a:cxnLst/>
              <a:rect l="l" t="t" r="r" b="b"/>
              <a:pathLst>
                <a:path w="2096" h="2096"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
            <p:cNvSpPr/>
            <p:nvPr/>
          </p:nvSpPr>
          <p:spPr>
            <a:xfrm>
              <a:off x="1091800" y="3682725"/>
              <a:ext cx="52700" cy="52400"/>
            </a:xfrm>
            <a:custGeom>
              <a:avLst/>
              <a:gdLst/>
              <a:ahLst/>
              <a:cxnLst/>
              <a:rect l="l" t="t" r="r" b="b"/>
              <a:pathLst>
                <a:path w="2108" h="2096" extrusionOk="0">
                  <a:moveTo>
                    <a:pt x="1060" y="1"/>
                  </a:moveTo>
                  <a:cubicBezTo>
                    <a:pt x="476" y="1"/>
                    <a:pt x="0" y="465"/>
                    <a:pt x="0" y="1048"/>
                  </a:cubicBezTo>
                  <a:cubicBezTo>
                    <a:pt x="0" y="1632"/>
                    <a:pt x="476" y="2096"/>
                    <a:pt x="1060" y="2096"/>
                  </a:cubicBezTo>
                  <a:cubicBezTo>
                    <a:pt x="1631" y="2096"/>
                    <a:pt x="2108" y="1632"/>
                    <a:pt x="2108" y="1048"/>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
            <p:cNvSpPr/>
            <p:nvPr/>
          </p:nvSpPr>
          <p:spPr>
            <a:xfrm>
              <a:off x="11936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
            <p:cNvSpPr/>
            <p:nvPr/>
          </p:nvSpPr>
          <p:spPr>
            <a:xfrm>
              <a:off x="12951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
            <p:cNvSpPr/>
            <p:nvPr/>
          </p:nvSpPr>
          <p:spPr>
            <a:xfrm>
              <a:off x="1396600" y="3682725"/>
              <a:ext cx="52400" cy="52400"/>
            </a:xfrm>
            <a:custGeom>
              <a:avLst/>
              <a:gdLst/>
              <a:ahLst/>
              <a:cxnLst/>
              <a:rect l="l" t="t" r="r" b="b"/>
              <a:pathLst>
                <a:path w="2096" h="2096"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
            <p:cNvSpPr/>
            <p:nvPr/>
          </p:nvSpPr>
          <p:spPr>
            <a:xfrm>
              <a:off x="14984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
            <p:cNvSpPr/>
            <p:nvPr/>
          </p:nvSpPr>
          <p:spPr>
            <a:xfrm>
              <a:off x="15999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
            <p:cNvSpPr/>
            <p:nvPr/>
          </p:nvSpPr>
          <p:spPr>
            <a:xfrm>
              <a:off x="17014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
            <p:cNvSpPr/>
            <p:nvPr/>
          </p:nvSpPr>
          <p:spPr>
            <a:xfrm>
              <a:off x="1802900" y="3682725"/>
              <a:ext cx="52700" cy="52400"/>
            </a:xfrm>
            <a:custGeom>
              <a:avLst/>
              <a:gdLst/>
              <a:ahLst/>
              <a:cxnLst/>
              <a:rect l="l" t="t" r="r" b="b"/>
              <a:pathLst>
                <a:path w="2108" h="2096" extrusionOk="0">
                  <a:moveTo>
                    <a:pt x="1048" y="1"/>
                  </a:moveTo>
                  <a:cubicBezTo>
                    <a:pt x="476" y="1"/>
                    <a:pt x="0" y="465"/>
                    <a:pt x="0" y="1048"/>
                  </a:cubicBezTo>
                  <a:cubicBezTo>
                    <a:pt x="0" y="1632"/>
                    <a:pt x="476"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
            <p:cNvSpPr/>
            <p:nvPr/>
          </p:nvSpPr>
          <p:spPr>
            <a:xfrm>
              <a:off x="1904400" y="3682725"/>
              <a:ext cx="52700" cy="52400"/>
            </a:xfrm>
            <a:custGeom>
              <a:avLst/>
              <a:gdLst/>
              <a:ahLst/>
              <a:cxnLst/>
              <a:rect l="l" t="t" r="r" b="b"/>
              <a:pathLst>
                <a:path w="2108" h="2096" extrusionOk="0">
                  <a:moveTo>
                    <a:pt x="1060" y="1"/>
                  </a:moveTo>
                  <a:cubicBezTo>
                    <a:pt x="476" y="1"/>
                    <a:pt x="0" y="465"/>
                    <a:pt x="0" y="1048"/>
                  </a:cubicBezTo>
                  <a:cubicBezTo>
                    <a:pt x="0" y="1632"/>
                    <a:pt x="476" y="2096"/>
                    <a:pt x="1060" y="2096"/>
                  </a:cubicBezTo>
                  <a:cubicBezTo>
                    <a:pt x="1631" y="2096"/>
                    <a:pt x="2108" y="1632"/>
                    <a:pt x="2108" y="1048"/>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
            <p:cNvSpPr/>
            <p:nvPr/>
          </p:nvSpPr>
          <p:spPr>
            <a:xfrm>
              <a:off x="20062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
            <p:cNvSpPr/>
            <p:nvPr/>
          </p:nvSpPr>
          <p:spPr>
            <a:xfrm>
              <a:off x="21077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
            <p:cNvSpPr/>
            <p:nvPr/>
          </p:nvSpPr>
          <p:spPr>
            <a:xfrm>
              <a:off x="2209200" y="3682725"/>
              <a:ext cx="52700" cy="52400"/>
            </a:xfrm>
            <a:custGeom>
              <a:avLst/>
              <a:gdLst/>
              <a:ahLst/>
              <a:cxnLst/>
              <a:rect l="l" t="t" r="r" b="b"/>
              <a:pathLst>
                <a:path w="2108" h="2096" extrusionOk="0">
                  <a:moveTo>
                    <a:pt x="1048" y="1"/>
                  </a:moveTo>
                  <a:cubicBezTo>
                    <a:pt x="476" y="1"/>
                    <a:pt x="0" y="465"/>
                    <a:pt x="0" y="1048"/>
                  </a:cubicBezTo>
                  <a:cubicBezTo>
                    <a:pt x="0" y="1632"/>
                    <a:pt x="476"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
            <p:cNvSpPr/>
            <p:nvPr/>
          </p:nvSpPr>
          <p:spPr>
            <a:xfrm>
              <a:off x="23110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
            <p:cNvSpPr/>
            <p:nvPr/>
          </p:nvSpPr>
          <p:spPr>
            <a:xfrm>
              <a:off x="24125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
            <p:cNvSpPr/>
            <p:nvPr/>
          </p:nvSpPr>
          <p:spPr>
            <a:xfrm>
              <a:off x="2514000" y="3682725"/>
              <a:ext cx="52400" cy="52400"/>
            </a:xfrm>
            <a:custGeom>
              <a:avLst/>
              <a:gdLst/>
              <a:ahLst/>
              <a:cxnLst/>
              <a:rect l="l" t="t" r="r" b="b"/>
              <a:pathLst>
                <a:path w="2096" h="2096"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
            <p:cNvSpPr/>
            <p:nvPr/>
          </p:nvSpPr>
          <p:spPr>
            <a:xfrm>
              <a:off x="2615500" y="3682725"/>
              <a:ext cx="52700" cy="52400"/>
            </a:xfrm>
            <a:custGeom>
              <a:avLst/>
              <a:gdLst/>
              <a:ahLst/>
              <a:cxnLst/>
              <a:rect l="l" t="t" r="r" b="b"/>
              <a:pathLst>
                <a:path w="2108" h="2096" extrusionOk="0">
                  <a:moveTo>
                    <a:pt x="1048" y="1"/>
                  </a:moveTo>
                  <a:cubicBezTo>
                    <a:pt x="476" y="1"/>
                    <a:pt x="0" y="465"/>
                    <a:pt x="0" y="1048"/>
                  </a:cubicBezTo>
                  <a:cubicBezTo>
                    <a:pt x="0" y="1632"/>
                    <a:pt x="476"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
            <p:cNvSpPr/>
            <p:nvPr/>
          </p:nvSpPr>
          <p:spPr>
            <a:xfrm>
              <a:off x="27173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
            <p:cNvSpPr/>
            <p:nvPr/>
          </p:nvSpPr>
          <p:spPr>
            <a:xfrm>
              <a:off x="28188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
            <p:cNvSpPr/>
            <p:nvPr/>
          </p:nvSpPr>
          <p:spPr>
            <a:xfrm>
              <a:off x="2920300" y="3682725"/>
              <a:ext cx="52400" cy="52400"/>
            </a:xfrm>
            <a:custGeom>
              <a:avLst/>
              <a:gdLst/>
              <a:ahLst/>
              <a:cxnLst/>
              <a:rect l="l" t="t" r="r" b="b"/>
              <a:pathLst>
                <a:path w="2096" h="2096"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
            <p:cNvSpPr/>
            <p:nvPr/>
          </p:nvSpPr>
          <p:spPr>
            <a:xfrm>
              <a:off x="3021800" y="3682725"/>
              <a:ext cx="52700" cy="52400"/>
            </a:xfrm>
            <a:custGeom>
              <a:avLst/>
              <a:gdLst/>
              <a:ahLst/>
              <a:cxnLst/>
              <a:rect l="l" t="t" r="r" b="b"/>
              <a:pathLst>
                <a:path w="2108" h="2096" extrusionOk="0">
                  <a:moveTo>
                    <a:pt x="1048" y="1"/>
                  </a:moveTo>
                  <a:cubicBezTo>
                    <a:pt x="477" y="1"/>
                    <a:pt x="0" y="465"/>
                    <a:pt x="0" y="1048"/>
                  </a:cubicBezTo>
                  <a:cubicBezTo>
                    <a:pt x="0" y="1632"/>
                    <a:pt x="477"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
            <p:cNvSpPr/>
            <p:nvPr/>
          </p:nvSpPr>
          <p:spPr>
            <a:xfrm>
              <a:off x="31236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
            <p:cNvSpPr/>
            <p:nvPr/>
          </p:nvSpPr>
          <p:spPr>
            <a:xfrm>
              <a:off x="32251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
            <p:cNvSpPr/>
            <p:nvPr/>
          </p:nvSpPr>
          <p:spPr>
            <a:xfrm>
              <a:off x="3326600" y="3682725"/>
              <a:ext cx="52700" cy="52400"/>
            </a:xfrm>
            <a:custGeom>
              <a:avLst/>
              <a:gdLst/>
              <a:ahLst/>
              <a:cxnLst/>
              <a:rect l="l" t="t" r="r" b="b"/>
              <a:pathLst>
                <a:path w="2108" h="2096" extrusionOk="0">
                  <a:moveTo>
                    <a:pt x="1048" y="1"/>
                  </a:moveTo>
                  <a:cubicBezTo>
                    <a:pt x="477" y="1"/>
                    <a:pt x="0" y="465"/>
                    <a:pt x="0" y="1048"/>
                  </a:cubicBezTo>
                  <a:cubicBezTo>
                    <a:pt x="0" y="1632"/>
                    <a:pt x="477"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
            <p:cNvSpPr/>
            <p:nvPr/>
          </p:nvSpPr>
          <p:spPr>
            <a:xfrm>
              <a:off x="34284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
            <p:cNvSpPr/>
            <p:nvPr/>
          </p:nvSpPr>
          <p:spPr>
            <a:xfrm>
              <a:off x="35299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
            <p:cNvSpPr/>
            <p:nvPr/>
          </p:nvSpPr>
          <p:spPr>
            <a:xfrm>
              <a:off x="36314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
            <p:cNvSpPr/>
            <p:nvPr/>
          </p:nvSpPr>
          <p:spPr>
            <a:xfrm>
              <a:off x="3732900" y="3682725"/>
              <a:ext cx="52400" cy="52400"/>
            </a:xfrm>
            <a:custGeom>
              <a:avLst/>
              <a:gdLst/>
              <a:ahLst/>
              <a:cxnLst/>
              <a:rect l="l" t="t" r="r" b="b"/>
              <a:pathLst>
                <a:path w="2096" h="2096" extrusionOk="0">
                  <a:moveTo>
                    <a:pt x="1048" y="1"/>
                  </a:moveTo>
                  <a:cubicBezTo>
                    <a:pt x="477" y="1"/>
                    <a:pt x="0" y="465"/>
                    <a:pt x="0" y="1048"/>
                  </a:cubicBezTo>
                  <a:cubicBezTo>
                    <a:pt x="0" y="1632"/>
                    <a:pt x="477"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
            <p:cNvSpPr/>
            <p:nvPr/>
          </p:nvSpPr>
          <p:spPr>
            <a:xfrm>
              <a:off x="38347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
            <p:cNvSpPr/>
            <p:nvPr/>
          </p:nvSpPr>
          <p:spPr>
            <a:xfrm>
              <a:off x="39362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
            <p:cNvSpPr/>
            <p:nvPr/>
          </p:nvSpPr>
          <p:spPr>
            <a:xfrm>
              <a:off x="40377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
            <p:cNvSpPr/>
            <p:nvPr/>
          </p:nvSpPr>
          <p:spPr>
            <a:xfrm>
              <a:off x="4139200" y="3682725"/>
              <a:ext cx="52700" cy="52400"/>
            </a:xfrm>
            <a:custGeom>
              <a:avLst/>
              <a:gdLst/>
              <a:ahLst/>
              <a:cxnLst/>
              <a:rect l="l" t="t" r="r" b="b"/>
              <a:pathLst>
                <a:path w="2108" h="2096" extrusionOk="0">
                  <a:moveTo>
                    <a:pt x="1048" y="1"/>
                  </a:moveTo>
                  <a:cubicBezTo>
                    <a:pt x="477" y="1"/>
                    <a:pt x="0" y="465"/>
                    <a:pt x="0" y="1048"/>
                  </a:cubicBezTo>
                  <a:cubicBezTo>
                    <a:pt x="0" y="1632"/>
                    <a:pt x="477"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
            <p:cNvSpPr/>
            <p:nvPr/>
          </p:nvSpPr>
          <p:spPr>
            <a:xfrm>
              <a:off x="4240700" y="3682725"/>
              <a:ext cx="52700" cy="52400"/>
            </a:xfrm>
            <a:custGeom>
              <a:avLst/>
              <a:gdLst/>
              <a:ahLst/>
              <a:cxnLst/>
              <a:rect l="l" t="t" r="r" b="b"/>
              <a:pathLst>
                <a:path w="2108" h="2096" extrusionOk="0">
                  <a:moveTo>
                    <a:pt x="1060" y="1"/>
                  </a:moveTo>
                  <a:cubicBezTo>
                    <a:pt x="477" y="1"/>
                    <a:pt x="0" y="465"/>
                    <a:pt x="0" y="1048"/>
                  </a:cubicBezTo>
                  <a:cubicBezTo>
                    <a:pt x="0" y="1632"/>
                    <a:pt x="477" y="2096"/>
                    <a:pt x="1060" y="2096"/>
                  </a:cubicBezTo>
                  <a:cubicBezTo>
                    <a:pt x="1632" y="2096"/>
                    <a:pt x="2108" y="1632"/>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
            <p:cNvSpPr/>
            <p:nvPr/>
          </p:nvSpPr>
          <p:spPr>
            <a:xfrm>
              <a:off x="43425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
            <p:cNvSpPr/>
            <p:nvPr/>
          </p:nvSpPr>
          <p:spPr>
            <a:xfrm>
              <a:off x="4444000" y="3682725"/>
              <a:ext cx="52400" cy="52400"/>
            </a:xfrm>
            <a:custGeom>
              <a:avLst/>
              <a:gdLst/>
              <a:ahLst/>
              <a:cxnLst/>
              <a:rect l="l" t="t" r="r" b="b"/>
              <a:pathLst>
                <a:path w="2096" h="2096" extrusionOk="0">
                  <a:moveTo>
                    <a:pt x="1048" y="1"/>
                  </a:moveTo>
                  <a:cubicBezTo>
                    <a:pt x="477" y="1"/>
                    <a:pt x="0" y="465"/>
                    <a:pt x="0" y="1048"/>
                  </a:cubicBezTo>
                  <a:cubicBezTo>
                    <a:pt x="0" y="1632"/>
                    <a:pt x="477"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
            <p:cNvSpPr/>
            <p:nvPr/>
          </p:nvSpPr>
          <p:spPr>
            <a:xfrm>
              <a:off x="4545500" y="3682725"/>
              <a:ext cx="52700" cy="52400"/>
            </a:xfrm>
            <a:custGeom>
              <a:avLst/>
              <a:gdLst/>
              <a:ahLst/>
              <a:cxnLst/>
              <a:rect l="l" t="t" r="r" b="b"/>
              <a:pathLst>
                <a:path w="2108" h="2096" extrusionOk="0">
                  <a:moveTo>
                    <a:pt x="1060" y="1"/>
                  </a:moveTo>
                  <a:cubicBezTo>
                    <a:pt x="477" y="1"/>
                    <a:pt x="0" y="465"/>
                    <a:pt x="0" y="1048"/>
                  </a:cubicBezTo>
                  <a:cubicBezTo>
                    <a:pt x="0" y="1632"/>
                    <a:pt x="477" y="2096"/>
                    <a:pt x="1060" y="2096"/>
                  </a:cubicBezTo>
                  <a:cubicBezTo>
                    <a:pt x="1632" y="2096"/>
                    <a:pt x="2108" y="1632"/>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
            <p:cNvSpPr/>
            <p:nvPr/>
          </p:nvSpPr>
          <p:spPr>
            <a:xfrm>
              <a:off x="46473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
            <p:cNvSpPr/>
            <p:nvPr/>
          </p:nvSpPr>
          <p:spPr>
            <a:xfrm>
              <a:off x="47488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
            <p:cNvSpPr/>
            <p:nvPr/>
          </p:nvSpPr>
          <p:spPr>
            <a:xfrm>
              <a:off x="4850300" y="3682725"/>
              <a:ext cx="52400" cy="52400"/>
            </a:xfrm>
            <a:custGeom>
              <a:avLst/>
              <a:gdLst/>
              <a:ahLst/>
              <a:cxnLst/>
              <a:rect l="l" t="t" r="r" b="b"/>
              <a:pathLst>
                <a:path w="2096" h="2096"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3"/>
            <p:cNvSpPr/>
            <p:nvPr/>
          </p:nvSpPr>
          <p:spPr>
            <a:xfrm>
              <a:off x="4951800" y="3682725"/>
              <a:ext cx="52700" cy="52400"/>
            </a:xfrm>
            <a:custGeom>
              <a:avLst/>
              <a:gdLst/>
              <a:ahLst/>
              <a:cxnLst/>
              <a:rect l="l" t="t" r="r" b="b"/>
              <a:pathLst>
                <a:path w="2108" h="2096" extrusionOk="0">
                  <a:moveTo>
                    <a:pt x="1048" y="1"/>
                  </a:moveTo>
                  <a:cubicBezTo>
                    <a:pt x="477" y="1"/>
                    <a:pt x="0" y="465"/>
                    <a:pt x="0" y="1048"/>
                  </a:cubicBezTo>
                  <a:cubicBezTo>
                    <a:pt x="0" y="1632"/>
                    <a:pt x="477" y="2096"/>
                    <a:pt x="1048" y="2096"/>
                  </a:cubicBezTo>
                  <a:cubicBezTo>
                    <a:pt x="1632" y="2096"/>
                    <a:pt x="2108" y="1632"/>
                    <a:pt x="2108" y="1048"/>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3"/>
            <p:cNvSpPr/>
            <p:nvPr/>
          </p:nvSpPr>
          <p:spPr>
            <a:xfrm>
              <a:off x="50536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
            <p:cNvSpPr/>
            <p:nvPr/>
          </p:nvSpPr>
          <p:spPr>
            <a:xfrm>
              <a:off x="51551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
            <p:cNvSpPr/>
            <p:nvPr/>
          </p:nvSpPr>
          <p:spPr>
            <a:xfrm>
              <a:off x="5256600" y="3682725"/>
              <a:ext cx="52400" cy="52400"/>
            </a:xfrm>
            <a:custGeom>
              <a:avLst/>
              <a:gdLst/>
              <a:ahLst/>
              <a:cxnLst/>
              <a:rect l="l" t="t" r="r" b="b"/>
              <a:pathLst>
                <a:path w="2096" h="2096"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
            <p:cNvSpPr/>
            <p:nvPr/>
          </p:nvSpPr>
          <p:spPr>
            <a:xfrm>
              <a:off x="53584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
            <p:cNvSpPr/>
            <p:nvPr/>
          </p:nvSpPr>
          <p:spPr>
            <a:xfrm>
              <a:off x="54599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
            <p:cNvSpPr/>
            <p:nvPr/>
          </p:nvSpPr>
          <p:spPr>
            <a:xfrm>
              <a:off x="55614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
            <p:cNvSpPr/>
            <p:nvPr/>
          </p:nvSpPr>
          <p:spPr>
            <a:xfrm>
              <a:off x="5662900" y="3682725"/>
              <a:ext cx="52400" cy="52400"/>
            </a:xfrm>
            <a:custGeom>
              <a:avLst/>
              <a:gdLst/>
              <a:ahLst/>
              <a:cxnLst/>
              <a:rect l="l" t="t" r="r" b="b"/>
              <a:pathLst>
                <a:path w="2096" h="2096"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
            <p:cNvSpPr/>
            <p:nvPr/>
          </p:nvSpPr>
          <p:spPr>
            <a:xfrm>
              <a:off x="5764400" y="3682725"/>
              <a:ext cx="52700" cy="52400"/>
            </a:xfrm>
            <a:custGeom>
              <a:avLst/>
              <a:gdLst/>
              <a:ahLst/>
              <a:cxnLst/>
              <a:rect l="l" t="t" r="r" b="b"/>
              <a:pathLst>
                <a:path w="2108" h="2096" extrusionOk="0">
                  <a:moveTo>
                    <a:pt x="1060" y="1"/>
                  </a:moveTo>
                  <a:cubicBezTo>
                    <a:pt x="477" y="1"/>
                    <a:pt x="0" y="465"/>
                    <a:pt x="0" y="1048"/>
                  </a:cubicBezTo>
                  <a:cubicBezTo>
                    <a:pt x="0" y="1632"/>
                    <a:pt x="477" y="2096"/>
                    <a:pt x="1060" y="2096"/>
                  </a:cubicBezTo>
                  <a:cubicBezTo>
                    <a:pt x="1632" y="2096"/>
                    <a:pt x="2108" y="1632"/>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
            <p:cNvSpPr/>
            <p:nvPr/>
          </p:nvSpPr>
          <p:spPr>
            <a:xfrm>
              <a:off x="58662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
            <p:cNvSpPr/>
            <p:nvPr/>
          </p:nvSpPr>
          <p:spPr>
            <a:xfrm>
              <a:off x="59677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
            <p:cNvSpPr/>
            <p:nvPr/>
          </p:nvSpPr>
          <p:spPr>
            <a:xfrm>
              <a:off x="6069200" y="3682725"/>
              <a:ext cx="52700" cy="52400"/>
            </a:xfrm>
            <a:custGeom>
              <a:avLst/>
              <a:gdLst/>
              <a:ahLst/>
              <a:cxnLst/>
              <a:rect l="l" t="t" r="r" b="b"/>
              <a:pathLst>
                <a:path w="2108" h="2096" extrusionOk="0">
                  <a:moveTo>
                    <a:pt x="1048" y="1"/>
                  </a:moveTo>
                  <a:cubicBezTo>
                    <a:pt x="477" y="1"/>
                    <a:pt x="0" y="465"/>
                    <a:pt x="0" y="1048"/>
                  </a:cubicBezTo>
                  <a:cubicBezTo>
                    <a:pt x="0" y="1632"/>
                    <a:pt x="477" y="2096"/>
                    <a:pt x="1048" y="2096"/>
                  </a:cubicBezTo>
                  <a:cubicBezTo>
                    <a:pt x="1632" y="2096"/>
                    <a:pt x="2108" y="1632"/>
                    <a:pt x="2108" y="1048"/>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
            <p:cNvSpPr/>
            <p:nvPr/>
          </p:nvSpPr>
          <p:spPr>
            <a:xfrm>
              <a:off x="61710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
            <p:cNvSpPr/>
            <p:nvPr/>
          </p:nvSpPr>
          <p:spPr>
            <a:xfrm>
              <a:off x="62725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
            <p:cNvSpPr/>
            <p:nvPr/>
          </p:nvSpPr>
          <p:spPr>
            <a:xfrm>
              <a:off x="6374000" y="3682725"/>
              <a:ext cx="52400" cy="52400"/>
            </a:xfrm>
            <a:custGeom>
              <a:avLst/>
              <a:gdLst/>
              <a:ahLst/>
              <a:cxnLst/>
              <a:rect l="l" t="t" r="r" b="b"/>
              <a:pathLst>
                <a:path w="2096" h="2096"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
            <p:cNvSpPr/>
            <p:nvPr/>
          </p:nvSpPr>
          <p:spPr>
            <a:xfrm>
              <a:off x="6475500" y="3682725"/>
              <a:ext cx="52700" cy="52400"/>
            </a:xfrm>
            <a:custGeom>
              <a:avLst/>
              <a:gdLst/>
              <a:ahLst/>
              <a:cxnLst/>
              <a:rect l="l" t="t" r="r" b="b"/>
              <a:pathLst>
                <a:path w="2108" h="2096" extrusionOk="0">
                  <a:moveTo>
                    <a:pt x="1048" y="1"/>
                  </a:moveTo>
                  <a:cubicBezTo>
                    <a:pt x="477" y="1"/>
                    <a:pt x="0" y="465"/>
                    <a:pt x="0" y="1048"/>
                  </a:cubicBezTo>
                  <a:cubicBezTo>
                    <a:pt x="0" y="1632"/>
                    <a:pt x="477" y="2096"/>
                    <a:pt x="1048" y="2096"/>
                  </a:cubicBezTo>
                  <a:cubicBezTo>
                    <a:pt x="1632" y="2096"/>
                    <a:pt x="2108" y="1632"/>
                    <a:pt x="2108" y="1048"/>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
            <p:cNvSpPr/>
            <p:nvPr/>
          </p:nvSpPr>
          <p:spPr>
            <a:xfrm>
              <a:off x="65773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
            <p:cNvSpPr/>
            <p:nvPr/>
          </p:nvSpPr>
          <p:spPr>
            <a:xfrm>
              <a:off x="66788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3"/>
            <p:cNvSpPr/>
            <p:nvPr/>
          </p:nvSpPr>
          <p:spPr>
            <a:xfrm>
              <a:off x="6780300" y="3682725"/>
              <a:ext cx="52400" cy="52400"/>
            </a:xfrm>
            <a:custGeom>
              <a:avLst/>
              <a:gdLst/>
              <a:ahLst/>
              <a:cxnLst/>
              <a:rect l="l" t="t" r="r" b="b"/>
              <a:pathLst>
                <a:path w="2096" h="2096"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3"/>
            <p:cNvSpPr/>
            <p:nvPr/>
          </p:nvSpPr>
          <p:spPr>
            <a:xfrm>
              <a:off x="6881800" y="3682725"/>
              <a:ext cx="52700" cy="52400"/>
            </a:xfrm>
            <a:custGeom>
              <a:avLst/>
              <a:gdLst/>
              <a:ahLst/>
              <a:cxnLst/>
              <a:rect l="l" t="t" r="r" b="b"/>
              <a:pathLst>
                <a:path w="2108" h="2096" extrusionOk="0">
                  <a:moveTo>
                    <a:pt x="1060" y="1"/>
                  </a:moveTo>
                  <a:cubicBezTo>
                    <a:pt x="477" y="1"/>
                    <a:pt x="1" y="465"/>
                    <a:pt x="1" y="1048"/>
                  </a:cubicBezTo>
                  <a:cubicBezTo>
                    <a:pt x="1" y="1632"/>
                    <a:pt x="477" y="2096"/>
                    <a:pt x="1060" y="2096"/>
                  </a:cubicBezTo>
                  <a:cubicBezTo>
                    <a:pt x="1632" y="2096"/>
                    <a:pt x="2108" y="1632"/>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3"/>
            <p:cNvSpPr/>
            <p:nvPr/>
          </p:nvSpPr>
          <p:spPr>
            <a:xfrm>
              <a:off x="69836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3"/>
            <p:cNvSpPr/>
            <p:nvPr/>
          </p:nvSpPr>
          <p:spPr>
            <a:xfrm>
              <a:off x="70851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3"/>
            <p:cNvSpPr/>
            <p:nvPr/>
          </p:nvSpPr>
          <p:spPr>
            <a:xfrm>
              <a:off x="7186600" y="3682725"/>
              <a:ext cx="52400" cy="52400"/>
            </a:xfrm>
            <a:custGeom>
              <a:avLst/>
              <a:gdLst/>
              <a:ahLst/>
              <a:cxnLst/>
              <a:rect l="l" t="t" r="r" b="b"/>
              <a:pathLst>
                <a:path w="2096" h="2096" extrusionOk="0">
                  <a:moveTo>
                    <a:pt x="1048" y="1"/>
                  </a:moveTo>
                  <a:cubicBezTo>
                    <a:pt x="477" y="1"/>
                    <a:pt x="1" y="465"/>
                    <a:pt x="1" y="1048"/>
                  </a:cubicBezTo>
                  <a:cubicBezTo>
                    <a:pt x="1"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
            <p:cNvSpPr/>
            <p:nvPr/>
          </p:nvSpPr>
          <p:spPr>
            <a:xfrm>
              <a:off x="72884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
            <p:cNvSpPr/>
            <p:nvPr/>
          </p:nvSpPr>
          <p:spPr>
            <a:xfrm>
              <a:off x="279200" y="3837800"/>
              <a:ext cx="52700" cy="52425"/>
            </a:xfrm>
            <a:custGeom>
              <a:avLst/>
              <a:gdLst/>
              <a:ahLst/>
              <a:cxnLst/>
              <a:rect l="l" t="t" r="r" b="b"/>
              <a:pathLst>
                <a:path w="2108" h="2097" extrusionOk="0">
                  <a:moveTo>
                    <a:pt x="1048" y="1"/>
                  </a:moveTo>
                  <a:cubicBezTo>
                    <a:pt x="476" y="1"/>
                    <a:pt x="0" y="465"/>
                    <a:pt x="0" y="1048"/>
                  </a:cubicBezTo>
                  <a:cubicBezTo>
                    <a:pt x="0" y="1632"/>
                    <a:pt x="476" y="2096"/>
                    <a:pt x="1048" y="2096"/>
                  </a:cubicBezTo>
                  <a:cubicBezTo>
                    <a:pt x="1631" y="2096"/>
                    <a:pt x="2107" y="1632"/>
                    <a:pt x="2107" y="1048"/>
                  </a:cubicBezTo>
                  <a:cubicBezTo>
                    <a:pt x="2107"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
            <p:cNvSpPr/>
            <p:nvPr/>
          </p:nvSpPr>
          <p:spPr>
            <a:xfrm>
              <a:off x="380700" y="3837800"/>
              <a:ext cx="52700" cy="52425"/>
            </a:xfrm>
            <a:custGeom>
              <a:avLst/>
              <a:gdLst/>
              <a:ahLst/>
              <a:cxnLst/>
              <a:rect l="l" t="t" r="r" b="b"/>
              <a:pathLst>
                <a:path w="2108" h="2097" extrusionOk="0">
                  <a:moveTo>
                    <a:pt x="1060" y="1"/>
                  </a:moveTo>
                  <a:cubicBezTo>
                    <a:pt x="476" y="1"/>
                    <a:pt x="0" y="465"/>
                    <a:pt x="0" y="1048"/>
                  </a:cubicBezTo>
                  <a:cubicBezTo>
                    <a:pt x="0" y="1632"/>
                    <a:pt x="476" y="2096"/>
                    <a:pt x="1060" y="2096"/>
                  </a:cubicBezTo>
                  <a:cubicBezTo>
                    <a:pt x="1631" y="2096"/>
                    <a:pt x="2108" y="1632"/>
                    <a:pt x="2108" y="1048"/>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
            <p:cNvSpPr/>
            <p:nvPr/>
          </p:nvSpPr>
          <p:spPr>
            <a:xfrm>
              <a:off x="4825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
            <p:cNvSpPr/>
            <p:nvPr/>
          </p:nvSpPr>
          <p:spPr>
            <a:xfrm>
              <a:off x="584000" y="3837800"/>
              <a:ext cx="52400" cy="52425"/>
            </a:xfrm>
            <a:custGeom>
              <a:avLst/>
              <a:gdLst/>
              <a:ahLst/>
              <a:cxnLst/>
              <a:rect l="l" t="t" r="r" b="b"/>
              <a:pathLst>
                <a:path w="2096" h="2097"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
            <p:cNvSpPr/>
            <p:nvPr/>
          </p:nvSpPr>
          <p:spPr>
            <a:xfrm>
              <a:off x="685500" y="3837800"/>
              <a:ext cx="52700" cy="52425"/>
            </a:xfrm>
            <a:custGeom>
              <a:avLst/>
              <a:gdLst/>
              <a:ahLst/>
              <a:cxnLst/>
              <a:rect l="l" t="t" r="r" b="b"/>
              <a:pathLst>
                <a:path w="2108" h="2097" extrusionOk="0">
                  <a:moveTo>
                    <a:pt x="1048" y="1"/>
                  </a:moveTo>
                  <a:cubicBezTo>
                    <a:pt x="476" y="1"/>
                    <a:pt x="0" y="465"/>
                    <a:pt x="0" y="1048"/>
                  </a:cubicBezTo>
                  <a:cubicBezTo>
                    <a:pt x="0" y="1632"/>
                    <a:pt x="476"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3"/>
            <p:cNvSpPr/>
            <p:nvPr/>
          </p:nvSpPr>
          <p:spPr>
            <a:xfrm>
              <a:off x="7873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3"/>
            <p:cNvSpPr/>
            <p:nvPr/>
          </p:nvSpPr>
          <p:spPr>
            <a:xfrm>
              <a:off x="8888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
            <p:cNvSpPr/>
            <p:nvPr/>
          </p:nvSpPr>
          <p:spPr>
            <a:xfrm>
              <a:off x="990300" y="3837800"/>
              <a:ext cx="52400" cy="52425"/>
            </a:xfrm>
            <a:custGeom>
              <a:avLst/>
              <a:gdLst/>
              <a:ahLst/>
              <a:cxnLst/>
              <a:rect l="l" t="t" r="r" b="b"/>
              <a:pathLst>
                <a:path w="2096" h="2097"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3"/>
            <p:cNvSpPr/>
            <p:nvPr/>
          </p:nvSpPr>
          <p:spPr>
            <a:xfrm>
              <a:off x="1091800" y="3837800"/>
              <a:ext cx="52700" cy="52425"/>
            </a:xfrm>
            <a:custGeom>
              <a:avLst/>
              <a:gdLst/>
              <a:ahLst/>
              <a:cxnLst/>
              <a:rect l="l" t="t" r="r" b="b"/>
              <a:pathLst>
                <a:path w="2108" h="2097" extrusionOk="0">
                  <a:moveTo>
                    <a:pt x="1060" y="1"/>
                  </a:moveTo>
                  <a:cubicBezTo>
                    <a:pt x="476" y="1"/>
                    <a:pt x="0" y="465"/>
                    <a:pt x="0" y="1048"/>
                  </a:cubicBezTo>
                  <a:cubicBezTo>
                    <a:pt x="0" y="1632"/>
                    <a:pt x="476" y="2096"/>
                    <a:pt x="1060" y="2096"/>
                  </a:cubicBezTo>
                  <a:cubicBezTo>
                    <a:pt x="1631" y="2096"/>
                    <a:pt x="2108" y="1632"/>
                    <a:pt x="2108" y="1048"/>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
            <p:cNvSpPr/>
            <p:nvPr/>
          </p:nvSpPr>
          <p:spPr>
            <a:xfrm>
              <a:off x="11936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
            <p:cNvSpPr/>
            <p:nvPr/>
          </p:nvSpPr>
          <p:spPr>
            <a:xfrm>
              <a:off x="12951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
            <p:cNvSpPr/>
            <p:nvPr/>
          </p:nvSpPr>
          <p:spPr>
            <a:xfrm>
              <a:off x="1396600" y="3837800"/>
              <a:ext cx="52400" cy="52425"/>
            </a:xfrm>
            <a:custGeom>
              <a:avLst/>
              <a:gdLst/>
              <a:ahLst/>
              <a:cxnLst/>
              <a:rect l="l" t="t" r="r" b="b"/>
              <a:pathLst>
                <a:path w="2096" h="2097"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
            <p:cNvSpPr/>
            <p:nvPr/>
          </p:nvSpPr>
          <p:spPr>
            <a:xfrm>
              <a:off x="14984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
            <p:cNvSpPr/>
            <p:nvPr/>
          </p:nvSpPr>
          <p:spPr>
            <a:xfrm>
              <a:off x="15999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
            <p:cNvSpPr/>
            <p:nvPr/>
          </p:nvSpPr>
          <p:spPr>
            <a:xfrm>
              <a:off x="17014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
            <p:cNvSpPr/>
            <p:nvPr/>
          </p:nvSpPr>
          <p:spPr>
            <a:xfrm>
              <a:off x="1802900" y="3837800"/>
              <a:ext cx="52700" cy="52425"/>
            </a:xfrm>
            <a:custGeom>
              <a:avLst/>
              <a:gdLst/>
              <a:ahLst/>
              <a:cxnLst/>
              <a:rect l="l" t="t" r="r" b="b"/>
              <a:pathLst>
                <a:path w="2108" h="2097" extrusionOk="0">
                  <a:moveTo>
                    <a:pt x="1048" y="1"/>
                  </a:moveTo>
                  <a:cubicBezTo>
                    <a:pt x="476" y="1"/>
                    <a:pt x="0" y="465"/>
                    <a:pt x="0" y="1048"/>
                  </a:cubicBezTo>
                  <a:cubicBezTo>
                    <a:pt x="0" y="1632"/>
                    <a:pt x="476"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
            <p:cNvSpPr/>
            <p:nvPr/>
          </p:nvSpPr>
          <p:spPr>
            <a:xfrm>
              <a:off x="1904400" y="3837800"/>
              <a:ext cx="52700" cy="52425"/>
            </a:xfrm>
            <a:custGeom>
              <a:avLst/>
              <a:gdLst/>
              <a:ahLst/>
              <a:cxnLst/>
              <a:rect l="l" t="t" r="r" b="b"/>
              <a:pathLst>
                <a:path w="2108" h="2097" extrusionOk="0">
                  <a:moveTo>
                    <a:pt x="1060" y="1"/>
                  </a:moveTo>
                  <a:cubicBezTo>
                    <a:pt x="476" y="1"/>
                    <a:pt x="0" y="465"/>
                    <a:pt x="0" y="1048"/>
                  </a:cubicBezTo>
                  <a:cubicBezTo>
                    <a:pt x="0" y="1632"/>
                    <a:pt x="476" y="2096"/>
                    <a:pt x="1060" y="2096"/>
                  </a:cubicBezTo>
                  <a:cubicBezTo>
                    <a:pt x="1631" y="2096"/>
                    <a:pt x="2108" y="1632"/>
                    <a:pt x="2108" y="1048"/>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
            <p:cNvSpPr/>
            <p:nvPr/>
          </p:nvSpPr>
          <p:spPr>
            <a:xfrm>
              <a:off x="20062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
            <p:cNvSpPr/>
            <p:nvPr/>
          </p:nvSpPr>
          <p:spPr>
            <a:xfrm>
              <a:off x="21077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
            <p:cNvSpPr/>
            <p:nvPr/>
          </p:nvSpPr>
          <p:spPr>
            <a:xfrm>
              <a:off x="2209200" y="3837800"/>
              <a:ext cx="52700" cy="52425"/>
            </a:xfrm>
            <a:custGeom>
              <a:avLst/>
              <a:gdLst/>
              <a:ahLst/>
              <a:cxnLst/>
              <a:rect l="l" t="t" r="r" b="b"/>
              <a:pathLst>
                <a:path w="2108" h="2097" extrusionOk="0">
                  <a:moveTo>
                    <a:pt x="1048" y="1"/>
                  </a:moveTo>
                  <a:cubicBezTo>
                    <a:pt x="476" y="1"/>
                    <a:pt x="0" y="465"/>
                    <a:pt x="0" y="1048"/>
                  </a:cubicBezTo>
                  <a:cubicBezTo>
                    <a:pt x="0" y="1632"/>
                    <a:pt x="476"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
            <p:cNvSpPr/>
            <p:nvPr/>
          </p:nvSpPr>
          <p:spPr>
            <a:xfrm>
              <a:off x="23110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
            <p:cNvSpPr/>
            <p:nvPr/>
          </p:nvSpPr>
          <p:spPr>
            <a:xfrm>
              <a:off x="24125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
            <p:cNvSpPr/>
            <p:nvPr/>
          </p:nvSpPr>
          <p:spPr>
            <a:xfrm>
              <a:off x="2514000" y="3837800"/>
              <a:ext cx="52400" cy="52425"/>
            </a:xfrm>
            <a:custGeom>
              <a:avLst/>
              <a:gdLst/>
              <a:ahLst/>
              <a:cxnLst/>
              <a:rect l="l" t="t" r="r" b="b"/>
              <a:pathLst>
                <a:path w="2096" h="2097"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
            <p:cNvSpPr/>
            <p:nvPr/>
          </p:nvSpPr>
          <p:spPr>
            <a:xfrm>
              <a:off x="2615500" y="3837800"/>
              <a:ext cx="52700" cy="52425"/>
            </a:xfrm>
            <a:custGeom>
              <a:avLst/>
              <a:gdLst/>
              <a:ahLst/>
              <a:cxnLst/>
              <a:rect l="l" t="t" r="r" b="b"/>
              <a:pathLst>
                <a:path w="2108" h="2097" extrusionOk="0">
                  <a:moveTo>
                    <a:pt x="1048" y="1"/>
                  </a:moveTo>
                  <a:cubicBezTo>
                    <a:pt x="476" y="1"/>
                    <a:pt x="0" y="465"/>
                    <a:pt x="0" y="1048"/>
                  </a:cubicBezTo>
                  <a:cubicBezTo>
                    <a:pt x="0" y="1632"/>
                    <a:pt x="476"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
            <p:cNvSpPr/>
            <p:nvPr/>
          </p:nvSpPr>
          <p:spPr>
            <a:xfrm>
              <a:off x="27173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
            <p:cNvSpPr/>
            <p:nvPr/>
          </p:nvSpPr>
          <p:spPr>
            <a:xfrm>
              <a:off x="28188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
            <p:cNvSpPr/>
            <p:nvPr/>
          </p:nvSpPr>
          <p:spPr>
            <a:xfrm>
              <a:off x="2920300" y="3837800"/>
              <a:ext cx="52400" cy="52425"/>
            </a:xfrm>
            <a:custGeom>
              <a:avLst/>
              <a:gdLst/>
              <a:ahLst/>
              <a:cxnLst/>
              <a:rect l="l" t="t" r="r" b="b"/>
              <a:pathLst>
                <a:path w="2096" h="2097"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
            <p:cNvSpPr/>
            <p:nvPr/>
          </p:nvSpPr>
          <p:spPr>
            <a:xfrm>
              <a:off x="3021800" y="3837800"/>
              <a:ext cx="52700" cy="52425"/>
            </a:xfrm>
            <a:custGeom>
              <a:avLst/>
              <a:gdLst/>
              <a:ahLst/>
              <a:cxnLst/>
              <a:rect l="l" t="t" r="r" b="b"/>
              <a:pathLst>
                <a:path w="2108" h="2097" extrusionOk="0">
                  <a:moveTo>
                    <a:pt x="1048" y="1"/>
                  </a:moveTo>
                  <a:cubicBezTo>
                    <a:pt x="477" y="1"/>
                    <a:pt x="0" y="465"/>
                    <a:pt x="0" y="1048"/>
                  </a:cubicBezTo>
                  <a:cubicBezTo>
                    <a:pt x="0" y="1632"/>
                    <a:pt x="477"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
            <p:cNvSpPr/>
            <p:nvPr/>
          </p:nvSpPr>
          <p:spPr>
            <a:xfrm>
              <a:off x="31236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
            <p:cNvSpPr/>
            <p:nvPr/>
          </p:nvSpPr>
          <p:spPr>
            <a:xfrm>
              <a:off x="32251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
            <p:cNvSpPr/>
            <p:nvPr/>
          </p:nvSpPr>
          <p:spPr>
            <a:xfrm>
              <a:off x="3326600" y="3837800"/>
              <a:ext cx="52700" cy="52425"/>
            </a:xfrm>
            <a:custGeom>
              <a:avLst/>
              <a:gdLst/>
              <a:ahLst/>
              <a:cxnLst/>
              <a:rect l="l" t="t" r="r" b="b"/>
              <a:pathLst>
                <a:path w="2108" h="2097" extrusionOk="0">
                  <a:moveTo>
                    <a:pt x="1048" y="1"/>
                  </a:moveTo>
                  <a:cubicBezTo>
                    <a:pt x="477" y="1"/>
                    <a:pt x="0" y="465"/>
                    <a:pt x="0" y="1048"/>
                  </a:cubicBezTo>
                  <a:cubicBezTo>
                    <a:pt x="0" y="1632"/>
                    <a:pt x="477"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
            <p:cNvSpPr/>
            <p:nvPr/>
          </p:nvSpPr>
          <p:spPr>
            <a:xfrm>
              <a:off x="34284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
            <p:cNvSpPr/>
            <p:nvPr/>
          </p:nvSpPr>
          <p:spPr>
            <a:xfrm>
              <a:off x="35299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
            <p:cNvSpPr/>
            <p:nvPr/>
          </p:nvSpPr>
          <p:spPr>
            <a:xfrm>
              <a:off x="36314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
            <p:cNvSpPr/>
            <p:nvPr/>
          </p:nvSpPr>
          <p:spPr>
            <a:xfrm>
              <a:off x="3732900" y="3837800"/>
              <a:ext cx="52400" cy="52425"/>
            </a:xfrm>
            <a:custGeom>
              <a:avLst/>
              <a:gdLst/>
              <a:ahLst/>
              <a:cxnLst/>
              <a:rect l="l" t="t" r="r" b="b"/>
              <a:pathLst>
                <a:path w="2096" h="2097" extrusionOk="0">
                  <a:moveTo>
                    <a:pt x="1048" y="1"/>
                  </a:moveTo>
                  <a:cubicBezTo>
                    <a:pt x="477" y="1"/>
                    <a:pt x="0" y="465"/>
                    <a:pt x="0" y="1048"/>
                  </a:cubicBezTo>
                  <a:cubicBezTo>
                    <a:pt x="0" y="1632"/>
                    <a:pt x="477"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
            <p:cNvSpPr/>
            <p:nvPr/>
          </p:nvSpPr>
          <p:spPr>
            <a:xfrm>
              <a:off x="38347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
            <p:cNvSpPr/>
            <p:nvPr/>
          </p:nvSpPr>
          <p:spPr>
            <a:xfrm>
              <a:off x="39362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
            <p:cNvSpPr/>
            <p:nvPr/>
          </p:nvSpPr>
          <p:spPr>
            <a:xfrm>
              <a:off x="40377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
            <p:cNvSpPr/>
            <p:nvPr/>
          </p:nvSpPr>
          <p:spPr>
            <a:xfrm>
              <a:off x="4139200" y="3837800"/>
              <a:ext cx="52700" cy="52425"/>
            </a:xfrm>
            <a:custGeom>
              <a:avLst/>
              <a:gdLst/>
              <a:ahLst/>
              <a:cxnLst/>
              <a:rect l="l" t="t" r="r" b="b"/>
              <a:pathLst>
                <a:path w="2108" h="2097" extrusionOk="0">
                  <a:moveTo>
                    <a:pt x="1048" y="1"/>
                  </a:moveTo>
                  <a:cubicBezTo>
                    <a:pt x="477" y="1"/>
                    <a:pt x="0" y="465"/>
                    <a:pt x="0" y="1048"/>
                  </a:cubicBezTo>
                  <a:cubicBezTo>
                    <a:pt x="0" y="1632"/>
                    <a:pt x="477"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
            <p:cNvSpPr/>
            <p:nvPr/>
          </p:nvSpPr>
          <p:spPr>
            <a:xfrm>
              <a:off x="4240700" y="3837800"/>
              <a:ext cx="52700" cy="52425"/>
            </a:xfrm>
            <a:custGeom>
              <a:avLst/>
              <a:gdLst/>
              <a:ahLst/>
              <a:cxnLst/>
              <a:rect l="l" t="t" r="r" b="b"/>
              <a:pathLst>
                <a:path w="2108" h="2097" extrusionOk="0">
                  <a:moveTo>
                    <a:pt x="1060" y="1"/>
                  </a:moveTo>
                  <a:cubicBezTo>
                    <a:pt x="477" y="1"/>
                    <a:pt x="0" y="465"/>
                    <a:pt x="0" y="1048"/>
                  </a:cubicBezTo>
                  <a:cubicBezTo>
                    <a:pt x="0" y="1632"/>
                    <a:pt x="477" y="2096"/>
                    <a:pt x="1060" y="2096"/>
                  </a:cubicBezTo>
                  <a:cubicBezTo>
                    <a:pt x="1632" y="2096"/>
                    <a:pt x="2108" y="1632"/>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
            <p:cNvSpPr/>
            <p:nvPr/>
          </p:nvSpPr>
          <p:spPr>
            <a:xfrm>
              <a:off x="43425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
            <p:cNvSpPr/>
            <p:nvPr/>
          </p:nvSpPr>
          <p:spPr>
            <a:xfrm>
              <a:off x="4444000" y="3837800"/>
              <a:ext cx="52400" cy="52425"/>
            </a:xfrm>
            <a:custGeom>
              <a:avLst/>
              <a:gdLst/>
              <a:ahLst/>
              <a:cxnLst/>
              <a:rect l="l" t="t" r="r" b="b"/>
              <a:pathLst>
                <a:path w="2096" h="2097" extrusionOk="0">
                  <a:moveTo>
                    <a:pt x="1048" y="1"/>
                  </a:moveTo>
                  <a:cubicBezTo>
                    <a:pt x="477" y="1"/>
                    <a:pt x="0" y="465"/>
                    <a:pt x="0" y="1048"/>
                  </a:cubicBezTo>
                  <a:cubicBezTo>
                    <a:pt x="0" y="1632"/>
                    <a:pt x="477"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
            <p:cNvSpPr/>
            <p:nvPr/>
          </p:nvSpPr>
          <p:spPr>
            <a:xfrm>
              <a:off x="4545500" y="3837800"/>
              <a:ext cx="52700" cy="52425"/>
            </a:xfrm>
            <a:custGeom>
              <a:avLst/>
              <a:gdLst/>
              <a:ahLst/>
              <a:cxnLst/>
              <a:rect l="l" t="t" r="r" b="b"/>
              <a:pathLst>
                <a:path w="2108" h="2097" extrusionOk="0">
                  <a:moveTo>
                    <a:pt x="1060" y="1"/>
                  </a:moveTo>
                  <a:cubicBezTo>
                    <a:pt x="477" y="1"/>
                    <a:pt x="0" y="465"/>
                    <a:pt x="0" y="1048"/>
                  </a:cubicBezTo>
                  <a:cubicBezTo>
                    <a:pt x="0" y="1632"/>
                    <a:pt x="477" y="2096"/>
                    <a:pt x="1060" y="2096"/>
                  </a:cubicBezTo>
                  <a:cubicBezTo>
                    <a:pt x="1632" y="2096"/>
                    <a:pt x="2108" y="1632"/>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3"/>
            <p:cNvSpPr/>
            <p:nvPr/>
          </p:nvSpPr>
          <p:spPr>
            <a:xfrm>
              <a:off x="46473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
            <p:cNvSpPr/>
            <p:nvPr/>
          </p:nvSpPr>
          <p:spPr>
            <a:xfrm>
              <a:off x="47488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3"/>
            <p:cNvSpPr/>
            <p:nvPr/>
          </p:nvSpPr>
          <p:spPr>
            <a:xfrm>
              <a:off x="4850300" y="3837800"/>
              <a:ext cx="52400" cy="52425"/>
            </a:xfrm>
            <a:custGeom>
              <a:avLst/>
              <a:gdLst/>
              <a:ahLst/>
              <a:cxnLst/>
              <a:rect l="l" t="t" r="r" b="b"/>
              <a:pathLst>
                <a:path w="2096" h="2097"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3"/>
            <p:cNvSpPr/>
            <p:nvPr/>
          </p:nvSpPr>
          <p:spPr>
            <a:xfrm>
              <a:off x="4951800" y="3837800"/>
              <a:ext cx="52700" cy="52425"/>
            </a:xfrm>
            <a:custGeom>
              <a:avLst/>
              <a:gdLst/>
              <a:ahLst/>
              <a:cxnLst/>
              <a:rect l="l" t="t" r="r" b="b"/>
              <a:pathLst>
                <a:path w="2108" h="2097" extrusionOk="0">
                  <a:moveTo>
                    <a:pt x="1048" y="1"/>
                  </a:moveTo>
                  <a:cubicBezTo>
                    <a:pt x="477" y="1"/>
                    <a:pt x="0" y="465"/>
                    <a:pt x="0" y="1048"/>
                  </a:cubicBezTo>
                  <a:cubicBezTo>
                    <a:pt x="0" y="1632"/>
                    <a:pt x="477" y="2096"/>
                    <a:pt x="1048" y="2096"/>
                  </a:cubicBezTo>
                  <a:cubicBezTo>
                    <a:pt x="1632" y="2096"/>
                    <a:pt x="2108" y="1632"/>
                    <a:pt x="2108" y="1048"/>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
            <p:cNvSpPr/>
            <p:nvPr/>
          </p:nvSpPr>
          <p:spPr>
            <a:xfrm>
              <a:off x="50536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
            <p:cNvSpPr/>
            <p:nvPr/>
          </p:nvSpPr>
          <p:spPr>
            <a:xfrm>
              <a:off x="51551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
            <p:cNvSpPr/>
            <p:nvPr/>
          </p:nvSpPr>
          <p:spPr>
            <a:xfrm>
              <a:off x="5256600" y="3837800"/>
              <a:ext cx="52400" cy="52425"/>
            </a:xfrm>
            <a:custGeom>
              <a:avLst/>
              <a:gdLst/>
              <a:ahLst/>
              <a:cxnLst/>
              <a:rect l="l" t="t" r="r" b="b"/>
              <a:pathLst>
                <a:path w="2096" h="2097"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
            <p:cNvSpPr/>
            <p:nvPr/>
          </p:nvSpPr>
          <p:spPr>
            <a:xfrm>
              <a:off x="53584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3"/>
            <p:cNvSpPr/>
            <p:nvPr/>
          </p:nvSpPr>
          <p:spPr>
            <a:xfrm>
              <a:off x="54599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3"/>
            <p:cNvSpPr/>
            <p:nvPr/>
          </p:nvSpPr>
          <p:spPr>
            <a:xfrm>
              <a:off x="55614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
            <p:cNvSpPr/>
            <p:nvPr/>
          </p:nvSpPr>
          <p:spPr>
            <a:xfrm>
              <a:off x="5662900" y="3837800"/>
              <a:ext cx="52400" cy="52425"/>
            </a:xfrm>
            <a:custGeom>
              <a:avLst/>
              <a:gdLst/>
              <a:ahLst/>
              <a:cxnLst/>
              <a:rect l="l" t="t" r="r" b="b"/>
              <a:pathLst>
                <a:path w="2096" h="2097"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
            <p:cNvSpPr/>
            <p:nvPr/>
          </p:nvSpPr>
          <p:spPr>
            <a:xfrm>
              <a:off x="5764400" y="3837800"/>
              <a:ext cx="52700" cy="52425"/>
            </a:xfrm>
            <a:custGeom>
              <a:avLst/>
              <a:gdLst/>
              <a:ahLst/>
              <a:cxnLst/>
              <a:rect l="l" t="t" r="r" b="b"/>
              <a:pathLst>
                <a:path w="2108" h="2097" extrusionOk="0">
                  <a:moveTo>
                    <a:pt x="1060" y="1"/>
                  </a:moveTo>
                  <a:cubicBezTo>
                    <a:pt x="477" y="1"/>
                    <a:pt x="0" y="465"/>
                    <a:pt x="0" y="1048"/>
                  </a:cubicBezTo>
                  <a:cubicBezTo>
                    <a:pt x="0" y="1632"/>
                    <a:pt x="477" y="2096"/>
                    <a:pt x="1060" y="2096"/>
                  </a:cubicBezTo>
                  <a:cubicBezTo>
                    <a:pt x="1632" y="2096"/>
                    <a:pt x="2108" y="1632"/>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
            <p:cNvSpPr/>
            <p:nvPr/>
          </p:nvSpPr>
          <p:spPr>
            <a:xfrm>
              <a:off x="58662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
            <p:cNvSpPr/>
            <p:nvPr/>
          </p:nvSpPr>
          <p:spPr>
            <a:xfrm>
              <a:off x="59677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3"/>
            <p:cNvSpPr/>
            <p:nvPr/>
          </p:nvSpPr>
          <p:spPr>
            <a:xfrm>
              <a:off x="6069200" y="3837800"/>
              <a:ext cx="52700" cy="52425"/>
            </a:xfrm>
            <a:custGeom>
              <a:avLst/>
              <a:gdLst/>
              <a:ahLst/>
              <a:cxnLst/>
              <a:rect l="l" t="t" r="r" b="b"/>
              <a:pathLst>
                <a:path w="2108" h="2097" extrusionOk="0">
                  <a:moveTo>
                    <a:pt x="1048" y="1"/>
                  </a:moveTo>
                  <a:cubicBezTo>
                    <a:pt x="477" y="1"/>
                    <a:pt x="0" y="465"/>
                    <a:pt x="0" y="1048"/>
                  </a:cubicBezTo>
                  <a:cubicBezTo>
                    <a:pt x="0" y="1632"/>
                    <a:pt x="477" y="2096"/>
                    <a:pt x="1048" y="2096"/>
                  </a:cubicBezTo>
                  <a:cubicBezTo>
                    <a:pt x="1632" y="2096"/>
                    <a:pt x="2108" y="1632"/>
                    <a:pt x="2108" y="1048"/>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3"/>
            <p:cNvSpPr/>
            <p:nvPr/>
          </p:nvSpPr>
          <p:spPr>
            <a:xfrm>
              <a:off x="61710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3"/>
            <p:cNvSpPr/>
            <p:nvPr/>
          </p:nvSpPr>
          <p:spPr>
            <a:xfrm>
              <a:off x="62725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
            <p:cNvSpPr/>
            <p:nvPr/>
          </p:nvSpPr>
          <p:spPr>
            <a:xfrm>
              <a:off x="6374000" y="3837800"/>
              <a:ext cx="52400" cy="52425"/>
            </a:xfrm>
            <a:custGeom>
              <a:avLst/>
              <a:gdLst/>
              <a:ahLst/>
              <a:cxnLst/>
              <a:rect l="l" t="t" r="r" b="b"/>
              <a:pathLst>
                <a:path w="2096" h="2097"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
            <p:cNvSpPr/>
            <p:nvPr/>
          </p:nvSpPr>
          <p:spPr>
            <a:xfrm>
              <a:off x="6475500" y="3837800"/>
              <a:ext cx="52700" cy="52425"/>
            </a:xfrm>
            <a:custGeom>
              <a:avLst/>
              <a:gdLst/>
              <a:ahLst/>
              <a:cxnLst/>
              <a:rect l="l" t="t" r="r" b="b"/>
              <a:pathLst>
                <a:path w="2108" h="2097" extrusionOk="0">
                  <a:moveTo>
                    <a:pt x="1048" y="1"/>
                  </a:moveTo>
                  <a:cubicBezTo>
                    <a:pt x="477" y="1"/>
                    <a:pt x="0" y="465"/>
                    <a:pt x="0" y="1048"/>
                  </a:cubicBezTo>
                  <a:cubicBezTo>
                    <a:pt x="0" y="1632"/>
                    <a:pt x="477" y="2096"/>
                    <a:pt x="1048" y="2096"/>
                  </a:cubicBezTo>
                  <a:cubicBezTo>
                    <a:pt x="1632" y="2096"/>
                    <a:pt x="2108" y="1632"/>
                    <a:pt x="2108" y="1048"/>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
            <p:cNvSpPr/>
            <p:nvPr/>
          </p:nvSpPr>
          <p:spPr>
            <a:xfrm>
              <a:off x="65773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
            <p:cNvSpPr/>
            <p:nvPr/>
          </p:nvSpPr>
          <p:spPr>
            <a:xfrm>
              <a:off x="66788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
            <p:cNvSpPr/>
            <p:nvPr/>
          </p:nvSpPr>
          <p:spPr>
            <a:xfrm>
              <a:off x="6780300" y="3837800"/>
              <a:ext cx="52400" cy="52425"/>
            </a:xfrm>
            <a:custGeom>
              <a:avLst/>
              <a:gdLst/>
              <a:ahLst/>
              <a:cxnLst/>
              <a:rect l="l" t="t" r="r" b="b"/>
              <a:pathLst>
                <a:path w="2096" h="2097"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
            <p:cNvSpPr/>
            <p:nvPr/>
          </p:nvSpPr>
          <p:spPr>
            <a:xfrm>
              <a:off x="6881800" y="3837800"/>
              <a:ext cx="52700" cy="52425"/>
            </a:xfrm>
            <a:custGeom>
              <a:avLst/>
              <a:gdLst/>
              <a:ahLst/>
              <a:cxnLst/>
              <a:rect l="l" t="t" r="r" b="b"/>
              <a:pathLst>
                <a:path w="2108" h="2097" extrusionOk="0">
                  <a:moveTo>
                    <a:pt x="1060" y="1"/>
                  </a:moveTo>
                  <a:cubicBezTo>
                    <a:pt x="477" y="1"/>
                    <a:pt x="1" y="465"/>
                    <a:pt x="1" y="1048"/>
                  </a:cubicBezTo>
                  <a:cubicBezTo>
                    <a:pt x="1" y="1632"/>
                    <a:pt x="477" y="2096"/>
                    <a:pt x="1060" y="2096"/>
                  </a:cubicBezTo>
                  <a:cubicBezTo>
                    <a:pt x="1632" y="2096"/>
                    <a:pt x="2108" y="1632"/>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
            <p:cNvSpPr/>
            <p:nvPr/>
          </p:nvSpPr>
          <p:spPr>
            <a:xfrm>
              <a:off x="69836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
            <p:cNvSpPr/>
            <p:nvPr/>
          </p:nvSpPr>
          <p:spPr>
            <a:xfrm>
              <a:off x="70851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
            <p:cNvSpPr/>
            <p:nvPr/>
          </p:nvSpPr>
          <p:spPr>
            <a:xfrm>
              <a:off x="7186600" y="3837800"/>
              <a:ext cx="52400" cy="52425"/>
            </a:xfrm>
            <a:custGeom>
              <a:avLst/>
              <a:gdLst/>
              <a:ahLst/>
              <a:cxnLst/>
              <a:rect l="l" t="t" r="r" b="b"/>
              <a:pathLst>
                <a:path w="2096" h="2097" extrusionOk="0">
                  <a:moveTo>
                    <a:pt x="1048" y="1"/>
                  </a:moveTo>
                  <a:cubicBezTo>
                    <a:pt x="477" y="1"/>
                    <a:pt x="1" y="465"/>
                    <a:pt x="1" y="1048"/>
                  </a:cubicBezTo>
                  <a:cubicBezTo>
                    <a:pt x="1"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
            <p:cNvSpPr/>
            <p:nvPr/>
          </p:nvSpPr>
          <p:spPr>
            <a:xfrm>
              <a:off x="72884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
            <p:cNvSpPr/>
            <p:nvPr/>
          </p:nvSpPr>
          <p:spPr>
            <a:xfrm>
              <a:off x="279200" y="3992875"/>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7" y="1632"/>
                    <a:pt x="2107" y="1049"/>
                  </a:cubicBezTo>
                  <a:cubicBezTo>
                    <a:pt x="2107"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
            <p:cNvSpPr/>
            <p:nvPr/>
          </p:nvSpPr>
          <p:spPr>
            <a:xfrm>
              <a:off x="380700" y="3992875"/>
              <a:ext cx="52700" cy="52425"/>
            </a:xfrm>
            <a:custGeom>
              <a:avLst/>
              <a:gdLst/>
              <a:ahLst/>
              <a:cxnLst/>
              <a:rect l="l" t="t" r="r" b="b"/>
              <a:pathLst>
                <a:path w="2108" h="2097" extrusionOk="0">
                  <a:moveTo>
                    <a:pt x="1060" y="1"/>
                  </a:moveTo>
                  <a:cubicBezTo>
                    <a:pt x="476" y="1"/>
                    <a:pt x="0" y="477"/>
                    <a:pt x="0" y="1049"/>
                  </a:cubicBezTo>
                  <a:cubicBezTo>
                    <a:pt x="0" y="1632"/>
                    <a:pt x="476" y="2096"/>
                    <a:pt x="1060" y="2096"/>
                  </a:cubicBezTo>
                  <a:cubicBezTo>
                    <a:pt x="1631" y="2096"/>
                    <a:pt x="2108" y="1632"/>
                    <a:pt x="2108" y="1049"/>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
            <p:cNvSpPr/>
            <p:nvPr/>
          </p:nvSpPr>
          <p:spPr>
            <a:xfrm>
              <a:off x="4825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
            <p:cNvSpPr/>
            <p:nvPr/>
          </p:nvSpPr>
          <p:spPr>
            <a:xfrm>
              <a:off x="584000" y="3992875"/>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3"/>
            <p:cNvSpPr/>
            <p:nvPr/>
          </p:nvSpPr>
          <p:spPr>
            <a:xfrm>
              <a:off x="685500" y="3992875"/>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3"/>
            <p:cNvSpPr/>
            <p:nvPr/>
          </p:nvSpPr>
          <p:spPr>
            <a:xfrm>
              <a:off x="7873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
            <p:cNvSpPr/>
            <p:nvPr/>
          </p:nvSpPr>
          <p:spPr>
            <a:xfrm>
              <a:off x="8888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
            <p:cNvSpPr/>
            <p:nvPr/>
          </p:nvSpPr>
          <p:spPr>
            <a:xfrm>
              <a:off x="990300" y="3992875"/>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
            <p:cNvSpPr/>
            <p:nvPr/>
          </p:nvSpPr>
          <p:spPr>
            <a:xfrm>
              <a:off x="1091800" y="3992875"/>
              <a:ext cx="52700" cy="52425"/>
            </a:xfrm>
            <a:custGeom>
              <a:avLst/>
              <a:gdLst/>
              <a:ahLst/>
              <a:cxnLst/>
              <a:rect l="l" t="t" r="r" b="b"/>
              <a:pathLst>
                <a:path w="2108" h="2097" extrusionOk="0">
                  <a:moveTo>
                    <a:pt x="1060" y="1"/>
                  </a:moveTo>
                  <a:cubicBezTo>
                    <a:pt x="476" y="1"/>
                    <a:pt x="0" y="477"/>
                    <a:pt x="0" y="1049"/>
                  </a:cubicBezTo>
                  <a:cubicBezTo>
                    <a:pt x="0" y="1632"/>
                    <a:pt x="476" y="2096"/>
                    <a:pt x="1060" y="2096"/>
                  </a:cubicBezTo>
                  <a:cubicBezTo>
                    <a:pt x="1631" y="2096"/>
                    <a:pt x="2108" y="1632"/>
                    <a:pt x="2108" y="1049"/>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
            <p:cNvSpPr/>
            <p:nvPr/>
          </p:nvSpPr>
          <p:spPr>
            <a:xfrm>
              <a:off x="11936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
            <p:cNvSpPr/>
            <p:nvPr/>
          </p:nvSpPr>
          <p:spPr>
            <a:xfrm>
              <a:off x="12951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
            <p:cNvSpPr/>
            <p:nvPr/>
          </p:nvSpPr>
          <p:spPr>
            <a:xfrm>
              <a:off x="1396600" y="3992875"/>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
            <p:cNvSpPr/>
            <p:nvPr/>
          </p:nvSpPr>
          <p:spPr>
            <a:xfrm>
              <a:off x="14984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
            <p:cNvSpPr/>
            <p:nvPr/>
          </p:nvSpPr>
          <p:spPr>
            <a:xfrm>
              <a:off x="15999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
            <p:cNvSpPr/>
            <p:nvPr/>
          </p:nvSpPr>
          <p:spPr>
            <a:xfrm>
              <a:off x="17014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
            <p:cNvSpPr/>
            <p:nvPr/>
          </p:nvSpPr>
          <p:spPr>
            <a:xfrm>
              <a:off x="1802900" y="3992875"/>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
            <p:cNvSpPr/>
            <p:nvPr/>
          </p:nvSpPr>
          <p:spPr>
            <a:xfrm>
              <a:off x="1904400" y="3992875"/>
              <a:ext cx="52700" cy="52425"/>
            </a:xfrm>
            <a:custGeom>
              <a:avLst/>
              <a:gdLst/>
              <a:ahLst/>
              <a:cxnLst/>
              <a:rect l="l" t="t" r="r" b="b"/>
              <a:pathLst>
                <a:path w="2108" h="2097" extrusionOk="0">
                  <a:moveTo>
                    <a:pt x="1060" y="1"/>
                  </a:moveTo>
                  <a:cubicBezTo>
                    <a:pt x="476" y="1"/>
                    <a:pt x="0" y="477"/>
                    <a:pt x="0" y="1049"/>
                  </a:cubicBezTo>
                  <a:cubicBezTo>
                    <a:pt x="0" y="1632"/>
                    <a:pt x="476" y="2096"/>
                    <a:pt x="1060" y="2096"/>
                  </a:cubicBezTo>
                  <a:cubicBezTo>
                    <a:pt x="1631" y="2096"/>
                    <a:pt x="2108" y="1632"/>
                    <a:pt x="2108" y="1049"/>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
            <p:cNvSpPr/>
            <p:nvPr/>
          </p:nvSpPr>
          <p:spPr>
            <a:xfrm>
              <a:off x="20062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
            <p:cNvSpPr/>
            <p:nvPr/>
          </p:nvSpPr>
          <p:spPr>
            <a:xfrm>
              <a:off x="21077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
            <p:cNvSpPr/>
            <p:nvPr/>
          </p:nvSpPr>
          <p:spPr>
            <a:xfrm>
              <a:off x="2209200" y="3992875"/>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3"/>
            <p:cNvSpPr/>
            <p:nvPr/>
          </p:nvSpPr>
          <p:spPr>
            <a:xfrm>
              <a:off x="23110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3"/>
            <p:cNvSpPr/>
            <p:nvPr/>
          </p:nvSpPr>
          <p:spPr>
            <a:xfrm>
              <a:off x="24125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3"/>
            <p:cNvSpPr/>
            <p:nvPr/>
          </p:nvSpPr>
          <p:spPr>
            <a:xfrm>
              <a:off x="2514000" y="3992875"/>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3"/>
            <p:cNvSpPr/>
            <p:nvPr/>
          </p:nvSpPr>
          <p:spPr>
            <a:xfrm>
              <a:off x="2615500" y="3992875"/>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3"/>
            <p:cNvSpPr/>
            <p:nvPr/>
          </p:nvSpPr>
          <p:spPr>
            <a:xfrm>
              <a:off x="27173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3"/>
            <p:cNvSpPr/>
            <p:nvPr/>
          </p:nvSpPr>
          <p:spPr>
            <a:xfrm>
              <a:off x="28188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
            <p:cNvSpPr/>
            <p:nvPr/>
          </p:nvSpPr>
          <p:spPr>
            <a:xfrm>
              <a:off x="2920300" y="3992875"/>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
            <p:cNvSpPr/>
            <p:nvPr/>
          </p:nvSpPr>
          <p:spPr>
            <a:xfrm>
              <a:off x="3021800" y="3992875"/>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3"/>
            <p:cNvSpPr/>
            <p:nvPr/>
          </p:nvSpPr>
          <p:spPr>
            <a:xfrm>
              <a:off x="31236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3"/>
            <p:cNvSpPr/>
            <p:nvPr/>
          </p:nvSpPr>
          <p:spPr>
            <a:xfrm>
              <a:off x="32251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3"/>
            <p:cNvSpPr/>
            <p:nvPr/>
          </p:nvSpPr>
          <p:spPr>
            <a:xfrm>
              <a:off x="3326600" y="3992875"/>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3"/>
            <p:cNvSpPr/>
            <p:nvPr/>
          </p:nvSpPr>
          <p:spPr>
            <a:xfrm>
              <a:off x="34284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3"/>
            <p:cNvSpPr/>
            <p:nvPr/>
          </p:nvSpPr>
          <p:spPr>
            <a:xfrm>
              <a:off x="35299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3"/>
            <p:cNvSpPr/>
            <p:nvPr/>
          </p:nvSpPr>
          <p:spPr>
            <a:xfrm>
              <a:off x="36314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
            <p:cNvSpPr/>
            <p:nvPr/>
          </p:nvSpPr>
          <p:spPr>
            <a:xfrm>
              <a:off x="3732900" y="3992875"/>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
            <p:cNvSpPr/>
            <p:nvPr/>
          </p:nvSpPr>
          <p:spPr>
            <a:xfrm>
              <a:off x="38347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
            <p:cNvSpPr/>
            <p:nvPr/>
          </p:nvSpPr>
          <p:spPr>
            <a:xfrm>
              <a:off x="39362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3"/>
            <p:cNvSpPr/>
            <p:nvPr/>
          </p:nvSpPr>
          <p:spPr>
            <a:xfrm>
              <a:off x="40377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3"/>
            <p:cNvSpPr/>
            <p:nvPr/>
          </p:nvSpPr>
          <p:spPr>
            <a:xfrm>
              <a:off x="4139200" y="3992875"/>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
            <p:cNvSpPr/>
            <p:nvPr/>
          </p:nvSpPr>
          <p:spPr>
            <a:xfrm>
              <a:off x="4240700" y="3992875"/>
              <a:ext cx="52700" cy="52425"/>
            </a:xfrm>
            <a:custGeom>
              <a:avLst/>
              <a:gdLst/>
              <a:ahLst/>
              <a:cxnLst/>
              <a:rect l="l" t="t" r="r" b="b"/>
              <a:pathLst>
                <a:path w="2108" h="2097" extrusionOk="0">
                  <a:moveTo>
                    <a:pt x="1060" y="1"/>
                  </a:moveTo>
                  <a:cubicBezTo>
                    <a:pt x="477" y="1"/>
                    <a:pt x="0" y="477"/>
                    <a:pt x="0" y="1049"/>
                  </a:cubicBezTo>
                  <a:cubicBezTo>
                    <a:pt x="0" y="1632"/>
                    <a:pt x="477" y="2096"/>
                    <a:pt x="1060" y="2096"/>
                  </a:cubicBezTo>
                  <a:cubicBezTo>
                    <a:pt x="1632" y="2096"/>
                    <a:pt x="2108" y="1632"/>
                    <a:pt x="2108" y="1049"/>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
            <p:cNvSpPr/>
            <p:nvPr/>
          </p:nvSpPr>
          <p:spPr>
            <a:xfrm>
              <a:off x="43425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
            <p:cNvSpPr/>
            <p:nvPr/>
          </p:nvSpPr>
          <p:spPr>
            <a:xfrm>
              <a:off x="4444000" y="3992875"/>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
            <p:cNvSpPr/>
            <p:nvPr/>
          </p:nvSpPr>
          <p:spPr>
            <a:xfrm>
              <a:off x="4545500" y="3992875"/>
              <a:ext cx="52700" cy="52425"/>
            </a:xfrm>
            <a:custGeom>
              <a:avLst/>
              <a:gdLst/>
              <a:ahLst/>
              <a:cxnLst/>
              <a:rect l="l" t="t" r="r" b="b"/>
              <a:pathLst>
                <a:path w="2108" h="2097" extrusionOk="0">
                  <a:moveTo>
                    <a:pt x="1060" y="1"/>
                  </a:moveTo>
                  <a:cubicBezTo>
                    <a:pt x="477" y="1"/>
                    <a:pt x="0" y="477"/>
                    <a:pt x="0" y="1049"/>
                  </a:cubicBezTo>
                  <a:cubicBezTo>
                    <a:pt x="0" y="1632"/>
                    <a:pt x="477" y="2096"/>
                    <a:pt x="1060" y="2096"/>
                  </a:cubicBezTo>
                  <a:cubicBezTo>
                    <a:pt x="1632" y="2096"/>
                    <a:pt x="2108" y="1632"/>
                    <a:pt x="2108" y="1049"/>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
            <p:cNvSpPr/>
            <p:nvPr/>
          </p:nvSpPr>
          <p:spPr>
            <a:xfrm>
              <a:off x="46473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
            <p:cNvSpPr/>
            <p:nvPr/>
          </p:nvSpPr>
          <p:spPr>
            <a:xfrm>
              <a:off x="47488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
            <p:cNvSpPr/>
            <p:nvPr/>
          </p:nvSpPr>
          <p:spPr>
            <a:xfrm>
              <a:off x="4850300" y="3992875"/>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
            <p:cNvSpPr/>
            <p:nvPr/>
          </p:nvSpPr>
          <p:spPr>
            <a:xfrm>
              <a:off x="4951800" y="3992875"/>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2" y="2096"/>
                    <a:pt x="2108" y="1632"/>
                    <a:pt x="2108" y="1049"/>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
            <p:cNvSpPr/>
            <p:nvPr/>
          </p:nvSpPr>
          <p:spPr>
            <a:xfrm>
              <a:off x="50536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
            <p:cNvSpPr/>
            <p:nvPr/>
          </p:nvSpPr>
          <p:spPr>
            <a:xfrm>
              <a:off x="51551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
            <p:cNvSpPr/>
            <p:nvPr/>
          </p:nvSpPr>
          <p:spPr>
            <a:xfrm>
              <a:off x="5256600" y="3992875"/>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
            <p:cNvSpPr/>
            <p:nvPr/>
          </p:nvSpPr>
          <p:spPr>
            <a:xfrm>
              <a:off x="53584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
            <p:cNvSpPr/>
            <p:nvPr/>
          </p:nvSpPr>
          <p:spPr>
            <a:xfrm>
              <a:off x="54599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
            <p:cNvSpPr/>
            <p:nvPr/>
          </p:nvSpPr>
          <p:spPr>
            <a:xfrm>
              <a:off x="55614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
            <p:cNvSpPr/>
            <p:nvPr/>
          </p:nvSpPr>
          <p:spPr>
            <a:xfrm>
              <a:off x="5662900" y="3992875"/>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
            <p:cNvSpPr/>
            <p:nvPr/>
          </p:nvSpPr>
          <p:spPr>
            <a:xfrm>
              <a:off x="5764400" y="3992875"/>
              <a:ext cx="52700" cy="52425"/>
            </a:xfrm>
            <a:custGeom>
              <a:avLst/>
              <a:gdLst/>
              <a:ahLst/>
              <a:cxnLst/>
              <a:rect l="l" t="t" r="r" b="b"/>
              <a:pathLst>
                <a:path w="2108" h="2097" extrusionOk="0">
                  <a:moveTo>
                    <a:pt x="1060" y="1"/>
                  </a:moveTo>
                  <a:cubicBezTo>
                    <a:pt x="477" y="1"/>
                    <a:pt x="0" y="477"/>
                    <a:pt x="0" y="1049"/>
                  </a:cubicBezTo>
                  <a:cubicBezTo>
                    <a:pt x="0" y="1632"/>
                    <a:pt x="477" y="2096"/>
                    <a:pt x="1060" y="2096"/>
                  </a:cubicBezTo>
                  <a:cubicBezTo>
                    <a:pt x="1632" y="2096"/>
                    <a:pt x="2108" y="1632"/>
                    <a:pt x="2108" y="1049"/>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
            <p:cNvSpPr/>
            <p:nvPr/>
          </p:nvSpPr>
          <p:spPr>
            <a:xfrm>
              <a:off x="58662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
            <p:cNvSpPr/>
            <p:nvPr/>
          </p:nvSpPr>
          <p:spPr>
            <a:xfrm>
              <a:off x="59677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
            <p:cNvSpPr/>
            <p:nvPr/>
          </p:nvSpPr>
          <p:spPr>
            <a:xfrm>
              <a:off x="6069200" y="3992875"/>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2" y="2096"/>
                    <a:pt x="2108" y="1632"/>
                    <a:pt x="2108" y="1049"/>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
            <p:cNvSpPr/>
            <p:nvPr/>
          </p:nvSpPr>
          <p:spPr>
            <a:xfrm>
              <a:off x="61710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
            <p:cNvSpPr/>
            <p:nvPr/>
          </p:nvSpPr>
          <p:spPr>
            <a:xfrm>
              <a:off x="62725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
            <p:cNvSpPr/>
            <p:nvPr/>
          </p:nvSpPr>
          <p:spPr>
            <a:xfrm>
              <a:off x="6374000" y="3992875"/>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
            <p:cNvSpPr/>
            <p:nvPr/>
          </p:nvSpPr>
          <p:spPr>
            <a:xfrm>
              <a:off x="6475500" y="3992875"/>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2" y="2096"/>
                    <a:pt x="2108" y="1632"/>
                    <a:pt x="2108" y="1049"/>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
            <p:cNvSpPr/>
            <p:nvPr/>
          </p:nvSpPr>
          <p:spPr>
            <a:xfrm>
              <a:off x="65773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
            <p:cNvSpPr/>
            <p:nvPr/>
          </p:nvSpPr>
          <p:spPr>
            <a:xfrm>
              <a:off x="66788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
            <p:cNvSpPr/>
            <p:nvPr/>
          </p:nvSpPr>
          <p:spPr>
            <a:xfrm>
              <a:off x="6780300" y="3992875"/>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
            <p:cNvSpPr/>
            <p:nvPr/>
          </p:nvSpPr>
          <p:spPr>
            <a:xfrm>
              <a:off x="6881800" y="3992875"/>
              <a:ext cx="52700" cy="52425"/>
            </a:xfrm>
            <a:custGeom>
              <a:avLst/>
              <a:gdLst/>
              <a:ahLst/>
              <a:cxnLst/>
              <a:rect l="l" t="t" r="r" b="b"/>
              <a:pathLst>
                <a:path w="2108" h="2097" extrusionOk="0">
                  <a:moveTo>
                    <a:pt x="1060" y="1"/>
                  </a:moveTo>
                  <a:cubicBezTo>
                    <a:pt x="477" y="1"/>
                    <a:pt x="1" y="477"/>
                    <a:pt x="1" y="1049"/>
                  </a:cubicBezTo>
                  <a:cubicBezTo>
                    <a:pt x="1" y="1632"/>
                    <a:pt x="477" y="2096"/>
                    <a:pt x="1060" y="2096"/>
                  </a:cubicBezTo>
                  <a:cubicBezTo>
                    <a:pt x="1632" y="2096"/>
                    <a:pt x="2108" y="1632"/>
                    <a:pt x="2108" y="1049"/>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
            <p:cNvSpPr/>
            <p:nvPr/>
          </p:nvSpPr>
          <p:spPr>
            <a:xfrm>
              <a:off x="69836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
            <p:cNvSpPr/>
            <p:nvPr/>
          </p:nvSpPr>
          <p:spPr>
            <a:xfrm>
              <a:off x="70851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
            <p:cNvSpPr/>
            <p:nvPr/>
          </p:nvSpPr>
          <p:spPr>
            <a:xfrm>
              <a:off x="7186600" y="3992875"/>
              <a:ext cx="52400" cy="52425"/>
            </a:xfrm>
            <a:custGeom>
              <a:avLst/>
              <a:gdLst/>
              <a:ahLst/>
              <a:cxnLst/>
              <a:rect l="l" t="t" r="r" b="b"/>
              <a:pathLst>
                <a:path w="2096" h="2097" extrusionOk="0">
                  <a:moveTo>
                    <a:pt x="1048" y="1"/>
                  </a:moveTo>
                  <a:cubicBezTo>
                    <a:pt x="477" y="1"/>
                    <a:pt x="1" y="477"/>
                    <a:pt x="1" y="1049"/>
                  </a:cubicBezTo>
                  <a:cubicBezTo>
                    <a:pt x="1"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
            <p:cNvSpPr/>
            <p:nvPr/>
          </p:nvSpPr>
          <p:spPr>
            <a:xfrm>
              <a:off x="72884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
            <p:cNvSpPr/>
            <p:nvPr/>
          </p:nvSpPr>
          <p:spPr>
            <a:xfrm>
              <a:off x="279200" y="4147950"/>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7" y="1632"/>
                    <a:pt x="2107" y="1049"/>
                  </a:cubicBezTo>
                  <a:cubicBezTo>
                    <a:pt x="2107"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
            <p:cNvSpPr/>
            <p:nvPr/>
          </p:nvSpPr>
          <p:spPr>
            <a:xfrm>
              <a:off x="380700" y="4147950"/>
              <a:ext cx="52700" cy="52425"/>
            </a:xfrm>
            <a:custGeom>
              <a:avLst/>
              <a:gdLst/>
              <a:ahLst/>
              <a:cxnLst/>
              <a:rect l="l" t="t" r="r" b="b"/>
              <a:pathLst>
                <a:path w="2108" h="2097" extrusionOk="0">
                  <a:moveTo>
                    <a:pt x="1060" y="1"/>
                  </a:moveTo>
                  <a:cubicBezTo>
                    <a:pt x="476" y="1"/>
                    <a:pt x="0" y="477"/>
                    <a:pt x="0" y="1049"/>
                  </a:cubicBezTo>
                  <a:cubicBezTo>
                    <a:pt x="0" y="1632"/>
                    <a:pt x="476" y="2096"/>
                    <a:pt x="1060" y="2096"/>
                  </a:cubicBezTo>
                  <a:cubicBezTo>
                    <a:pt x="1631" y="2096"/>
                    <a:pt x="2108" y="1632"/>
                    <a:pt x="2108" y="1049"/>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
            <p:cNvSpPr/>
            <p:nvPr/>
          </p:nvSpPr>
          <p:spPr>
            <a:xfrm>
              <a:off x="4825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
            <p:cNvSpPr/>
            <p:nvPr/>
          </p:nvSpPr>
          <p:spPr>
            <a:xfrm>
              <a:off x="584000" y="4147950"/>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
            <p:cNvSpPr/>
            <p:nvPr/>
          </p:nvSpPr>
          <p:spPr>
            <a:xfrm>
              <a:off x="685500" y="4147950"/>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
            <p:cNvSpPr/>
            <p:nvPr/>
          </p:nvSpPr>
          <p:spPr>
            <a:xfrm>
              <a:off x="7873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
            <p:cNvSpPr/>
            <p:nvPr/>
          </p:nvSpPr>
          <p:spPr>
            <a:xfrm>
              <a:off x="8888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
            <p:cNvSpPr/>
            <p:nvPr/>
          </p:nvSpPr>
          <p:spPr>
            <a:xfrm>
              <a:off x="990300" y="4147950"/>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
            <p:cNvSpPr/>
            <p:nvPr/>
          </p:nvSpPr>
          <p:spPr>
            <a:xfrm>
              <a:off x="1091800" y="4147950"/>
              <a:ext cx="52700" cy="52425"/>
            </a:xfrm>
            <a:custGeom>
              <a:avLst/>
              <a:gdLst/>
              <a:ahLst/>
              <a:cxnLst/>
              <a:rect l="l" t="t" r="r" b="b"/>
              <a:pathLst>
                <a:path w="2108" h="2097" extrusionOk="0">
                  <a:moveTo>
                    <a:pt x="1060" y="1"/>
                  </a:moveTo>
                  <a:cubicBezTo>
                    <a:pt x="476" y="1"/>
                    <a:pt x="0" y="477"/>
                    <a:pt x="0" y="1049"/>
                  </a:cubicBezTo>
                  <a:cubicBezTo>
                    <a:pt x="0" y="1632"/>
                    <a:pt x="476" y="2096"/>
                    <a:pt x="1060" y="2096"/>
                  </a:cubicBezTo>
                  <a:cubicBezTo>
                    <a:pt x="1631" y="2096"/>
                    <a:pt x="2108" y="1632"/>
                    <a:pt x="2108" y="1049"/>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
            <p:cNvSpPr/>
            <p:nvPr/>
          </p:nvSpPr>
          <p:spPr>
            <a:xfrm>
              <a:off x="11936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
            <p:cNvSpPr/>
            <p:nvPr/>
          </p:nvSpPr>
          <p:spPr>
            <a:xfrm>
              <a:off x="12951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
            <p:cNvSpPr/>
            <p:nvPr/>
          </p:nvSpPr>
          <p:spPr>
            <a:xfrm>
              <a:off x="1396600" y="4147950"/>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
            <p:cNvSpPr/>
            <p:nvPr/>
          </p:nvSpPr>
          <p:spPr>
            <a:xfrm>
              <a:off x="14984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
            <p:cNvSpPr/>
            <p:nvPr/>
          </p:nvSpPr>
          <p:spPr>
            <a:xfrm>
              <a:off x="15999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
            <p:cNvSpPr/>
            <p:nvPr/>
          </p:nvSpPr>
          <p:spPr>
            <a:xfrm>
              <a:off x="17014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
            <p:cNvSpPr/>
            <p:nvPr/>
          </p:nvSpPr>
          <p:spPr>
            <a:xfrm>
              <a:off x="1802900" y="4147950"/>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
            <p:cNvSpPr/>
            <p:nvPr/>
          </p:nvSpPr>
          <p:spPr>
            <a:xfrm>
              <a:off x="1904400" y="4147950"/>
              <a:ext cx="52700" cy="52425"/>
            </a:xfrm>
            <a:custGeom>
              <a:avLst/>
              <a:gdLst/>
              <a:ahLst/>
              <a:cxnLst/>
              <a:rect l="l" t="t" r="r" b="b"/>
              <a:pathLst>
                <a:path w="2108" h="2097" extrusionOk="0">
                  <a:moveTo>
                    <a:pt x="1060" y="1"/>
                  </a:moveTo>
                  <a:cubicBezTo>
                    <a:pt x="476" y="1"/>
                    <a:pt x="0" y="477"/>
                    <a:pt x="0" y="1049"/>
                  </a:cubicBezTo>
                  <a:cubicBezTo>
                    <a:pt x="0" y="1632"/>
                    <a:pt x="476" y="2096"/>
                    <a:pt x="1060" y="2096"/>
                  </a:cubicBezTo>
                  <a:cubicBezTo>
                    <a:pt x="1631" y="2096"/>
                    <a:pt x="2108" y="1632"/>
                    <a:pt x="2108" y="1049"/>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
            <p:cNvSpPr/>
            <p:nvPr/>
          </p:nvSpPr>
          <p:spPr>
            <a:xfrm>
              <a:off x="20062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
            <p:cNvSpPr/>
            <p:nvPr/>
          </p:nvSpPr>
          <p:spPr>
            <a:xfrm>
              <a:off x="21077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
            <p:cNvSpPr/>
            <p:nvPr/>
          </p:nvSpPr>
          <p:spPr>
            <a:xfrm>
              <a:off x="2209200" y="4147950"/>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
            <p:cNvSpPr/>
            <p:nvPr/>
          </p:nvSpPr>
          <p:spPr>
            <a:xfrm>
              <a:off x="23110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
            <p:cNvSpPr/>
            <p:nvPr/>
          </p:nvSpPr>
          <p:spPr>
            <a:xfrm>
              <a:off x="24125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
            <p:cNvSpPr/>
            <p:nvPr/>
          </p:nvSpPr>
          <p:spPr>
            <a:xfrm>
              <a:off x="2514000" y="4147950"/>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
            <p:cNvSpPr/>
            <p:nvPr/>
          </p:nvSpPr>
          <p:spPr>
            <a:xfrm>
              <a:off x="2615500" y="4147950"/>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
            <p:cNvSpPr/>
            <p:nvPr/>
          </p:nvSpPr>
          <p:spPr>
            <a:xfrm>
              <a:off x="27173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
            <p:cNvSpPr/>
            <p:nvPr/>
          </p:nvSpPr>
          <p:spPr>
            <a:xfrm>
              <a:off x="28188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
            <p:cNvSpPr/>
            <p:nvPr/>
          </p:nvSpPr>
          <p:spPr>
            <a:xfrm>
              <a:off x="2920300" y="4147950"/>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
            <p:cNvSpPr/>
            <p:nvPr/>
          </p:nvSpPr>
          <p:spPr>
            <a:xfrm>
              <a:off x="3021800" y="4147950"/>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
            <p:cNvSpPr/>
            <p:nvPr/>
          </p:nvSpPr>
          <p:spPr>
            <a:xfrm>
              <a:off x="31236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
            <p:cNvSpPr/>
            <p:nvPr/>
          </p:nvSpPr>
          <p:spPr>
            <a:xfrm>
              <a:off x="32251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
            <p:cNvSpPr/>
            <p:nvPr/>
          </p:nvSpPr>
          <p:spPr>
            <a:xfrm>
              <a:off x="3326600" y="4147950"/>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
            <p:cNvSpPr/>
            <p:nvPr/>
          </p:nvSpPr>
          <p:spPr>
            <a:xfrm>
              <a:off x="34284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
            <p:cNvSpPr/>
            <p:nvPr/>
          </p:nvSpPr>
          <p:spPr>
            <a:xfrm>
              <a:off x="35299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
            <p:cNvSpPr/>
            <p:nvPr/>
          </p:nvSpPr>
          <p:spPr>
            <a:xfrm>
              <a:off x="36314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
            <p:cNvSpPr/>
            <p:nvPr/>
          </p:nvSpPr>
          <p:spPr>
            <a:xfrm>
              <a:off x="3732900" y="4147950"/>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
            <p:cNvSpPr/>
            <p:nvPr/>
          </p:nvSpPr>
          <p:spPr>
            <a:xfrm>
              <a:off x="38347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
            <p:cNvSpPr/>
            <p:nvPr/>
          </p:nvSpPr>
          <p:spPr>
            <a:xfrm>
              <a:off x="39362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
            <p:cNvSpPr/>
            <p:nvPr/>
          </p:nvSpPr>
          <p:spPr>
            <a:xfrm>
              <a:off x="40377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
            <p:cNvSpPr/>
            <p:nvPr/>
          </p:nvSpPr>
          <p:spPr>
            <a:xfrm>
              <a:off x="4139200" y="4147950"/>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
            <p:cNvSpPr/>
            <p:nvPr/>
          </p:nvSpPr>
          <p:spPr>
            <a:xfrm>
              <a:off x="4240700" y="4147950"/>
              <a:ext cx="52700" cy="52425"/>
            </a:xfrm>
            <a:custGeom>
              <a:avLst/>
              <a:gdLst/>
              <a:ahLst/>
              <a:cxnLst/>
              <a:rect l="l" t="t" r="r" b="b"/>
              <a:pathLst>
                <a:path w="2108" h="2097" extrusionOk="0">
                  <a:moveTo>
                    <a:pt x="1060" y="1"/>
                  </a:moveTo>
                  <a:cubicBezTo>
                    <a:pt x="477" y="1"/>
                    <a:pt x="0" y="477"/>
                    <a:pt x="0" y="1049"/>
                  </a:cubicBezTo>
                  <a:cubicBezTo>
                    <a:pt x="0" y="1632"/>
                    <a:pt x="477" y="2096"/>
                    <a:pt x="1060" y="2096"/>
                  </a:cubicBezTo>
                  <a:cubicBezTo>
                    <a:pt x="1632" y="2096"/>
                    <a:pt x="2108" y="1632"/>
                    <a:pt x="2108" y="1049"/>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
            <p:cNvSpPr/>
            <p:nvPr/>
          </p:nvSpPr>
          <p:spPr>
            <a:xfrm>
              <a:off x="43425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
            <p:cNvSpPr/>
            <p:nvPr/>
          </p:nvSpPr>
          <p:spPr>
            <a:xfrm>
              <a:off x="4444000" y="4147950"/>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
            <p:cNvSpPr/>
            <p:nvPr/>
          </p:nvSpPr>
          <p:spPr>
            <a:xfrm>
              <a:off x="4545500" y="4147950"/>
              <a:ext cx="52700" cy="52425"/>
            </a:xfrm>
            <a:custGeom>
              <a:avLst/>
              <a:gdLst/>
              <a:ahLst/>
              <a:cxnLst/>
              <a:rect l="l" t="t" r="r" b="b"/>
              <a:pathLst>
                <a:path w="2108" h="2097" extrusionOk="0">
                  <a:moveTo>
                    <a:pt x="1060" y="1"/>
                  </a:moveTo>
                  <a:cubicBezTo>
                    <a:pt x="477" y="1"/>
                    <a:pt x="0" y="477"/>
                    <a:pt x="0" y="1049"/>
                  </a:cubicBezTo>
                  <a:cubicBezTo>
                    <a:pt x="0" y="1632"/>
                    <a:pt x="477" y="2096"/>
                    <a:pt x="1060" y="2096"/>
                  </a:cubicBezTo>
                  <a:cubicBezTo>
                    <a:pt x="1632" y="2096"/>
                    <a:pt x="2108" y="1632"/>
                    <a:pt x="2108" y="1049"/>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
            <p:cNvSpPr/>
            <p:nvPr/>
          </p:nvSpPr>
          <p:spPr>
            <a:xfrm>
              <a:off x="46473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3"/>
            <p:cNvSpPr/>
            <p:nvPr/>
          </p:nvSpPr>
          <p:spPr>
            <a:xfrm>
              <a:off x="47488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3"/>
            <p:cNvSpPr/>
            <p:nvPr/>
          </p:nvSpPr>
          <p:spPr>
            <a:xfrm>
              <a:off x="4850300" y="4147950"/>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3"/>
            <p:cNvSpPr/>
            <p:nvPr/>
          </p:nvSpPr>
          <p:spPr>
            <a:xfrm>
              <a:off x="4951800" y="4147950"/>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2" y="2096"/>
                    <a:pt x="2108" y="1632"/>
                    <a:pt x="2108" y="1049"/>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3"/>
            <p:cNvSpPr/>
            <p:nvPr/>
          </p:nvSpPr>
          <p:spPr>
            <a:xfrm>
              <a:off x="50536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3"/>
            <p:cNvSpPr/>
            <p:nvPr/>
          </p:nvSpPr>
          <p:spPr>
            <a:xfrm>
              <a:off x="51551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3"/>
            <p:cNvSpPr/>
            <p:nvPr/>
          </p:nvSpPr>
          <p:spPr>
            <a:xfrm>
              <a:off x="5256600" y="4147950"/>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3"/>
            <p:cNvSpPr/>
            <p:nvPr/>
          </p:nvSpPr>
          <p:spPr>
            <a:xfrm>
              <a:off x="53584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3"/>
            <p:cNvSpPr/>
            <p:nvPr/>
          </p:nvSpPr>
          <p:spPr>
            <a:xfrm>
              <a:off x="54599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3"/>
            <p:cNvSpPr/>
            <p:nvPr/>
          </p:nvSpPr>
          <p:spPr>
            <a:xfrm>
              <a:off x="55614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3"/>
            <p:cNvSpPr/>
            <p:nvPr/>
          </p:nvSpPr>
          <p:spPr>
            <a:xfrm>
              <a:off x="5662900" y="4147950"/>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3"/>
            <p:cNvSpPr/>
            <p:nvPr/>
          </p:nvSpPr>
          <p:spPr>
            <a:xfrm>
              <a:off x="5764400" y="4147950"/>
              <a:ext cx="52700" cy="52425"/>
            </a:xfrm>
            <a:custGeom>
              <a:avLst/>
              <a:gdLst/>
              <a:ahLst/>
              <a:cxnLst/>
              <a:rect l="l" t="t" r="r" b="b"/>
              <a:pathLst>
                <a:path w="2108" h="2097" extrusionOk="0">
                  <a:moveTo>
                    <a:pt x="1060" y="1"/>
                  </a:moveTo>
                  <a:cubicBezTo>
                    <a:pt x="477" y="1"/>
                    <a:pt x="0" y="477"/>
                    <a:pt x="0" y="1049"/>
                  </a:cubicBezTo>
                  <a:cubicBezTo>
                    <a:pt x="0" y="1632"/>
                    <a:pt x="477" y="2096"/>
                    <a:pt x="1060" y="2096"/>
                  </a:cubicBezTo>
                  <a:cubicBezTo>
                    <a:pt x="1632" y="2096"/>
                    <a:pt x="2108" y="1632"/>
                    <a:pt x="2108" y="1049"/>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3"/>
            <p:cNvSpPr/>
            <p:nvPr/>
          </p:nvSpPr>
          <p:spPr>
            <a:xfrm>
              <a:off x="58662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3"/>
            <p:cNvSpPr/>
            <p:nvPr/>
          </p:nvSpPr>
          <p:spPr>
            <a:xfrm>
              <a:off x="59677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3"/>
            <p:cNvSpPr/>
            <p:nvPr/>
          </p:nvSpPr>
          <p:spPr>
            <a:xfrm>
              <a:off x="6069200" y="4147950"/>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2" y="2096"/>
                    <a:pt x="2108" y="1632"/>
                    <a:pt x="2108" y="1049"/>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3"/>
            <p:cNvSpPr/>
            <p:nvPr/>
          </p:nvSpPr>
          <p:spPr>
            <a:xfrm>
              <a:off x="61710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3"/>
            <p:cNvSpPr/>
            <p:nvPr/>
          </p:nvSpPr>
          <p:spPr>
            <a:xfrm>
              <a:off x="62725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3"/>
            <p:cNvSpPr/>
            <p:nvPr/>
          </p:nvSpPr>
          <p:spPr>
            <a:xfrm>
              <a:off x="6374000" y="4147950"/>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3"/>
            <p:cNvSpPr/>
            <p:nvPr/>
          </p:nvSpPr>
          <p:spPr>
            <a:xfrm>
              <a:off x="6475500" y="4147950"/>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2" y="2096"/>
                    <a:pt x="2108" y="1632"/>
                    <a:pt x="2108" y="1049"/>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3"/>
            <p:cNvSpPr/>
            <p:nvPr/>
          </p:nvSpPr>
          <p:spPr>
            <a:xfrm>
              <a:off x="65773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3"/>
            <p:cNvSpPr/>
            <p:nvPr/>
          </p:nvSpPr>
          <p:spPr>
            <a:xfrm>
              <a:off x="66788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3"/>
            <p:cNvSpPr/>
            <p:nvPr/>
          </p:nvSpPr>
          <p:spPr>
            <a:xfrm>
              <a:off x="6780300" y="4147950"/>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3"/>
            <p:cNvSpPr/>
            <p:nvPr/>
          </p:nvSpPr>
          <p:spPr>
            <a:xfrm>
              <a:off x="6881800" y="4147950"/>
              <a:ext cx="52700" cy="52425"/>
            </a:xfrm>
            <a:custGeom>
              <a:avLst/>
              <a:gdLst/>
              <a:ahLst/>
              <a:cxnLst/>
              <a:rect l="l" t="t" r="r" b="b"/>
              <a:pathLst>
                <a:path w="2108" h="2097" extrusionOk="0">
                  <a:moveTo>
                    <a:pt x="1060" y="1"/>
                  </a:moveTo>
                  <a:cubicBezTo>
                    <a:pt x="477" y="1"/>
                    <a:pt x="1" y="477"/>
                    <a:pt x="1" y="1049"/>
                  </a:cubicBezTo>
                  <a:cubicBezTo>
                    <a:pt x="1" y="1632"/>
                    <a:pt x="477" y="2096"/>
                    <a:pt x="1060" y="2096"/>
                  </a:cubicBezTo>
                  <a:cubicBezTo>
                    <a:pt x="1632" y="2096"/>
                    <a:pt x="2108" y="1632"/>
                    <a:pt x="2108" y="1049"/>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3"/>
            <p:cNvSpPr/>
            <p:nvPr/>
          </p:nvSpPr>
          <p:spPr>
            <a:xfrm>
              <a:off x="69836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3"/>
            <p:cNvSpPr/>
            <p:nvPr/>
          </p:nvSpPr>
          <p:spPr>
            <a:xfrm>
              <a:off x="70851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3"/>
            <p:cNvSpPr/>
            <p:nvPr/>
          </p:nvSpPr>
          <p:spPr>
            <a:xfrm>
              <a:off x="7186600" y="4147950"/>
              <a:ext cx="52400" cy="52425"/>
            </a:xfrm>
            <a:custGeom>
              <a:avLst/>
              <a:gdLst/>
              <a:ahLst/>
              <a:cxnLst/>
              <a:rect l="l" t="t" r="r" b="b"/>
              <a:pathLst>
                <a:path w="2096" h="2097" extrusionOk="0">
                  <a:moveTo>
                    <a:pt x="1048" y="1"/>
                  </a:moveTo>
                  <a:cubicBezTo>
                    <a:pt x="477" y="1"/>
                    <a:pt x="1" y="477"/>
                    <a:pt x="1" y="1049"/>
                  </a:cubicBezTo>
                  <a:cubicBezTo>
                    <a:pt x="1"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3"/>
            <p:cNvSpPr/>
            <p:nvPr/>
          </p:nvSpPr>
          <p:spPr>
            <a:xfrm>
              <a:off x="72884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3"/>
            <p:cNvSpPr/>
            <p:nvPr/>
          </p:nvSpPr>
          <p:spPr>
            <a:xfrm>
              <a:off x="279200" y="4303050"/>
              <a:ext cx="52700" cy="52700"/>
            </a:xfrm>
            <a:custGeom>
              <a:avLst/>
              <a:gdLst/>
              <a:ahLst/>
              <a:cxnLst/>
              <a:rect l="l" t="t" r="r" b="b"/>
              <a:pathLst>
                <a:path w="2108" h="2108" extrusionOk="0">
                  <a:moveTo>
                    <a:pt x="1048" y="0"/>
                  </a:moveTo>
                  <a:cubicBezTo>
                    <a:pt x="476" y="0"/>
                    <a:pt x="0" y="476"/>
                    <a:pt x="0" y="1048"/>
                  </a:cubicBezTo>
                  <a:cubicBezTo>
                    <a:pt x="0" y="1631"/>
                    <a:pt x="476" y="2107"/>
                    <a:pt x="1048" y="2107"/>
                  </a:cubicBezTo>
                  <a:cubicBezTo>
                    <a:pt x="1631" y="2107"/>
                    <a:pt x="2107" y="1631"/>
                    <a:pt x="2107" y="1048"/>
                  </a:cubicBezTo>
                  <a:cubicBezTo>
                    <a:pt x="2107"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3"/>
            <p:cNvSpPr/>
            <p:nvPr/>
          </p:nvSpPr>
          <p:spPr>
            <a:xfrm>
              <a:off x="380700" y="4303050"/>
              <a:ext cx="52700" cy="52700"/>
            </a:xfrm>
            <a:custGeom>
              <a:avLst/>
              <a:gdLst/>
              <a:ahLst/>
              <a:cxnLst/>
              <a:rect l="l" t="t" r="r" b="b"/>
              <a:pathLst>
                <a:path w="2108" h="2108" extrusionOk="0">
                  <a:moveTo>
                    <a:pt x="1060" y="0"/>
                  </a:moveTo>
                  <a:cubicBezTo>
                    <a:pt x="476" y="0"/>
                    <a:pt x="0" y="476"/>
                    <a:pt x="0" y="1048"/>
                  </a:cubicBezTo>
                  <a:cubicBezTo>
                    <a:pt x="0" y="1631"/>
                    <a:pt x="476" y="2107"/>
                    <a:pt x="1060" y="2107"/>
                  </a:cubicBezTo>
                  <a:cubicBezTo>
                    <a:pt x="1631" y="2107"/>
                    <a:pt x="2108" y="1631"/>
                    <a:pt x="2108" y="1048"/>
                  </a:cubicBezTo>
                  <a:cubicBezTo>
                    <a:pt x="2108" y="476"/>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3"/>
            <p:cNvSpPr/>
            <p:nvPr/>
          </p:nvSpPr>
          <p:spPr>
            <a:xfrm>
              <a:off x="4825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3"/>
            <p:cNvSpPr/>
            <p:nvPr/>
          </p:nvSpPr>
          <p:spPr>
            <a:xfrm>
              <a:off x="584000" y="4303050"/>
              <a:ext cx="52400" cy="52700"/>
            </a:xfrm>
            <a:custGeom>
              <a:avLst/>
              <a:gdLst/>
              <a:ahLst/>
              <a:cxnLst/>
              <a:rect l="l" t="t" r="r" b="b"/>
              <a:pathLst>
                <a:path w="2096" h="2108" extrusionOk="0">
                  <a:moveTo>
                    <a:pt x="1048" y="0"/>
                  </a:moveTo>
                  <a:cubicBezTo>
                    <a:pt x="476" y="0"/>
                    <a:pt x="0" y="476"/>
                    <a:pt x="0" y="1048"/>
                  </a:cubicBezTo>
                  <a:cubicBezTo>
                    <a:pt x="0" y="1631"/>
                    <a:pt x="476"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3"/>
            <p:cNvSpPr/>
            <p:nvPr/>
          </p:nvSpPr>
          <p:spPr>
            <a:xfrm>
              <a:off x="685500" y="4303050"/>
              <a:ext cx="52700" cy="52700"/>
            </a:xfrm>
            <a:custGeom>
              <a:avLst/>
              <a:gdLst/>
              <a:ahLst/>
              <a:cxnLst/>
              <a:rect l="l" t="t" r="r" b="b"/>
              <a:pathLst>
                <a:path w="2108" h="2108" extrusionOk="0">
                  <a:moveTo>
                    <a:pt x="1048" y="0"/>
                  </a:moveTo>
                  <a:cubicBezTo>
                    <a:pt x="476" y="0"/>
                    <a:pt x="0" y="476"/>
                    <a:pt x="0" y="1048"/>
                  </a:cubicBezTo>
                  <a:cubicBezTo>
                    <a:pt x="0" y="1631"/>
                    <a:pt x="476" y="2107"/>
                    <a:pt x="1048" y="2107"/>
                  </a:cubicBezTo>
                  <a:cubicBezTo>
                    <a:pt x="1631" y="2107"/>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3"/>
            <p:cNvSpPr/>
            <p:nvPr/>
          </p:nvSpPr>
          <p:spPr>
            <a:xfrm>
              <a:off x="7873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19" y="2107"/>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3"/>
            <p:cNvSpPr/>
            <p:nvPr/>
          </p:nvSpPr>
          <p:spPr>
            <a:xfrm>
              <a:off x="8888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3"/>
            <p:cNvSpPr/>
            <p:nvPr/>
          </p:nvSpPr>
          <p:spPr>
            <a:xfrm>
              <a:off x="990300" y="4303050"/>
              <a:ext cx="52400" cy="52700"/>
            </a:xfrm>
            <a:custGeom>
              <a:avLst/>
              <a:gdLst/>
              <a:ahLst/>
              <a:cxnLst/>
              <a:rect l="l" t="t" r="r" b="b"/>
              <a:pathLst>
                <a:path w="2096" h="2108" extrusionOk="0">
                  <a:moveTo>
                    <a:pt x="1048" y="0"/>
                  </a:moveTo>
                  <a:cubicBezTo>
                    <a:pt x="476" y="0"/>
                    <a:pt x="0" y="476"/>
                    <a:pt x="0" y="1048"/>
                  </a:cubicBezTo>
                  <a:cubicBezTo>
                    <a:pt x="0" y="1631"/>
                    <a:pt x="476"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3"/>
            <p:cNvSpPr/>
            <p:nvPr/>
          </p:nvSpPr>
          <p:spPr>
            <a:xfrm>
              <a:off x="1091800" y="4303050"/>
              <a:ext cx="52700" cy="52700"/>
            </a:xfrm>
            <a:custGeom>
              <a:avLst/>
              <a:gdLst/>
              <a:ahLst/>
              <a:cxnLst/>
              <a:rect l="l" t="t" r="r" b="b"/>
              <a:pathLst>
                <a:path w="2108" h="2108" extrusionOk="0">
                  <a:moveTo>
                    <a:pt x="1060" y="0"/>
                  </a:moveTo>
                  <a:cubicBezTo>
                    <a:pt x="476" y="0"/>
                    <a:pt x="0" y="476"/>
                    <a:pt x="0" y="1048"/>
                  </a:cubicBezTo>
                  <a:cubicBezTo>
                    <a:pt x="0" y="1631"/>
                    <a:pt x="476" y="2107"/>
                    <a:pt x="1060" y="2107"/>
                  </a:cubicBezTo>
                  <a:cubicBezTo>
                    <a:pt x="1631" y="2107"/>
                    <a:pt x="2108" y="1631"/>
                    <a:pt x="2108" y="1048"/>
                  </a:cubicBezTo>
                  <a:cubicBezTo>
                    <a:pt x="2108" y="476"/>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3"/>
            <p:cNvSpPr/>
            <p:nvPr/>
          </p:nvSpPr>
          <p:spPr>
            <a:xfrm>
              <a:off x="11936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19" y="2107"/>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3"/>
            <p:cNvSpPr/>
            <p:nvPr/>
          </p:nvSpPr>
          <p:spPr>
            <a:xfrm>
              <a:off x="12951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3"/>
            <p:cNvSpPr/>
            <p:nvPr/>
          </p:nvSpPr>
          <p:spPr>
            <a:xfrm>
              <a:off x="1396600" y="4303050"/>
              <a:ext cx="52400" cy="52700"/>
            </a:xfrm>
            <a:custGeom>
              <a:avLst/>
              <a:gdLst/>
              <a:ahLst/>
              <a:cxnLst/>
              <a:rect l="l" t="t" r="r" b="b"/>
              <a:pathLst>
                <a:path w="2096" h="2108" extrusionOk="0">
                  <a:moveTo>
                    <a:pt x="1048" y="0"/>
                  </a:moveTo>
                  <a:cubicBezTo>
                    <a:pt x="476" y="0"/>
                    <a:pt x="0" y="476"/>
                    <a:pt x="0" y="1048"/>
                  </a:cubicBezTo>
                  <a:cubicBezTo>
                    <a:pt x="0" y="1631"/>
                    <a:pt x="476"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3"/>
            <p:cNvSpPr/>
            <p:nvPr/>
          </p:nvSpPr>
          <p:spPr>
            <a:xfrm>
              <a:off x="14984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19" y="2107"/>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3"/>
            <p:cNvSpPr/>
            <p:nvPr/>
          </p:nvSpPr>
          <p:spPr>
            <a:xfrm>
              <a:off x="15999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3"/>
            <p:cNvSpPr/>
            <p:nvPr/>
          </p:nvSpPr>
          <p:spPr>
            <a:xfrm>
              <a:off x="17014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3"/>
            <p:cNvSpPr/>
            <p:nvPr/>
          </p:nvSpPr>
          <p:spPr>
            <a:xfrm>
              <a:off x="1802900" y="4303050"/>
              <a:ext cx="52700" cy="52700"/>
            </a:xfrm>
            <a:custGeom>
              <a:avLst/>
              <a:gdLst/>
              <a:ahLst/>
              <a:cxnLst/>
              <a:rect l="l" t="t" r="r" b="b"/>
              <a:pathLst>
                <a:path w="2108" h="2108" extrusionOk="0">
                  <a:moveTo>
                    <a:pt x="1048" y="0"/>
                  </a:moveTo>
                  <a:cubicBezTo>
                    <a:pt x="476" y="0"/>
                    <a:pt x="0" y="476"/>
                    <a:pt x="0" y="1048"/>
                  </a:cubicBezTo>
                  <a:cubicBezTo>
                    <a:pt x="0" y="1631"/>
                    <a:pt x="476" y="2107"/>
                    <a:pt x="1048" y="2107"/>
                  </a:cubicBezTo>
                  <a:cubicBezTo>
                    <a:pt x="1631" y="2107"/>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3"/>
            <p:cNvSpPr/>
            <p:nvPr/>
          </p:nvSpPr>
          <p:spPr>
            <a:xfrm>
              <a:off x="1904400" y="4303050"/>
              <a:ext cx="52700" cy="52700"/>
            </a:xfrm>
            <a:custGeom>
              <a:avLst/>
              <a:gdLst/>
              <a:ahLst/>
              <a:cxnLst/>
              <a:rect l="l" t="t" r="r" b="b"/>
              <a:pathLst>
                <a:path w="2108" h="2108" extrusionOk="0">
                  <a:moveTo>
                    <a:pt x="1060" y="0"/>
                  </a:moveTo>
                  <a:cubicBezTo>
                    <a:pt x="476" y="0"/>
                    <a:pt x="0" y="476"/>
                    <a:pt x="0" y="1048"/>
                  </a:cubicBezTo>
                  <a:cubicBezTo>
                    <a:pt x="0" y="1631"/>
                    <a:pt x="476" y="2107"/>
                    <a:pt x="1060" y="2107"/>
                  </a:cubicBezTo>
                  <a:cubicBezTo>
                    <a:pt x="1631" y="2107"/>
                    <a:pt x="2108" y="1631"/>
                    <a:pt x="2108" y="1048"/>
                  </a:cubicBezTo>
                  <a:cubicBezTo>
                    <a:pt x="2108" y="476"/>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3"/>
            <p:cNvSpPr/>
            <p:nvPr/>
          </p:nvSpPr>
          <p:spPr>
            <a:xfrm>
              <a:off x="20062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3"/>
            <p:cNvSpPr/>
            <p:nvPr/>
          </p:nvSpPr>
          <p:spPr>
            <a:xfrm>
              <a:off x="21077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3"/>
            <p:cNvSpPr/>
            <p:nvPr/>
          </p:nvSpPr>
          <p:spPr>
            <a:xfrm>
              <a:off x="2209200" y="4303050"/>
              <a:ext cx="52700" cy="52700"/>
            </a:xfrm>
            <a:custGeom>
              <a:avLst/>
              <a:gdLst/>
              <a:ahLst/>
              <a:cxnLst/>
              <a:rect l="l" t="t" r="r" b="b"/>
              <a:pathLst>
                <a:path w="2108" h="2108" extrusionOk="0">
                  <a:moveTo>
                    <a:pt x="1048" y="0"/>
                  </a:moveTo>
                  <a:cubicBezTo>
                    <a:pt x="476" y="0"/>
                    <a:pt x="0" y="476"/>
                    <a:pt x="0" y="1048"/>
                  </a:cubicBezTo>
                  <a:cubicBezTo>
                    <a:pt x="0" y="1631"/>
                    <a:pt x="476" y="2107"/>
                    <a:pt x="1048" y="2107"/>
                  </a:cubicBezTo>
                  <a:cubicBezTo>
                    <a:pt x="1631" y="2107"/>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3"/>
            <p:cNvSpPr/>
            <p:nvPr/>
          </p:nvSpPr>
          <p:spPr>
            <a:xfrm>
              <a:off x="23110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19" y="2107"/>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3"/>
            <p:cNvSpPr/>
            <p:nvPr/>
          </p:nvSpPr>
          <p:spPr>
            <a:xfrm>
              <a:off x="24125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3"/>
            <p:cNvSpPr/>
            <p:nvPr/>
          </p:nvSpPr>
          <p:spPr>
            <a:xfrm>
              <a:off x="2514000" y="4303050"/>
              <a:ext cx="52400" cy="52700"/>
            </a:xfrm>
            <a:custGeom>
              <a:avLst/>
              <a:gdLst/>
              <a:ahLst/>
              <a:cxnLst/>
              <a:rect l="l" t="t" r="r" b="b"/>
              <a:pathLst>
                <a:path w="2096" h="2108" extrusionOk="0">
                  <a:moveTo>
                    <a:pt x="1048" y="0"/>
                  </a:moveTo>
                  <a:cubicBezTo>
                    <a:pt x="476" y="0"/>
                    <a:pt x="0" y="476"/>
                    <a:pt x="0" y="1048"/>
                  </a:cubicBezTo>
                  <a:cubicBezTo>
                    <a:pt x="0" y="1631"/>
                    <a:pt x="476"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3"/>
            <p:cNvSpPr/>
            <p:nvPr/>
          </p:nvSpPr>
          <p:spPr>
            <a:xfrm>
              <a:off x="2615500" y="4303050"/>
              <a:ext cx="52700" cy="52700"/>
            </a:xfrm>
            <a:custGeom>
              <a:avLst/>
              <a:gdLst/>
              <a:ahLst/>
              <a:cxnLst/>
              <a:rect l="l" t="t" r="r" b="b"/>
              <a:pathLst>
                <a:path w="2108" h="2108" extrusionOk="0">
                  <a:moveTo>
                    <a:pt x="1048" y="0"/>
                  </a:moveTo>
                  <a:cubicBezTo>
                    <a:pt x="476" y="0"/>
                    <a:pt x="0" y="476"/>
                    <a:pt x="0" y="1048"/>
                  </a:cubicBezTo>
                  <a:cubicBezTo>
                    <a:pt x="0" y="1631"/>
                    <a:pt x="476" y="2107"/>
                    <a:pt x="1048" y="2107"/>
                  </a:cubicBezTo>
                  <a:cubicBezTo>
                    <a:pt x="1631" y="2107"/>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3"/>
            <p:cNvSpPr/>
            <p:nvPr/>
          </p:nvSpPr>
          <p:spPr>
            <a:xfrm>
              <a:off x="27173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19" y="2107"/>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3"/>
            <p:cNvSpPr/>
            <p:nvPr/>
          </p:nvSpPr>
          <p:spPr>
            <a:xfrm>
              <a:off x="28188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3"/>
            <p:cNvSpPr/>
            <p:nvPr/>
          </p:nvSpPr>
          <p:spPr>
            <a:xfrm>
              <a:off x="2920300" y="4303050"/>
              <a:ext cx="52400" cy="52700"/>
            </a:xfrm>
            <a:custGeom>
              <a:avLst/>
              <a:gdLst/>
              <a:ahLst/>
              <a:cxnLst/>
              <a:rect l="l" t="t" r="r" b="b"/>
              <a:pathLst>
                <a:path w="2096" h="2108" extrusionOk="0">
                  <a:moveTo>
                    <a:pt x="1048" y="0"/>
                  </a:moveTo>
                  <a:cubicBezTo>
                    <a:pt x="476" y="0"/>
                    <a:pt x="0" y="476"/>
                    <a:pt x="0" y="1048"/>
                  </a:cubicBezTo>
                  <a:cubicBezTo>
                    <a:pt x="0" y="1631"/>
                    <a:pt x="476"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3"/>
            <p:cNvSpPr/>
            <p:nvPr/>
          </p:nvSpPr>
          <p:spPr>
            <a:xfrm>
              <a:off x="3021800" y="4303050"/>
              <a:ext cx="52700" cy="52700"/>
            </a:xfrm>
            <a:custGeom>
              <a:avLst/>
              <a:gdLst/>
              <a:ahLst/>
              <a:cxnLst/>
              <a:rect l="l" t="t" r="r" b="b"/>
              <a:pathLst>
                <a:path w="2108" h="2108" extrusionOk="0">
                  <a:moveTo>
                    <a:pt x="1048" y="0"/>
                  </a:moveTo>
                  <a:cubicBezTo>
                    <a:pt x="477" y="0"/>
                    <a:pt x="0" y="476"/>
                    <a:pt x="0" y="1048"/>
                  </a:cubicBezTo>
                  <a:cubicBezTo>
                    <a:pt x="0" y="1631"/>
                    <a:pt x="477" y="2107"/>
                    <a:pt x="1048" y="2107"/>
                  </a:cubicBezTo>
                  <a:cubicBezTo>
                    <a:pt x="1631" y="2107"/>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3"/>
            <p:cNvSpPr/>
            <p:nvPr/>
          </p:nvSpPr>
          <p:spPr>
            <a:xfrm>
              <a:off x="31236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19" y="2107"/>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3"/>
            <p:cNvSpPr/>
            <p:nvPr/>
          </p:nvSpPr>
          <p:spPr>
            <a:xfrm>
              <a:off x="32251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3"/>
            <p:cNvSpPr/>
            <p:nvPr/>
          </p:nvSpPr>
          <p:spPr>
            <a:xfrm>
              <a:off x="3326600" y="4303050"/>
              <a:ext cx="52700" cy="52700"/>
            </a:xfrm>
            <a:custGeom>
              <a:avLst/>
              <a:gdLst/>
              <a:ahLst/>
              <a:cxnLst/>
              <a:rect l="l" t="t" r="r" b="b"/>
              <a:pathLst>
                <a:path w="2108" h="2108" extrusionOk="0">
                  <a:moveTo>
                    <a:pt x="1048" y="0"/>
                  </a:moveTo>
                  <a:cubicBezTo>
                    <a:pt x="477" y="0"/>
                    <a:pt x="0" y="476"/>
                    <a:pt x="0" y="1048"/>
                  </a:cubicBezTo>
                  <a:cubicBezTo>
                    <a:pt x="0" y="1631"/>
                    <a:pt x="477" y="2107"/>
                    <a:pt x="1048" y="2107"/>
                  </a:cubicBezTo>
                  <a:cubicBezTo>
                    <a:pt x="1631" y="2107"/>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3"/>
            <p:cNvSpPr/>
            <p:nvPr/>
          </p:nvSpPr>
          <p:spPr>
            <a:xfrm>
              <a:off x="34284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19" y="2107"/>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3"/>
            <p:cNvSpPr/>
            <p:nvPr/>
          </p:nvSpPr>
          <p:spPr>
            <a:xfrm>
              <a:off x="35299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3"/>
            <p:cNvSpPr/>
            <p:nvPr/>
          </p:nvSpPr>
          <p:spPr>
            <a:xfrm>
              <a:off x="36314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3"/>
            <p:cNvSpPr/>
            <p:nvPr/>
          </p:nvSpPr>
          <p:spPr>
            <a:xfrm>
              <a:off x="3732900" y="4303050"/>
              <a:ext cx="52400" cy="52700"/>
            </a:xfrm>
            <a:custGeom>
              <a:avLst/>
              <a:gdLst/>
              <a:ahLst/>
              <a:cxnLst/>
              <a:rect l="l" t="t" r="r" b="b"/>
              <a:pathLst>
                <a:path w="2096" h="2108" extrusionOk="0">
                  <a:moveTo>
                    <a:pt x="1048" y="0"/>
                  </a:moveTo>
                  <a:cubicBezTo>
                    <a:pt x="477" y="0"/>
                    <a:pt x="0" y="476"/>
                    <a:pt x="0" y="1048"/>
                  </a:cubicBezTo>
                  <a:cubicBezTo>
                    <a:pt x="0" y="1631"/>
                    <a:pt x="477"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3"/>
            <p:cNvSpPr/>
            <p:nvPr/>
          </p:nvSpPr>
          <p:spPr>
            <a:xfrm>
              <a:off x="38347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19" y="2107"/>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3"/>
            <p:cNvSpPr/>
            <p:nvPr/>
          </p:nvSpPr>
          <p:spPr>
            <a:xfrm>
              <a:off x="39362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3"/>
            <p:cNvSpPr/>
            <p:nvPr/>
          </p:nvSpPr>
          <p:spPr>
            <a:xfrm>
              <a:off x="40377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3"/>
            <p:cNvSpPr/>
            <p:nvPr/>
          </p:nvSpPr>
          <p:spPr>
            <a:xfrm>
              <a:off x="4139200" y="4303050"/>
              <a:ext cx="52700" cy="52700"/>
            </a:xfrm>
            <a:custGeom>
              <a:avLst/>
              <a:gdLst/>
              <a:ahLst/>
              <a:cxnLst/>
              <a:rect l="l" t="t" r="r" b="b"/>
              <a:pathLst>
                <a:path w="2108" h="2108" extrusionOk="0">
                  <a:moveTo>
                    <a:pt x="1048" y="0"/>
                  </a:moveTo>
                  <a:cubicBezTo>
                    <a:pt x="477" y="0"/>
                    <a:pt x="0" y="476"/>
                    <a:pt x="0" y="1048"/>
                  </a:cubicBezTo>
                  <a:cubicBezTo>
                    <a:pt x="0" y="1631"/>
                    <a:pt x="477" y="2107"/>
                    <a:pt x="1048" y="2107"/>
                  </a:cubicBezTo>
                  <a:cubicBezTo>
                    <a:pt x="1631" y="2107"/>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3"/>
            <p:cNvSpPr/>
            <p:nvPr/>
          </p:nvSpPr>
          <p:spPr>
            <a:xfrm>
              <a:off x="4240700" y="4303050"/>
              <a:ext cx="52700" cy="52700"/>
            </a:xfrm>
            <a:custGeom>
              <a:avLst/>
              <a:gdLst/>
              <a:ahLst/>
              <a:cxnLst/>
              <a:rect l="l" t="t" r="r" b="b"/>
              <a:pathLst>
                <a:path w="2108" h="2108" extrusionOk="0">
                  <a:moveTo>
                    <a:pt x="1060" y="0"/>
                  </a:moveTo>
                  <a:cubicBezTo>
                    <a:pt x="477" y="0"/>
                    <a:pt x="0" y="476"/>
                    <a:pt x="0" y="1048"/>
                  </a:cubicBezTo>
                  <a:cubicBezTo>
                    <a:pt x="0" y="1631"/>
                    <a:pt x="477" y="2107"/>
                    <a:pt x="1060" y="2107"/>
                  </a:cubicBezTo>
                  <a:cubicBezTo>
                    <a:pt x="1632" y="2107"/>
                    <a:pt x="2108" y="1631"/>
                    <a:pt x="2108" y="1048"/>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3"/>
            <p:cNvSpPr/>
            <p:nvPr/>
          </p:nvSpPr>
          <p:spPr>
            <a:xfrm>
              <a:off x="43425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3"/>
            <p:cNvSpPr/>
            <p:nvPr/>
          </p:nvSpPr>
          <p:spPr>
            <a:xfrm>
              <a:off x="4444000" y="4303050"/>
              <a:ext cx="52400" cy="52700"/>
            </a:xfrm>
            <a:custGeom>
              <a:avLst/>
              <a:gdLst/>
              <a:ahLst/>
              <a:cxnLst/>
              <a:rect l="l" t="t" r="r" b="b"/>
              <a:pathLst>
                <a:path w="2096" h="2108" extrusionOk="0">
                  <a:moveTo>
                    <a:pt x="1048" y="0"/>
                  </a:moveTo>
                  <a:cubicBezTo>
                    <a:pt x="477" y="0"/>
                    <a:pt x="0" y="476"/>
                    <a:pt x="0" y="1048"/>
                  </a:cubicBezTo>
                  <a:cubicBezTo>
                    <a:pt x="0" y="1631"/>
                    <a:pt x="477"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3"/>
            <p:cNvSpPr/>
            <p:nvPr/>
          </p:nvSpPr>
          <p:spPr>
            <a:xfrm>
              <a:off x="4545500" y="4303050"/>
              <a:ext cx="52700" cy="52700"/>
            </a:xfrm>
            <a:custGeom>
              <a:avLst/>
              <a:gdLst/>
              <a:ahLst/>
              <a:cxnLst/>
              <a:rect l="l" t="t" r="r" b="b"/>
              <a:pathLst>
                <a:path w="2108" h="2108" extrusionOk="0">
                  <a:moveTo>
                    <a:pt x="1060" y="0"/>
                  </a:moveTo>
                  <a:cubicBezTo>
                    <a:pt x="477" y="0"/>
                    <a:pt x="0" y="476"/>
                    <a:pt x="0" y="1048"/>
                  </a:cubicBezTo>
                  <a:cubicBezTo>
                    <a:pt x="0" y="1631"/>
                    <a:pt x="477" y="2107"/>
                    <a:pt x="1060" y="2107"/>
                  </a:cubicBezTo>
                  <a:cubicBezTo>
                    <a:pt x="1632" y="2107"/>
                    <a:pt x="2108" y="1631"/>
                    <a:pt x="2108" y="1048"/>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3"/>
            <p:cNvSpPr/>
            <p:nvPr/>
          </p:nvSpPr>
          <p:spPr>
            <a:xfrm>
              <a:off x="46473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20" y="2107"/>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3"/>
            <p:cNvSpPr/>
            <p:nvPr/>
          </p:nvSpPr>
          <p:spPr>
            <a:xfrm>
              <a:off x="47488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3"/>
            <p:cNvSpPr/>
            <p:nvPr/>
          </p:nvSpPr>
          <p:spPr>
            <a:xfrm>
              <a:off x="4850300" y="4303050"/>
              <a:ext cx="52400" cy="52700"/>
            </a:xfrm>
            <a:custGeom>
              <a:avLst/>
              <a:gdLst/>
              <a:ahLst/>
              <a:cxnLst/>
              <a:rect l="l" t="t" r="r" b="b"/>
              <a:pathLst>
                <a:path w="2096" h="2108" extrusionOk="0">
                  <a:moveTo>
                    <a:pt x="1048" y="0"/>
                  </a:moveTo>
                  <a:cubicBezTo>
                    <a:pt x="477" y="0"/>
                    <a:pt x="0" y="476"/>
                    <a:pt x="0" y="1048"/>
                  </a:cubicBezTo>
                  <a:cubicBezTo>
                    <a:pt x="0" y="1631"/>
                    <a:pt x="477"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3"/>
            <p:cNvSpPr/>
            <p:nvPr/>
          </p:nvSpPr>
          <p:spPr>
            <a:xfrm>
              <a:off x="4951800" y="4303050"/>
              <a:ext cx="52700" cy="52700"/>
            </a:xfrm>
            <a:custGeom>
              <a:avLst/>
              <a:gdLst/>
              <a:ahLst/>
              <a:cxnLst/>
              <a:rect l="l" t="t" r="r" b="b"/>
              <a:pathLst>
                <a:path w="2108" h="2108" extrusionOk="0">
                  <a:moveTo>
                    <a:pt x="1048" y="0"/>
                  </a:moveTo>
                  <a:cubicBezTo>
                    <a:pt x="477" y="0"/>
                    <a:pt x="0" y="476"/>
                    <a:pt x="0" y="1048"/>
                  </a:cubicBezTo>
                  <a:cubicBezTo>
                    <a:pt x="0" y="1631"/>
                    <a:pt x="477" y="2107"/>
                    <a:pt x="1048" y="2107"/>
                  </a:cubicBezTo>
                  <a:cubicBezTo>
                    <a:pt x="1632" y="2107"/>
                    <a:pt x="2108" y="1631"/>
                    <a:pt x="2108" y="1048"/>
                  </a:cubicBezTo>
                  <a:cubicBezTo>
                    <a:pt x="2108"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3"/>
            <p:cNvSpPr/>
            <p:nvPr/>
          </p:nvSpPr>
          <p:spPr>
            <a:xfrm>
              <a:off x="50536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20" y="2107"/>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3"/>
            <p:cNvSpPr/>
            <p:nvPr/>
          </p:nvSpPr>
          <p:spPr>
            <a:xfrm>
              <a:off x="51551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3"/>
            <p:cNvSpPr/>
            <p:nvPr/>
          </p:nvSpPr>
          <p:spPr>
            <a:xfrm>
              <a:off x="5256600" y="4303050"/>
              <a:ext cx="52400" cy="52700"/>
            </a:xfrm>
            <a:custGeom>
              <a:avLst/>
              <a:gdLst/>
              <a:ahLst/>
              <a:cxnLst/>
              <a:rect l="l" t="t" r="r" b="b"/>
              <a:pathLst>
                <a:path w="2096" h="2108" extrusionOk="0">
                  <a:moveTo>
                    <a:pt x="1048" y="0"/>
                  </a:moveTo>
                  <a:cubicBezTo>
                    <a:pt x="477" y="0"/>
                    <a:pt x="0" y="476"/>
                    <a:pt x="0" y="1048"/>
                  </a:cubicBezTo>
                  <a:cubicBezTo>
                    <a:pt x="0" y="1631"/>
                    <a:pt x="477"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
            <p:cNvSpPr/>
            <p:nvPr/>
          </p:nvSpPr>
          <p:spPr>
            <a:xfrm>
              <a:off x="53584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20" y="2107"/>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
            <p:cNvSpPr/>
            <p:nvPr/>
          </p:nvSpPr>
          <p:spPr>
            <a:xfrm>
              <a:off x="54599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
            <p:cNvSpPr/>
            <p:nvPr/>
          </p:nvSpPr>
          <p:spPr>
            <a:xfrm>
              <a:off x="55614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
            <p:cNvSpPr/>
            <p:nvPr/>
          </p:nvSpPr>
          <p:spPr>
            <a:xfrm>
              <a:off x="5662900" y="4303050"/>
              <a:ext cx="52400" cy="52700"/>
            </a:xfrm>
            <a:custGeom>
              <a:avLst/>
              <a:gdLst/>
              <a:ahLst/>
              <a:cxnLst/>
              <a:rect l="l" t="t" r="r" b="b"/>
              <a:pathLst>
                <a:path w="2096" h="2108" extrusionOk="0">
                  <a:moveTo>
                    <a:pt x="1048" y="0"/>
                  </a:moveTo>
                  <a:cubicBezTo>
                    <a:pt x="477" y="0"/>
                    <a:pt x="0" y="476"/>
                    <a:pt x="0" y="1048"/>
                  </a:cubicBezTo>
                  <a:cubicBezTo>
                    <a:pt x="0" y="1631"/>
                    <a:pt x="477"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
            <p:cNvSpPr/>
            <p:nvPr/>
          </p:nvSpPr>
          <p:spPr>
            <a:xfrm>
              <a:off x="5764400" y="4303050"/>
              <a:ext cx="52700" cy="52700"/>
            </a:xfrm>
            <a:custGeom>
              <a:avLst/>
              <a:gdLst/>
              <a:ahLst/>
              <a:cxnLst/>
              <a:rect l="l" t="t" r="r" b="b"/>
              <a:pathLst>
                <a:path w="2108" h="2108" extrusionOk="0">
                  <a:moveTo>
                    <a:pt x="1060" y="0"/>
                  </a:moveTo>
                  <a:cubicBezTo>
                    <a:pt x="477" y="0"/>
                    <a:pt x="0" y="476"/>
                    <a:pt x="0" y="1048"/>
                  </a:cubicBezTo>
                  <a:cubicBezTo>
                    <a:pt x="0" y="1631"/>
                    <a:pt x="477" y="2107"/>
                    <a:pt x="1060" y="2107"/>
                  </a:cubicBezTo>
                  <a:cubicBezTo>
                    <a:pt x="1632" y="2107"/>
                    <a:pt x="2108" y="1631"/>
                    <a:pt x="2108" y="1048"/>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
            <p:cNvSpPr/>
            <p:nvPr/>
          </p:nvSpPr>
          <p:spPr>
            <a:xfrm>
              <a:off x="58662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
            <p:cNvSpPr/>
            <p:nvPr/>
          </p:nvSpPr>
          <p:spPr>
            <a:xfrm>
              <a:off x="59677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
            <p:cNvSpPr/>
            <p:nvPr/>
          </p:nvSpPr>
          <p:spPr>
            <a:xfrm>
              <a:off x="6069200" y="4303050"/>
              <a:ext cx="52700" cy="52700"/>
            </a:xfrm>
            <a:custGeom>
              <a:avLst/>
              <a:gdLst/>
              <a:ahLst/>
              <a:cxnLst/>
              <a:rect l="l" t="t" r="r" b="b"/>
              <a:pathLst>
                <a:path w="2108" h="2108" extrusionOk="0">
                  <a:moveTo>
                    <a:pt x="1048" y="0"/>
                  </a:moveTo>
                  <a:cubicBezTo>
                    <a:pt x="477" y="0"/>
                    <a:pt x="0" y="476"/>
                    <a:pt x="0" y="1048"/>
                  </a:cubicBezTo>
                  <a:cubicBezTo>
                    <a:pt x="0" y="1631"/>
                    <a:pt x="477" y="2107"/>
                    <a:pt x="1048" y="2107"/>
                  </a:cubicBezTo>
                  <a:cubicBezTo>
                    <a:pt x="1632" y="2107"/>
                    <a:pt x="2108" y="1631"/>
                    <a:pt x="2108" y="1048"/>
                  </a:cubicBezTo>
                  <a:cubicBezTo>
                    <a:pt x="2108"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
            <p:cNvSpPr/>
            <p:nvPr/>
          </p:nvSpPr>
          <p:spPr>
            <a:xfrm>
              <a:off x="61710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20" y="2107"/>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3"/>
            <p:cNvSpPr/>
            <p:nvPr/>
          </p:nvSpPr>
          <p:spPr>
            <a:xfrm>
              <a:off x="62725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3"/>
            <p:cNvSpPr/>
            <p:nvPr/>
          </p:nvSpPr>
          <p:spPr>
            <a:xfrm>
              <a:off x="6374000" y="4303050"/>
              <a:ext cx="52400" cy="52700"/>
            </a:xfrm>
            <a:custGeom>
              <a:avLst/>
              <a:gdLst/>
              <a:ahLst/>
              <a:cxnLst/>
              <a:rect l="l" t="t" r="r" b="b"/>
              <a:pathLst>
                <a:path w="2096" h="2108" extrusionOk="0">
                  <a:moveTo>
                    <a:pt x="1048" y="0"/>
                  </a:moveTo>
                  <a:cubicBezTo>
                    <a:pt x="477" y="0"/>
                    <a:pt x="0" y="476"/>
                    <a:pt x="0" y="1048"/>
                  </a:cubicBezTo>
                  <a:cubicBezTo>
                    <a:pt x="0" y="1631"/>
                    <a:pt x="477"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
            <p:cNvSpPr/>
            <p:nvPr/>
          </p:nvSpPr>
          <p:spPr>
            <a:xfrm>
              <a:off x="6475500" y="4303050"/>
              <a:ext cx="52700" cy="52700"/>
            </a:xfrm>
            <a:custGeom>
              <a:avLst/>
              <a:gdLst/>
              <a:ahLst/>
              <a:cxnLst/>
              <a:rect l="l" t="t" r="r" b="b"/>
              <a:pathLst>
                <a:path w="2108" h="2108" extrusionOk="0">
                  <a:moveTo>
                    <a:pt x="1048" y="0"/>
                  </a:moveTo>
                  <a:cubicBezTo>
                    <a:pt x="477" y="0"/>
                    <a:pt x="0" y="476"/>
                    <a:pt x="0" y="1048"/>
                  </a:cubicBezTo>
                  <a:cubicBezTo>
                    <a:pt x="0" y="1631"/>
                    <a:pt x="477" y="2107"/>
                    <a:pt x="1048" y="2107"/>
                  </a:cubicBezTo>
                  <a:cubicBezTo>
                    <a:pt x="1632" y="2107"/>
                    <a:pt x="2108" y="1631"/>
                    <a:pt x="2108" y="1048"/>
                  </a:cubicBezTo>
                  <a:cubicBezTo>
                    <a:pt x="2108"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
            <p:cNvSpPr/>
            <p:nvPr/>
          </p:nvSpPr>
          <p:spPr>
            <a:xfrm>
              <a:off x="65773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20" y="2107"/>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
            <p:cNvSpPr/>
            <p:nvPr/>
          </p:nvSpPr>
          <p:spPr>
            <a:xfrm>
              <a:off x="66788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
            <p:cNvSpPr/>
            <p:nvPr/>
          </p:nvSpPr>
          <p:spPr>
            <a:xfrm>
              <a:off x="6780300" y="4303050"/>
              <a:ext cx="52400" cy="52700"/>
            </a:xfrm>
            <a:custGeom>
              <a:avLst/>
              <a:gdLst/>
              <a:ahLst/>
              <a:cxnLst/>
              <a:rect l="l" t="t" r="r" b="b"/>
              <a:pathLst>
                <a:path w="2096" h="2108" extrusionOk="0">
                  <a:moveTo>
                    <a:pt x="1048" y="0"/>
                  </a:moveTo>
                  <a:cubicBezTo>
                    <a:pt x="477" y="0"/>
                    <a:pt x="0" y="476"/>
                    <a:pt x="0" y="1048"/>
                  </a:cubicBezTo>
                  <a:cubicBezTo>
                    <a:pt x="0" y="1631"/>
                    <a:pt x="477"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
            <p:cNvSpPr/>
            <p:nvPr/>
          </p:nvSpPr>
          <p:spPr>
            <a:xfrm>
              <a:off x="6881800" y="4303050"/>
              <a:ext cx="52700" cy="52700"/>
            </a:xfrm>
            <a:custGeom>
              <a:avLst/>
              <a:gdLst/>
              <a:ahLst/>
              <a:cxnLst/>
              <a:rect l="l" t="t" r="r" b="b"/>
              <a:pathLst>
                <a:path w="2108" h="2108" extrusionOk="0">
                  <a:moveTo>
                    <a:pt x="1060" y="0"/>
                  </a:moveTo>
                  <a:cubicBezTo>
                    <a:pt x="477" y="0"/>
                    <a:pt x="1" y="476"/>
                    <a:pt x="1" y="1048"/>
                  </a:cubicBezTo>
                  <a:cubicBezTo>
                    <a:pt x="1" y="1631"/>
                    <a:pt x="477" y="2107"/>
                    <a:pt x="1060" y="2107"/>
                  </a:cubicBezTo>
                  <a:cubicBezTo>
                    <a:pt x="1632" y="2107"/>
                    <a:pt x="2108" y="1631"/>
                    <a:pt x="2108" y="1048"/>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
            <p:cNvSpPr/>
            <p:nvPr/>
          </p:nvSpPr>
          <p:spPr>
            <a:xfrm>
              <a:off x="69836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20" y="2107"/>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
            <p:cNvSpPr/>
            <p:nvPr/>
          </p:nvSpPr>
          <p:spPr>
            <a:xfrm>
              <a:off x="70851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
            <p:cNvSpPr/>
            <p:nvPr/>
          </p:nvSpPr>
          <p:spPr>
            <a:xfrm>
              <a:off x="7186600" y="4303050"/>
              <a:ext cx="52400" cy="52700"/>
            </a:xfrm>
            <a:custGeom>
              <a:avLst/>
              <a:gdLst/>
              <a:ahLst/>
              <a:cxnLst/>
              <a:rect l="l" t="t" r="r" b="b"/>
              <a:pathLst>
                <a:path w="2096" h="2108" extrusionOk="0">
                  <a:moveTo>
                    <a:pt x="1048" y="0"/>
                  </a:moveTo>
                  <a:cubicBezTo>
                    <a:pt x="477" y="0"/>
                    <a:pt x="1" y="476"/>
                    <a:pt x="1" y="1048"/>
                  </a:cubicBezTo>
                  <a:cubicBezTo>
                    <a:pt x="1" y="1631"/>
                    <a:pt x="477"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
            <p:cNvSpPr/>
            <p:nvPr/>
          </p:nvSpPr>
          <p:spPr>
            <a:xfrm>
              <a:off x="72884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20" y="2107"/>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
            <p:cNvSpPr/>
            <p:nvPr/>
          </p:nvSpPr>
          <p:spPr>
            <a:xfrm>
              <a:off x="279200" y="4458125"/>
              <a:ext cx="52700" cy="52700"/>
            </a:xfrm>
            <a:custGeom>
              <a:avLst/>
              <a:gdLst/>
              <a:ahLst/>
              <a:cxnLst/>
              <a:rect l="l" t="t" r="r" b="b"/>
              <a:pathLst>
                <a:path w="2108" h="2108" extrusionOk="0">
                  <a:moveTo>
                    <a:pt x="1048" y="0"/>
                  </a:moveTo>
                  <a:cubicBezTo>
                    <a:pt x="476" y="0"/>
                    <a:pt x="0" y="476"/>
                    <a:pt x="0" y="1060"/>
                  </a:cubicBezTo>
                  <a:cubicBezTo>
                    <a:pt x="0" y="1631"/>
                    <a:pt x="476" y="2108"/>
                    <a:pt x="1048" y="2108"/>
                  </a:cubicBezTo>
                  <a:cubicBezTo>
                    <a:pt x="1631" y="2108"/>
                    <a:pt x="2107" y="1631"/>
                    <a:pt x="2107" y="1060"/>
                  </a:cubicBezTo>
                  <a:cubicBezTo>
                    <a:pt x="2107"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
            <p:cNvSpPr/>
            <p:nvPr/>
          </p:nvSpPr>
          <p:spPr>
            <a:xfrm>
              <a:off x="380700" y="4458125"/>
              <a:ext cx="52700" cy="52700"/>
            </a:xfrm>
            <a:custGeom>
              <a:avLst/>
              <a:gdLst/>
              <a:ahLst/>
              <a:cxnLst/>
              <a:rect l="l" t="t" r="r" b="b"/>
              <a:pathLst>
                <a:path w="2108" h="2108" extrusionOk="0">
                  <a:moveTo>
                    <a:pt x="1060" y="0"/>
                  </a:moveTo>
                  <a:cubicBezTo>
                    <a:pt x="476" y="0"/>
                    <a:pt x="0" y="476"/>
                    <a:pt x="0" y="1060"/>
                  </a:cubicBezTo>
                  <a:cubicBezTo>
                    <a:pt x="0" y="1631"/>
                    <a:pt x="476" y="2108"/>
                    <a:pt x="1060" y="2108"/>
                  </a:cubicBezTo>
                  <a:cubicBezTo>
                    <a:pt x="1631" y="2108"/>
                    <a:pt x="2108" y="1631"/>
                    <a:pt x="2108" y="1060"/>
                  </a:cubicBezTo>
                  <a:cubicBezTo>
                    <a:pt x="2108" y="476"/>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
            <p:cNvSpPr/>
            <p:nvPr/>
          </p:nvSpPr>
          <p:spPr>
            <a:xfrm>
              <a:off x="4825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
            <p:cNvSpPr/>
            <p:nvPr/>
          </p:nvSpPr>
          <p:spPr>
            <a:xfrm>
              <a:off x="584000" y="4458125"/>
              <a:ext cx="52400" cy="52700"/>
            </a:xfrm>
            <a:custGeom>
              <a:avLst/>
              <a:gdLst/>
              <a:ahLst/>
              <a:cxnLst/>
              <a:rect l="l" t="t" r="r" b="b"/>
              <a:pathLst>
                <a:path w="2096" h="2108" extrusionOk="0">
                  <a:moveTo>
                    <a:pt x="1048" y="0"/>
                  </a:moveTo>
                  <a:cubicBezTo>
                    <a:pt x="476" y="0"/>
                    <a:pt x="0" y="476"/>
                    <a:pt x="0" y="1060"/>
                  </a:cubicBezTo>
                  <a:cubicBezTo>
                    <a:pt x="0" y="1631"/>
                    <a:pt x="476"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
            <p:cNvSpPr/>
            <p:nvPr/>
          </p:nvSpPr>
          <p:spPr>
            <a:xfrm>
              <a:off x="685500" y="4458125"/>
              <a:ext cx="52700" cy="52700"/>
            </a:xfrm>
            <a:custGeom>
              <a:avLst/>
              <a:gdLst/>
              <a:ahLst/>
              <a:cxnLst/>
              <a:rect l="l" t="t" r="r" b="b"/>
              <a:pathLst>
                <a:path w="2108" h="2108" extrusionOk="0">
                  <a:moveTo>
                    <a:pt x="1048" y="0"/>
                  </a:moveTo>
                  <a:cubicBezTo>
                    <a:pt x="476" y="0"/>
                    <a:pt x="0" y="476"/>
                    <a:pt x="0" y="1060"/>
                  </a:cubicBezTo>
                  <a:cubicBezTo>
                    <a:pt x="0" y="1631"/>
                    <a:pt x="476" y="2108"/>
                    <a:pt x="1048" y="2108"/>
                  </a:cubicBezTo>
                  <a:cubicBezTo>
                    <a:pt x="1631" y="2108"/>
                    <a:pt x="2108" y="1631"/>
                    <a:pt x="2108" y="1060"/>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3"/>
            <p:cNvSpPr/>
            <p:nvPr/>
          </p:nvSpPr>
          <p:spPr>
            <a:xfrm>
              <a:off x="7873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19" y="2108"/>
                    <a:pt x="2096" y="1631"/>
                    <a:pt x="2096" y="1060"/>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3"/>
            <p:cNvSpPr/>
            <p:nvPr/>
          </p:nvSpPr>
          <p:spPr>
            <a:xfrm>
              <a:off x="8888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
            <p:cNvSpPr/>
            <p:nvPr/>
          </p:nvSpPr>
          <p:spPr>
            <a:xfrm>
              <a:off x="990300" y="4458125"/>
              <a:ext cx="52400" cy="52700"/>
            </a:xfrm>
            <a:custGeom>
              <a:avLst/>
              <a:gdLst/>
              <a:ahLst/>
              <a:cxnLst/>
              <a:rect l="l" t="t" r="r" b="b"/>
              <a:pathLst>
                <a:path w="2096" h="2108" extrusionOk="0">
                  <a:moveTo>
                    <a:pt x="1048" y="0"/>
                  </a:moveTo>
                  <a:cubicBezTo>
                    <a:pt x="476" y="0"/>
                    <a:pt x="0" y="476"/>
                    <a:pt x="0" y="1060"/>
                  </a:cubicBezTo>
                  <a:cubicBezTo>
                    <a:pt x="0" y="1631"/>
                    <a:pt x="476"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
            <p:cNvSpPr/>
            <p:nvPr/>
          </p:nvSpPr>
          <p:spPr>
            <a:xfrm>
              <a:off x="1091800" y="4458125"/>
              <a:ext cx="52700" cy="52700"/>
            </a:xfrm>
            <a:custGeom>
              <a:avLst/>
              <a:gdLst/>
              <a:ahLst/>
              <a:cxnLst/>
              <a:rect l="l" t="t" r="r" b="b"/>
              <a:pathLst>
                <a:path w="2108" h="2108" extrusionOk="0">
                  <a:moveTo>
                    <a:pt x="1060" y="0"/>
                  </a:moveTo>
                  <a:cubicBezTo>
                    <a:pt x="476" y="0"/>
                    <a:pt x="0" y="476"/>
                    <a:pt x="0" y="1060"/>
                  </a:cubicBezTo>
                  <a:cubicBezTo>
                    <a:pt x="0" y="1631"/>
                    <a:pt x="476" y="2108"/>
                    <a:pt x="1060" y="2108"/>
                  </a:cubicBezTo>
                  <a:cubicBezTo>
                    <a:pt x="1631" y="2108"/>
                    <a:pt x="2108" y="1631"/>
                    <a:pt x="2108" y="1060"/>
                  </a:cubicBezTo>
                  <a:cubicBezTo>
                    <a:pt x="2108" y="476"/>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
            <p:cNvSpPr/>
            <p:nvPr/>
          </p:nvSpPr>
          <p:spPr>
            <a:xfrm>
              <a:off x="11936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19" y="2108"/>
                    <a:pt x="2096" y="1631"/>
                    <a:pt x="2096" y="1060"/>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
            <p:cNvSpPr/>
            <p:nvPr/>
          </p:nvSpPr>
          <p:spPr>
            <a:xfrm>
              <a:off x="12951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
            <p:cNvSpPr/>
            <p:nvPr/>
          </p:nvSpPr>
          <p:spPr>
            <a:xfrm>
              <a:off x="1396600" y="4458125"/>
              <a:ext cx="52400" cy="52700"/>
            </a:xfrm>
            <a:custGeom>
              <a:avLst/>
              <a:gdLst/>
              <a:ahLst/>
              <a:cxnLst/>
              <a:rect l="l" t="t" r="r" b="b"/>
              <a:pathLst>
                <a:path w="2096" h="2108" extrusionOk="0">
                  <a:moveTo>
                    <a:pt x="1048" y="0"/>
                  </a:moveTo>
                  <a:cubicBezTo>
                    <a:pt x="476" y="0"/>
                    <a:pt x="0" y="476"/>
                    <a:pt x="0" y="1060"/>
                  </a:cubicBezTo>
                  <a:cubicBezTo>
                    <a:pt x="0" y="1631"/>
                    <a:pt x="476"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3"/>
            <p:cNvSpPr/>
            <p:nvPr/>
          </p:nvSpPr>
          <p:spPr>
            <a:xfrm>
              <a:off x="14984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19" y="2108"/>
                    <a:pt x="2096" y="1631"/>
                    <a:pt x="2096" y="1060"/>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3"/>
            <p:cNvSpPr/>
            <p:nvPr/>
          </p:nvSpPr>
          <p:spPr>
            <a:xfrm>
              <a:off x="15999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3"/>
            <p:cNvSpPr/>
            <p:nvPr/>
          </p:nvSpPr>
          <p:spPr>
            <a:xfrm>
              <a:off x="17014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3"/>
            <p:cNvSpPr/>
            <p:nvPr/>
          </p:nvSpPr>
          <p:spPr>
            <a:xfrm>
              <a:off x="1802900" y="4458125"/>
              <a:ext cx="52700" cy="52700"/>
            </a:xfrm>
            <a:custGeom>
              <a:avLst/>
              <a:gdLst/>
              <a:ahLst/>
              <a:cxnLst/>
              <a:rect l="l" t="t" r="r" b="b"/>
              <a:pathLst>
                <a:path w="2108" h="2108" extrusionOk="0">
                  <a:moveTo>
                    <a:pt x="1048" y="0"/>
                  </a:moveTo>
                  <a:cubicBezTo>
                    <a:pt x="476" y="0"/>
                    <a:pt x="0" y="476"/>
                    <a:pt x="0" y="1060"/>
                  </a:cubicBezTo>
                  <a:cubicBezTo>
                    <a:pt x="0" y="1631"/>
                    <a:pt x="476" y="2108"/>
                    <a:pt x="1048" y="2108"/>
                  </a:cubicBezTo>
                  <a:cubicBezTo>
                    <a:pt x="1631" y="2108"/>
                    <a:pt x="2108" y="1631"/>
                    <a:pt x="2108" y="1060"/>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3"/>
            <p:cNvSpPr/>
            <p:nvPr/>
          </p:nvSpPr>
          <p:spPr>
            <a:xfrm>
              <a:off x="1904400" y="4458125"/>
              <a:ext cx="52700" cy="52700"/>
            </a:xfrm>
            <a:custGeom>
              <a:avLst/>
              <a:gdLst/>
              <a:ahLst/>
              <a:cxnLst/>
              <a:rect l="l" t="t" r="r" b="b"/>
              <a:pathLst>
                <a:path w="2108" h="2108" extrusionOk="0">
                  <a:moveTo>
                    <a:pt x="1060" y="0"/>
                  </a:moveTo>
                  <a:cubicBezTo>
                    <a:pt x="476" y="0"/>
                    <a:pt x="0" y="476"/>
                    <a:pt x="0" y="1060"/>
                  </a:cubicBezTo>
                  <a:cubicBezTo>
                    <a:pt x="0" y="1631"/>
                    <a:pt x="476" y="2108"/>
                    <a:pt x="1060" y="2108"/>
                  </a:cubicBezTo>
                  <a:cubicBezTo>
                    <a:pt x="1631" y="2108"/>
                    <a:pt x="2108" y="1631"/>
                    <a:pt x="2108" y="1060"/>
                  </a:cubicBezTo>
                  <a:cubicBezTo>
                    <a:pt x="2108" y="476"/>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3"/>
            <p:cNvSpPr/>
            <p:nvPr/>
          </p:nvSpPr>
          <p:spPr>
            <a:xfrm>
              <a:off x="20062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3"/>
            <p:cNvSpPr/>
            <p:nvPr/>
          </p:nvSpPr>
          <p:spPr>
            <a:xfrm>
              <a:off x="21077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3"/>
            <p:cNvSpPr/>
            <p:nvPr/>
          </p:nvSpPr>
          <p:spPr>
            <a:xfrm>
              <a:off x="2209200" y="4458125"/>
              <a:ext cx="52700" cy="52700"/>
            </a:xfrm>
            <a:custGeom>
              <a:avLst/>
              <a:gdLst/>
              <a:ahLst/>
              <a:cxnLst/>
              <a:rect l="l" t="t" r="r" b="b"/>
              <a:pathLst>
                <a:path w="2108" h="2108" extrusionOk="0">
                  <a:moveTo>
                    <a:pt x="1048" y="0"/>
                  </a:moveTo>
                  <a:cubicBezTo>
                    <a:pt x="476" y="0"/>
                    <a:pt x="0" y="476"/>
                    <a:pt x="0" y="1060"/>
                  </a:cubicBezTo>
                  <a:cubicBezTo>
                    <a:pt x="0" y="1631"/>
                    <a:pt x="476" y="2108"/>
                    <a:pt x="1048" y="2108"/>
                  </a:cubicBezTo>
                  <a:cubicBezTo>
                    <a:pt x="1631" y="2108"/>
                    <a:pt x="2108" y="1631"/>
                    <a:pt x="2108" y="1060"/>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3"/>
            <p:cNvSpPr/>
            <p:nvPr/>
          </p:nvSpPr>
          <p:spPr>
            <a:xfrm>
              <a:off x="23110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19" y="2108"/>
                    <a:pt x="2096" y="1631"/>
                    <a:pt x="2096" y="1060"/>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3"/>
            <p:cNvSpPr/>
            <p:nvPr/>
          </p:nvSpPr>
          <p:spPr>
            <a:xfrm>
              <a:off x="24125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3"/>
            <p:cNvSpPr/>
            <p:nvPr/>
          </p:nvSpPr>
          <p:spPr>
            <a:xfrm>
              <a:off x="2514000" y="4458125"/>
              <a:ext cx="52400" cy="52700"/>
            </a:xfrm>
            <a:custGeom>
              <a:avLst/>
              <a:gdLst/>
              <a:ahLst/>
              <a:cxnLst/>
              <a:rect l="l" t="t" r="r" b="b"/>
              <a:pathLst>
                <a:path w="2096" h="2108" extrusionOk="0">
                  <a:moveTo>
                    <a:pt x="1048" y="0"/>
                  </a:moveTo>
                  <a:cubicBezTo>
                    <a:pt x="476" y="0"/>
                    <a:pt x="0" y="476"/>
                    <a:pt x="0" y="1060"/>
                  </a:cubicBezTo>
                  <a:cubicBezTo>
                    <a:pt x="0" y="1631"/>
                    <a:pt x="476"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3"/>
            <p:cNvSpPr/>
            <p:nvPr/>
          </p:nvSpPr>
          <p:spPr>
            <a:xfrm>
              <a:off x="2615500" y="4458125"/>
              <a:ext cx="52700" cy="52700"/>
            </a:xfrm>
            <a:custGeom>
              <a:avLst/>
              <a:gdLst/>
              <a:ahLst/>
              <a:cxnLst/>
              <a:rect l="l" t="t" r="r" b="b"/>
              <a:pathLst>
                <a:path w="2108" h="2108" extrusionOk="0">
                  <a:moveTo>
                    <a:pt x="1048" y="0"/>
                  </a:moveTo>
                  <a:cubicBezTo>
                    <a:pt x="476" y="0"/>
                    <a:pt x="0" y="476"/>
                    <a:pt x="0" y="1060"/>
                  </a:cubicBezTo>
                  <a:cubicBezTo>
                    <a:pt x="0" y="1631"/>
                    <a:pt x="476" y="2108"/>
                    <a:pt x="1048" y="2108"/>
                  </a:cubicBezTo>
                  <a:cubicBezTo>
                    <a:pt x="1631" y="2108"/>
                    <a:pt x="2108" y="1631"/>
                    <a:pt x="2108" y="1060"/>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3"/>
            <p:cNvSpPr/>
            <p:nvPr/>
          </p:nvSpPr>
          <p:spPr>
            <a:xfrm>
              <a:off x="27173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19" y="2108"/>
                    <a:pt x="2096" y="1631"/>
                    <a:pt x="2096" y="1060"/>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3"/>
            <p:cNvSpPr/>
            <p:nvPr/>
          </p:nvSpPr>
          <p:spPr>
            <a:xfrm>
              <a:off x="28188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3"/>
            <p:cNvSpPr/>
            <p:nvPr/>
          </p:nvSpPr>
          <p:spPr>
            <a:xfrm>
              <a:off x="2920300" y="4458125"/>
              <a:ext cx="52400" cy="52700"/>
            </a:xfrm>
            <a:custGeom>
              <a:avLst/>
              <a:gdLst/>
              <a:ahLst/>
              <a:cxnLst/>
              <a:rect l="l" t="t" r="r" b="b"/>
              <a:pathLst>
                <a:path w="2096" h="2108" extrusionOk="0">
                  <a:moveTo>
                    <a:pt x="1048" y="0"/>
                  </a:moveTo>
                  <a:cubicBezTo>
                    <a:pt x="476" y="0"/>
                    <a:pt x="0" y="476"/>
                    <a:pt x="0" y="1060"/>
                  </a:cubicBezTo>
                  <a:cubicBezTo>
                    <a:pt x="0" y="1631"/>
                    <a:pt x="476"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3"/>
            <p:cNvSpPr/>
            <p:nvPr/>
          </p:nvSpPr>
          <p:spPr>
            <a:xfrm>
              <a:off x="3021800" y="4458125"/>
              <a:ext cx="52700" cy="52700"/>
            </a:xfrm>
            <a:custGeom>
              <a:avLst/>
              <a:gdLst/>
              <a:ahLst/>
              <a:cxnLst/>
              <a:rect l="l" t="t" r="r" b="b"/>
              <a:pathLst>
                <a:path w="2108" h="2108" extrusionOk="0">
                  <a:moveTo>
                    <a:pt x="1048" y="0"/>
                  </a:moveTo>
                  <a:cubicBezTo>
                    <a:pt x="477" y="0"/>
                    <a:pt x="0" y="476"/>
                    <a:pt x="0" y="1060"/>
                  </a:cubicBezTo>
                  <a:cubicBezTo>
                    <a:pt x="0" y="1631"/>
                    <a:pt x="477" y="2108"/>
                    <a:pt x="1048" y="2108"/>
                  </a:cubicBezTo>
                  <a:cubicBezTo>
                    <a:pt x="1631" y="2108"/>
                    <a:pt x="2108" y="1631"/>
                    <a:pt x="2108" y="1060"/>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3"/>
            <p:cNvSpPr/>
            <p:nvPr/>
          </p:nvSpPr>
          <p:spPr>
            <a:xfrm>
              <a:off x="31236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19" y="2108"/>
                    <a:pt x="2096" y="1631"/>
                    <a:pt x="2096" y="1060"/>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3"/>
            <p:cNvSpPr/>
            <p:nvPr/>
          </p:nvSpPr>
          <p:spPr>
            <a:xfrm>
              <a:off x="32251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3"/>
            <p:cNvSpPr/>
            <p:nvPr/>
          </p:nvSpPr>
          <p:spPr>
            <a:xfrm>
              <a:off x="3326600" y="4458125"/>
              <a:ext cx="52700" cy="52700"/>
            </a:xfrm>
            <a:custGeom>
              <a:avLst/>
              <a:gdLst/>
              <a:ahLst/>
              <a:cxnLst/>
              <a:rect l="l" t="t" r="r" b="b"/>
              <a:pathLst>
                <a:path w="2108" h="2108" extrusionOk="0">
                  <a:moveTo>
                    <a:pt x="1048" y="0"/>
                  </a:moveTo>
                  <a:cubicBezTo>
                    <a:pt x="477" y="0"/>
                    <a:pt x="0" y="476"/>
                    <a:pt x="0" y="1060"/>
                  </a:cubicBezTo>
                  <a:cubicBezTo>
                    <a:pt x="0" y="1631"/>
                    <a:pt x="477" y="2108"/>
                    <a:pt x="1048" y="2108"/>
                  </a:cubicBezTo>
                  <a:cubicBezTo>
                    <a:pt x="1631" y="2108"/>
                    <a:pt x="2108" y="1631"/>
                    <a:pt x="2108" y="1060"/>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3"/>
            <p:cNvSpPr/>
            <p:nvPr/>
          </p:nvSpPr>
          <p:spPr>
            <a:xfrm>
              <a:off x="34284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19" y="2108"/>
                    <a:pt x="2096" y="1631"/>
                    <a:pt x="2096" y="1060"/>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3"/>
            <p:cNvSpPr/>
            <p:nvPr/>
          </p:nvSpPr>
          <p:spPr>
            <a:xfrm>
              <a:off x="35299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3"/>
            <p:cNvSpPr/>
            <p:nvPr/>
          </p:nvSpPr>
          <p:spPr>
            <a:xfrm>
              <a:off x="36314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3"/>
            <p:cNvSpPr/>
            <p:nvPr/>
          </p:nvSpPr>
          <p:spPr>
            <a:xfrm>
              <a:off x="3732900" y="4458125"/>
              <a:ext cx="52400" cy="52700"/>
            </a:xfrm>
            <a:custGeom>
              <a:avLst/>
              <a:gdLst/>
              <a:ahLst/>
              <a:cxnLst/>
              <a:rect l="l" t="t" r="r" b="b"/>
              <a:pathLst>
                <a:path w="2096" h="2108" extrusionOk="0">
                  <a:moveTo>
                    <a:pt x="1048" y="0"/>
                  </a:moveTo>
                  <a:cubicBezTo>
                    <a:pt x="477" y="0"/>
                    <a:pt x="0" y="476"/>
                    <a:pt x="0" y="1060"/>
                  </a:cubicBezTo>
                  <a:cubicBezTo>
                    <a:pt x="0" y="1631"/>
                    <a:pt x="477"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3"/>
            <p:cNvSpPr/>
            <p:nvPr/>
          </p:nvSpPr>
          <p:spPr>
            <a:xfrm>
              <a:off x="38347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19" y="2108"/>
                    <a:pt x="2096" y="1631"/>
                    <a:pt x="2096" y="1060"/>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3"/>
            <p:cNvSpPr/>
            <p:nvPr/>
          </p:nvSpPr>
          <p:spPr>
            <a:xfrm>
              <a:off x="39362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3"/>
            <p:cNvSpPr/>
            <p:nvPr/>
          </p:nvSpPr>
          <p:spPr>
            <a:xfrm>
              <a:off x="40377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3"/>
            <p:cNvSpPr/>
            <p:nvPr/>
          </p:nvSpPr>
          <p:spPr>
            <a:xfrm>
              <a:off x="4139200" y="4458125"/>
              <a:ext cx="52700" cy="52700"/>
            </a:xfrm>
            <a:custGeom>
              <a:avLst/>
              <a:gdLst/>
              <a:ahLst/>
              <a:cxnLst/>
              <a:rect l="l" t="t" r="r" b="b"/>
              <a:pathLst>
                <a:path w="2108" h="2108" extrusionOk="0">
                  <a:moveTo>
                    <a:pt x="1048" y="0"/>
                  </a:moveTo>
                  <a:cubicBezTo>
                    <a:pt x="477" y="0"/>
                    <a:pt x="0" y="476"/>
                    <a:pt x="0" y="1060"/>
                  </a:cubicBezTo>
                  <a:cubicBezTo>
                    <a:pt x="0" y="1631"/>
                    <a:pt x="477" y="2108"/>
                    <a:pt x="1048" y="2108"/>
                  </a:cubicBezTo>
                  <a:cubicBezTo>
                    <a:pt x="1631" y="2108"/>
                    <a:pt x="2108" y="1631"/>
                    <a:pt x="2108" y="1060"/>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3"/>
            <p:cNvSpPr/>
            <p:nvPr/>
          </p:nvSpPr>
          <p:spPr>
            <a:xfrm>
              <a:off x="4240700" y="4458125"/>
              <a:ext cx="52700" cy="52700"/>
            </a:xfrm>
            <a:custGeom>
              <a:avLst/>
              <a:gdLst/>
              <a:ahLst/>
              <a:cxnLst/>
              <a:rect l="l" t="t" r="r" b="b"/>
              <a:pathLst>
                <a:path w="2108" h="2108" extrusionOk="0">
                  <a:moveTo>
                    <a:pt x="1060" y="0"/>
                  </a:moveTo>
                  <a:cubicBezTo>
                    <a:pt x="477" y="0"/>
                    <a:pt x="0" y="476"/>
                    <a:pt x="0" y="1060"/>
                  </a:cubicBezTo>
                  <a:cubicBezTo>
                    <a:pt x="0" y="1631"/>
                    <a:pt x="477" y="2108"/>
                    <a:pt x="1060" y="2108"/>
                  </a:cubicBezTo>
                  <a:cubicBezTo>
                    <a:pt x="1632" y="2108"/>
                    <a:pt x="2108" y="1631"/>
                    <a:pt x="2108" y="1060"/>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3"/>
            <p:cNvSpPr/>
            <p:nvPr/>
          </p:nvSpPr>
          <p:spPr>
            <a:xfrm>
              <a:off x="43425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3"/>
            <p:cNvSpPr/>
            <p:nvPr/>
          </p:nvSpPr>
          <p:spPr>
            <a:xfrm>
              <a:off x="4444000" y="4458125"/>
              <a:ext cx="52400" cy="52700"/>
            </a:xfrm>
            <a:custGeom>
              <a:avLst/>
              <a:gdLst/>
              <a:ahLst/>
              <a:cxnLst/>
              <a:rect l="l" t="t" r="r" b="b"/>
              <a:pathLst>
                <a:path w="2096" h="2108" extrusionOk="0">
                  <a:moveTo>
                    <a:pt x="1048" y="0"/>
                  </a:moveTo>
                  <a:cubicBezTo>
                    <a:pt x="477" y="0"/>
                    <a:pt x="0" y="476"/>
                    <a:pt x="0" y="1060"/>
                  </a:cubicBezTo>
                  <a:cubicBezTo>
                    <a:pt x="0" y="1631"/>
                    <a:pt x="477"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3"/>
            <p:cNvSpPr/>
            <p:nvPr/>
          </p:nvSpPr>
          <p:spPr>
            <a:xfrm>
              <a:off x="4545500" y="4458125"/>
              <a:ext cx="52700" cy="52700"/>
            </a:xfrm>
            <a:custGeom>
              <a:avLst/>
              <a:gdLst/>
              <a:ahLst/>
              <a:cxnLst/>
              <a:rect l="l" t="t" r="r" b="b"/>
              <a:pathLst>
                <a:path w="2108" h="2108" extrusionOk="0">
                  <a:moveTo>
                    <a:pt x="1060" y="0"/>
                  </a:moveTo>
                  <a:cubicBezTo>
                    <a:pt x="477" y="0"/>
                    <a:pt x="0" y="476"/>
                    <a:pt x="0" y="1060"/>
                  </a:cubicBezTo>
                  <a:cubicBezTo>
                    <a:pt x="0" y="1631"/>
                    <a:pt x="477" y="2108"/>
                    <a:pt x="1060" y="2108"/>
                  </a:cubicBezTo>
                  <a:cubicBezTo>
                    <a:pt x="1632" y="2108"/>
                    <a:pt x="2108" y="1631"/>
                    <a:pt x="2108" y="1060"/>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3"/>
            <p:cNvSpPr/>
            <p:nvPr/>
          </p:nvSpPr>
          <p:spPr>
            <a:xfrm>
              <a:off x="46473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20" y="2108"/>
                    <a:pt x="2096" y="1631"/>
                    <a:pt x="2096" y="1060"/>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3"/>
            <p:cNvSpPr/>
            <p:nvPr/>
          </p:nvSpPr>
          <p:spPr>
            <a:xfrm>
              <a:off x="47488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3"/>
            <p:cNvSpPr/>
            <p:nvPr/>
          </p:nvSpPr>
          <p:spPr>
            <a:xfrm>
              <a:off x="4850300" y="4458125"/>
              <a:ext cx="52400" cy="52700"/>
            </a:xfrm>
            <a:custGeom>
              <a:avLst/>
              <a:gdLst/>
              <a:ahLst/>
              <a:cxnLst/>
              <a:rect l="l" t="t" r="r" b="b"/>
              <a:pathLst>
                <a:path w="2096" h="2108" extrusionOk="0">
                  <a:moveTo>
                    <a:pt x="1048" y="0"/>
                  </a:moveTo>
                  <a:cubicBezTo>
                    <a:pt x="477" y="0"/>
                    <a:pt x="0" y="476"/>
                    <a:pt x="0" y="1060"/>
                  </a:cubicBezTo>
                  <a:cubicBezTo>
                    <a:pt x="0" y="1631"/>
                    <a:pt x="477"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3"/>
            <p:cNvSpPr/>
            <p:nvPr/>
          </p:nvSpPr>
          <p:spPr>
            <a:xfrm>
              <a:off x="4951800" y="4458125"/>
              <a:ext cx="52700" cy="52700"/>
            </a:xfrm>
            <a:custGeom>
              <a:avLst/>
              <a:gdLst/>
              <a:ahLst/>
              <a:cxnLst/>
              <a:rect l="l" t="t" r="r" b="b"/>
              <a:pathLst>
                <a:path w="2108" h="2108" extrusionOk="0">
                  <a:moveTo>
                    <a:pt x="1048" y="0"/>
                  </a:moveTo>
                  <a:cubicBezTo>
                    <a:pt x="477" y="0"/>
                    <a:pt x="0" y="476"/>
                    <a:pt x="0" y="1060"/>
                  </a:cubicBezTo>
                  <a:cubicBezTo>
                    <a:pt x="0" y="1631"/>
                    <a:pt x="477" y="2108"/>
                    <a:pt x="1048" y="2108"/>
                  </a:cubicBezTo>
                  <a:cubicBezTo>
                    <a:pt x="1632" y="2108"/>
                    <a:pt x="2108" y="1631"/>
                    <a:pt x="2108" y="1060"/>
                  </a:cubicBezTo>
                  <a:cubicBezTo>
                    <a:pt x="2108"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3"/>
            <p:cNvSpPr/>
            <p:nvPr/>
          </p:nvSpPr>
          <p:spPr>
            <a:xfrm>
              <a:off x="50536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20" y="2108"/>
                    <a:pt x="2096" y="1631"/>
                    <a:pt x="2096" y="1060"/>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3"/>
            <p:cNvSpPr/>
            <p:nvPr/>
          </p:nvSpPr>
          <p:spPr>
            <a:xfrm>
              <a:off x="51551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3"/>
            <p:cNvSpPr/>
            <p:nvPr/>
          </p:nvSpPr>
          <p:spPr>
            <a:xfrm>
              <a:off x="5256600" y="4458125"/>
              <a:ext cx="52400" cy="52700"/>
            </a:xfrm>
            <a:custGeom>
              <a:avLst/>
              <a:gdLst/>
              <a:ahLst/>
              <a:cxnLst/>
              <a:rect l="l" t="t" r="r" b="b"/>
              <a:pathLst>
                <a:path w="2096" h="2108" extrusionOk="0">
                  <a:moveTo>
                    <a:pt x="1048" y="0"/>
                  </a:moveTo>
                  <a:cubicBezTo>
                    <a:pt x="477" y="0"/>
                    <a:pt x="0" y="476"/>
                    <a:pt x="0" y="1060"/>
                  </a:cubicBezTo>
                  <a:cubicBezTo>
                    <a:pt x="0" y="1631"/>
                    <a:pt x="477"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3"/>
            <p:cNvSpPr/>
            <p:nvPr/>
          </p:nvSpPr>
          <p:spPr>
            <a:xfrm>
              <a:off x="53584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20" y="2108"/>
                    <a:pt x="2096" y="1631"/>
                    <a:pt x="2096" y="1060"/>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3"/>
            <p:cNvSpPr/>
            <p:nvPr/>
          </p:nvSpPr>
          <p:spPr>
            <a:xfrm>
              <a:off x="54599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3"/>
            <p:cNvSpPr/>
            <p:nvPr/>
          </p:nvSpPr>
          <p:spPr>
            <a:xfrm>
              <a:off x="55614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3"/>
            <p:cNvSpPr/>
            <p:nvPr/>
          </p:nvSpPr>
          <p:spPr>
            <a:xfrm>
              <a:off x="5662900" y="4458125"/>
              <a:ext cx="52400" cy="52700"/>
            </a:xfrm>
            <a:custGeom>
              <a:avLst/>
              <a:gdLst/>
              <a:ahLst/>
              <a:cxnLst/>
              <a:rect l="l" t="t" r="r" b="b"/>
              <a:pathLst>
                <a:path w="2096" h="2108" extrusionOk="0">
                  <a:moveTo>
                    <a:pt x="1048" y="0"/>
                  </a:moveTo>
                  <a:cubicBezTo>
                    <a:pt x="477" y="0"/>
                    <a:pt x="0" y="476"/>
                    <a:pt x="0" y="1060"/>
                  </a:cubicBezTo>
                  <a:cubicBezTo>
                    <a:pt x="0" y="1631"/>
                    <a:pt x="477"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3"/>
            <p:cNvSpPr/>
            <p:nvPr/>
          </p:nvSpPr>
          <p:spPr>
            <a:xfrm>
              <a:off x="5764400" y="4458125"/>
              <a:ext cx="52700" cy="52700"/>
            </a:xfrm>
            <a:custGeom>
              <a:avLst/>
              <a:gdLst/>
              <a:ahLst/>
              <a:cxnLst/>
              <a:rect l="l" t="t" r="r" b="b"/>
              <a:pathLst>
                <a:path w="2108" h="2108" extrusionOk="0">
                  <a:moveTo>
                    <a:pt x="1060" y="0"/>
                  </a:moveTo>
                  <a:cubicBezTo>
                    <a:pt x="477" y="0"/>
                    <a:pt x="0" y="476"/>
                    <a:pt x="0" y="1060"/>
                  </a:cubicBezTo>
                  <a:cubicBezTo>
                    <a:pt x="0" y="1631"/>
                    <a:pt x="477" y="2108"/>
                    <a:pt x="1060" y="2108"/>
                  </a:cubicBezTo>
                  <a:cubicBezTo>
                    <a:pt x="1632" y="2108"/>
                    <a:pt x="2108" y="1631"/>
                    <a:pt x="2108" y="1060"/>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3"/>
            <p:cNvSpPr/>
            <p:nvPr/>
          </p:nvSpPr>
          <p:spPr>
            <a:xfrm>
              <a:off x="58662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3"/>
            <p:cNvSpPr/>
            <p:nvPr/>
          </p:nvSpPr>
          <p:spPr>
            <a:xfrm>
              <a:off x="59677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3"/>
            <p:cNvSpPr/>
            <p:nvPr/>
          </p:nvSpPr>
          <p:spPr>
            <a:xfrm>
              <a:off x="6069200" y="4458125"/>
              <a:ext cx="52700" cy="52700"/>
            </a:xfrm>
            <a:custGeom>
              <a:avLst/>
              <a:gdLst/>
              <a:ahLst/>
              <a:cxnLst/>
              <a:rect l="l" t="t" r="r" b="b"/>
              <a:pathLst>
                <a:path w="2108" h="2108" extrusionOk="0">
                  <a:moveTo>
                    <a:pt x="1048" y="0"/>
                  </a:moveTo>
                  <a:cubicBezTo>
                    <a:pt x="477" y="0"/>
                    <a:pt x="0" y="476"/>
                    <a:pt x="0" y="1060"/>
                  </a:cubicBezTo>
                  <a:cubicBezTo>
                    <a:pt x="0" y="1631"/>
                    <a:pt x="477" y="2108"/>
                    <a:pt x="1048" y="2108"/>
                  </a:cubicBezTo>
                  <a:cubicBezTo>
                    <a:pt x="1632" y="2108"/>
                    <a:pt x="2108" y="1631"/>
                    <a:pt x="2108" y="1060"/>
                  </a:cubicBezTo>
                  <a:cubicBezTo>
                    <a:pt x="2108"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3"/>
            <p:cNvSpPr/>
            <p:nvPr/>
          </p:nvSpPr>
          <p:spPr>
            <a:xfrm>
              <a:off x="61710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20" y="2108"/>
                    <a:pt x="2096" y="1631"/>
                    <a:pt x="2096" y="1060"/>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3"/>
            <p:cNvSpPr/>
            <p:nvPr/>
          </p:nvSpPr>
          <p:spPr>
            <a:xfrm>
              <a:off x="62725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3"/>
            <p:cNvSpPr/>
            <p:nvPr/>
          </p:nvSpPr>
          <p:spPr>
            <a:xfrm>
              <a:off x="6374000" y="4458125"/>
              <a:ext cx="52400" cy="52700"/>
            </a:xfrm>
            <a:custGeom>
              <a:avLst/>
              <a:gdLst/>
              <a:ahLst/>
              <a:cxnLst/>
              <a:rect l="l" t="t" r="r" b="b"/>
              <a:pathLst>
                <a:path w="2096" h="2108" extrusionOk="0">
                  <a:moveTo>
                    <a:pt x="1048" y="0"/>
                  </a:moveTo>
                  <a:cubicBezTo>
                    <a:pt x="477" y="0"/>
                    <a:pt x="0" y="476"/>
                    <a:pt x="0" y="1060"/>
                  </a:cubicBezTo>
                  <a:cubicBezTo>
                    <a:pt x="0" y="1631"/>
                    <a:pt x="477"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3"/>
            <p:cNvSpPr/>
            <p:nvPr/>
          </p:nvSpPr>
          <p:spPr>
            <a:xfrm>
              <a:off x="6475500" y="4458125"/>
              <a:ext cx="52700" cy="52700"/>
            </a:xfrm>
            <a:custGeom>
              <a:avLst/>
              <a:gdLst/>
              <a:ahLst/>
              <a:cxnLst/>
              <a:rect l="l" t="t" r="r" b="b"/>
              <a:pathLst>
                <a:path w="2108" h="2108" extrusionOk="0">
                  <a:moveTo>
                    <a:pt x="1048" y="0"/>
                  </a:moveTo>
                  <a:cubicBezTo>
                    <a:pt x="477" y="0"/>
                    <a:pt x="0" y="476"/>
                    <a:pt x="0" y="1060"/>
                  </a:cubicBezTo>
                  <a:cubicBezTo>
                    <a:pt x="0" y="1631"/>
                    <a:pt x="477" y="2108"/>
                    <a:pt x="1048" y="2108"/>
                  </a:cubicBezTo>
                  <a:cubicBezTo>
                    <a:pt x="1632" y="2108"/>
                    <a:pt x="2108" y="1631"/>
                    <a:pt x="2108" y="1060"/>
                  </a:cubicBezTo>
                  <a:cubicBezTo>
                    <a:pt x="2108"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3"/>
            <p:cNvSpPr/>
            <p:nvPr/>
          </p:nvSpPr>
          <p:spPr>
            <a:xfrm>
              <a:off x="65773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20" y="2108"/>
                    <a:pt x="2096" y="1631"/>
                    <a:pt x="2096" y="1060"/>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3"/>
            <p:cNvSpPr/>
            <p:nvPr/>
          </p:nvSpPr>
          <p:spPr>
            <a:xfrm>
              <a:off x="66788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3"/>
            <p:cNvSpPr/>
            <p:nvPr/>
          </p:nvSpPr>
          <p:spPr>
            <a:xfrm>
              <a:off x="6780300" y="4458125"/>
              <a:ext cx="52400" cy="52700"/>
            </a:xfrm>
            <a:custGeom>
              <a:avLst/>
              <a:gdLst/>
              <a:ahLst/>
              <a:cxnLst/>
              <a:rect l="l" t="t" r="r" b="b"/>
              <a:pathLst>
                <a:path w="2096" h="2108" extrusionOk="0">
                  <a:moveTo>
                    <a:pt x="1048" y="0"/>
                  </a:moveTo>
                  <a:cubicBezTo>
                    <a:pt x="477" y="0"/>
                    <a:pt x="0" y="476"/>
                    <a:pt x="0" y="1060"/>
                  </a:cubicBezTo>
                  <a:cubicBezTo>
                    <a:pt x="0" y="1631"/>
                    <a:pt x="477"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3"/>
            <p:cNvSpPr/>
            <p:nvPr/>
          </p:nvSpPr>
          <p:spPr>
            <a:xfrm>
              <a:off x="6881800" y="4458125"/>
              <a:ext cx="52700" cy="52700"/>
            </a:xfrm>
            <a:custGeom>
              <a:avLst/>
              <a:gdLst/>
              <a:ahLst/>
              <a:cxnLst/>
              <a:rect l="l" t="t" r="r" b="b"/>
              <a:pathLst>
                <a:path w="2108" h="2108" extrusionOk="0">
                  <a:moveTo>
                    <a:pt x="1060" y="0"/>
                  </a:moveTo>
                  <a:cubicBezTo>
                    <a:pt x="477" y="0"/>
                    <a:pt x="1" y="476"/>
                    <a:pt x="1" y="1060"/>
                  </a:cubicBezTo>
                  <a:cubicBezTo>
                    <a:pt x="1" y="1631"/>
                    <a:pt x="477" y="2108"/>
                    <a:pt x="1060" y="2108"/>
                  </a:cubicBezTo>
                  <a:cubicBezTo>
                    <a:pt x="1632" y="2108"/>
                    <a:pt x="2108" y="1631"/>
                    <a:pt x="2108" y="1060"/>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3"/>
            <p:cNvSpPr/>
            <p:nvPr/>
          </p:nvSpPr>
          <p:spPr>
            <a:xfrm>
              <a:off x="69836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20" y="2108"/>
                    <a:pt x="2096" y="1631"/>
                    <a:pt x="2096" y="1060"/>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3"/>
            <p:cNvSpPr/>
            <p:nvPr/>
          </p:nvSpPr>
          <p:spPr>
            <a:xfrm>
              <a:off x="70851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3"/>
            <p:cNvSpPr/>
            <p:nvPr/>
          </p:nvSpPr>
          <p:spPr>
            <a:xfrm>
              <a:off x="7186600" y="4458125"/>
              <a:ext cx="52400" cy="52700"/>
            </a:xfrm>
            <a:custGeom>
              <a:avLst/>
              <a:gdLst/>
              <a:ahLst/>
              <a:cxnLst/>
              <a:rect l="l" t="t" r="r" b="b"/>
              <a:pathLst>
                <a:path w="2096" h="2108" extrusionOk="0">
                  <a:moveTo>
                    <a:pt x="1048" y="0"/>
                  </a:moveTo>
                  <a:cubicBezTo>
                    <a:pt x="477" y="0"/>
                    <a:pt x="1" y="476"/>
                    <a:pt x="1" y="1060"/>
                  </a:cubicBezTo>
                  <a:cubicBezTo>
                    <a:pt x="1" y="1631"/>
                    <a:pt x="477"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3"/>
            <p:cNvSpPr/>
            <p:nvPr/>
          </p:nvSpPr>
          <p:spPr>
            <a:xfrm>
              <a:off x="72884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20" y="2108"/>
                    <a:pt x="2096" y="1631"/>
                    <a:pt x="2096" y="1060"/>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3"/>
            <p:cNvSpPr/>
            <p:nvPr/>
          </p:nvSpPr>
          <p:spPr>
            <a:xfrm>
              <a:off x="279200" y="4613500"/>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7" y="1620"/>
                    <a:pt x="2107" y="1048"/>
                  </a:cubicBezTo>
                  <a:cubicBezTo>
                    <a:pt x="2107"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3"/>
            <p:cNvSpPr/>
            <p:nvPr/>
          </p:nvSpPr>
          <p:spPr>
            <a:xfrm>
              <a:off x="380700" y="4613500"/>
              <a:ext cx="52700" cy="52400"/>
            </a:xfrm>
            <a:custGeom>
              <a:avLst/>
              <a:gdLst/>
              <a:ahLst/>
              <a:cxnLst/>
              <a:rect l="l" t="t" r="r" b="b"/>
              <a:pathLst>
                <a:path w="2108" h="2096" extrusionOk="0">
                  <a:moveTo>
                    <a:pt x="1060" y="0"/>
                  </a:moveTo>
                  <a:cubicBezTo>
                    <a:pt x="476" y="0"/>
                    <a:pt x="0" y="465"/>
                    <a:pt x="0" y="1048"/>
                  </a:cubicBezTo>
                  <a:cubicBezTo>
                    <a:pt x="0" y="1620"/>
                    <a:pt x="476" y="2096"/>
                    <a:pt x="1060" y="2096"/>
                  </a:cubicBezTo>
                  <a:cubicBezTo>
                    <a:pt x="1631" y="2096"/>
                    <a:pt x="2108" y="1620"/>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3"/>
            <p:cNvSpPr/>
            <p:nvPr/>
          </p:nvSpPr>
          <p:spPr>
            <a:xfrm>
              <a:off x="4825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3"/>
            <p:cNvSpPr/>
            <p:nvPr/>
          </p:nvSpPr>
          <p:spPr>
            <a:xfrm>
              <a:off x="584000" y="4613500"/>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3"/>
            <p:cNvSpPr/>
            <p:nvPr/>
          </p:nvSpPr>
          <p:spPr>
            <a:xfrm>
              <a:off x="685500" y="4613500"/>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3"/>
            <p:cNvSpPr/>
            <p:nvPr/>
          </p:nvSpPr>
          <p:spPr>
            <a:xfrm>
              <a:off x="7873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3"/>
            <p:cNvSpPr/>
            <p:nvPr/>
          </p:nvSpPr>
          <p:spPr>
            <a:xfrm>
              <a:off x="8888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3"/>
            <p:cNvSpPr/>
            <p:nvPr/>
          </p:nvSpPr>
          <p:spPr>
            <a:xfrm>
              <a:off x="990300" y="4613500"/>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3"/>
            <p:cNvSpPr/>
            <p:nvPr/>
          </p:nvSpPr>
          <p:spPr>
            <a:xfrm>
              <a:off x="1091800" y="4613500"/>
              <a:ext cx="52700" cy="52400"/>
            </a:xfrm>
            <a:custGeom>
              <a:avLst/>
              <a:gdLst/>
              <a:ahLst/>
              <a:cxnLst/>
              <a:rect l="l" t="t" r="r" b="b"/>
              <a:pathLst>
                <a:path w="2108" h="2096" extrusionOk="0">
                  <a:moveTo>
                    <a:pt x="1060" y="0"/>
                  </a:moveTo>
                  <a:cubicBezTo>
                    <a:pt x="476" y="0"/>
                    <a:pt x="0" y="465"/>
                    <a:pt x="0" y="1048"/>
                  </a:cubicBezTo>
                  <a:cubicBezTo>
                    <a:pt x="0" y="1620"/>
                    <a:pt x="476" y="2096"/>
                    <a:pt x="1060" y="2096"/>
                  </a:cubicBezTo>
                  <a:cubicBezTo>
                    <a:pt x="1631" y="2096"/>
                    <a:pt x="2108" y="1620"/>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3"/>
            <p:cNvSpPr/>
            <p:nvPr/>
          </p:nvSpPr>
          <p:spPr>
            <a:xfrm>
              <a:off x="11936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3"/>
            <p:cNvSpPr/>
            <p:nvPr/>
          </p:nvSpPr>
          <p:spPr>
            <a:xfrm>
              <a:off x="12951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3"/>
            <p:cNvSpPr/>
            <p:nvPr/>
          </p:nvSpPr>
          <p:spPr>
            <a:xfrm>
              <a:off x="1396600" y="4613500"/>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3"/>
            <p:cNvSpPr/>
            <p:nvPr/>
          </p:nvSpPr>
          <p:spPr>
            <a:xfrm>
              <a:off x="14984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3"/>
            <p:cNvSpPr/>
            <p:nvPr/>
          </p:nvSpPr>
          <p:spPr>
            <a:xfrm>
              <a:off x="15999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3"/>
            <p:cNvSpPr/>
            <p:nvPr/>
          </p:nvSpPr>
          <p:spPr>
            <a:xfrm>
              <a:off x="17014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3"/>
            <p:cNvSpPr/>
            <p:nvPr/>
          </p:nvSpPr>
          <p:spPr>
            <a:xfrm>
              <a:off x="1802900" y="4613500"/>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3"/>
            <p:cNvSpPr/>
            <p:nvPr/>
          </p:nvSpPr>
          <p:spPr>
            <a:xfrm>
              <a:off x="1904400" y="4613500"/>
              <a:ext cx="52700" cy="52400"/>
            </a:xfrm>
            <a:custGeom>
              <a:avLst/>
              <a:gdLst/>
              <a:ahLst/>
              <a:cxnLst/>
              <a:rect l="l" t="t" r="r" b="b"/>
              <a:pathLst>
                <a:path w="2108" h="2096" extrusionOk="0">
                  <a:moveTo>
                    <a:pt x="1060" y="0"/>
                  </a:moveTo>
                  <a:cubicBezTo>
                    <a:pt x="476" y="0"/>
                    <a:pt x="0" y="465"/>
                    <a:pt x="0" y="1048"/>
                  </a:cubicBezTo>
                  <a:cubicBezTo>
                    <a:pt x="0" y="1620"/>
                    <a:pt x="476" y="2096"/>
                    <a:pt x="1060" y="2096"/>
                  </a:cubicBezTo>
                  <a:cubicBezTo>
                    <a:pt x="1631" y="2096"/>
                    <a:pt x="2108" y="1620"/>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3"/>
            <p:cNvSpPr/>
            <p:nvPr/>
          </p:nvSpPr>
          <p:spPr>
            <a:xfrm>
              <a:off x="20062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3"/>
            <p:cNvSpPr/>
            <p:nvPr/>
          </p:nvSpPr>
          <p:spPr>
            <a:xfrm>
              <a:off x="21077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3"/>
            <p:cNvSpPr/>
            <p:nvPr/>
          </p:nvSpPr>
          <p:spPr>
            <a:xfrm>
              <a:off x="2209200" y="4613500"/>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3"/>
            <p:cNvSpPr/>
            <p:nvPr/>
          </p:nvSpPr>
          <p:spPr>
            <a:xfrm>
              <a:off x="23110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3"/>
            <p:cNvSpPr/>
            <p:nvPr/>
          </p:nvSpPr>
          <p:spPr>
            <a:xfrm>
              <a:off x="24125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3"/>
            <p:cNvSpPr/>
            <p:nvPr/>
          </p:nvSpPr>
          <p:spPr>
            <a:xfrm>
              <a:off x="2514000" y="4613500"/>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3"/>
            <p:cNvSpPr/>
            <p:nvPr/>
          </p:nvSpPr>
          <p:spPr>
            <a:xfrm>
              <a:off x="2615500" y="4613500"/>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3"/>
            <p:cNvSpPr/>
            <p:nvPr/>
          </p:nvSpPr>
          <p:spPr>
            <a:xfrm>
              <a:off x="27173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3"/>
            <p:cNvSpPr/>
            <p:nvPr/>
          </p:nvSpPr>
          <p:spPr>
            <a:xfrm>
              <a:off x="28188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3"/>
            <p:cNvSpPr/>
            <p:nvPr/>
          </p:nvSpPr>
          <p:spPr>
            <a:xfrm>
              <a:off x="2920300" y="4613500"/>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3"/>
            <p:cNvSpPr/>
            <p:nvPr/>
          </p:nvSpPr>
          <p:spPr>
            <a:xfrm>
              <a:off x="3021800" y="4613500"/>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3"/>
            <p:cNvSpPr/>
            <p:nvPr/>
          </p:nvSpPr>
          <p:spPr>
            <a:xfrm>
              <a:off x="31236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3"/>
            <p:cNvSpPr/>
            <p:nvPr/>
          </p:nvSpPr>
          <p:spPr>
            <a:xfrm>
              <a:off x="32251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3"/>
            <p:cNvSpPr/>
            <p:nvPr/>
          </p:nvSpPr>
          <p:spPr>
            <a:xfrm>
              <a:off x="3326600" y="4613500"/>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3"/>
            <p:cNvSpPr/>
            <p:nvPr/>
          </p:nvSpPr>
          <p:spPr>
            <a:xfrm>
              <a:off x="34284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3"/>
            <p:cNvSpPr/>
            <p:nvPr/>
          </p:nvSpPr>
          <p:spPr>
            <a:xfrm>
              <a:off x="35299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3"/>
            <p:cNvSpPr/>
            <p:nvPr/>
          </p:nvSpPr>
          <p:spPr>
            <a:xfrm>
              <a:off x="36314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3"/>
            <p:cNvSpPr/>
            <p:nvPr/>
          </p:nvSpPr>
          <p:spPr>
            <a:xfrm>
              <a:off x="3732900" y="4613500"/>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3"/>
            <p:cNvSpPr/>
            <p:nvPr/>
          </p:nvSpPr>
          <p:spPr>
            <a:xfrm>
              <a:off x="38347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3"/>
            <p:cNvSpPr/>
            <p:nvPr/>
          </p:nvSpPr>
          <p:spPr>
            <a:xfrm>
              <a:off x="39362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3"/>
            <p:cNvSpPr/>
            <p:nvPr/>
          </p:nvSpPr>
          <p:spPr>
            <a:xfrm>
              <a:off x="40377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3"/>
            <p:cNvSpPr/>
            <p:nvPr/>
          </p:nvSpPr>
          <p:spPr>
            <a:xfrm>
              <a:off x="4139200" y="4613500"/>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3"/>
            <p:cNvSpPr/>
            <p:nvPr/>
          </p:nvSpPr>
          <p:spPr>
            <a:xfrm>
              <a:off x="4240700" y="4613500"/>
              <a:ext cx="52700" cy="52400"/>
            </a:xfrm>
            <a:custGeom>
              <a:avLst/>
              <a:gdLst/>
              <a:ahLst/>
              <a:cxnLst/>
              <a:rect l="l" t="t" r="r" b="b"/>
              <a:pathLst>
                <a:path w="2108" h="2096" extrusionOk="0">
                  <a:moveTo>
                    <a:pt x="1060" y="0"/>
                  </a:moveTo>
                  <a:cubicBezTo>
                    <a:pt x="477" y="0"/>
                    <a:pt x="0" y="465"/>
                    <a:pt x="0" y="1048"/>
                  </a:cubicBezTo>
                  <a:cubicBezTo>
                    <a:pt x="0" y="1620"/>
                    <a:pt x="477" y="2096"/>
                    <a:pt x="1060" y="2096"/>
                  </a:cubicBezTo>
                  <a:cubicBezTo>
                    <a:pt x="1632" y="2096"/>
                    <a:pt x="2108" y="1620"/>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3"/>
            <p:cNvSpPr/>
            <p:nvPr/>
          </p:nvSpPr>
          <p:spPr>
            <a:xfrm>
              <a:off x="43425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3"/>
            <p:cNvSpPr/>
            <p:nvPr/>
          </p:nvSpPr>
          <p:spPr>
            <a:xfrm>
              <a:off x="4444000" y="4613500"/>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3"/>
            <p:cNvSpPr/>
            <p:nvPr/>
          </p:nvSpPr>
          <p:spPr>
            <a:xfrm>
              <a:off x="4545500" y="4613500"/>
              <a:ext cx="52700" cy="52400"/>
            </a:xfrm>
            <a:custGeom>
              <a:avLst/>
              <a:gdLst/>
              <a:ahLst/>
              <a:cxnLst/>
              <a:rect l="l" t="t" r="r" b="b"/>
              <a:pathLst>
                <a:path w="2108" h="2096" extrusionOk="0">
                  <a:moveTo>
                    <a:pt x="1060" y="0"/>
                  </a:moveTo>
                  <a:cubicBezTo>
                    <a:pt x="477" y="0"/>
                    <a:pt x="0" y="465"/>
                    <a:pt x="0" y="1048"/>
                  </a:cubicBezTo>
                  <a:cubicBezTo>
                    <a:pt x="0" y="1620"/>
                    <a:pt x="477" y="2096"/>
                    <a:pt x="1060" y="2096"/>
                  </a:cubicBezTo>
                  <a:cubicBezTo>
                    <a:pt x="1632" y="2096"/>
                    <a:pt x="2108" y="1620"/>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3"/>
            <p:cNvSpPr/>
            <p:nvPr/>
          </p:nvSpPr>
          <p:spPr>
            <a:xfrm>
              <a:off x="46473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3"/>
            <p:cNvSpPr/>
            <p:nvPr/>
          </p:nvSpPr>
          <p:spPr>
            <a:xfrm>
              <a:off x="47488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3"/>
            <p:cNvSpPr/>
            <p:nvPr/>
          </p:nvSpPr>
          <p:spPr>
            <a:xfrm>
              <a:off x="4850300" y="4613500"/>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3"/>
            <p:cNvSpPr/>
            <p:nvPr/>
          </p:nvSpPr>
          <p:spPr>
            <a:xfrm>
              <a:off x="4951800" y="4613500"/>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2" y="2096"/>
                    <a:pt x="2108" y="1620"/>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3"/>
            <p:cNvSpPr/>
            <p:nvPr/>
          </p:nvSpPr>
          <p:spPr>
            <a:xfrm>
              <a:off x="50536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3"/>
            <p:cNvSpPr/>
            <p:nvPr/>
          </p:nvSpPr>
          <p:spPr>
            <a:xfrm>
              <a:off x="51551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3"/>
            <p:cNvSpPr/>
            <p:nvPr/>
          </p:nvSpPr>
          <p:spPr>
            <a:xfrm>
              <a:off x="5256600" y="4613500"/>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3"/>
            <p:cNvSpPr/>
            <p:nvPr/>
          </p:nvSpPr>
          <p:spPr>
            <a:xfrm>
              <a:off x="53584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3"/>
            <p:cNvSpPr/>
            <p:nvPr/>
          </p:nvSpPr>
          <p:spPr>
            <a:xfrm>
              <a:off x="54599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3"/>
            <p:cNvSpPr/>
            <p:nvPr/>
          </p:nvSpPr>
          <p:spPr>
            <a:xfrm>
              <a:off x="55614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3"/>
            <p:cNvSpPr/>
            <p:nvPr/>
          </p:nvSpPr>
          <p:spPr>
            <a:xfrm>
              <a:off x="5662900" y="4613500"/>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3"/>
            <p:cNvSpPr/>
            <p:nvPr/>
          </p:nvSpPr>
          <p:spPr>
            <a:xfrm>
              <a:off x="5764400" y="4613500"/>
              <a:ext cx="52700" cy="52400"/>
            </a:xfrm>
            <a:custGeom>
              <a:avLst/>
              <a:gdLst/>
              <a:ahLst/>
              <a:cxnLst/>
              <a:rect l="l" t="t" r="r" b="b"/>
              <a:pathLst>
                <a:path w="2108" h="2096" extrusionOk="0">
                  <a:moveTo>
                    <a:pt x="1060" y="0"/>
                  </a:moveTo>
                  <a:cubicBezTo>
                    <a:pt x="477" y="0"/>
                    <a:pt x="0" y="465"/>
                    <a:pt x="0" y="1048"/>
                  </a:cubicBezTo>
                  <a:cubicBezTo>
                    <a:pt x="0" y="1620"/>
                    <a:pt x="477" y="2096"/>
                    <a:pt x="1060" y="2096"/>
                  </a:cubicBezTo>
                  <a:cubicBezTo>
                    <a:pt x="1632" y="2096"/>
                    <a:pt x="2108" y="1620"/>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3"/>
            <p:cNvSpPr/>
            <p:nvPr/>
          </p:nvSpPr>
          <p:spPr>
            <a:xfrm>
              <a:off x="58662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3"/>
            <p:cNvSpPr/>
            <p:nvPr/>
          </p:nvSpPr>
          <p:spPr>
            <a:xfrm>
              <a:off x="59677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3"/>
            <p:cNvSpPr/>
            <p:nvPr/>
          </p:nvSpPr>
          <p:spPr>
            <a:xfrm>
              <a:off x="6069200" y="4613500"/>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2" y="2096"/>
                    <a:pt x="2108" y="1620"/>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3"/>
            <p:cNvSpPr/>
            <p:nvPr/>
          </p:nvSpPr>
          <p:spPr>
            <a:xfrm>
              <a:off x="61710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3"/>
            <p:cNvSpPr/>
            <p:nvPr/>
          </p:nvSpPr>
          <p:spPr>
            <a:xfrm>
              <a:off x="62725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3"/>
            <p:cNvSpPr/>
            <p:nvPr/>
          </p:nvSpPr>
          <p:spPr>
            <a:xfrm>
              <a:off x="6374000" y="4613500"/>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3"/>
            <p:cNvSpPr/>
            <p:nvPr/>
          </p:nvSpPr>
          <p:spPr>
            <a:xfrm>
              <a:off x="6475500" y="4613500"/>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2" y="2096"/>
                    <a:pt x="2108" y="1620"/>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3"/>
            <p:cNvSpPr/>
            <p:nvPr/>
          </p:nvSpPr>
          <p:spPr>
            <a:xfrm>
              <a:off x="65773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3"/>
            <p:cNvSpPr/>
            <p:nvPr/>
          </p:nvSpPr>
          <p:spPr>
            <a:xfrm>
              <a:off x="66788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3"/>
            <p:cNvSpPr/>
            <p:nvPr/>
          </p:nvSpPr>
          <p:spPr>
            <a:xfrm>
              <a:off x="6780300" y="4613500"/>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3"/>
            <p:cNvSpPr/>
            <p:nvPr/>
          </p:nvSpPr>
          <p:spPr>
            <a:xfrm>
              <a:off x="6881800" y="4613500"/>
              <a:ext cx="52700" cy="52400"/>
            </a:xfrm>
            <a:custGeom>
              <a:avLst/>
              <a:gdLst/>
              <a:ahLst/>
              <a:cxnLst/>
              <a:rect l="l" t="t" r="r" b="b"/>
              <a:pathLst>
                <a:path w="2108" h="2096" extrusionOk="0">
                  <a:moveTo>
                    <a:pt x="1060" y="0"/>
                  </a:moveTo>
                  <a:cubicBezTo>
                    <a:pt x="477" y="0"/>
                    <a:pt x="1" y="465"/>
                    <a:pt x="1" y="1048"/>
                  </a:cubicBezTo>
                  <a:cubicBezTo>
                    <a:pt x="1" y="1620"/>
                    <a:pt x="477" y="2096"/>
                    <a:pt x="1060" y="2096"/>
                  </a:cubicBezTo>
                  <a:cubicBezTo>
                    <a:pt x="1632" y="2096"/>
                    <a:pt x="2108" y="1620"/>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3"/>
            <p:cNvSpPr/>
            <p:nvPr/>
          </p:nvSpPr>
          <p:spPr>
            <a:xfrm>
              <a:off x="69836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3"/>
            <p:cNvSpPr/>
            <p:nvPr/>
          </p:nvSpPr>
          <p:spPr>
            <a:xfrm>
              <a:off x="70851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3"/>
            <p:cNvSpPr/>
            <p:nvPr/>
          </p:nvSpPr>
          <p:spPr>
            <a:xfrm>
              <a:off x="7186600" y="4613500"/>
              <a:ext cx="52400" cy="52400"/>
            </a:xfrm>
            <a:custGeom>
              <a:avLst/>
              <a:gdLst/>
              <a:ahLst/>
              <a:cxnLst/>
              <a:rect l="l" t="t" r="r" b="b"/>
              <a:pathLst>
                <a:path w="2096" h="2096" extrusionOk="0">
                  <a:moveTo>
                    <a:pt x="1048" y="0"/>
                  </a:moveTo>
                  <a:cubicBezTo>
                    <a:pt x="477" y="0"/>
                    <a:pt x="1" y="465"/>
                    <a:pt x="1" y="1048"/>
                  </a:cubicBezTo>
                  <a:cubicBezTo>
                    <a:pt x="1"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3"/>
            <p:cNvSpPr/>
            <p:nvPr/>
          </p:nvSpPr>
          <p:spPr>
            <a:xfrm>
              <a:off x="72884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3"/>
            <p:cNvSpPr/>
            <p:nvPr/>
          </p:nvSpPr>
          <p:spPr>
            <a:xfrm>
              <a:off x="279200" y="4768575"/>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7" y="1620"/>
                    <a:pt x="2107" y="1048"/>
                  </a:cubicBezTo>
                  <a:cubicBezTo>
                    <a:pt x="2107"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3"/>
            <p:cNvSpPr/>
            <p:nvPr/>
          </p:nvSpPr>
          <p:spPr>
            <a:xfrm>
              <a:off x="380700" y="4768575"/>
              <a:ext cx="52700" cy="52400"/>
            </a:xfrm>
            <a:custGeom>
              <a:avLst/>
              <a:gdLst/>
              <a:ahLst/>
              <a:cxnLst/>
              <a:rect l="l" t="t" r="r" b="b"/>
              <a:pathLst>
                <a:path w="2108" h="2096" extrusionOk="0">
                  <a:moveTo>
                    <a:pt x="1060" y="0"/>
                  </a:moveTo>
                  <a:cubicBezTo>
                    <a:pt x="476" y="0"/>
                    <a:pt x="0" y="465"/>
                    <a:pt x="0" y="1048"/>
                  </a:cubicBezTo>
                  <a:cubicBezTo>
                    <a:pt x="0" y="1620"/>
                    <a:pt x="476" y="2096"/>
                    <a:pt x="1060" y="2096"/>
                  </a:cubicBezTo>
                  <a:cubicBezTo>
                    <a:pt x="1631" y="2096"/>
                    <a:pt x="2108" y="1620"/>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3"/>
            <p:cNvSpPr/>
            <p:nvPr/>
          </p:nvSpPr>
          <p:spPr>
            <a:xfrm>
              <a:off x="4825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3"/>
            <p:cNvSpPr/>
            <p:nvPr/>
          </p:nvSpPr>
          <p:spPr>
            <a:xfrm>
              <a:off x="584000" y="4768575"/>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3"/>
            <p:cNvSpPr/>
            <p:nvPr/>
          </p:nvSpPr>
          <p:spPr>
            <a:xfrm>
              <a:off x="685500" y="4768575"/>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3"/>
            <p:cNvSpPr/>
            <p:nvPr/>
          </p:nvSpPr>
          <p:spPr>
            <a:xfrm>
              <a:off x="7873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3"/>
            <p:cNvSpPr/>
            <p:nvPr/>
          </p:nvSpPr>
          <p:spPr>
            <a:xfrm>
              <a:off x="8888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3"/>
            <p:cNvSpPr/>
            <p:nvPr/>
          </p:nvSpPr>
          <p:spPr>
            <a:xfrm>
              <a:off x="990300" y="4768575"/>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3"/>
            <p:cNvSpPr/>
            <p:nvPr/>
          </p:nvSpPr>
          <p:spPr>
            <a:xfrm>
              <a:off x="1091800" y="4768575"/>
              <a:ext cx="52700" cy="52400"/>
            </a:xfrm>
            <a:custGeom>
              <a:avLst/>
              <a:gdLst/>
              <a:ahLst/>
              <a:cxnLst/>
              <a:rect l="l" t="t" r="r" b="b"/>
              <a:pathLst>
                <a:path w="2108" h="2096" extrusionOk="0">
                  <a:moveTo>
                    <a:pt x="1060" y="0"/>
                  </a:moveTo>
                  <a:cubicBezTo>
                    <a:pt x="476" y="0"/>
                    <a:pt x="0" y="465"/>
                    <a:pt x="0" y="1048"/>
                  </a:cubicBezTo>
                  <a:cubicBezTo>
                    <a:pt x="0" y="1620"/>
                    <a:pt x="476" y="2096"/>
                    <a:pt x="1060" y="2096"/>
                  </a:cubicBezTo>
                  <a:cubicBezTo>
                    <a:pt x="1631" y="2096"/>
                    <a:pt x="2108" y="1620"/>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3"/>
            <p:cNvSpPr/>
            <p:nvPr/>
          </p:nvSpPr>
          <p:spPr>
            <a:xfrm>
              <a:off x="11936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3"/>
            <p:cNvSpPr/>
            <p:nvPr/>
          </p:nvSpPr>
          <p:spPr>
            <a:xfrm>
              <a:off x="12951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3"/>
            <p:cNvSpPr/>
            <p:nvPr/>
          </p:nvSpPr>
          <p:spPr>
            <a:xfrm>
              <a:off x="1396600" y="4768575"/>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3"/>
            <p:cNvSpPr/>
            <p:nvPr/>
          </p:nvSpPr>
          <p:spPr>
            <a:xfrm>
              <a:off x="14984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3"/>
            <p:cNvSpPr/>
            <p:nvPr/>
          </p:nvSpPr>
          <p:spPr>
            <a:xfrm>
              <a:off x="15999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3"/>
            <p:cNvSpPr/>
            <p:nvPr/>
          </p:nvSpPr>
          <p:spPr>
            <a:xfrm>
              <a:off x="17014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3"/>
            <p:cNvSpPr/>
            <p:nvPr/>
          </p:nvSpPr>
          <p:spPr>
            <a:xfrm>
              <a:off x="1802900" y="4768575"/>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3"/>
            <p:cNvSpPr/>
            <p:nvPr/>
          </p:nvSpPr>
          <p:spPr>
            <a:xfrm>
              <a:off x="1904400" y="4768575"/>
              <a:ext cx="52700" cy="52400"/>
            </a:xfrm>
            <a:custGeom>
              <a:avLst/>
              <a:gdLst/>
              <a:ahLst/>
              <a:cxnLst/>
              <a:rect l="l" t="t" r="r" b="b"/>
              <a:pathLst>
                <a:path w="2108" h="2096" extrusionOk="0">
                  <a:moveTo>
                    <a:pt x="1060" y="0"/>
                  </a:moveTo>
                  <a:cubicBezTo>
                    <a:pt x="476" y="0"/>
                    <a:pt x="0" y="465"/>
                    <a:pt x="0" y="1048"/>
                  </a:cubicBezTo>
                  <a:cubicBezTo>
                    <a:pt x="0" y="1620"/>
                    <a:pt x="476" y="2096"/>
                    <a:pt x="1060" y="2096"/>
                  </a:cubicBezTo>
                  <a:cubicBezTo>
                    <a:pt x="1631" y="2096"/>
                    <a:pt x="2108" y="1620"/>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3"/>
            <p:cNvSpPr/>
            <p:nvPr/>
          </p:nvSpPr>
          <p:spPr>
            <a:xfrm>
              <a:off x="20062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3"/>
            <p:cNvSpPr/>
            <p:nvPr/>
          </p:nvSpPr>
          <p:spPr>
            <a:xfrm>
              <a:off x="21077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3"/>
            <p:cNvSpPr/>
            <p:nvPr/>
          </p:nvSpPr>
          <p:spPr>
            <a:xfrm>
              <a:off x="2209200" y="4768575"/>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3"/>
            <p:cNvSpPr/>
            <p:nvPr/>
          </p:nvSpPr>
          <p:spPr>
            <a:xfrm>
              <a:off x="23110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3"/>
            <p:cNvSpPr/>
            <p:nvPr/>
          </p:nvSpPr>
          <p:spPr>
            <a:xfrm>
              <a:off x="24125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3"/>
            <p:cNvSpPr/>
            <p:nvPr/>
          </p:nvSpPr>
          <p:spPr>
            <a:xfrm>
              <a:off x="2514000" y="4768575"/>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3"/>
            <p:cNvSpPr/>
            <p:nvPr/>
          </p:nvSpPr>
          <p:spPr>
            <a:xfrm>
              <a:off x="2615500" y="4768575"/>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3"/>
            <p:cNvSpPr/>
            <p:nvPr/>
          </p:nvSpPr>
          <p:spPr>
            <a:xfrm>
              <a:off x="27173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3"/>
            <p:cNvSpPr/>
            <p:nvPr/>
          </p:nvSpPr>
          <p:spPr>
            <a:xfrm>
              <a:off x="28188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3"/>
            <p:cNvSpPr/>
            <p:nvPr/>
          </p:nvSpPr>
          <p:spPr>
            <a:xfrm>
              <a:off x="2920300" y="4768575"/>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3"/>
            <p:cNvSpPr/>
            <p:nvPr/>
          </p:nvSpPr>
          <p:spPr>
            <a:xfrm>
              <a:off x="3021800" y="4768575"/>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3"/>
            <p:cNvSpPr/>
            <p:nvPr/>
          </p:nvSpPr>
          <p:spPr>
            <a:xfrm>
              <a:off x="31236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3"/>
            <p:cNvSpPr/>
            <p:nvPr/>
          </p:nvSpPr>
          <p:spPr>
            <a:xfrm>
              <a:off x="32251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3"/>
            <p:cNvSpPr/>
            <p:nvPr/>
          </p:nvSpPr>
          <p:spPr>
            <a:xfrm>
              <a:off x="3326600" y="4768575"/>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3"/>
            <p:cNvSpPr/>
            <p:nvPr/>
          </p:nvSpPr>
          <p:spPr>
            <a:xfrm>
              <a:off x="34284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3"/>
            <p:cNvSpPr/>
            <p:nvPr/>
          </p:nvSpPr>
          <p:spPr>
            <a:xfrm>
              <a:off x="35299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3"/>
            <p:cNvSpPr/>
            <p:nvPr/>
          </p:nvSpPr>
          <p:spPr>
            <a:xfrm>
              <a:off x="36314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3"/>
            <p:cNvSpPr/>
            <p:nvPr/>
          </p:nvSpPr>
          <p:spPr>
            <a:xfrm>
              <a:off x="3732900" y="4768575"/>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3"/>
            <p:cNvSpPr/>
            <p:nvPr/>
          </p:nvSpPr>
          <p:spPr>
            <a:xfrm>
              <a:off x="38347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3"/>
            <p:cNvSpPr/>
            <p:nvPr/>
          </p:nvSpPr>
          <p:spPr>
            <a:xfrm>
              <a:off x="39362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3"/>
            <p:cNvSpPr/>
            <p:nvPr/>
          </p:nvSpPr>
          <p:spPr>
            <a:xfrm>
              <a:off x="40377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3"/>
            <p:cNvSpPr/>
            <p:nvPr/>
          </p:nvSpPr>
          <p:spPr>
            <a:xfrm>
              <a:off x="4139200" y="4768575"/>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3"/>
            <p:cNvSpPr/>
            <p:nvPr/>
          </p:nvSpPr>
          <p:spPr>
            <a:xfrm>
              <a:off x="4240700" y="4768575"/>
              <a:ext cx="52700" cy="52400"/>
            </a:xfrm>
            <a:custGeom>
              <a:avLst/>
              <a:gdLst/>
              <a:ahLst/>
              <a:cxnLst/>
              <a:rect l="l" t="t" r="r" b="b"/>
              <a:pathLst>
                <a:path w="2108" h="2096" extrusionOk="0">
                  <a:moveTo>
                    <a:pt x="1060" y="0"/>
                  </a:moveTo>
                  <a:cubicBezTo>
                    <a:pt x="477" y="0"/>
                    <a:pt x="0" y="465"/>
                    <a:pt x="0" y="1048"/>
                  </a:cubicBezTo>
                  <a:cubicBezTo>
                    <a:pt x="0" y="1620"/>
                    <a:pt x="477" y="2096"/>
                    <a:pt x="1060" y="2096"/>
                  </a:cubicBezTo>
                  <a:cubicBezTo>
                    <a:pt x="1632" y="2096"/>
                    <a:pt x="2108" y="1620"/>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3"/>
            <p:cNvSpPr/>
            <p:nvPr/>
          </p:nvSpPr>
          <p:spPr>
            <a:xfrm>
              <a:off x="43425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3"/>
            <p:cNvSpPr/>
            <p:nvPr/>
          </p:nvSpPr>
          <p:spPr>
            <a:xfrm>
              <a:off x="4444000" y="4768575"/>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3"/>
            <p:cNvSpPr/>
            <p:nvPr/>
          </p:nvSpPr>
          <p:spPr>
            <a:xfrm>
              <a:off x="4545500" y="4768575"/>
              <a:ext cx="52700" cy="52400"/>
            </a:xfrm>
            <a:custGeom>
              <a:avLst/>
              <a:gdLst/>
              <a:ahLst/>
              <a:cxnLst/>
              <a:rect l="l" t="t" r="r" b="b"/>
              <a:pathLst>
                <a:path w="2108" h="2096" extrusionOk="0">
                  <a:moveTo>
                    <a:pt x="1060" y="0"/>
                  </a:moveTo>
                  <a:cubicBezTo>
                    <a:pt x="477" y="0"/>
                    <a:pt x="0" y="465"/>
                    <a:pt x="0" y="1048"/>
                  </a:cubicBezTo>
                  <a:cubicBezTo>
                    <a:pt x="0" y="1620"/>
                    <a:pt x="477" y="2096"/>
                    <a:pt x="1060" y="2096"/>
                  </a:cubicBezTo>
                  <a:cubicBezTo>
                    <a:pt x="1632" y="2096"/>
                    <a:pt x="2108" y="1620"/>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3"/>
            <p:cNvSpPr/>
            <p:nvPr/>
          </p:nvSpPr>
          <p:spPr>
            <a:xfrm>
              <a:off x="46473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3"/>
            <p:cNvSpPr/>
            <p:nvPr/>
          </p:nvSpPr>
          <p:spPr>
            <a:xfrm>
              <a:off x="47488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3"/>
            <p:cNvSpPr/>
            <p:nvPr/>
          </p:nvSpPr>
          <p:spPr>
            <a:xfrm>
              <a:off x="4850300" y="4768575"/>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3"/>
            <p:cNvSpPr/>
            <p:nvPr/>
          </p:nvSpPr>
          <p:spPr>
            <a:xfrm>
              <a:off x="4951800" y="4768575"/>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2" y="2096"/>
                    <a:pt x="2108" y="1620"/>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3"/>
            <p:cNvSpPr/>
            <p:nvPr/>
          </p:nvSpPr>
          <p:spPr>
            <a:xfrm>
              <a:off x="50536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3"/>
            <p:cNvSpPr/>
            <p:nvPr/>
          </p:nvSpPr>
          <p:spPr>
            <a:xfrm>
              <a:off x="51551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3"/>
            <p:cNvSpPr/>
            <p:nvPr/>
          </p:nvSpPr>
          <p:spPr>
            <a:xfrm>
              <a:off x="5256600" y="4768575"/>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3"/>
            <p:cNvSpPr/>
            <p:nvPr/>
          </p:nvSpPr>
          <p:spPr>
            <a:xfrm>
              <a:off x="53584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3"/>
            <p:cNvSpPr/>
            <p:nvPr/>
          </p:nvSpPr>
          <p:spPr>
            <a:xfrm>
              <a:off x="54599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3"/>
            <p:cNvSpPr/>
            <p:nvPr/>
          </p:nvSpPr>
          <p:spPr>
            <a:xfrm>
              <a:off x="55614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3"/>
            <p:cNvSpPr/>
            <p:nvPr/>
          </p:nvSpPr>
          <p:spPr>
            <a:xfrm>
              <a:off x="5662900" y="4768575"/>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3"/>
            <p:cNvSpPr/>
            <p:nvPr/>
          </p:nvSpPr>
          <p:spPr>
            <a:xfrm>
              <a:off x="5764400" y="4768575"/>
              <a:ext cx="52700" cy="52400"/>
            </a:xfrm>
            <a:custGeom>
              <a:avLst/>
              <a:gdLst/>
              <a:ahLst/>
              <a:cxnLst/>
              <a:rect l="l" t="t" r="r" b="b"/>
              <a:pathLst>
                <a:path w="2108" h="2096" extrusionOk="0">
                  <a:moveTo>
                    <a:pt x="1060" y="0"/>
                  </a:moveTo>
                  <a:cubicBezTo>
                    <a:pt x="477" y="0"/>
                    <a:pt x="0" y="465"/>
                    <a:pt x="0" y="1048"/>
                  </a:cubicBezTo>
                  <a:cubicBezTo>
                    <a:pt x="0" y="1620"/>
                    <a:pt x="477" y="2096"/>
                    <a:pt x="1060" y="2096"/>
                  </a:cubicBezTo>
                  <a:cubicBezTo>
                    <a:pt x="1632" y="2096"/>
                    <a:pt x="2108" y="1620"/>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3"/>
            <p:cNvSpPr/>
            <p:nvPr/>
          </p:nvSpPr>
          <p:spPr>
            <a:xfrm>
              <a:off x="58662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3"/>
            <p:cNvSpPr/>
            <p:nvPr/>
          </p:nvSpPr>
          <p:spPr>
            <a:xfrm>
              <a:off x="59677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3"/>
            <p:cNvSpPr/>
            <p:nvPr/>
          </p:nvSpPr>
          <p:spPr>
            <a:xfrm>
              <a:off x="6069200" y="4768575"/>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2" y="2096"/>
                    <a:pt x="2108" y="1620"/>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3"/>
            <p:cNvSpPr/>
            <p:nvPr/>
          </p:nvSpPr>
          <p:spPr>
            <a:xfrm>
              <a:off x="61710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3"/>
            <p:cNvSpPr/>
            <p:nvPr/>
          </p:nvSpPr>
          <p:spPr>
            <a:xfrm>
              <a:off x="62725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3"/>
            <p:cNvSpPr/>
            <p:nvPr/>
          </p:nvSpPr>
          <p:spPr>
            <a:xfrm>
              <a:off x="6374000" y="4768575"/>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3"/>
            <p:cNvSpPr/>
            <p:nvPr/>
          </p:nvSpPr>
          <p:spPr>
            <a:xfrm>
              <a:off x="6475500" y="4768575"/>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2" y="2096"/>
                    <a:pt x="2108" y="1620"/>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3"/>
            <p:cNvSpPr/>
            <p:nvPr/>
          </p:nvSpPr>
          <p:spPr>
            <a:xfrm>
              <a:off x="65773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3"/>
            <p:cNvSpPr/>
            <p:nvPr/>
          </p:nvSpPr>
          <p:spPr>
            <a:xfrm>
              <a:off x="66788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3"/>
            <p:cNvSpPr/>
            <p:nvPr/>
          </p:nvSpPr>
          <p:spPr>
            <a:xfrm>
              <a:off x="6780300" y="4768575"/>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3"/>
            <p:cNvSpPr/>
            <p:nvPr/>
          </p:nvSpPr>
          <p:spPr>
            <a:xfrm>
              <a:off x="6881800" y="4768575"/>
              <a:ext cx="52700" cy="52400"/>
            </a:xfrm>
            <a:custGeom>
              <a:avLst/>
              <a:gdLst/>
              <a:ahLst/>
              <a:cxnLst/>
              <a:rect l="l" t="t" r="r" b="b"/>
              <a:pathLst>
                <a:path w="2108" h="2096" extrusionOk="0">
                  <a:moveTo>
                    <a:pt x="1060" y="0"/>
                  </a:moveTo>
                  <a:cubicBezTo>
                    <a:pt x="477" y="0"/>
                    <a:pt x="1" y="465"/>
                    <a:pt x="1" y="1048"/>
                  </a:cubicBezTo>
                  <a:cubicBezTo>
                    <a:pt x="1" y="1620"/>
                    <a:pt x="477" y="2096"/>
                    <a:pt x="1060" y="2096"/>
                  </a:cubicBezTo>
                  <a:cubicBezTo>
                    <a:pt x="1632" y="2096"/>
                    <a:pt x="2108" y="1620"/>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3"/>
            <p:cNvSpPr/>
            <p:nvPr/>
          </p:nvSpPr>
          <p:spPr>
            <a:xfrm>
              <a:off x="69836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3"/>
            <p:cNvSpPr/>
            <p:nvPr/>
          </p:nvSpPr>
          <p:spPr>
            <a:xfrm>
              <a:off x="70851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3"/>
            <p:cNvSpPr/>
            <p:nvPr/>
          </p:nvSpPr>
          <p:spPr>
            <a:xfrm>
              <a:off x="7186600" y="4768575"/>
              <a:ext cx="52400" cy="52400"/>
            </a:xfrm>
            <a:custGeom>
              <a:avLst/>
              <a:gdLst/>
              <a:ahLst/>
              <a:cxnLst/>
              <a:rect l="l" t="t" r="r" b="b"/>
              <a:pathLst>
                <a:path w="2096" h="2096" extrusionOk="0">
                  <a:moveTo>
                    <a:pt x="1048" y="0"/>
                  </a:moveTo>
                  <a:cubicBezTo>
                    <a:pt x="477" y="0"/>
                    <a:pt x="1" y="465"/>
                    <a:pt x="1" y="1048"/>
                  </a:cubicBezTo>
                  <a:cubicBezTo>
                    <a:pt x="1"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3"/>
            <p:cNvSpPr/>
            <p:nvPr/>
          </p:nvSpPr>
          <p:spPr>
            <a:xfrm>
              <a:off x="72884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3" name="Google Shape;3673;p3"/>
          <p:cNvGrpSpPr/>
          <p:nvPr/>
        </p:nvGrpSpPr>
        <p:grpSpPr>
          <a:xfrm>
            <a:off x="223221" y="255838"/>
            <a:ext cx="8706833" cy="4631825"/>
            <a:chOff x="261561" y="255838"/>
            <a:chExt cx="8706833" cy="4631825"/>
          </a:xfrm>
        </p:grpSpPr>
        <p:grpSp>
          <p:nvGrpSpPr>
            <p:cNvPr id="3674" name="Google Shape;3674;p3"/>
            <p:cNvGrpSpPr/>
            <p:nvPr/>
          </p:nvGrpSpPr>
          <p:grpSpPr>
            <a:xfrm>
              <a:off x="261561" y="255838"/>
              <a:ext cx="8706833" cy="4631825"/>
              <a:chOff x="391650" y="259200"/>
              <a:chExt cx="8360700" cy="4631825"/>
            </a:xfrm>
          </p:grpSpPr>
          <p:sp>
            <p:nvSpPr>
              <p:cNvPr id="3675" name="Google Shape;3675;p3"/>
              <p:cNvSpPr/>
              <p:nvPr/>
            </p:nvSpPr>
            <p:spPr>
              <a:xfrm>
                <a:off x="391650" y="259200"/>
                <a:ext cx="8360700" cy="4625100"/>
              </a:xfrm>
              <a:prstGeom prst="rect">
                <a:avLst/>
              </a:prstGeom>
              <a:solidFill>
                <a:schemeClr val="lt1"/>
              </a:solidFill>
              <a:ln w="9525" cap="flat" cmpd="sng">
                <a:solidFill>
                  <a:schemeClr val="dk1"/>
                </a:solidFill>
                <a:prstDash val="solid"/>
                <a:round/>
                <a:headEnd type="none" w="sm" len="sm"/>
                <a:tailEnd type="none" w="sm" len="sm"/>
              </a:ln>
              <a:effectLst>
                <a:outerShdw dist="66675" dir="29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76" name="Google Shape;3676;p3"/>
              <p:cNvCxnSpPr/>
              <p:nvPr/>
            </p:nvCxnSpPr>
            <p:spPr>
              <a:xfrm>
                <a:off x="393750" y="713825"/>
                <a:ext cx="7942500" cy="0"/>
              </a:xfrm>
              <a:prstGeom prst="straightConnector1">
                <a:avLst/>
              </a:prstGeom>
              <a:noFill/>
              <a:ln w="9525" cap="flat" cmpd="sng">
                <a:solidFill>
                  <a:schemeClr val="dk1"/>
                </a:solidFill>
                <a:prstDash val="solid"/>
                <a:round/>
                <a:headEnd type="none" w="med" len="med"/>
                <a:tailEnd type="none" w="med" len="med"/>
              </a:ln>
            </p:spPr>
          </p:cxnSp>
          <p:cxnSp>
            <p:nvCxnSpPr>
              <p:cNvPr id="3677" name="Google Shape;3677;p3"/>
              <p:cNvCxnSpPr/>
              <p:nvPr/>
            </p:nvCxnSpPr>
            <p:spPr>
              <a:xfrm>
                <a:off x="8336400" y="260525"/>
                <a:ext cx="0" cy="4630500"/>
              </a:xfrm>
              <a:prstGeom prst="straightConnector1">
                <a:avLst/>
              </a:prstGeom>
              <a:noFill/>
              <a:ln w="9525" cap="flat" cmpd="sng">
                <a:solidFill>
                  <a:schemeClr val="dk1"/>
                </a:solidFill>
                <a:prstDash val="solid"/>
                <a:round/>
                <a:headEnd type="none" w="med" len="med"/>
                <a:tailEnd type="none" w="med" len="med"/>
              </a:ln>
            </p:spPr>
          </p:cxnSp>
          <p:grpSp>
            <p:nvGrpSpPr>
              <p:cNvPr id="3678" name="Google Shape;3678;p3"/>
              <p:cNvGrpSpPr/>
              <p:nvPr/>
            </p:nvGrpSpPr>
            <p:grpSpPr>
              <a:xfrm>
                <a:off x="8448356" y="454710"/>
                <a:ext cx="205838" cy="289853"/>
                <a:chOff x="3555900" y="1631296"/>
                <a:chExt cx="390956" cy="550529"/>
              </a:xfrm>
            </p:grpSpPr>
            <p:cxnSp>
              <p:nvCxnSpPr>
                <p:cNvPr id="3679" name="Google Shape;3679;p3"/>
                <p:cNvCxnSpPr/>
                <p:nvPr/>
              </p:nvCxnSpPr>
              <p:spPr>
                <a:xfrm>
                  <a:off x="3751375" y="1641225"/>
                  <a:ext cx="0" cy="540600"/>
                </a:xfrm>
                <a:prstGeom prst="straightConnector1">
                  <a:avLst/>
                </a:prstGeom>
                <a:noFill/>
                <a:ln w="19050" cap="flat" cmpd="sng">
                  <a:solidFill>
                    <a:schemeClr val="dk1"/>
                  </a:solidFill>
                  <a:prstDash val="solid"/>
                  <a:round/>
                  <a:headEnd type="none" w="med" len="med"/>
                  <a:tailEnd type="none" w="med" len="med"/>
                </a:ln>
              </p:spPr>
            </p:cxnSp>
            <p:grpSp>
              <p:nvGrpSpPr>
                <p:cNvPr id="3680" name="Google Shape;3680;p3"/>
                <p:cNvGrpSpPr/>
                <p:nvPr/>
              </p:nvGrpSpPr>
              <p:grpSpPr>
                <a:xfrm rot="-8100000">
                  <a:off x="3614579" y="1687125"/>
                  <a:ext cx="273597" cy="279297"/>
                  <a:chOff x="4572000" y="2331513"/>
                  <a:chExt cx="273600" cy="279300"/>
                </a:xfrm>
              </p:grpSpPr>
              <p:cxnSp>
                <p:nvCxnSpPr>
                  <p:cNvPr id="3681" name="Google Shape;3681;p3"/>
                  <p:cNvCxnSpPr/>
                  <p:nvPr/>
                </p:nvCxnSpPr>
                <p:spPr>
                  <a:xfrm rot="10800000">
                    <a:off x="4572000" y="2604300"/>
                    <a:ext cx="273600" cy="0"/>
                  </a:xfrm>
                  <a:prstGeom prst="straightConnector1">
                    <a:avLst/>
                  </a:prstGeom>
                  <a:noFill/>
                  <a:ln w="19050" cap="flat" cmpd="sng">
                    <a:solidFill>
                      <a:schemeClr val="dk1"/>
                    </a:solidFill>
                    <a:prstDash val="solid"/>
                    <a:round/>
                    <a:headEnd type="none" w="med" len="med"/>
                    <a:tailEnd type="none" w="med" len="med"/>
                  </a:ln>
                </p:spPr>
              </p:cxnSp>
              <p:cxnSp>
                <p:nvCxnSpPr>
                  <p:cNvPr id="3682" name="Google Shape;3682;p3"/>
                  <p:cNvCxnSpPr/>
                  <p:nvPr/>
                </p:nvCxnSpPr>
                <p:spPr>
                  <a:xfrm rot="10800000">
                    <a:off x="4839087" y="2331513"/>
                    <a:ext cx="0" cy="279300"/>
                  </a:xfrm>
                  <a:prstGeom prst="straightConnector1">
                    <a:avLst/>
                  </a:prstGeom>
                  <a:noFill/>
                  <a:ln w="19050" cap="flat" cmpd="sng">
                    <a:solidFill>
                      <a:schemeClr val="dk1"/>
                    </a:solidFill>
                    <a:prstDash val="solid"/>
                    <a:round/>
                    <a:headEnd type="none" w="med" len="med"/>
                    <a:tailEnd type="none" w="med" len="med"/>
                  </a:ln>
                </p:spPr>
              </p:cxnSp>
            </p:grpSp>
          </p:grpSp>
          <p:cxnSp>
            <p:nvCxnSpPr>
              <p:cNvPr id="3683" name="Google Shape;3683;p3"/>
              <p:cNvCxnSpPr/>
              <p:nvPr/>
            </p:nvCxnSpPr>
            <p:spPr>
              <a:xfrm>
                <a:off x="8551337" y="1671588"/>
                <a:ext cx="0" cy="1823700"/>
              </a:xfrm>
              <a:prstGeom prst="straightConnector1">
                <a:avLst/>
              </a:prstGeom>
              <a:noFill/>
              <a:ln w="19050" cap="flat" cmpd="sng">
                <a:solidFill>
                  <a:schemeClr val="dk1"/>
                </a:solidFill>
                <a:prstDash val="solid"/>
                <a:round/>
                <a:headEnd type="none" w="med" len="med"/>
                <a:tailEnd type="none" w="med" len="med"/>
              </a:ln>
            </p:spPr>
          </p:cxnSp>
          <p:grpSp>
            <p:nvGrpSpPr>
              <p:cNvPr id="3684" name="Google Shape;3684;p3"/>
              <p:cNvGrpSpPr/>
              <p:nvPr/>
            </p:nvGrpSpPr>
            <p:grpSpPr>
              <a:xfrm rot="10800000" flipH="1">
                <a:off x="8448406" y="4422299"/>
                <a:ext cx="205838" cy="289853"/>
                <a:chOff x="3555900" y="1631296"/>
                <a:chExt cx="390956" cy="550529"/>
              </a:xfrm>
            </p:grpSpPr>
            <p:cxnSp>
              <p:nvCxnSpPr>
                <p:cNvPr id="3685" name="Google Shape;3685;p3"/>
                <p:cNvCxnSpPr/>
                <p:nvPr/>
              </p:nvCxnSpPr>
              <p:spPr>
                <a:xfrm>
                  <a:off x="3751375" y="1641225"/>
                  <a:ext cx="0" cy="540600"/>
                </a:xfrm>
                <a:prstGeom prst="straightConnector1">
                  <a:avLst/>
                </a:prstGeom>
                <a:noFill/>
                <a:ln w="19050" cap="flat" cmpd="sng">
                  <a:solidFill>
                    <a:schemeClr val="dk1"/>
                  </a:solidFill>
                  <a:prstDash val="solid"/>
                  <a:round/>
                  <a:headEnd type="none" w="med" len="med"/>
                  <a:tailEnd type="none" w="med" len="med"/>
                </a:ln>
              </p:spPr>
            </p:cxnSp>
            <p:grpSp>
              <p:nvGrpSpPr>
                <p:cNvPr id="3686" name="Google Shape;3686;p3"/>
                <p:cNvGrpSpPr/>
                <p:nvPr/>
              </p:nvGrpSpPr>
              <p:grpSpPr>
                <a:xfrm rot="-8100000">
                  <a:off x="3614579" y="1687125"/>
                  <a:ext cx="273597" cy="279297"/>
                  <a:chOff x="4572000" y="2331513"/>
                  <a:chExt cx="273600" cy="279300"/>
                </a:xfrm>
              </p:grpSpPr>
              <p:cxnSp>
                <p:nvCxnSpPr>
                  <p:cNvPr id="3687" name="Google Shape;3687;p3"/>
                  <p:cNvCxnSpPr/>
                  <p:nvPr/>
                </p:nvCxnSpPr>
                <p:spPr>
                  <a:xfrm rot="10800000">
                    <a:off x="4572000" y="2604300"/>
                    <a:ext cx="273600" cy="0"/>
                  </a:xfrm>
                  <a:prstGeom prst="straightConnector1">
                    <a:avLst/>
                  </a:prstGeom>
                  <a:noFill/>
                  <a:ln w="19050" cap="flat" cmpd="sng">
                    <a:solidFill>
                      <a:schemeClr val="dk1"/>
                    </a:solidFill>
                    <a:prstDash val="solid"/>
                    <a:round/>
                    <a:headEnd type="none" w="med" len="med"/>
                    <a:tailEnd type="none" w="med" len="med"/>
                  </a:ln>
                </p:spPr>
              </p:cxnSp>
              <p:cxnSp>
                <p:nvCxnSpPr>
                  <p:cNvPr id="3688" name="Google Shape;3688;p3"/>
                  <p:cNvCxnSpPr/>
                  <p:nvPr/>
                </p:nvCxnSpPr>
                <p:spPr>
                  <a:xfrm rot="10800000">
                    <a:off x="4839087" y="2331513"/>
                    <a:ext cx="0" cy="279300"/>
                  </a:xfrm>
                  <a:prstGeom prst="straightConnector1">
                    <a:avLst/>
                  </a:prstGeom>
                  <a:noFill/>
                  <a:ln w="19050" cap="flat" cmpd="sng">
                    <a:solidFill>
                      <a:schemeClr val="dk1"/>
                    </a:solidFill>
                    <a:prstDash val="solid"/>
                    <a:round/>
                    <a:headEnd type="none" w="med" len="med"/>
                    <a:tailEnd type="none" w="med" len="med"/>
                  </a:ln>
                </p:spPr>
              </p:cxnSp>
            </p:grpSp>
          </p:grpSp>
        </p:grpSp>
        <p:sp>
          <p:nvSpPr>
            <p:cNvPr id="3689" name="Google Shape;3689;p3"/>
            <p:cNvSpPr/>
            <p:nvPr/>
          </p:nvSpPr>
          <p:spPr>
            <a:xfrm>
              <a:off x="390775" y="388600"/>
              <a:ext cx="183000" cy="183000"/>
            </a:xfrm>
            <a:prstGeom prst="ellipse">
              <a:avLst/>
            </a:prstGeom>
            <a:solidFill>
              <a:schemeClr val="lt1"/>
            </a:solidFill>
            <a:ln w="9525" cap="flat" cmpd="sng">
              <a:solidFill>
                <a:schemeClr val="dk1"/>
              </a:solidFill>
              <a:prstDash val="solid"/>
              <a:round/>
              <a:headEnd type="none" w="sm" len="sm"/>
              <a:tailEnd type="none" w="sm" len="sm"/>
            </a:ln>
            <a:effectLst>
              <a:outerShdw dist="38100"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3"/>
            <p:cNvSpPr/>
            <p:nvPr/>
          </p:nvSpPr>
          <p:spPr>
            <a:xfrm>
              <a:off x="599050" y="388600"/>
              <a:ext cx="183000" cy="183000"/>
            </a:xfrm>
            <a:prstGeom prst="ellipse">
              <a:avLst/>
            </a:prstGeom>
            <a:solidFill>
              <a:schemeClr val="lt1"/>
            </a:solidFill>
            <a:ln w="9525" cap="flat" cmpd="sng">
              <a:solidFill>
                <a:schemeClr val="dk1"/>
              </a:solidFill>
              <a:prstDash val="solid"/>
              <a:round/>
              <a:headEnd type="none" w="sm" len="sm"/>
              <a:tailEnd type="none" w="sm" len="sm"/>
            </a:ln>
            <a:effectLst>
              <a:outerShdw dist="38100"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3"/>
            <p:cNvSpPr/>
            <p:nvPr/>
          </p:nvSpPr>
          <p:spPr>
            <a:xfrm>
              <a:off x="807325" y="388600"/>
              <a:ext cx="183000" cy="183000"/>
            </a:xfrm>
            <a:prstGeom prst="ellipse">
              <a:avLst/>
            </a:prstGeom>
            <a:solidFill>
              <a:schemeClr val="lt1"/>
            </a:solidFill>
            <a:ln w="9525" cap="flat" cmpd="sng">
              <a:solidFill>
                <a:schemeClr val="dk1"/>
              </a:solidFill>
              <a:prstDash val="solid"/>
              <a:round/>
              <a:headEnd type="none" w="sm" len="sm"/>
              <a:tailEnd type="none" w="sm" len="sm"/>
            </a:ln>
            <a:effectLst>
              <a:outerShdw dist="38100"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2" name="Google Shape;3692;p3"/>
          <p:cNvSpPr txBox="1">
            <a:spLocks noGrp="1"/>
          </p:cNvSpPr>
          <p:nvPr>
            <p:ph type="title"/>
          </p:nvPr>
        </p:nvSpPr>
        <p:spPr>
          <a:xfrm>
            <a:off x="3393050" y="1601650"/>
            <a:ext cx="3530100" cy="8418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3600"/>
              <a:buNone/>
              <a:defRPr sz="4000">
                <a:latin typeface="Arial" panose="020B0604020202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693" name="Google Shape;3693;p3"/>
          <p:cNvSpPr txBox="1">
            <a:spLocks noGrp="1"/>
          </p:cNvSpPr>
          <p:nvPr>
            <p:ph type="title" idx="2" hasCustomPrompt="1"/>
          </p:nvPr>
        </p:nvSpPr>
        <p:spPr>
          <a:xfrm>
            <a:off x="2220750" y="1601650"/>
            <a:ext cx="1172400" cy="8418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60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694" name="Google Shape;3694;p3"/>
          <p:cNvSpPr txBox="1">
            <a:spLocks noGrp="1"/>
          </p:cNvSpPr>
          <p:nvPr>
            <p:ph type="title" idx="3"/>
          </p:nvPr>
        </p:nvSpPr>
        <p:spPr>
          <a:xfrm>
            <a:off x="2220750" y="2443450"/>
            <a:ext cx="4702500" cy="5406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Red Hat Display"/>
              <a:buNone/>
              <a:defRPr sz="1800" b="0">
                <a:latin typeface="Arial" panose="020B0604020202020204" pitchFamily="34" charset="0"/>
                <a:ea typeface="Red Hat Display"/>
                <a:cs typeface="Arial" panose="020B0604020202020204" pitchFamily="34" charset="0"/>
                <a:sym typeface="Red Hat Display"/>
              </a:defRPr>
            </a:lvl1pPr>
            <a:lvl2pPr lvl="1" algn="ctr" rtl="0">
              <a:spcBef>
                <a:spcPts val="0"/>
              </a:spcBef>
              <a:spcAft>
                <a:spcPts val="0"/>
              </a:spcAft>
              <a:buSzPts val="1400"/>
              <a:buFont typeface="Red Hat Display"/>
              <a:buNone/>
              <a:defRPr sz="1400" b="0">
                <a:latin typeface="Red Hat Display"/>
                <a:ea typeface="Red Hat Display"/>
                <a:cs typeface="Red Hat Display"/>
                <a:sym typeface="Red Hat Display"/>
              </a:defRPr>
            </a:lvl2pPr>
            <a:lvl3pPr lvl="2" algn="ctr" rtl="0">
              <a:spcBef>
                <a:spcPts val="0"/>
              </a:spcBef>
              <a:spcAft>
                <a:spcPts val="0"/>
              </a:spcAft>
              <a:buSzPts val="1400"/>
              <a:buFont typeface="Red Hat Display"/>
              <a:buNone/>
              <a:defRPr sz="1400" b="0">
                <a:latin typeface="Red Hat Display"/>
                <a:ea typeface="Red Hat Display"/>
                <a:cs typeface="Red Hat Display"/>
                <a:sym typeface="Red Hat Display"/>
              </a:defRPr>
            </a:lvl3pPr>
            <a:lvl4pPr lvl="3" algn="ctr" rtl="0">
              <a:spcBef>
                <a:spcPts val="0"/>
              </a:spcBef>
              <a:spcAft>
                <a:spcPts val="0"/>
              </a:spcAft>
              <a:buSzPts val="1400"/>
              <a:buFont typeface="Red Hat Display"/>
              <a:buNone/>
              <a:defRPr sz="1400" b="0">
                <a:latin typeface="Red Hat Display"/>
                <a:ea typeface="Red Hat Display"/>
                <a:cs typeface="Red Hat Display"/>
                <a:sym typeface="Red Hat Display"/>
              </a:defRPr>
            </a:lvl4pPr>
            <a:lvl5pPr lvl="4" algn="ctr" rtl="0">
              <a:spcBef>
                <a:spcPts val="0"/>
              </a:spcBef>
              <a:spcAft>
                <a:spcPts val="0"/>
              </a:spcAft>
              <a:buSzPts val="1400"/>
              <a:buFont typeface="Red Hat Display"/>
              <a:buNone/>
              <a:defRPr sz="1400" b="0">
                <a:latin typeface="Red Hat Display"/>
                <a:ea typeface="Red Hat Display"/>
                <a:cs typeface="Red Hat Display"/>
                <a:sym typeface="Red Hat Display"/>
              </a:defRPr>
            </a:lvl5pPr>
            <a:lvl6pPr lvl="5" algn="ctr" rtl="0">
              <a:spcBef>
                <a:spcPts val="0"/>
              </a:spcBef>
              <a:spcAft>
                <a:spcPts val="0"/>
              </a:spcAft>
              <a:buSzPts val="1400"/>
              <a:buFont typeface="Red Hat Display"/>
              <a:buNone/>
              <a:defRPr sz="1400" b="0">
                <a:latin typeface="Red Hat Display"/>
                <a:ea typeface="Red Hat Display"/>
                <a:cs typeface="Red Hat Display"/>
                <a:sym typeface="Red Hat Display"/>
              </a:defRPr>
            </a:lvl6pPr>
            <a:lvl7pPr lvl="6" algn="ctr" rtl="0">
              <a:spcBef>
                <a:spcPts val="0"/>
              </a:spcBef>
              <a:spcAft>
                <a:spcPts val="0"/>
              </a:spcAft>
              <a:buSzPts val="1400"/>
              <a:buFont typeface="Red Hat Display"/>
              <a:buNone/>
              <a:defRPr sz="1400" b="0">
                <a:latin typeface="Red Hat Display"/>
                <a:ea typeface="Red Hat Display"/>
                <a:cs typeface="Red Hat Display"/>
                <a:sym typeface="Red Hat Display"/>
              </a:defRPr>
            </a:lvl7pPr>
            <a:lvl8pPr lvl="7" algn="ctr" rtl="0">
              <a:spcBef>
                <a:spcPts val="0"/>
              </a:spcBef>
              <a:spcAft>
                <a:spcPts val="0"/>
              </a:spcAft>
              <a:buSzPts val="1400"/>
              <a:buFont typeface="Red Hat Display"/>
              <a:buNone/>
              <a:defRPr sz="1400" b="0">
                <a:latin typeface="Red Hat Display"/>
                <a:ea typeface="Red Hat Display"/>
                <a:cs typeface="Red Hat Display"/>
                <a:sym typeface="Red Hat Display"/>
              </a:defRPr>
            </a:lvl8pPr>
            <a:lvl9pPr lvl="8" algn="ctr" rtl="0">
              <a:spcBef>
                <a:spcPts val="0"/>
              </a:spcBef>
              <a:spcAft>
                <a:spcPts val="0"/>
              </a:spcAft>
              <a:buSzPts val="1400"/>
              <a:buFont typeface="Red Hat Display"/>
              <a:buNone/>
              <a:defRPr sz="1400" b="0">
                <a:latin typeface="Red Hat Display"/>
                <a:ea typeface="Red Hat Display"/>
                <a:cs typeface="Red Hat Display"/>
                <a:sym typeface="Red Hat Display"/>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069"/>
        <p:cNvGrpSpPr/>
        <p:nvPr/>
      </p:nvGrpSpPr>
      <p:grpSpPr>
        <a:xfrm>
          <a:off x="0" y="0"/>
          <a:ext cx="0" cy="0"/>
          <a:chOff x="0" y="0"/>
          <a:chExt cx="0" cy="0"/>
        </a:xfrm>
      </p:grpSpPr>
      <p:grpSp>
        <p:nvGrpSpPr>
          <p:cNvPr id="11070" name="Google Shape;11070;p8"/>
          <p:cNvGrpSpPr/>
          <p:nvPr/>
        </p:nvGrpSpPr>
        <p:grpSpPr>
          <a:xfrm>
            <a:off x="3" y="4"/>
            <a:ext cx="9144066" cy="5143518"/>
            <a:chOff x="279200" y="890725"/>
            <a:chExt cx="7061600" cy="3930250"/>
          </a:xfrm>
        </p:grpSpPr>
        <p:sp>
          <p:nvSpPr>
            <p:cNvPr id="11071" name="Google Shape;11071;p8"/>
            <p:cNvSpPr/>
            <p:nvPr/>
          </p:nvSpPr>
          <p:spPr>
            <a:xfrm>
              <a:off x="279200" y="890725"/>
              <a:ext cx="52700" cy="52400"/>
            </a:xfrm>
            <a:custGeom>
              <a:avLst/>
              <a:gdLst/>
              <a:ahLst/>
              <a:cxnLst/>
              <a:rect l="l" t="t" r="r" b="b"/>
              <a:pathLst>
                <a:path w="2108" h="2096" extrusionOk="0">
                  <a:moveTo>
                    <a:pt x="1048" y="0"/>
                  </a:moveTo>
                  <a:cubicBezTo>
                    <a:pt x="476" y="0"/>
                    <a:pt x="0" y="476"/>
                    <a:pt x="0" y="1048"/>
                  </a:cubicBezTo>
                  <a:cubicBezTo>
                    <a:pt x="0" y="1631"/>
                    <a:pt x="476" y="2096"/>
                    <a:pt x="1048" y="2096"/>
                  </a:cubicBezTo>
                  <a:cubicBezTo>
                    <a:pt x="1631" y="2096"/>
                    <a:pt x="2107" y="1631"/>
                    <a:pt x="2107" y="1048"/>
                  </a:cubicBezTo>
                  <a:cubicBezTo>
                    <a:pt x="2107"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2" name="Google Shape;11072;p8"/>
            <p:cNvSpPr/>
            <p:nvPr/>
          </p:nvSpPr>
          <p:spPr>
            <a:xfrm>
              <a:off x="380700" y="890725"/>
              <a:ext cx="52700" cy="52400"/>
            </a:xfrm>
            <a:custGeom>
              <a:avLst/>
              <a:gdLst/>
              <a:ahLst/>
              <a:cxnLst/>
              <a:rect l="l" t="t" r="r" b="b"/>
              <a:pathLst>
                <a:path w="2108" h="2096" extrusionOk="0">
                  <a:moveTo>
                    <a:pt x="1060" y="0"/>
                  </a:moveTo>
                  <a:cubicBezTo>
                    <a:pt x="476" y="0"/>
                    <a:pt x="0" y="476"/>
                    <a:pt x="0" y="1048"/>
                  </a:cubicBezTo>
                  <a:cubicBezTo>
                    <a:pt x="0" y="1631"/>
                    <a:pt x="476" y="2096"/>
                    <a:pt x="1060" y="2096"/>
                  </a:cubicBezTo>
                  <a:cubicBezTo>
                    <a:pt x="1631" y="2096"/>
                    <a:pt x="2108" y="1631"/>
                    <a:pt x="2108" y="1048"/>
                  </a:cubicBezTo>
                  <a:cubicBezTo>
                    <a:pt x="2108" y="476"/>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3" name="Google Shape;11073;p8"/>
            <p:cNvSpPr/>
            <p:nvPr/>
          </p:nvSpPr>
          <p:spPr>
            <a:xfrm>
              <a:off x="4825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4" name="Google Shape;11074;p8"/>
            <p:cNvSpPr/>
            <p:nvPr/>
          </p:nvSpPr>
          <p:spPr>
            <a:xfrm>
              <a:off x="584000" y="890725"/>
              <a:ext cx="52400" cy="52400"/>
            </a:xfrm>
            <a:custGeom>
              <a:avLst/>
              <a:gdLst/>
              <a:ahLst/>
              <a:cxnLst/>
              <a:rect l="l" t="t" r="r" b="b"/>
              <a:pathLst>
                <a:path w="2096" h="2096" extrusionOk="0">
                  <a:moveTo>
                    <a:pt x="1048" y="0"/>
                  </a:moveTo>
                  <a:cubicBezTo>
                    <a:pt x="476" y="0"/>
                    <a:pt x="0" y="476"/>
                    <a:pt x="0" y="1048"/>
                  </a:cubicBezTo>
                  <a:cubicBezTo>
                    <a:pt x="0" y="1631"/>
                    <a:pt x="476"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5" name="Google Shape;11075;p8"/>
            <p:cNvSpPr/>
            <p:nvPr/>
          </p:nvSpPr>
          <p:spPr>
            <a:xfrm>
              <a:off x="685500" y="890725"/>
              <a:ext cx="52700" cy="52400"/>
            </a:xfrm>
            <a:custGeom>
              <a:avLst/>
              <a:gdLst/>
              <a:ahLst/>
              <a:cxnLst/>
              <a:rect l="l" t="t" r="r" b="b"/>
              <a:pathLst>
                <a:path w="2108" h="2096" extrusionOk="0">
                  <a:moveTo>
                    <a:pt x="1048" y="0"/>
                  </a:moveTo>
                  <a:cubicBezTo>
                    <a:pt x="476" y="0"/>
                    <a:pt x="0" y="476"/>
                    <a:pt x="0" y="1048"/>
                  </a:cubicBezTo>
                  <a:cubicBezTo>
                    <a:pt x="0" y="1631"/>
                    <a:pt x="476" y="2096"/>
                    <a:pt x="1048" y="2096"/>
                  </a:cubicBezTo>
                  <a:cubicBezTo>
                    <a:pt x="1631" y="2096"/>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6" name="Google Shape;11076;p8"/>
            <p:cNvSpPr/>
            <p:nvPr/>
          </p:nvSpPr>
          <p:spPr>
            <a:xfrm>
              <a:off x="7873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19" y="2096"/>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7" name="Google Shape;11077;p8"/>
            <p:cNvSpPr/>
            <p:nvPr/>
          </p:nvSpPr>
          <p:spPr>
            <a:xfrm>
              <a:off x="8888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8" name="Google Shape;11078;p8"/>
            <p:cNvSpPr/>
            <p:nvPr/>
          </p:nvSpPr>
          <p:spPr>
            <a:xfrm>
              <a:off x="990300" y="890725"/>
              <a:ext cx="52400" cy="52400"/>
            </a:xfrm>
            <a:custGeom>
              <a:avLst/>
              <a:gdLst/>
              <a:ahLst/>
              <a:cxnLst/>
              <a:rect l="l" t="t" r="r" b="b"/>
              <a:pathLst>
                <a:path w="2096" h="2096" extrusionOk="0">
                  <a:moveTo>
                    <a:pt x="1048" y="0"/>
                  </a:moveTo>
                  <a:cubicBezTo>
                    <a:pt x="476" y="0"/>
                    <a:pt x="0" y="476"/>
                    <a:pt x="0" y="1048"/>
                  </a:cubicBezTo>
                  <a:cubicBezTo>
                    <a:pt x="0" y="1631"/>
                    <a:pt x="476"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9" name="Google Shape;11079;p8"/>
            <p:cNvSpPr/>
            <p:nvPr/>
          </p:nvSpPr>
          <p:spPr>
            <a:xfrm>
              <a:off x="1091800" y="890725"/>
              <a:ext cx="52700" cy="52400"/>
            </a:xfrm>
            <a:custGeom>
              <a:avLst/>
              <a:gdLst/>
              <a:ahLst/>
              <a:cxnLst/>
              <a:rect l="l" t="t" r="r" b="b"/>
              <a:pathLst>
                <a:path w="2108" h="2096" extrusionOk="0">
                  <a:moveTo>
                    <a:pt x="1060" y="0"/>
                  </a:moveTo>
                  <a:cubicBezTo>
                    <a:pt x="476" y="0"/>
                    <a:pt x="0" y="476"/>
                    <a:pt x="0" y="1048"/>
                  </a:cubicBezTo>
                  <a:cubicBezTo>
                    <a:pt x="0" y="1631"/>
                    <a:pt x="476" y="2096"/>
                    <a:pt x="1060" y="2096"/>
                  </a:cubicBezTo>
                  <a:cubicBezTo>
                    <a:pt x="1631" y="2096"/>
                    <a:pt x="2108" y="1631"/>
                    <a:pt x="2108" y="1048"/>
                  </a:cubicBezTo>
                  <a:cubicBezTo>
                    <a:pt x="2108" y="476"/>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0" name="Google Shape;11080;p8"/>
            <p:cNvSpPr/>
            <p:nvPr/>
          </p:nvSpPr>
          <p:spPr>
            <a:xfrm>
              <a:off x="11936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19" y="2096"/>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1" name="Google Shape;11081;p8"/>
            <p:cNvSpPr/>
            <p:nvPr/>
          </p:nvSpPr>
          <p:spPr>
            <a:xfrm>
              <a:off x="12951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2" name="Google Shape;11082;p8"/>
            <p:cNvSpPr/>
            <p:nvPr/>
          </p:nvSpPr>
          <p:spPr>
            <a:xfrm>
              <a:off x="1396600" y="890725"/>
              <a:ext cx="52400" cy="52400"/>
            </a:xfrm>
            <a:custGeom>
              <a:avLst/>
              <a:gdLst/>
              <a:ahLst/>
              <a:cxnLst/>
              <a:rect l="l" t="t" r="r" b="b"/>
              <a:pathLst>
                <a:path w="2096" h="2096" extrusionOk="0">
                  <a:moveTo>
                    <a:pt x="1048" y="0"/>
                  </a:moveTo>
                  <a:cubicBezTo>
                    <a:pt x="476" y="0"/>
                    <a:pt x="0" y="476"/>
                    <a:pt x="0" y="1048"/>
                  </a:cubicBezTo>
                  <a:cubicBezTo>
                    <a:pt x="0" y="1631"/>
                    <a:pt x="476"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3" name="Google Shape;11083;p8"/>
            <p:cNvSpPr/>
            <p:nvPr/>
          </p:nvSpPr>
          <p:spPr>
            <a:xfrm>
              <a:off x="14984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19" y="2096"/>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4" name="Google Shape;11084;p8"/>
            <p:cNvSpPr/>
            <p:nvPr/>
          </p:nvSpPr>
          <p:spPr>
            <a:xfrm>
              <a:off x="15999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5" name="Google Shape;11085;p8"/>
            <p:cNvSpPr/>
            <p:nvPr/>
          </p:nvSpPr>
          <p:spPr>
            <a:xfrm>
              <a:off x="17014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6" name="Google Shape;11086;p8"/>
            <p:cNvSpPr/>
            <p:nvPr/>
          </p:nvSpPr>
          <p:spPr>
            <a:xfrm>
              <a:off x="1802900" y="890725"/>
              <a:ext cx="52700" cy="52400"/>
            </a:xfrm>
            <a:custGeom>
              <a:avLst/>
              <a:gdLst/>
              <a:ahLst/>
              <a:cxnLst/>
              <a:rect l="l" t="t" r="r" b="b"/>
              <a:pathLst>
                <a:path w="2108" h="2096" extrusionOk="0">
                  <a:moveTo>
                    <a:pt x="1048" y="0"/>
                  </a:moveTo>
                  <a:cubicBezTo>
                    <a:pt x="476" y="0"/>
                    <a:pt x="0" y="476"/>
                    <a:pt x="0" y="1048"/>
                  </a:cubicBezTo>
                  <a:cubicBezTo>
                    <a:pt x="0" y="1631"/>
                    <a:pt x="476" y="2096"/>
                    <a:pt x="1048" y="2096"/>
                  </a:cubicBezTo>
                  <a:cubicBezTo>
                    <a:pt x="1631" y="2096"/>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7" name="Google Shape;11087;p8"/>
            <p:cNvSpPr/>
            <p:nvPr/>
          </p:nvSpPr>
          <p:spPr>
            <a:xfrm>
              <a:off x="1904400" y="890725"/>
              <a:ext cx="52700" cy="52400"/>
            </a:xfrm>
            <a:custGeom>
              <a:avLst/>
              <a:gdLst/>
              <a:ahLst/>
              <a:cxnLst/>
              <a:rect l="l" t="t" r="r" b="b"/>
              <a:pathLst>
                <a:path w="2108" h="2096" extrusionOk="0">
                  <a:moveTo>
                    <a:pt x="1060" y="0"/>
                  </a:moveTo>
                  <a:cubicBezTo>
                    <a:pt x="476" y="0"/>
                    <a:pt x="0" y="476"/>
                    <a:pt x="0" y="1048"/>
                  </a:cubicBezTo>
                  <a:cubicBezTo>
                    <a:pt x="0" y="1631"/>
                    <a:pt x="476" y="2096"/>
                    <a:pt x="1060" y="2096"/>
                  </a:cubicBezTo>
                  <a:cubicBezTo>
                    <a:pt x="1631" y="2096"/>
                    <a:pt x="2108" y="1631"/>
                    <a:pt x="2108" y="1048"/>
                  </a:cubicBezTo>
                  <a:cubicBezTo>
                    <a:pt x="2108" y="476"/>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8" name="Google Shape;11088;p8"/>
            <p:cNvSpPr/>
            <p:nvPr/>
          </p:nvSpPr>
          <p:spPr>
            <a:xfrm>
              <a:off x="20062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9" name="Google Shape;11089;p8"/>
            <p:cNvSpPr/>
            <p:nvPr/>
          </p:nvSpPr>
          <p:spPr>
            <a:xfrm>
              <a:off x="21077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0" name="Google Shape;11090;p8"/>
            <p:cNvSpPr/>
            <p:nvPr/>
          </p:nvSpPr>
          <p:spPr>
            <a:xfrm>
              <a:off x="2209200" y="890725"/>
              <a:ext cx="52700" cy="52400"/>
            </a:xfrm>
            <a:custGeom>
              <a:avLst/>
              <a:gdLst/>
              <a:ahLst/>
              <a:cxnLst/>
              <a:rect l="l" t="t" r="r" b="b"/>
              <a:pathLst>
                <a:path w="2108" h="2096" extrusionOk="0">
                  <a:moveTo>
                    <a:pt x="1048" y="0"/>
                  </a:moveTo>
                  <a:cubicBezTo>
                    <a:pt x="476" y="0"/>
                    <a:pt x="0" y="476"/>
                    <a:pt x="0" y="1048"/>
                  </a:cubicBezTo>
                  <a:cubicBezTo>
                    <a:pt x="0" y="1631"/>
                    <a:pt x="476" y="2096"/>
                    <a:pt x="1048" y="2096"/>
                  </a:cubicBezTo>
                  <a:cubicBezTo>
                    <a:pt x="1631" y="2096"/>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1" name="Google Shape;11091;p8"/>
            <p:cNvSpPr/>
            <p:nvPr/>
          </p:nvSpPr>
          <p:spPr>
            <a:xfrm>
              <a:off x="23110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19" y="2096"/>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2" name="Google Shape;11092;p8"/>
            <p:cNvSpPr/>
            <p:nvPr/>
          </p:nvSpPr>
          <p:spPr>
            <a:xfrm>
              <a:off x="24125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3" name="Google Shape;11093;p8"/>
            <p:cNvSpPr/>
            <p:nvPr/>
          </p:nvSpPr>
          <p:spPr>
            <a:xfrm>
              <a:off x="2514000" y="890725"/>
              <a:ext cx="52400" cy="52400"/>
            </a:xfrm>
            <a:custGeom>
              <a:avLst/>
              <a:gdLst/>
              <a:ahLst/>
              <a:cxnLst/>
              <a:rect l="l" t="t" r="r" b="b"/>
              <a:pathLst>
                <a:path w="2096" h="2096" extrusionOk="0">
                  <a:moveTo>
                    <a:pt x="1048" y="0"/>
                  </a:moveTo>
                  <a:cubicBezTo>
                    <a:pt x="476" y="0"/>
                    <a:pt x="0" y="476"/>
                    <a:pt x="0" y="1048"/>
                  </a:cubicBezTo>
                  <a:cubicBezTo>
                    <a:pt x="0" y="1631"/>
                    <a:pt x="476"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4" name="Google Shape;11094;p8"/>
            <p:cNvSpPr/>
            <p:nvPr/>
          </p:nvSpPr>
          <p:spPr>
            <a:xfrm>
              <a:off x="2615500" y="890725"/>
              <a:ext cx="52700" cy="52400"/>
            </a:xfrm>
            <a:custGeom>
              <a:avLst/>
              <a:gdLst/>
              <a:ahLst/>
              <a:cxnLst/>
              <a:rect l="l" t="t" r="r" b="b"/>
              <a:pathLst>
                <a:path w="2108" h="2096" extrusionOk="0">
                  <a:moveTo>
                    <a:pt x="1048" y="0"/>
                  </a:moveTo>
                  <a:cubicBezTo>
                    <a:pt x="476" y="0"/>
                    <a:pt x="0" y="476"/>
                    <a:pt x="0" y="1048"/>
                  </a:cubicBezTo>
                  <a:cubicBezTo>
                    <a:pt x="0" y="1631"/>
                    <a:pt x="476" y="2096"/>
                    <a:pt x="1048" y="2096"/>
                  </a:cubicBezTo>
                  <a:cubicBezTo>
                    <a:pt x="1631" y="2096"/>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5" name="Google Shape;11095;p8"/>
            <p:cNvSpPr/>
            <p:nvPr/>
          </p:nvSpPr>
          <p:spPr>
            <a:xfrm>
              <a:off x="27173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19" y="2096"/>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6" name="Google Shape;11096;p8"/>
            <p:cNvSpPr/>
            <p:nvPr/>
          </p:nvSpPr>
          <p:spPr>
            <a:xfrm>
              <a:off x="28188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7" name="Google Shape;11097;p8"/>
            <p:cNvSpPr/>
            <p:nvPr/>
          </p:nvSpPr>
          <p:spPr>
            <a:xfrm>
              <a:off x="2920300" y="890725"/>
              <a:ext cx="52400" cy="52400"/>
            </a:xfrm>
            <a:custGeom>
              <a:avLst/>
              <a:gdLst/>
              <a:ahLst/>
              <a:cxnLst/>
              <a:rect l="l" t="t" r="r" b="b"/>
              <a:pathLst>
                <a:path w="2096" h="2096" extrusionOk="0">
                  <a:moveTo>
                    <a:pt x="1048" y="0"/>
                  </a:moveTo>
                  <a:cubicBezTo>
                    <a:pt x="476" y="0"/>
                    <a:pt x="0" y="476"/>
                    <a:pt x="0" y="1048"/>
                  </a:cubicBezTo>
                  <a:cubicBezTo>
                    <a:pt x="0" y="1631"/>
                    <a:pt x="476"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8" name="Google Shape;11098;p8"/>
            <p:cNvSpPr/>
            <p:nvPr/>
          </p:nvSpPr>
          <p:spPr>
            <a:xfrm>
              <a:off x="3021800" y="890725"/>
              <a:ext cx="52700" cy="52400"/>
            </a:xfrm>
            <a:custGeom>
              <a:avLst/>
              <a:gdLst/>
              <a:ahLst/>
              <a:cxnLst/>
              <a:rect l="l" t="t" r="r" b="b"/>
              <a:pathLst>
                <a:path w="2108" h="2096" extrusionOk="0">
                  <a:moveTo>
                    <a:pt x="1048" y="0"/>
                  </a:moveTo>
                  <a:cubicBezTo>
                    <a:pt x="477" y="0"/>
                    <a:pt x="0" y="476"/>
                    <a:pt x="0" y="1048"/>
                  </a:cubicBezTo>
                  <a:cubicBezTo>
                    <a:pt x="0" y="1631"/>
                    <a:pt x="477" y="2096"/>
                    <a:pt x="1048" y="2096"/>
                  </a:cubicBezTo>
                  <a:cubicBezTo>
                    <a:pt x="1631" y="2096"/>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9" name="Google Shape;11099;p8"/>
            <p:cNvSpPr/>
            <p:nvPr/>
          </p:nvSpPr>
          <p:spPr>
            <a:xfrm>
              <a:off x="31236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19" y="2096"/>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0" name="Google Shape;11100;p8"/>
            <p:cNvSpPr/>
            <p:nvPr/>
          </p:nvSpPr>
          <p:spPr>
            <a:xfrm>
              <a:off x="32251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1" name="Google Shape;11101;p8"/>
            <p:cNvSpPr/>
            <p:nvPr/>
          </p:nvSpPr>
          <p:spPr>
            <a:xfrm>
              <a:off x="3326600" y="890725"/>
              <a:ext cx="52700" cy="52400"/>
            </a:xfrm>
            <a:custGeom>
              <a:avLst/>
              <a:gdLst/>
              <a:ahLst/>
              <a:cxnLst/>
              <a:rect l="l" t="t" r="r" b="b"/>
              <a:pathLst>
                <a:path w="2108" h="2096" extrusionOk="0">
                  <a:moveTo>
                    <a:pt x="1048" y="0"/>
                  </a:moveTo>
                  <a:cubicBezTo>
                    <a:pt x="477" y="0"/>
                    <a:pt x="0" y="476"/>
                    <a:pt x="0" y="1048"/>
                  </a:cubicBezTo>
                  <a:cubicBezTo>
                    <a:pt x="0" y="1631"/>
                    <a:pt x="477" y="2096"/>
                    <a:pt x="1048" y="2096"/>
                  </a:cubicBezTo>
                  <a:cubicBezTo>
                    <a:pt x="1631" y="2096"/>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2" name="Google Shape;11102;p8"/>
            <p:cNvSpPr/>
            <p:nvPr/>
          </p:nvSpPr>
          <p:spPr>
            <a:xfrm>
              <a:off x="34284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19" y="2096"/>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3" name="Google Shape;11103;p8"/>
            <p:cNvSpPr/>
            <p:nvPr/>
          </p:nvSpPr>
          <p:spPr>
            <a:xfrm>
              <a:off x="35299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4" name="Google Shape;11104;p8"/>
            <p:cNvSpPr/>
            <p:nvPr/>
          </p:nvSpPr>
          <p:spPr>
            <a:xfrm>
              <a:off x="36314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5" name="Google Shape;11105;p8"/>
            <p:cNvSpPr/>
            <p:nvPr/>
          </p:nvSpPr>
          <p:spPr>
            <a:xfrm>
              <a:off x="3732900" y="890725"/>
              <a:ext cx="52400" cy="52400"/>
            </a:xfrm>
            <a:custGeom>
              <a:avLst/>
              <a:gdLst/>
              <a:ahLst/>
              <a:cxnLst/>
              <a:rect l="l" t="t" r="r" b="b"/>
              <a:pathLst>
                <a:path w="2096" h="2096" extrusionOk="0">
                  <a:moveTo>
                    <a:pt x="1048" y="0"/>
                  </a:moveTo>
                  <a:cubicBezTo>
                    <a:pt x="477" y="0"/>
                    <a:pt x="0" y="476"/>
                    <a:pt x="0" y="1048"/>
                  </a:cubicBezTo>
                  <a:cubicBezTo>
                    <a:pt x="0" y="1631"/>
                    <a:pt x="477"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6" name="Google Shape;11106;p8"/>
            <p:cNvSpPr/>
            <p:nvPr/>
          </p:nvSpPr>
          <p:spPr>
            <a:xfrm>
              <a:off x="38347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19" y="2096"/>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7" name="Google Shape;11107;p8"/>
            <p:cNvSpPr/>
            <p:nvPr/>
          </p:nvSpPr>
          <p:spPr>
            <a:xfrm>
              <a:off x="39362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8" name="Google Shape;11108;p8"/>
            <p:cNvSpPr/>
            <p:nvPr/>
          </p:nvSpPr>
          <p:spPr>
            <a:xfrm>
              <a:off x="40377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9" name="Google Shape;11109;p8"/>
            <p:cNvSpPr/>
            <p:nvPr/>
          </p:nvSpPr>
          <p:spPr>
            <a:xfrm>
              <a:off x="4139200" y="890725"/>
              <a:ext cx="52700" cy="52400"/>
            </a:xfrm>
            <a:custGeom>
              <a:avLst/>
              <a:gdLst/>
              <a:ahLst/>
              <a:cxnLst/>
              <a:rect l="l" t="t" r="r" b="b"/>
              <a:pathLst>
                <a:path w="2108" h="2096" extrusionOk="0">
                  <a:moveTo>
                    <a:pt x="1048" y="0"/>
                  </a:moveTo>
                  <a:cubicBezTo>
                    <a:pt x="477" y="0"/>
                    <a:pt x="0" y="476"/>
                    <a:pt x="0" y="1048"/>
                  </a:cubicBezTo>
                  <a:cubicBezTo>
                    <a:pt x="0" y="1631"/>
                    <a:pt x="477" y="2096"/>
                    <a:pt x="1048" y="2096"/>
                  </a:cubicBezTo>
                  <a:cubicBezTo>
                    <a:pt x="1631" y="2096"/>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0" name="Google Shape;11110;p8"/>
            <p:cNvSpPr/>
            <p:nvPr/>
          </p:nvSpPr>
          <p:spPr>
            <a:xfrm>
              <a:off x="4240700" y="890725"/>
              <a:ext cx="52700" cy="52400"/>
            </a:xfrm>
            <a:custGeom>
              <a:avLst/>
              <a:gdLst/>
              <a:ahLst/>
              <a:cxnLst/>
              <a:rect l="l" t="t" r="r" b="b"/>
              <a:pathLst>
                <a:path w="2108" h="2096" extrusionOk="0">
                  <a:moveTo>
                    <a:pt x="1060" y="0"/>
                  </a:moveTo>
                  <a:cubicBezTo>
                    <a:pt x="477" y="0"/>
                    <a:pt x="0" y="476"/>
                    <a:pt x="0" y="1048"/>
                  </a:cubicBezTo>
                  <a:cubicBezTo>
                    <a:pt x="0" y="1631"/>
                    <a:pt x="477" y="2096"/>
                    <a:pt x="1060" y="2096"/>
                  </a:cubicBezTo>
                  <a:cubicBezTo>
                    <a:pt x="1632" y="2096"/>
                    <a:pt x="2108" y="1631"/>
                    <a:pt x="2108" y="1048"/>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1" name="Google Shape;11111;p8"/>
            <p:cNvSpPr/>
            <p:nvPr/>
          </p:nvSpPr>
          <p:spPr>
            <a:xfrm>
              <a:off x="43425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2" name="Google Shape;11112;p8"/>
            <p:cNvSpPr/>
            <p:nvPr/>
          </p:nvSpPr>
          <p:spPr>
            <a:xfrm>
              <a:off x="4444000" y="890725"/>
              <a:ext cx="52400" cy="52400"/>
            </a:xfrm>
            <a:custGeom>
              <a:avLst/>
              <a:gdLst/>
              <a:ahLst/>
              <a:cxnLst/>
              <a:rect l="l" t="t" r="r" b="b"/>
              <a:pathLst>
                <a:path w="2096" h="2096" extrusionOk="0">
                  <a:moveTo>
                    <a:pt x="1048" y="0"/>
                  </a:moveTo>
                  <a:cubicBezTo>
                    <a:pt x="477" y="0"/>
                    <a:pt x="0" y="476"/>
                    <a:pt x="0" y="1048"/>
                  </a:cubicBezTo>
                  <a:cubicBezTo>
                    <a:pt x="0" y="1631"/>
                    <a:pt x="477"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3" name="Google Shape;11113;p8"/>
            <p:cNvSpPr/>
            <p:nvPr/>
          </p:nvSpPr>
          <p:spPr>
            <a:xfrm>
              <a:off x="4545500" y="890725"/>
              <a:ext cx="52700" cy="52400"/>
            </a:xfrm>
            <a:custGeom>
              <a:avLst/>
              <a:gdLst/>
              <a:ahLst/>
              <a:cxnLst/>
              <a:rect l="l" t="t" r="r" b="b"/>
              <a:pathLst>
                <a:path w="2108" h="2096" extrusionOk="0">
                  <a:moveTo>
                    <a:pt x="1060" y="0"/>
                  </a:moveTo>
                  <a:cubicBezTo>
                    <a:pt x="477" y="0"/>
                    <a:pt x="0" y="476"/>
                    <a:pt x="0" y="1048"/>
                  </a:cubicBezTo>
                  <a:cubicBezTo>
                    <a:pt x="0" y="1631"/>
                    <a:pt x="477" y="2096"/>
                    <a:pt x="1060" y="2096"/>
                  </a:cubicBezTo>
                  <a:cubicBezTo>
                    <a:pt x="1632" y="2096"/>
                    <a:pt x="2108" y="1631"/>
                    <a:pt x="2108" y="1048"/>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4" name="Google Shape;11114;p8"/>
            <p:cNvSpPr/>
            <p:nvPr/>
          </p:nvSpPr>
          <p:spPr>
            <a:xfrm>
              <a:off x="46473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20" y="2096"/>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5" name="Google Shape;11115;p8"/>
            <p:cNvSpPr/>
            <p:nvPr/>
          </p:nvSpPr>
          <p:spPr>
            <a:xfrm>
              <a:off x="47488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6" name="Google Shape;11116;p8"/>
            <p:cNvSpPr/>
            <p:nvPr/>
          </p:nvSpPr>
          <p:spPr>
            <a:xfrm>
              <a:off x="4850300" y="890725"/>
              <a:ext cx="52400" cy="52400"/>
            </a:xfrm>
            <a:custGeom>
              <a:avLst/>
              <a:gdLst/>
              <a:ahLst/>
              <a:cxnLst/>
              <a:rect l="l" t="t" r="r" b="b"/>
              <a:pathLst>
                <a:path w="2096" h="2096" extrusionOk="0">
                  <a:moveTo>
                    <a:pt x="1048" y="0"/>
                  </a:moveTo>
                  <a:cubicBezTo>
                    <a:pt x="477" y="0"/>
                    <a:pt x="0" y="476"/>
                    <a:pt x="0" y="1048"/>
                  </a:cubicBezTo>
                  <a:cubicBezTo>
                    <a:pt x="0" y="1631"/>
                    <a:pt x="477"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7" name="Google Shape;11117;p8"/>
            <p:cNvSpPr/>
            <p:nvPr/>
          </p:nvSpPr>
          <p:spPr>
            <a:xfrm>
              <a:off x="4951800" y="890725"/>
              <a:ext cx="52700" cy="52400"/>
            </a:xfrm>
            <a:custGeom>
              <a:avLst/>
              <a:gdLst/>
              <a:ahLst/>
              <a:cxnLst/>
              <a:rect l="l" t="t" r="r" b="b"/>
              <a:pathLst>
                <a:path w="2108" h="2096" extrusionOk="0">
                  <a:moveTo>
                    <a:pt x="1048" y="0"/>
                  </a:moveTo>
                  <a:cubicBezTo>
                    <a:pt x="477" y="0"/>
                    <a:pt x="0" y="476"/>
                    <a:pt x="0" y="1048"/>
                  </a:cubicBezTo>
                  <a:cubicBezTo>
                    <a:pt x="0" y="1631"/>
                    <a:pt x="477" y="2096"/>
                    <a:pt x="1048" y="2096"/>
                  </a:cubicBezTo>
                  <a:cubicBezTo>
                    <a:pt x="1632" y="2096"/>
                    <a:pt x="2108" y="1631"/>
                    <a:pt x="2108" y="1048"/>
                  </a:cubicBezTo>
                  <a:cubicBezTo>
                    <a:pt x="2108"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8" name="Google Shape;11118;p8"/>
            <p:cNvSpPr/>
            <p:nvPr/>
          </p:nvSpPr>
          <p:spPr>
            <a:xfrm>
              <a:off x="50536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20" y="2096"/>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9" name="Google Shape;11119;p8"/>
            <p:cNvSpPr/>
            <p:nvPr/>
          </p:nvSpPr>
          <p:spPr>
            <a:xfrm>
              <a:off x="51551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0" name="Google Shape;11120;p8"/>
            <p:cNvSpPr/>
            <p:nvPr/>
          </p:nvSpPr>
          <p:spPr>
            <a:xfrm>
              <a:off x="5256600" y="890725"/>
              <a:ext cx="52400" cy="52400"/>
            </a:xfrm>
            <a:custGeom>
              <a:avLst/>
              <a:gdLst/>
              <a:ahLst/>
              <a:cxnLst/>
              <a:rect l="l" t="t" r="r" b="b"/>
              <a:pathLst>
                <a:path w="2096" h="2096" extrusionOk="0">
                  <a:moveTo>
                    <a:pt x="1048" y="0"/>
                  </a:moveTo>
                  <a:cubicBezTo>
                    <a:pt x="477" y="0"/>
                    <a:pt x="0" y="476"/>
                    <a:pt x="0" y="1048"/>
                  </a:cubicBezTo>
                  <a:cubicBezTo>
                    <a:pt x="0" y="1631"/>
                    <a:pt x="477"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1" name="Google Shape;11121;p8"/>
            <p:cNvSpPr/>
            <p:nvPr/>
          </p:nvSpPr>
          <p:spPr>
            <a:xfrm>
              <a:off x="53584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20" y="2096"/>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2" name="Google Shape;11122;p8"/>
            <p:cNvSpPr/>
            <p:nvPr/>
          </p:nvSpPr>
          <p:spPr>
            <a:xfrm>
              <a:off x="54599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3" name="Google Shape;11123;p8"/>
            <p:cNvSpPr/>
            <p:nvPr/>
          </p:nvSpPr>
          <p:spPr>
            <a:xfrm>
              <a:off x="55614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4" name="Google Shape;11124;p8"/>
            <p:cNvSpPr/>
            <p:nvPr/>
          </p:nvSpPr>
          <p:spPr>
            <a:xfrm>
              <a:off x="5662900" y="890725"/>
              <a:ext cx="52400" cy="52400"/>
            </a:xfrm>
            <a:custGeom>
              <a:avLst/>
              <a:gdLst/>
              <a:ahLst/>
              <a:cxnLst/>
              <a:rect l="l" t="t" r="r" b="b"/>
              <a:pathLst>
                <a:path w="2096" h="2096" extrusionOk="0">
                  <a:moveTo>
                    <a:pt x="1048" y="0"/>
                  </a:moveTo>
                  <a:cubicBezTo>
                    <a:pt x="477" y="0"/>
                    <a:pt x="0" y="476"/>
                    <a:pt x="0" y="1048"/>
                  </a:cubicBezTo>
                  <a:cubicBezTo>
                    <a:pt x="0" y="1631"/>
                    <a:pt x="477"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5" name="Google Shape;11125;p8"/>
            <p:cNvSpPr/>
            <p:nvPr/>
          </p:nvSpPr>
          <p:spPr>
            <a:xfrm>
              <a:off x="5764400" y="890725"/>
              <a:ext cx="52700" cy="52400"/>
            </a:xfrm>
            <a:custGeom>
              <a:avLst/>
              <a:gdLst/>
              <a:ahLst/>
              <a:cxnLst/>
              <a:rect l="l" t="t" r="r" b="b"/>
              <a:pathLst>
                <a:path w="2108" h="2096" extrusionOk="0">
                  <a:moveTo>
                    <a:pt x="1060" y="0"/>
                  </a:moveTo>
                  <a:cubicBezTo>
                    <a:pt x="477" y="0"/>
                    <a:pt x="0" y="476"/>
                    <a:pt x="0" y="1048"/>
                  </a:cubicBezTo>
                  <a:cubicBezTo>
                    <a:pt x="0" y="1631"/>
                    <a:pt x="477" y="2096"/>
                    <a:pt x="1060" y="2096"/>
                  </a:cubicBezTo>
                  <a:cubicBezTo>
                    <a:pt x="1632" y="2096"/>
                    <a:pt x="2108" y="1631"/>
                    <a:pt x="2108" y="1048"/>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6" name="Google Shape;11126;p8"/>
            <p:cNvSpPr/>
            <p:nvPr/>
          </p:nvSpPr>
          <p:spPr>
            <a:xfrm>
              <a:off x="58662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7" name="Google Shape;11127;p8"/>
            <p:cNvSpPr/>
            <p:nvPr/>
          </p:nvSpPr>
          <p:spPr>
            <a:xfrm>
              <a:off x="59677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8" name="Google Shape;11128;p8"/>
            <p:cNvSpPr/>
            <p:nvPr/>
          </p:nvSpPr>
          <p:spPr>
            <a:xfrm>
              <a:off x="6069200" y="890725"/>
              <a:ext cx="52700" cy="52400"/>
            </a:xfrm>
            <a:custGeom>
              <a:avLst/>
              <a:gdLst/>
              <a:ahLst/>
              <a:cxnLst/>
              <a:rect l="l" t="t" r="r" b="b"/>
              <a:pathLst>
                <a:path w="2108" h="2096" extrusionOk="0">
                  <a:moveTo>
                    <a:pt x="1048" y="0"/>
                  </a:moveTo>
                  <a:cubicBezTo>
                    <a:pt x="477" y="0"/>
                    <a:pt x="0" y="476"/>
                    <a:pt x="0" y="1048"/>
                  </a:cubicBezTo>
                  <a:cubicBezTo>
                    <a:pt x="0" y="1631"/>
                    <a:pt x="477" y="2096"/>
                    <a:pt x="1048" y="2096"/>
                  </a:cubicBezTo>
                  <a:cubicBezTo>
                    <a:pt x="1632" y="2096"/>
                    <a:pt x="2108" y="1631"/>
                    <a:pt x="2108" y="1048"/>
                  </a:cubicBezTo>
                  <a:cubicBezTo>
                    <a:pt x="2108"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9" name="Google Shape;11129;p8"/>
            <p:cNvSpPr/>
            <p:nvPr/>
          </p:nvSpPr>
          <p:spPr>
            <a:xfrm>
              <a:off x="61710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20" y="2096"/>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0" name="Google Shape;11130;p8"/>
            <p:cNvSpPr/>
            <p:nvPr/>
          </p:nvSpPr>
          <p:spPr>
            <a:xfrm>
              <a:off x="62725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1" name="Google Shape;11131;p8"/>
            <p:cNvSpPr/>
            <p:nvPr/>
          </p:nvSpPr>
          <p:spPr>
            <a:xfrm>
              <a:off x="6374000" y="890725"/>
              <a:ext cx="52400" cy="52400"/>
            </a:xfrm>
            <a:custGeom>
              <a:avLst/>
              <a:gdLst/>
              <a:ahLst/>
              <a:cxnLst/>
              <a:rect l="l" t="t" r="r" b="b"/>
              <a:pathLst>
                <a:path w="2096" h="2096" extrusionOk="0">
                  <a:moveTo>
                    <a:pt x="1048" y="0"/>
                  </a:moveTo>
                  <a:cubicBezTo>
                    <a:pt x="477" y="0"/>
                    <a:pt x="0" y="476"/>
                    <a:pt x="0" y="1048"/>
                  </a:cubicBezTo>
                  <a:cubicBezTo>
                    <a:pt x="0" y="1631"/>
                    <a:pt x="477"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2" name="Google Shape;11132;p8"/>
            <p:cNvSpPr/>
            <p:nvPr/>
          </p:nvSpPr>
          <p:spPr>
            <a:xfrm>
              <a:off x="6475500" y="890725"/>
              <a:ext cx="52700" cy="52400"/>
            </a:xfrm>
            <a:custGeom>
              <a:avLst/>
              <a:gdLst/>
              <a:ahLst/>
              <a:cxnLst/>
              <a:rect l="l" t="t" r="r" b="b"/>
              <a:pathLst>
                <a:path w="2108" h="2096" extrusionOk="0">
                  <a:moveTo>
                    <a:pt x="1048" y="0"/>
                  </a:moveTo>
                  <a:cubicBezTo>
                    <a:pt x="477" y="0"/>
                    <a:pt x="0" y="476"/>
                    <a:pt x="0" y="1048"/>
                  </a:cubicBezTo>
                  <a:cubicBezTo>
                    <a:pt x="0" y="1631"/>
                    <a:pt x="477" y="2096"/>
                    <a:pt x="1048" y="2096"/>
                  </a:cubicBezTo>
                  <a:cubicBezTo>
                    <a:pt x="1632" y="2096"/>
                    <a:pt x="2108" y="1631"/>
                    <a:pt x="2108" y="1048"/>
                  </a:cubicBezTo>
                  <a:cubicBezTo>
                    <a:pt x="2108"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3" name="Google Shape;11133;p8"/>
            <p:cNvSpPr/>
            <p:nvPr/>
          </p:nvSpPr>
          <p:spPr>
            <a:xfrm>
              <a:off x="65773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20" y="2096"/>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4" name="Google Shape;11134;p8"/>
            <p:cNvSpPr/>
            <p:nvPr/>
          </p:nvSpPr>
          <p:spPr>
            <a:xfrm>
              <a:off x="66788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5" name="Google Shape;11135;p8"/>
            <p:cNvSpPr/>
            <p:nvPr/>
          </p:nvSpPr>
          <p:spPr>
            <a:xfrm>
              <a:off x="6780300" y="890725"/>
              <a:ext cx="52400" cy="52400"/>
            </a:xfrm>
            <a:custGeom>
              <a:avLst/>
              <a:gdLst/>
              <a:ahLst/>
              <a:cxnLst/>
              <a:rect l="l" t="t" r="r" b="b"/>
              <a:pathLst>
                <a:path w="2096" h="2096" extrusionOk="0">
                  <a:moveTo>
                    <a:pt x="1048" y="0"/>
                  </a:moveTo>
                  <a:cubicBezTo>
                    <a:pt x="477" y="0"/>
                    <a:pt x="0" y="476"/>
                    <a:pt x="0" y="1048"/>
                  </a:cubicBezTo>
                  <a:cubicBezTo>
                    <a:pt x="0" y="1631"/>
                    <a:pt x="477"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6" name="Google Shape;11136;p8"/>
            <p:cNvSpPr/>
            <p:nvPr/>
          </p:nvSpPr>
          <p:spPr>
            <a:xfrm>
              <a:off x="6881800" y="890725"/>
              <a:ext cx="52700" cy="52400"/>
            </a:xfrm>
            <a:custGeom>
              <a:avLst/>
              <a:gdLst/>
              <a:ahLst/>
              <a:cxnLst/>
              <a:rect l="l" t="t" r="r" b="b"/>
              <a:pathLst>
                <a:path w="2108" h="2096" extrusionOk="0">
                  <a:moveTo>
                    <a:pt x="1060" y="0"/>
                  </a:moveTo>
                  <a:cubicBezTo>
                    <a:pt x="477" y="0"/>
                    <a:pt x="1" y="476"/>
                    <a:pt x="1" y="1048"/>
                  </a:cubicBezTo>
                  <a:cubicBezTo>
                    <a:pt x="1" y="1631"/>
                    <a:pt x="477" y="2096"/>
                    <a:pt x="1060" y="2096"/>
                  </a:cubicBezTo>
                  <a:cubicBezTo>
                    <a:pt x="1632" y="2096"/>
                    <a:pt x="2108" y="1631"/>
                    <a:pt x="2108" y="1048"/>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7" name="Google Shape;11137;p8"/>
            <p:cNvSpPr/>
            <p:nvPr/>
          </p:nvSpPr>
          <p:spPr>
            <a:xfrm>
              <a:off x="69836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20" y="2096"/>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8" name="Google Shape;11138;p8"/>
            <p:cNvSpPr/>
            <p:nvPr/>
          </p:nvSpPr>
          <p:spPr>
            <a:xfrm>
              <a:off x="70851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9" name="Google Shape;11139;p8"/>
            <p:cNvSpPr/>
            <p:nvPr/>
          </p:nvSpPr>
          <p:spPr>
            <a:xfrm>
              <a:off x="7186600" y="890725"/>
              <a:ext cx="52400" cy="52400"/>
            </a:xfrm>
            <a:custGeom>
              <a:avLst/>
              <a:gdLst/>
              <a:ahLst/>
              <a:cxnLst/>
              <a:rect l="l" t="t" r="r" b="b"/>
              <a:pathLst>
                <a:path w="2096" h="2096" extrusionOk="0">
                  <a:moveTo>
                    <a:pt x="1048" y="0"/>
                  </a:moveTo>
                  <a:cubicBezTo>
                    <a:pt x="477" y="0"/>
                    <a:pt x="1" y="476"/>
                    <a:pt x="1" y="1048"/>
                  </a:cubicBezTo>
                  <a:cubicBezTo>
                    <a:pt x="1" y="1631"/>
                    <a:pt x="477"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0" name="Google Shape;11140;p8"/>
            <p:cNvSpPr/>
            <p:nvPr/>
          </p:nvSpPr>
          <p:spPr>
            <a:xfrm>
              <a:off x="72884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20" y="2096"/>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1" name="Google Shape;11141;p8"/>
            <p:cNvSpPr/>
            <p:nvPr/>
          </p:nvSpPr>
          <p:spPr>
            <a:xfrm>
              <a:off x="279200" y="1045800"/>
              <a:ext cx="52700" cy="52400"/>
            </a:xfrm>
            <a:custGeom>
              <a:avLst/>
              <a:gdLst/>
              <a:ahLst/>
              <a:cxnLst/>
              <a:rect l="l" t="t" r="r" b="b"/>
              <a:pathLst>
                <a:path w="2108" h="2096" extrusionOk="0">
                  <a:moveTo>
                    <a:pt x="1048" y="0"/>
                  </a:moveTo>
                  <a:cubicBezTo>
                    <a:pt x="476" y="0"/>
                    <a:pt x="0" y="477"/>
                    <a:pt x="0" y="1048"/>
                  </a:cubicBezTo>
                  <a:cubicBezTo>
                    <a:pt x="0" y="1631"/>
                    <a:pt x="476" y="2096"/>
                    <a:pt x="1048" y="2096"/>
                  </a:cubicBezTo>
                  <a:cubicBezTo>
                    <a:pt x="1631" y="2096"/>
                    <a:pt x="2107" y="1631"/>
                    <a:pt x="2107" y="1048"/>
                  </a:cubicBezTo>
                  <a:cubicBezTo>
                    <a:pt x="2107"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2" name="Google Shape;11142;p8"/>
            <p:cNvSpPr/>
            <p:nvPr/>
          </p:nvSpPr>
          <p:spPr>
            <a:xfrm>
              <a:off x="380700" y="1045800"/>
              <a:ext cx="52700" cy="52400"/>
            </a:xfrm>
            <a:custGeom>
              <a:avLst/>
              <a:gdLst/>
              <a:ahLst/>
              <a:cxnLst/>
              <a:rect l="l" t="t" r="r" b="b"/>
              <a:pathLst>
                <a:path w="2108" h="2096" extrusionOk="0">
                  <a:moveTo>
                    <a:pt x="1060" y="0"/>
                  </a:moveTo>
                  <a:cubicBezTo>
                    <a:pt x="476" y="0"/>
                    <a:pt x="0" y="477"/>
                    <a:pt x="0" y="1048"/>
                  </a:cubicBezTo>
                  <a:cubicBezTo>
                    <a:pt x="0" y="1631"/>
                    <a:pt x="476" y="2096"/>
                    <a:pt x="1060" y="2096"/>
                  </a:cubicBezTo>
                  <a:cubicBezTo>
                    <a:pt x="1631" y="2096"/>
                    <a:pt x="2108" y="1631"/>
                    <a:pt x="2108" y="1048"/>
                  </a:cubicBezTo>
                  <a:cubicBezTo>
                    <a:pt x="2108" y="477"/>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3" name="Google Shape;11143;p8"/>
            <p:cNvSpPr/>
            <p:nvPr/>
          </p:nvSpPr>
          <p:spPr>
            <a:xfrm>
              <a:off x="4825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4" name="Google Shape;11144;p8"/>
            <p:cNvSpPr/>
            <p:nvPr/>
          </p:nvSpPr>
          <p:spPr>
            <a:xfrm>
              <a:off x="584000" y="1045800"/>
              <a:ext cx="52400" cy="52400"/>
            </a:xfrm>
            <a:custGeom>
              <a:avLst/>
              <a:gdLst/>
              <a:ahLst/>
              <a:cxnLst/>
              <a:rect l="l" t="t" r="r" b="b"/>
              <a:pathLst>
                <a:path w="2096" h="2096" extrusionOk="0">
                  <a:moveTo>
                    <a:pt x="1048" y="0"/>
                  </a:moveTo>
                  <a:cubicBezTo>
                    <a:pt x="476" y="0"/>
                    <a:pt x="0" y="477"/>
                    <a:pt x="0" y="1048"/>
                  </a:cubicBezTo>
                  <a:cubicBezTo>
                    <a:pt x="0" y="1631"/>
                    <a:pt x="476"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5" name="Google Shape;11145;p8"/>
            <p:cNvSpPr/>
            <p:nvPr/>
          </p:nvSpPr>
          <p:spPr>
            <a:xfrm>
              <a:off x="685500" y="1045800"/>
              <a:ext cx="52700" cy="52400"/>
            </a:xfrm>
            <a:custGeom>
              <a:avLst/>
              <a:gdLst/>
              <a:ahLst/>
              <a:cxnLst/>
              <a:rect l="l" t="t" r="r" b="b"/>
              <a:pathLst>
                <a:path w="2108" h="2096" extrusionOk="0">
                  <a:moveTo>
                    <a:pt x="1048" y="0"/>
                  </a:moveTo>
                  <a:cubicBezTo>
                    <a:pt x="476" y="0"/>
                    <a:pt x="0" y="477"/>
                    <a:pt x="0" y="1048"/>
                  </a:cubicBezTo>
                  <a:cubicBezTo>
                    <a:pt x="0" y="1631"/>
                    <a:pt x="476" y="2096"/>
                    <a:pt x="1048" y="2096"/>
                  </a:cubicBezTo>
                  <a:cubicBezTo>
                    <a:pt x="1631" y="2096"/>
                    <a:pt x="2108" y="1631"/>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6" name="Google Shape;11146;p8"/>
            <p:cNvSpPr/>
            <p:nvPr/>
          </p:nvSpPr>
          <p:spPr>
            <a:xfrm>
              <a:off x="7873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19" y="2096"/>
                    <a:pt x="2096" y="1631"/>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7" name="Google Shape;11147;p8"/>
            <p:cNvSpPr/>
            <p:nvPr/>
          </p:nvSpPr>
          <p:spPr>
            <a:xfrm>
              <a:off x="8888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8" name="Google Shape;11148;p8"/>
            <p:cNvSpPr/>
            <p:nvPr/>
          </p:nvSpPr>
          <p:spPr>
            <a:xfrm>
              <a:off x="990300" y="1045800"/>
              <a:ext cx="52400" cy="52400"/>
            </a:xfrm>
            <a:custGeom>
              <a:avLst/>
              <a:gdLst/>
              <a:ahLst/>
              <a:cxnLst/>
              <a:rect l="l" t="t" r="r" b="b"/>
              <a:pathLst>
                <a:path w="2096" h="2096" extrusionOk="0">
                  <a:moveTo>
                    <a:pt x="1048" y="0"/>
                  </a:moveTo>
                  <a:cubicBezTo>
                    <a:pt x="476" y="0"/>
                    <a:pt x="0" y="477"/>
                    <a:pt x="0" y="1048"/>
                  </a:cubicBezTo>
                  <a:cubicBezTo>
                    <a:pt x="0" y="1631"/>
                    <a:pt x="476"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9" name="Google Shape;11149;p8"/>
            <p:cNvSpPr/>
            <p:nvPr/>
          </p:nvSpPr>
          <p:spPr>
            <a:xfrm>
              <a:off x="1091800" y="1045800"/>
              <a:ext cx="52700" cy="52400"/>
            </a:xfrm>
            <a:custGeom>
              <a:avLst/>
              <a:gdLst/>
              <a:ahLst/>
              <a:cxnLst/>
              <a:rect l="l" t="t" r="r" b="b"/>
              <a:pathLst>
                <a:path w="2108" h="2096" extrusionOk="0">
                  <a:moveTo>
                    <a:pt x="1060" y="0"/>
                  </a:moveTo>
                  <a:cubicBezTo>
                    <a:pt x="476" y="0"/>
                    <a:pt x="0" y="477"/>
                    <a:pt x="0" y="1048"/>
                  </a:cubicBezTo>
                  <a:cubicBezTo>
                    <a:pt x="0" y="1631"/>
                    <a:pt x="476" y="2096"/>
                    <a:pt x="1060" y="2096"/>
                  </a:cubicBezTo>
                  <a:cubicBezTo>
                    <a:pt x="1631" y="2096"/>
                    <a:pt x="2108" y="1631"/>
                    <a:pt x="2108" y="1048"/>
                  </a:cubicBezTo>
                  <a:cubicBezTo>
                    <a:pt x="2108" y="477"/>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0" name="Google Shape;11150;p8"/>
            <p:cNvSpPr/>
            <p:nvPr/>
          </p:nvSpPr>
          <p:spPr>
            <a:xfrm>
              <a:off x="11936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19" y="2096"/>
                    <a:pt x="2096" y="1631"/>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1" name="Google Shape;11151;p8"/>
            <p:cNvSpPr/>
            <p:nvPr/>
          </p:nvSpPr>
          <p:spPr>
            <a:xfrm>
              <a:off x="12951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2" name="Google Shape;11152;p8"/>
            <p:cNvSpPr/>
            <p:nvPr/>
          </p:nvSpPr>
          <p:spPr>
            <a:xfrm>
              <a:off x="1396600" y="1045800"/>
              <a:ext cx="52400" cy="52400"/>
            </a:xfrm>
            <a:custGeom>
              <a:avLst/>
              <a:gdLst/>
              <a:ahLst/>
              <a:cxnLst/>
              <a:rect l="l" t="t" r="r" b="b"/>
              <a:pathLst>
                <a:path w="2096" h="2096" extrusionOk="0">
                  <a:moveTo>
                    <a:pt x="1048" y="0"/>
                  </a:moveTo>
                  <a:cubicBezTo>
                    <a:pt x="476" y="0"/>
                    <a:pt x="0" y="477"/>
                    <a:pt x="0" y="1048"/>
                  </a:cubicBezTo>
                  <a:cubicBezTo>
                    <a:pt x="0" y="1631"/>
                    <a:pt x="476"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3" name="Google Shape;11153;p8"/>
            <p:cNvSpPr/>
            <p:nvPr/>
          </p:nvSpPr>
          <p:spPr>
            <a:xfrm>
              <a:off x="14984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19" y="2096"/>
                    <a:pt x="2096" y="1631"/>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4" name="Google Shape;11154;p8"/>
            <p:cNvSpPr/>
            <p:nvPr/>
          </p:nvSpPr>
          <p:spPr>
            <a:xfrm>
              <a:off x="15999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5" name="Google Shape;11155;p8"/>
            <p:cNvSpPr/>
            <p:nvPr/>
          </p:nvSpPr>
          <p:spPr>
            <a:xfrm>
              <a:off x="17014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6" name="Google Shape;11156;p8"/>
            <p:cNvSpPr/>
            <p:nvPr/>
          </p:nvSpPr>
          <p:spPr>
            <a:xfrm>
              <a:off x="1802900" y="1045800"/>
              <a:ext cx="52700" cy="52400"/>
            </a:xfrm>
            <a:custGeom>
              <a:avLst/>
              <a:gdLst/>
              <a:ahLst/>
              <a:cxnLst/>
              <a:rect l="l" t="t" r="r" b="b"/>
              <a:pathLst>
                <a:path w="2108" h="2096" extrusionOk="0">
                  <a:moveTo>
                    <a:pt x="1048" y="0"/>
                  </a:moveTo>
                  <a:cubicBezTo>
                    <a:pt x="476" y="0"/>
                    <a:pt x="0" y="477"/>
                    <a:pt x="0" y="1048"/>
                  </a:cubicBezTo>
                  <a:cubicBezTo>
                    <a:pt x="0" y="1631"/>
                    <a:pt x="476" y="2096"/>
                    <a:pt x="1048" y="2096"/>
                  </a:cubicBezTo>
                  <a:cubicBezTo>
                    <a:pt x="1631" y="2096"/>
                    <a:pt x="2108" y="1631"/>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7" name="Google Shape;11157;p8"/>
            <p:cNvSpPr/>
            <p:nvPr/>
          </p:nvSpPr>
          <p:spPr>
            <a:xfrm>
              <a:off x="1904400" y="1045800"/>
              <a:ext cx="52700" cy="52400"/>
            </a:xfrm>
            <a:custGeom>
              <a:avLst/>
              <a:gdLst/>
              <a:ahLst/>
              <a:cxnLst/>
              <a:rect l="l" t="t" r="r" b="b"/>
              <a:pathLst>
                <a:path w="2108" h="2096" extrusionOk="0">
                  <a:moveTo>
                    <a:pt x="1060" y="0"/>
                  </a:moveTo>
                  <a:cubicBezTo>
                    <a:pt x="476" y="0"/>
                    <a:pt x="0" y="477"/>
                    <a:pt x="0" y="1048"/>
                  </a:cubicBezTo>
                  <a:cubicBezTo>
                    <a:pt x="0" y="1631"/>
                    <a:pt x="476" y="2096"/>
                    <a:pt x="1060" y="2096"/>
                  </a:cubicBezTo>
                  <a:cubicBezTo>
                    <a:pt x="1631" y="2096"/>
                    <a:pt x="2108" y="1631"/>
                    <a:pt x="2108" y="1048"/>
                  </a:cubicBezTo>
                  <a:cubicBezTo>
                    <a:pt x="2108" y="477"/>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8" name="Google Shape;11158;p8"/>
            <p:cNvSpPr/>
            <p:nvPr/>
          </p:nvSpPr>
          <p:spPr>
            <a:xfrm>
              <a:off x="20062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9" name="Google Shape;11159;p8"/>
            <p:cNvSpPr/>
            <p:nvPr/>
          </p:nvSpPr>
          <p:spPr>
            <a:xfrm>
              <a:off x="21077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0" name="Google Shape;11160;p8"/>
            <p:cNvSpPr/>
            <p:nvPr/>
          </p:nvSpPr>
          <p:spPr>
            <a:xfrm>
              <a:off x="2209200" y="1045800"/>
              <a:ext cx="52700" cy="52400"/>
            </a:xfrm>
            <a:custGeom>
              <a:avLst/>
              <a:gdLst/>
              <a:ahLst/>
              <a:cxnLst/>
              <a:rect l="l" t="t" r="r" b="b"/>
              <a:pathLst>
                <a:path w="2108" h="2096" extrusionOk="0">
                  <a:moveTo>
                    <a:pt x="1048" y="0"/>
                  </a:moveTo>
                  <a:cubicBezTo>
                    <a:pt x="476" y="0"/>
                    <a:pt x="0" y="477"/>
                    <a:pt x="0" y="1048"/>
                  </a:cubicBezTo>
                  <a:cubicBezTo>
                    <a:pt x="0" y="1631"/>
                    <a:pt x="476" y="2096"/>
                    <a:pt x="1048" y="2096"/>
                  </a:cubicBezTo>
                  <a:cubicBezTo>
                    <a:pt x="1631" y="2096"/>
                    <a:pt x="2108" y="1631"/>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1" name="Google Shape;11161;p8"/>
            <p:cNvSpPr/>
            <p:nvPr/>
          </p:nvSpPr>
          <p:spPr>
            <a:xfrm>
              <a:off x="23110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19" y="2096"/>
                    <a:pt x="2096" y="1631"/>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2" name="Google Shape;11162;p8"/>
            <p:cNvSpPr/>
            <p:nvPr/>
          </p:nvSpPr>
          <p:spPr>
            <a:xfrm>
              <a:off x="24125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3" name="Google Shape;11163;p8"/>
            <p:cNvSpPr/>
            <p:nvPr/>
          </p:nvSpPr>
          <p:spPr>
            <a:xfrm>
              <a:off x="2514000" y="1045800"/>
              <a:ext cx="52400" cy="52400"/>
            </a:xfrm>
            <a:custGeom>
              <a:avLst/>
              <a:gdLst/>
              <a:ahLst/>
              <a:cxnLst/>
              <a:rect l="l" t="t" r="r" b="b"/>
              <a:pathLst>
                <a:path w="2096" h="2096" extrusionOk="0">
                  <a:moveTo>
                    <a:pt x="1048" y="0"/>
                  </a:moveTo>
                  <a:cubicBezTo>
                    <a:pt x="476" y="0"/>
                    <a:pt x="0" y="477"/>
                    <a:pt x="0" y="1048"/>
                  </a:cubicBezTo>
                  <a:cubicBezTo>
                    <a:pt x="0" y="1631"/>
                    <a:pt x="476"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4" name="Google Shape;11164;p8"/>
            <p:cNvSpPr/>
            <p:nvPr/>
          </p:nvSpPr>
          <p:spPr>
            <a:xfrm>
              <a:off x="2615500" y="1045800"/>
              <a:ext cx="52700" cy="52400"/>
            </a:xfrm>
            <a:custGeom>
              <a:avLst/>
              <a:gdLst/>
              <a:ahLst/>
              <a:cxnLst/>
              <a:rect l="l" t="t" r="r" b="b"/>
              <a:pathLst>
                <a:path w="2108" h="2096" extrusionOk="0">
                  <a:moveTo>
                    <a:pt x="1048" y="0"/>
                  </a:moveTo>
                  <a:cubicBezTo>
                    <a:pt x="476" y="0"/>
                    <a:pt x="0" y="477"/>
                    <a:pt x="0" y="1048"/>
                  </a:cubicBezTo>
                  <a:cubicBezTo>
                    <a:pt x="0" y="1631"/>
                    <a:pt x="476" y="2096"/>
                    <a:pt x="1048" y="2096"/>
                  </a:cubicBezTo>
                  <a:cubicBezTo>
                    <a:pt x="1631" y="2096"/>
                    <a:pt x="2108" y="1631"/>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5" name="Google Shape;11165;p8"/>
            <p:cNvSpPr/>
            <p:nvPr/>
          </p:nvSpPr>
          <p:spPr>
            <a:xfrm>
              <a:off x="27173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19" y="2096"/>
                    <a:pt x="2096" y="1631"/>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6" name="Google Shape;11166;p8"/>
            <p:cNvSpPr/>
            <p:nvPr/>
          </p:nvSpPr>
          <p:spPr>
            <a:xfrm>
              <a:off x="28188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7" name="Google Shape;11167;p8"/>
            <p:cNvSpPr/>
            <p:nvPr/>
          </p:nvSpPr>
          <p:spPr>
            <a:xfrm>
              <a:off x="2920300" y="1045800"/>
              <a:ext cx="52400" cy="52400"/>
            </a:xfrm>
            <a:custGeom>
              <a:avLst/>
              <a:gdLst/>
              <a:ahLst/>
              <a:cxnLst/>
              <a:rect l="l" t="t" r="r" b="b"/>
              <a:pathLst>
                <a:path w="2096" h="2096" extrusionOk="0">
                  <a:moveTo>
                    <a:pt x="1048" y="0"/>
                  </a:moveTo>
                  <a:cubicBezTo>
                    <a:pt x="476" y="0"/>
                    <a:pt x="0" y="477"/>
                    <a:pt x="0" y="1048"/>
                  </a:cubicBezTo>
                  <a:cubicBezTo>
                    <a:pt x="0" y="1631"/>
                    <a:pt x="476"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8" name="Google Shape;11168;p8"/>
            <p:cNvSpPr/>
            <p:nvPr/>
          </p:nvSpPr>
          <p:spPr>
            <a:xfrm>
              <a:off x="3021800" y="1045800"/>
              <a:ext cx="52700" cy="52400"/>
            </a:xfrm>
            <a:custGeom>
              <a:avLst/>
              <a:gdLst/>
              <a:ahLst/>
              <a:cxnLst/>
              <a:rect l="l" t="t" r="r" b="b"/>
              <a:pathLst>
                <a:path w="2108" h="2096" extrusionOk="0">
                  <a:moveTo>
                    <a:pt x="1048" y="0"/>
                  </a:moveTo>
                  <a:cubicBezTo>
                    <a:pt x="477" y="0"/>
                    <a:pt x="0" y="477"/>
                    <a:pt x="0" y="1048"/>
                  </a:cubicBezTo>
                  <a:cubicBezTo>
                    <a:pt x="0" y="1631"/>
                    <a:pt x="477" y="2096"/>
                    <a:pt x="1048" y="2096"/>
                  </a:cubicBezTo>
                  <a:cubicBezTo>
                    <a:pt x="1631" y="2096"/>
                    <a:pt x="2108" y="1631"/>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9" name="Google Shape;11169;p8"/>
            <p:cNvSpPr/>
            <p:nvPr/>
          </p:nvSpPr>
          <p:spPr>
            <a:xfrm>
              <a:off x="31236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19" y="2096"/>
                    <a:pt x="2096" y="1631"/>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0" name="Google Shape;11170;p8"/>
            <p:cNvSpPr/>
            <p:nvPr/>
          </p:nvSpPr>
          <p:spPr>
            <a:xfrm>
              <a:off x="32251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1" name="Google Shape;11171;p8"/>
            <p:cNvSpPr/>
            <p:nvPr/>
          </p:nvSpPr>
          <p:spPr>
            <a:xfrm>
              <a:off x="3326600" y="1045800"/>
              <a:ext cx="52700" cy="52400"/>
            </a:xfrm>
            <a:custGeom>
              <a:avLst/>
              <a:gdLst/>
              <a:ahLst/>
              <a:cxnLst/>
              <a:rect l="l" t="t" r="r" b="b"/>
              <a:pathLst>
                <a:path w="2108" h="2096" extrusionOk="0">
                  <a:moveTo>
                    <a:pt x="1048" y="0"/>
                  </a:moveTo>
                  <a:cubicBezTo>
                    <a:pt x="477" y="0"/>
                    <a:pt x="0" y="477"/>
                    <a:pt x="0" y="1048"/>
                  </a:cubicBezTo>
                  <a:cubicBezTo>
                    <a:pt x="0" y="1631"/>
                    <a:pt x="477" y="2096"/>
                    <a:pt x="1048" y="2096"/>
                  </a:cubicBezTo>
                  <a:cubicBezTo>
                    <a:pt x="1631" y="2096"/>
                    <a:pt x="2108" y="1631"/>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2" name="Google Shape;11172;p8"/>
            <p:cNvSpPr/>
            <p:nvPr/>
          </p:nvSpPr>
          <p:spPr>
            <a:xfrm>
              <a:off x="34284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19" y="2096"/>
                    <a:pt x="2096" y="1631"/>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3" name="Google Shape;11173;p8"/>
            <p:cNvSpPr/>
            <p:nvPr/>
          </p:nvSpPr>
          <p:spPr>
            <a:xfrm>
              <a:off x="35299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4" name="Google Shape;11174;p8"/>
            <p:cNvSpPr/>
            <p:nvPr/>
          </p:nvSpPr>
          <p:spPr>
            <a:xfrm>
              <a:off x="36314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5" name="Google Shape;11175;p8"/>
            <p:cNvSpPr/>
            <p:nvPr/>
          </p:nvSpPr>
          <p:spPr>
            <a:xfrm>
              <a:off x="3732900" y="1045800"/>
              <a:ext cx="52400" cy="52400"/>
            </a:xfrm>
            <a:custGeom>
              <a:avLst/>
              <a:gdLst/>
              <a:ahLst/>
              <a:cxnLst/>
              <a:rect l="l" t="t" r="r" b="b"/>
              <a:pathLst>
                <a:path w="2096" h="2096" extrusionOk="0">
                  <a:moveTo>
                    <a:pt x="1048" y="0"/>
                  </a:moveTo>
                  <a:cubicBezTo>
                    <a:pt x="477" y="0"/>
                    <a:pt x="0" y="477"/>
                    <a:pt x="0" y="1048"/>
                  </a:cubicBezTo>
                  <a:cubicBezTo>
                    <a:pt x="0" y="1631"/>
                    <a:pt x="477"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6" name="Google Shape;11176;p8"/>
            <p:cNvSpPr/>
            <p:nvPr/>
          </p:nvSpPr>
          <p:spPr>
            <a:xfrm>
              <a:off x="38347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19" y="2096"/>
                    <a:pt x="2096" y="1631"/>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7" name="Google Shape;11177;p8"/>
            <p:cNvSpPr/>
            <p:nvPr/>
          </p:nvSpPr>
          <p:spPr>
            <a:xfrm>
              <a:off x="39362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8" name="Google Shape;11178;p8"/>
            <p:cNvSpPr/>
            <p:nvPr/>
          </p:nvSpPr>
          <p:spPr>
            <a:xfrm>
              <a:off x="40377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9" name="Google Shape;11179;p8"/>
            <p:cNvSpPr/>
            <p:nvPr/>
          </p:nvSpPr>
          <p:spPr>
            <a:xfrm>
              <a:off x="4139200" y="1045800"/>
              <a:ext cx="52700" cy="52400"/>
            </a:xfrm>
            <a:custGeom>
              <a:avLst/>
              <a:gdLst/>
              <a:ahLst/>
              <a:cxnLst/>
              <a:rect l="l" t="t" r="r" b="b"/>
              <a:pathLst>
                <a:path w="2108" h="2096" extrusionOk="0">
                  <a:moveTo>
                    <a:pt x="1048" y="0"/>
                  </a:moveTo>
                  <a:cubicBezTo>
                    <a:pt x="477" y="0"/>
                    <a:pt x="0" y="477"/>
                    <a:pt x="0" y="1048"/>
                  </a:cubicBezTo>
                  <a:cubicBezTo>
                    <a:pt x="0" y="1631"/>
                    <a:pt x="477" y="2096"/>
                    <a:pt x="1048" y="2096"/>
                  </a:cubicBezTo>
                  <a:cubicBezTo>
                    <a:pt x="1631" y="2096"/>
                    <a:pt x="2108" y="1631"/>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0" name="Google Shape;11180;p8"/>
            <p:cNvSpPr/>
            <p:nvPr/>
          </p:nvSpPr>
          <p:spPr>
            <a:xfrm>
              <a:off x="4240700" y="1045800"/>
              <a:ext cx="52700" cy="52400"/>
            </a:xfrm>
            <a:custGeom>
              <a:avLst/>
              <a:gdLst/>
              <a:ahLst/>
              <a:cxnLst/>
              <a:rect l="l" t="t" r="r" b="b"/>
              <a:pathLst>
                <a:path w="2108" h="2096" extrusionOk="0">
                  <a:moveTo>
                    <a:pt x="1060" y="0"/>
                  </a:moveTo>
                  <a:cubicBezTo>
                    <a:pt x="477" y="0"/>
                    <a:pt x="0" y="477"/>
                    <a:pt x="0" y="1048"/>
                  </a:cubicBezTo>
                  <a:cubicBezTo>
                    <a:pt x="0" y="1631"/>
                    <a:pt x="477" y="2096"/>
                    <a:pt x="1060" y="2096"/>
                  </a:cubicBezTo>
                  <a:cubicBezTo>
                    <a:pt x="1632" y="2096"/>
                    <a:pt x="2108" y="1631"/>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1" name="Google Shape;11181;p8"/>
            <p:cNvSpPr/>
            <p:nvPr/>
          </p:nvSpPr>
          <p:spPr>
            <a:xfrm>
              <a:off x="43425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2" name="Google Shape;11182;p8"/>
            <p:cNvSpPr/>
            <p:nvPr/>
          </p:nvSpPr>
          <p:spPr>
            <a:xfrm>
              <a:off x="4444000" y="1045800"/>
              <a:ext cx="52400" cy="52400"/>
            </a:xfrm>
            <a:custGeom>
              <a:avLst/>
              <a:gdLst/>
              <a:ahLst/>
              <a:cxnLst/>
              <a:rect l="l" t="t" r="r" b="b"/>
              <a:pathLst>
                <a:path w="2096" h="2096" extrusionOk="0">
                  <a:moveTo>
                    <a:pt x="1048" y="0"/>
                  </a:moveTo>
                  <a:cubicBezTo>
                    <a:pt x="477" y="0"/>
                    <a:pt x="0" y="477"/>
                    <a:pt x="0" y="1048"/>
                  </a:cubicBezTo>
                  <a:cubicBezTo>
                    <a:pt x="0" y="1631"/>
                    <a:pt x="477"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3" name="Google Shape;11183;p8"/>
            <p:cNvSpPr/>
            <p:nvPr/>
          </p:nvSpPr>
          <p:spPr>
            <a:xfrm>
              <a:off x="4545500" y="1045800"/>
              <a:ext cx="52700" cy="52400"/>
            </a:xfrm>
            <a:custGeom>
              <a:avLst/>
              <a:gdLst/>
              <a:ahLst/>
              <a:cxnLst/>
              <a:rect l="l" t="t" r="r" b="b"/>
              <a:pathLst>
                <a:path w="2108" h="2096" extrusionOk="0">
                  <a:moveTo>
                    <a:pt x="1060" y="0"/>
                  </a:moveTo>
                  <a:cubicBezTo>
                    <a:pt x="477" y="0"/>
                    <a:pt x="0" y="477"/>
                    <a:pt x="0" y="1048"/>
                  </a:cubicBezTo>
                  <a:cubicBezTo>
                    <a:pt x="0" y="1631"/>
                    <a:pt x="477" y="2096"/>
                    <a:pt x="1060" y="2096"/>
                  </a:cubicBezTo>
                  <a:cubicBezTo>
                    <a:pt x="1632" y="2096"/>
                    <a:pt x="2108" y="1631"/>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4" name="Google Shape;11184;p8"/>
            <p:cNvSpPr/>
            <p:nvPr/>
          </p:nvSpPr>
          <p:spPr>
            <a:xfrm>
              <a:off x="46473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20" y="2096"/>
                    <a:pt x="2096" y="1631"/>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5" name="Google Shape;11185;p8"/>
            <p:cNvSpPr/>
            <p:nvPr/>
          </p:nvSpPr>
          <p:spPr>
            <a:xfrm>
              <a:off x="47488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6" name="Google Shape;11186;p8"/>
            <p:cNvSpPr/>
            <p:nvPr/>
          </p:nvSpPr>
          <p:spPr>
            <a:xfrm>
              <a:off x="4850300" y="1045800"/>
              <a:ext cx="52400" cy="52400"/>
            </a:xfrm>
            <a:custGeom>
              <a:avLst/>
              <a:gdLst/>
              <a:ahLst/>
              <a:cxnLst/>
              <a:rect l="l" t="t" r="r" b="b"/>
              <a:pathLst>
                <a:path w="2096" h="2096" extrusionOk="0">
                  <a:moveTo>
                    <a:pt x="1048" y="0"/>
                  </a:moveTo>
                  <a:cubicBezTo>
                    <a:pt x="477" y="0"/>
                    <a:pt x="0" y="477"/>
                    <a:pt x="0" y="1048"/>
                  </a:cubicBezTo>
                  <a:cubicBezTo>
                    <a:pt x="0" y="1631"/>
                    <a:pt x="477"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7" name="Google Shape;11187;p8"/>
            <p:cNvSpPr/>
            <p:nvPr/>
          </p:nvSpPr>
          <p:spPr>
            <a:xfrm>
              <a:off x="4951800" y="1045800"/>
              <a:ext cx="52700" cy="52400"/>
            </a:xfrm>
            <a:custGeom>
              <a:avLst/>
              <a:gdLst/>
              <a:ahLst/>
              <a:cxnLst/>
              <a:rect l="l" t="t" r="r" b="b"/>
              <a:pathLst>
                <a:path w="2108" h="2096" extrusionOk="0">
                  <a:moveTo>
                    <a:pt x="1048" y="0"/>
                  </a:moveTo>
                  <a:cubicBezTo>
                    <a:pt x="477" y="0"/>
                    <a:pt x="0" y="477"/>
                    <a:pt x="0" y="1048"/>
                  </a:cubicBezTo>
                  <a:cubicBezTo>
                    <a:pt x="0" y="1631"/>
                    <a:pt x="477" y="2096"/>
                    <a:pt x="1048" y="2096"/>
                  </a:cubicBezTo>
                  <a:cubicBezTo>
                    <a:pt x="1632" y="2096"/>
                    <a:pt x="2108" y="1631"/>
                    <a:pt x="2108" y="1048"/>
                  </a:cubicBezTo>
                  <a:cubicBezTo>
                    <a:pt x="2108"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8" name="Google Shape;11188;p8"/>
            <p:cNvSpPr/>
            <p:nvPr/>
          </p:nvSpPr>
          <p:spPr>
            <a:xfrm>
              <a:off x="50536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20" y="2096"/>
                    <a:pt x="2096" y="1631"/>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9" name="Google Shape;11189;p8"/>
            <p:cNvSpPr/>
            <p:nvPr/>
          </p:nvSpPr>
          <p:spPr>
            <a:xfrm>
              <a:off x="51551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0" name="Google Shape;11190;p8"/>
            <p:cNvSpPr/>
            <p:nvPr/>
          </p:nvSpPr>
          <p:spPr>
            <a:xfrm>
              <a:off x="5256600" y="1045800"/>
              <a:ext cx="52400" cy="52400"/>
            </a:xfrm>
            <a:custGeom>
              <a:avLst/>
              <a:gdLst/>
              <a:ahLst/>
              <a:cxnLst/>
              <a:rect l="l" t="t" r="r" b="b"/>
              <a:pathLst>
                <a:path w="2096" h="2096" extrusionOk="0">
                  <a:moveTo>
                    <a:pt x="1048" y="0"/>
                  </a:moveTo>
                  <a:cubicBezTo>
                    <a:pt x="477" y="0"/>
                    <a:pt x="0" y="477"/>
                    <a:pt x="0" y="1048"/>
                  </a:cubicBezTo>
                  <a:cubicBezTo>
                    <a:pt x="0" y="1631"/>
                    <a:pt x="477"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1" name="Google Shape;11191;p8"/>
            <p:cNvSpPr/>
            <p:nvPr/>
          </p:nvSpPr>
          <p:spPr>
            <a:xfrm>
              <a:off x="53584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20" y="2096"/>
                    <a:pt x="2096" y="1631"/>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2" name="Google Shape;11192;p8"/>
            <p:cNvSpPr/>
            <p:nvPr/>
          </p:nvSpPr>
          <p:spPr>
            <a:xfrm>
              <a:off x="54599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3" name="Google Shape;11193;p8"/>
            <p:cNvSpPr/>
            <p:nvPr/>
          </p:nvSpPr>
          <p:spPr>
            <a:xfrm>
              <a:off x="55614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4" name="Google Shape;11194;p8"/>
            <p:cNvSpPr/>
            <p:nvPr/>
          </p:nvSpPr>
          <p:spPr>
            <a:xfrm>
              <a:off x="5662900" y="1045800"/>
              <a:ext cx="52400" cy="52400"/>
            </a:xfrm>
            <a:custGeom>
              <a:avLst/>
              <a:gdLst/>
              <a:ahLst/>
              <a:cxnLst/>
              <a:rect l="l" t="t" r="r" b="b"/>
              <a:pathLst>
                <a:path w="2096" h="2096" extrusionOk="0">
                  <a:moveTo>
                    <a:pt x="1048" y="0"/>
                  </a:moveTo>
                  <a:cubicBezTo>
                    <a:pt x="477" y="0"/>
                    <a:pt x="0" y="477"/>
                    <a:pt x="0" y="1048"/>
                  </a:cubicBezTo>
                  <a:cubicBezTo>
                    <a:pt x="0" y="1631"/>
                    <a:pt x="477"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5" name="Google Shape;11195;p8"/>
            <p:cNvSpPr/>
            <p:nvPr/>
          </p:nvSpPr>
          <p:spPr>
            <a:xfrm>
              <a:off x="5764400" y="1045800"/>
              <a:ext cx="52700" cy="52400"/>
            </a:xfrm>
            <a:custGeom>
              <a:avLst/>
              <a:gdLst/>
              <a:ahLst/>
              <a:cxnLst/>
              <a:rect l="l" t="t" r="r" b="b"/>
              <a:pathLst>
                <a:path w="2108" h="2096" extrusionOk="0">
                  <a:moveTo>
                    <a:pt x="1060" y="0"/>
                  </a:moveTo>
                  <a:cubicBezTo>
                    <a:pt x="477" y="0"/>
                    <a:pt x="0" y="477"/>
                    <a:pt x="0" y="1048"/>
                  </a:cubicBezTo>
                  <a:cubicBezTo>
                    <a:pt x="0" y="1631"/>
                    <a:pt x="477" y="2096"/>
                    <a:pt x="1060" y="2096"/>
                  </a:cubicBezTo>
                  <a:cubicBezTo>
                    <a:pt x="1632" y="2096"/>
                    <a:pt x="2108" y="1631"/>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6" name="Google Shape;11196;p8"/>
            <p:cNvSpPr/>
            <p:nvPr/>
          </p:nvSpPr>
          <p:spPr>
            <a:xfrm>
              <a:off x="58662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7" name="Google Shape;11197;p8"/>
            <p:cNvSpPr/>
            <p:nvPr/>
          </p:nvSpPr>
          <p:spPr>
            <a:xfrm>
              <a:off x="59677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8" name="Google Shape;11198;p8"/>
            <p:cNvSpPr/>
            <p:nvPr/>
          </p:nvSpPr>
          <p:spPr>
            <a:xfrm>
              <a:off x="6069200" y="1045800"/>
              <a:ext cx="52700" cy="52400"/>
            </a:xfrm>
            <a:custGeom>
              <a:avLst/>
              <a:gdLst/>
              <a:ahLst/>
              <a:cxnLst/>
              <a:rect l="l" t="t" r="r" b="b"/>
              <a:pathLst>
                <a:path w="2108" h="2096" extrusionOk="0">
                  <a:moveTo>
                    <a:pt x="1048" y="0"/>
                  </a:moveTo>
                  <a:cubicBezTo>
                    <a:pt x="477" y="0"/>
                    <a:pt x="0" y="477"/>
                    <a:pt x="0" y="1048"/>
                  </a:cubicBezTo>
                  <a:cubicBezTo>
                    <a:pt x="0" y="1631"/>
                    <a:pt x="477" y="2096"/>
                    <a:pt x="1048" y="2096"/>
                  </a:cubicBezTo>
                  <a:cubicBezTo>
                    <a:pt x="1632" y="2096"/>
                    <a:pt x="2108" y="1631"/>
                    <a:pt x="2108" y="1048"/>
                  </a:cubicBezTo>
                  <a:cubicBezTo>
                    <a:pt x="2108"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9" name="Google Shape;11199;p8"/>
            <p:cNvSpPr/>
            <p:nvPr/>
          </p:nvSpPr>
          <p:spPr>
            <a:xfrm>
              <a:off x="61710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20" y="2096"/>
                    <a:pt x="2096" y="1631"/>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0" name="Google Shape;11200;p8"/>
            <p:cNvSpPr/>
            <p:nvPr/>
          </p:nvSpPr>
          <p:spPr>
            <a:xfrm>
              <a:off x="62725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1" name="Google Shape;11201;p8"/>
            <p:cNvSpPr/>
            <p:nvPr/>
          </p:nvSpPr>
          <p:spPr>
            <a:xfrm>
              <a:off x="6374000" y="1045800"/>
              <a:ext cx="52400" cy="52400"/>
            </a:xfrm>
            <a:custGeom>
              <a:avLst/>
              <a:gdLst/>
              <a:ahLst/>
              <a:cxnLst/>
              <a:rect l="l" t="t" r="r" b="b"/>
              <a:pathLst>
                <a:path w="2096" h="2096" extrusionOk="0">
                  <a:moveTo>
                    <a:pt x="1048" y="0"/>
                  </a:moveTo>
                  <a:cubicBezTo>
                    <a:pt x="477" y="0"/>
                    <a:pt x="0" y="477"/>
                    <a:pt x="0" y="1048"/>
                  </a:cubicBezTo>
                  <a:cubicBezTo>
                    <a:pt x="0" y="1631"/>
                    <a:pt x="477"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2" name="Google Shape;11202;p8"/>
            <p:cNvSpPr/>
            <p:nvPr/>
          </p:nvSpPr>
          <p:spPr>
            <a:xfrm>
              <a:off x="6475500" y="1045800"/>
              <a:ext cx="52700" cy="52400"/>
            </a:xfrm>
            <a:custGeom>
              <a:avLst/>
              <a:gdLst/>
              <a:ahLst/>
              <a:cxnLst/>
              <a:rect l="l" t="t" r="r" b="b"/>
              <a:pathLst>
                <a:path w="2108" h="2096" extrusionOk="0">
                  <a:moveTo>
                    <a:pt x="1048" y="0"/>
                  </a:moveTo>
                  <a:cubicBezTo>
                    <a:pt x="477" y="0"/>
                    <a:pt x="0" y="477"/>
                    <a:pt x="0" y="1048"/>
                  </a:cubicBezTo>
                  <a:cubicBezTo>
                    <a:pt x="0" y="1631"/>
                    <a:pt x="477" y="2096"/>
                    <a:pt x="1048" y="2096"/>
                  </a:cubicBezTo>
                  <a:cubicBezTo>
                    <a:pt x="1632" y="2096"/>
                    <a:pt x="2108" y="1631"/>
                    <a:pt x="2108" y="1048"/>
                  </a:cubicBezTo>
                  <a:cubicBezTo>
                    <a:pt x="2108"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3" name="Google Shape;11203;p8"/>
            <p:cNvSpPr/>
            <p:nvPr/>
          </p:nvSpPr>
          <p:spPr>
            <a:xfrm>
              <a:off x="65773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20" y="2096"/>
                    <a:pt x="2096" y="1631"/>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4" name="Google Shape;11204;p8"/>
            <p:cNvSpPr/>
            <p:nvPr/>
          </p:nvSpPr>
          <p:spPr>
            <a:xfrm>
              <a:off x="66788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5" name="Google Shape;11205;p8"/>
            <p:cNvSpPr/>
            <p:nvPr/>
          </p:nvSpPr>
          <p:spPr>
            <a:xfrm>
              <a:off x="6780300" y="1045800"/>
              <a:ext cx="52400" cy="52400"/>
            </a:xfrm>
            <a:custGeom>
              <a:avLst/>
              <a:gdLst/>
              <a:ahLst/>
              <a:cxnLst/>
              <a:rect l="l" t="t" r="r" b="b"/>
              <a:pathLst>
                <a:path w="2096" h="2096" extrusionOk="0">
                  <a:moveTo>
                    <a:pt x="1048" y="0"/>
                  </a:moveTo>
                  <a:cubicBezTo>
                    <a:pt x="477" y="0"/>
                    <a:pt x="0" y="477"/>
                    <a:pt x="0" y="1048"/>
                  </a:cubicBezTo>
                  <a:cubicBezTo>
                    <a:pt x="0" y="1631"/>
                    <a:pt x="477"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6" name="Google Shape;11206;p8"/>
            <p:cNvSpPr/>
            <p:nvPr/>
          </p:nvSpPr>
          <p:spPr>
            <a:xfrm>
              <a:off x="6881800" y="1045800"/>
              <a:ext cx="52700" cy="52400"/>
            </a:xfrm>
            <a:custGeom>
              <a:avLst/>
              <a:gdLst/>
              <a:ahLst/>
              <a:cxnLst/>
              <a:rect l="l" t="t" r="r" b="b"/>
              <a:pathLst>
                <a:path w="2108" h="2096" extrusionOk="0">
                  <a:moveTo>
                    <a:pt x="1060" y="0"/>
                  </a:moveTo>
                  <a:cubicBezTo>
                    <a:pt x="477" y="0"/>
                    <a:pt x="1" y="477"/>
                    <a:pt x="1" y="1048"/>
                  </a:cubicBezTo>
                  <a:cubicBezTo>
                    <a:pt x="1" y="1631"/>
                    <a:pt x="477" y="2096"/>
                    <a:pt x="1060" y="2096"/>
                  </a:cubicBezTo>
                  <a:cubicBezTo>
                    <a:pt x="1632" y="2096"/>
                    <a:pt x="2108" y="1631"/>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7" name="Google Shape;11207;p8"/>
            <p:cNvSpPr/>
            <p:nvPr/>
          </p:nvSpPr>
          <p:spPr>
            <a:xfrm>
              <a:off x="69836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20" y="2096"/>
                    <a:pt x="2096" y="1631"/>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8" name="Google Shape;11208;p8"/>
            <p:cNvSpPr/>
            <p:nvPr/>
          </p:nvSpPr>
          <p:spPr>
            <a:xfrm>
              <a:off x="70851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9" name="Google Shape;11209;p8"/>
            <p:cNvSpPr/>
            <p:nvPr/>
          </p:nvSpPr>
          <p:spPr>
            <a:xfrm>
              <a:off x="7186600" y="1045800"/>
              <a:ext cx="52400" cy="52400"/>
            </a:xfrm>
            <a:custGeom>
              <a:avLst/>
              <a:gdLst/>
              <a:ahLst/>
              <a:cxnLst/>
              <a:rect l="l" t="t" r="r" b="b"/>
              <a:pathLst>
                <a:path w="2096" h="2096" extrusionOk="0">
                  <a:moveTo>
                    <a:pt x="1048" y="0"/>
                  </a:moveTo>
                  <a:cubicBezTo>
                    <a:pt x="477" y="0"/>
                    <a:pt x="1" y="477"/>
                    <a:pt x="1" y="1048"/>
                  </a:cubicBezTo>
                  <a:cubicBezTo>
                    <a:pt x="1" y="1631"/>
                    <a:pt x="477"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0" name="Google Shape;11210;p8"/>
            <p:cNvSpPr/>
            <p:nvPr/>
          </p:nvSpPr>
          <p:spPr>
            <a:xfrm>
              <a:off x="72884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20" y="2096"/>
                    <a:pt x="2096" y="1631"/>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1" name="Google Shape;11211;p8"/>
            <p:cNvSpPr/>
            <p:nvPr/>
          </p:nvSpPr>
          <p:spPr>
            <a:xfrm>
              <a:off x="279200" y="1200875"/>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7" y="1632"/>
                    <a:pt x="2107" y="1048"/>
                  </a:cubicBezTo>
                  <a:cubicBezTo>
                    <a:pt x="2107"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2" name="Google Shape;11212;p8"/>
            <p:cNvSpPr/>
            <p:nvPr/>
          </p:nvSpPr>
          <p:spPr>
            <a:xfrm>
              <a:off x="380700" y="1200875"/>
              <a:ext cx="52700" cy="52400"/>
            </a:xfrm>
            <a:custGeom>
              <a:avLst/>
              <a:gdLst/>
              <a:ahLst/>
              <a:cxnLst/>
              <a:rect l="l" t="t" r="r" b="b"/>
              <a:pathLst>
                <a:path w="2108" h="2096" extrusionOk="0">
                  <a:moveTo>
                    <a:pt x="1060" y="0"/>
                  </a:moveTo>
                  <a:cubicBezTo>
                    <a:pt x="476" y="0"/>
                    <a:pt x="0" y="477"/>
                    <a:pt x="0" y="1048"/>
                  </a:cubicBezTo>
                  <a:cubicBezTo>
                    <a:pt x="0" y="1632"/>
                    <a:pt x="476" y="2096"/>
                    <a:pt x="1060" y="2096"/>
                  </a:cubicBezTo>
                  <a:cubicBezTo>
                    <a:pt x="1631" y="2096"/>
                    <a:pt x="2108" y="1632"/>
                    <a:pt x="2108" y="1048"/>
                  </a:cubicBezTo>
                  <a:cubicBezTo>
                    <a:pt x="2108" y="477"/>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3" name="Google Shape;11213;p8"/>
            <p:cNvSpPr/>
            <p:nvPr/>
          </p:nvSpPr>
          <p:spPr>
            <a:xfrm>
              <a:off x="4825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4" name="Google Shape;11214;p8"/>
            <p:cNvSpPr/>
            <p:nvPr/>
          </p:nvSpPr>
          <p:spPr>
            <a:xfrm>
              <a:off x="584000" y="1200875"/>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5" name="Google Shape;11215;p8"/>
            <p:cNvSpPr/>
            <p:nvPr/>
          </p:nvSpPr>
          <p:spPr>
            <a:xfrm>
              <a:off x="685500" y="1200875"/>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6" name="Google Shape;11216;p8"/>
            <p:cNvSpPr/>
            <p:nvPr/>
          </p:nvSpPr>
          <p:spPr>
            <a:xfrm>
              <a:off x="7873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7" name="Google Shape;11217;p8"/>
            <p:cNvSpPr/>
            <p:nvPr/>
          </p:nvSpPr>
          <p:spPr>
            <a:xfrm>
              <a:off x="8888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8" name="Google Shape;11218;p8"/>
            <p:cNvSpPr/>
            <p:nvPr/>
          </p:nvSpPr>
          <p:spPr>
            <a:xfrm>
              <a:off x="990300" y="1200875"/>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9" name="Google Shape;11219;p8"/>
            <p:cNvSpPr/>
            <p:nvPr/>
          </p:nvSpPr>
          <p:spPr>
            <a:xfrm>
              <a:off x="1091800" y="1200875"/>
              <a:ext cx="52700" cy="52400"/>
            </a:xfrm>
            <a:custGeom>
              <a:avLst/>
              <a:gdLst/>
              <a:ahLst/>
              <a:cxnLst/>
              <a:rect l="l" t="t" r="r" b="b"/>
              <a:pathLst>
                <a:path w="2108" h="2096" extrusionOk="0">
                  <a:moveTo>
                    <a:pt x="1060" y="0"/>
                  </a:moveTo>
                  <a:cubicBezTo>
                    <a:pt x="476" y="0"/>
                    <a:pt x="0" y="477"/>
                    <a:pt x="0" y="1048"/>
                  </a:cubicBezTo>
                  <a:cubicBezTo>
                    <a:pt x="0" y="1632"/>
                    <a:pt x="476" y="2096"/>
                    <a:pt x="1060" y="2096"/>
                  </a:cubicBezTo>
                  <a:cubicBezTo>
                    <a:pt x="1631" y="2096"/>
                    <a:pt x="2108" y="1632"/>
                    <a:pt x="2108" y="1048"/>
                  </a:cubicBezTo>
                  <a:cubicBezTo>
                    <a:pt x="2108" y="477"/>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0" name="Google Shape;11220;p8"/>
            <p:cNvSpPr/>
            <p:nvPr/>
          </p:nvSpPr>
          <p:spPr>
            <a:xfrm>
              <a:off x="11936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1" name="Google Shape;11221;p8"/>
            <p:cNvSpPr/>
            <p:nvPr/>
          </p:nvSpPr>
          <p:spPr>
            <a:xfrm>
              <a:off x="12951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2" name="Google Shape;11222;p8"/>
            <p:cNvSpPr/>
            <p:nvPr/>
          </p:nvSpPr>
          <p:spPr>
            <a:xfrm>
              <a:off x="1396600" y="1200875"/>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3" name="Google Shape;11223;p8"/>
            <p:cNvSpPr/>
            <p:nvPr/>
          </p:nvSpPr>
          <p:spPr>
            <a:xfrm>
              <a:off x="14984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4" name="Google Shape;11224;p8"/>
            <p:cNvSpPr/>
            <p:nvPr/>
          </p:nvSpPr>
          <p:spPr>
            <a:xfrm>
              <a:off x="15999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5" name="Google Shape;11225;p8"/>
            <p:cNvSpPr/>
            <p:nvPr/>
          </p:nvSpPr>
          <p:spPr>
            <a:xfrm>
              <a:off x="17014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6" name="Google Shape;11226;p8"/>
            <p:cNvSpPr/>
            <p:nvPr/>
          </p:nvSpPr>
          <p:spPr>
            <a:xfrm>
              <a:off x="1802900" y="1200875"/>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7" name="Google Shape;11227;p8"/>
            <p:cNvSpPr/>
            <p:nvPr/>
          </p:nvSpPr>
          <p:spPr>
            <a:xfrm>
              <a:off x="1904400" y="1200875"/>
              <a:ext cx="52700" cy="52400"/>
            </a:xfrm>
            <a:custGeom>
              <a:avLst/>
              <a:gdLst/>
              <a:ahLst/>
              <a:cxnLst/>
              <a:rect l="l" t="t" r="r" b="b"/>
              <a:pathLst>
                <a:path w="2108" h="2096" extrusionOk="0">
                  <a:moveTo>
                    <a:pt x="1060" y="0"/>
                  </a:moveTo>
                  <a:cubicBezTo>
                    <a:pt x="476" y="0"/>
                    <a:pt x="0" y="477"/>
                    <a:pt x="0" y="1048"/>
                  </a:cubicBezTo>
                  <a:cubicBezTo>
                    <a:pt x="0" y="1632"/>
                    <a:pt x="476" y="2096"/>
                    <a:pt x="1060" y="2096"/>
                  </a:cubicBezTo>
                  <a:cubicBezTo>
                    <a:pt x="1631" y="2096"/>
                    <a:pt x="2108" y="1632"/>
                    <a:pt x="2108" y="1048"/>
                  </a:cubicBezTo>
                  <a:cubicBezTo>
                    <a:pt x="2108" y="477"/>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8" name="Google Shape;11228;p8"/>
            <p:cNvSpPr/>
            <p:nvPr/>
          </p:nvSpPr>
          <p:spPr>
            <a:xfrm>
              <a:off x="20062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9" name="Google Shape;11229;p8"/>
            <p:cNvSpPr/>
            <p:nvPr/>
          </p:nvSpPr>
          <p:spPr>
            <a:xfrm>
              <a:off x="21077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0" name="Google Shape;11230;p8"/>
            <p:cNvSpPr/>
            <p:nvPr/>
          </p:nvSpPr>
          <p:spPr>
            <a:xfrm>
              <a:off x="2209200" y="1200875"/>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1" name="Google Shape;11231;p8"/>
            <p:cNvSpPr/>
            <p:nvPr/>
          </p:nvSpPr>
          <p:spPr>
            <a:xfrm>
              <a:off x="23110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2" name="Google Shape;11232;p8"/>
            <p:cNvSpPr/>
            <p:nvPr/>
          </p:nvSpPr>
          <p:spPr>
            <a:xfrm>
              <a:off x="24125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3" name="Google Shape;11233;p8"/>
            <p:cNvSpPr/>
            <p:nvPr/>
          </p:nvSpPr>
          <p:spPr>
            <a:xfrm>
              <a:off x="2514000" y="1200875"/>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4" name="Google Shape;11234;p8"/>
            <p:cNvSpPr/>
            <p:nvPr/>
          </p:nvSpPr>
          <p:spPr>
            <a:xfrm>
              <a:off x="2615500" y="1200875"/>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5" name="Google Shape;11235;p8"/>
            <p:cNvSpPr/>
            <p:nvPr/>
          </p:nvSpPr>
          <p:spPr>
            <a:xfrm>
              <a:off x="27173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6" name="Google Shape;11236;p8"/>
            <p:cNvSpPr/>
            <p:nvPr/>
          </p:nvSpPr>
          <p:spPr>
            <a:xfrm>
              <a:off x="28188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7" name="Google Shape;11237;p8"/>
            <p:cNvSpPr/>
            <p:nvPr/>
          </p:nvSpPr>
          <p:spPr>
            <a:xfrm>
              <a:off x="2920300" y="1200875"/>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8" name="Google Shape;11238;p8"/>
            <p:cNvSpPr/>
            <p:nvPr/>
          </p:nvSpPr>
          <p:spPr>
            <a:xfrm>
              <a:off x="3021800" y="1200875"/>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9" name="Google Shape;11239;p8"/>
            <p:cNvSpPr/>
            <p:nvPr/>
          </p:nvSpPr>
          <p:spPr>
            <a:xfrm>
              <a:off x="31236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0" name="Google Shape;11240;p8"/>
            <p:cNvSpPr/>
            <p:nvPr/>
          </p:nvSpPr>
          <p:spPr>
            <a:xfrm>
              <a:off x="32251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1" name="Google Shape;11241;p8"/>
            <p:cNvSpPr/>
            <p:nvPr/>
          </p:nvSpPr>
          <p:spPr>
            <a:xfrm>
              <a:off x="3326600" y="1200875"/>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2" name="Google Shape;11242;p8"/>
            <p:cNvSpPr/>
            <p:nvPr/>
          </p:nvSpPr>
          <p:spPr>
            <a:xfrm>
              <a:off x="34284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3" name="Google Shape;11243;p8"/>
            <p:cNvSpPr/>
            <p:nvPr/>
          </p:nvSpPr>
          <p:spPr>
            <a:xfrm>
              <a:off x="35299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4" name="Google Shape;11244;p8"/>
            <p:cNvSpPr/>
            <p:nvPr/>
          </p:nvSpPr>
          <p:spPr>
            <a:xfrm>
              <a:off x="36314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5" name="Google Shape;11245;p8"/>
            <p:cNvSpPr/>
            <p:nvPr/>
          </p:nvSpPr>
          <p:spPr>
            <a:xfrm>
              <a:off x="3732900" y="1200875"/>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6" name="Google Shape;11246;p8"/>
            <p:cNvSpPr/>
            <p:nvPr/>
          </p:nvSpPr>
          <p:spPr>
            <a:xfrm>
              <a:off x="38347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7" name="Google Shape;11247;p8"/>
            <p:cNvSpPr/>
            <p:nvPr/>
          </p:nvSpPr>
          <p:spPr>
            <a:xfrm>
              <a:off x="39362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8" name="Google Shape;11248;p8"/>
            <p:cNvSpPr/>
            <p:nvPr/>
          </p:nvSpPr>
          <p:spPr>
            <a:xfrm>
              <a:off x="40377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9" name="Google Shape;11249;p8"/>
            <p:cNvSpPr/>
            <p:nvPr/>
          </p:nvSpPr>
          <p:spPr>
            <a:xfrm>
              <a:off x="4139200" y="1200875"/>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0" name="Google Shape;11250;p8"/>
            <p:cNvSpPr/>
            <p:nvPr/>
          </p:nvSpPr>
          <p:spPr>
            <a:xfrm>
              <a:off x="4240700" y="1200875"/>
              <a:ext cx="52700" cy="52400"/>
            </a:xfrm>
            <a:custGeom>
              <a:avLst/>
              <a:gdLst/>
              <a:ahLst/>
              <a:cxnLst/>
              <a:rect l="l" t="t" r="r" b="b"/>
              <a:pathLst>
                <a:path w="2108" h="2096" extrusionOk="0">
                  <a:moveTo>
                    <a:pt x="1060" y="0"/>
                  </a:moveTo>
                  <a:cubicBezTo>
                    <a:pt x="477" y="0"/>
                    <a:pt x="0" y="477"/>
                    <a:pt x="0" y="1048"/>
                  </a:cubicBezTo>
                  <a:cubicBezTo>
                    <a:pt x="0" y="1632"/>
                    <a:pt x="477" y="2096"/>
                    <a:pt x="1060" y="2096"/>
                  </a:cubicBezTo>
                  <a:cubicBezTo>
                    <a:pt x="1632" y="2096"/>
                    <a:pt x="2108" y="1632"/>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1" name="Google Shape;11251;p8"/>
            <p:cNvSpPr/>
            <p:nvPr/>
          </p:nvSpPr>
          <p:spPr>
            <a:xfrm>
              <a:off x="43425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2" name="Google Shape;11252;p8"/>
            <p:cNvSpPr/>
            <p:nvPr/>
          </p:nvSpPr>
          <p:spPr>
            <a:xfrm>
              <a:off x="4444000" y="1200875"/>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3" name="Google Shape;11253;p8"/>
            <p:cNvSpPr/>
            <p:nvPr/>
          </p:nvSpPr>
          <p:spPr>
            <a:xfrm>
              <a:off x="4545500" y="1200875"/>
              <a:ext cx="52700" cy="52400"/>
            </a:xfrm>
            <a:custGeom>
              <a:avLst/>
              <a:gdLst/>
              <a:ahLst/>
              <a:cxnLst/>
              <a:rect l="l" t="t" r="r" b="b"/>
              <a:pathLst>
                <a:path w="2108" h="2096" extrusionOk="0">
                  <a:moveTo>
                    <a:pt x="1060" y="0"/>
                  </a:moveTo>
                  <a:cubicBezTo>
                    <a:pt x="477" y="0"/>
                    <a:pt x="0" y="477"/>
                    <a:pt x="0" y="1048"/>
                  </a:cubicBezTo>
                  <a:cubicBezTo>
                    <a:pt x="0" y="1632"/>
                    <a:pt x="477" y="2096"/>
                    <a:pt x="1060" y="2096"/>
                  </a:cubicBezTo>
                  <a:cubicBezTo>
                    <a:pt x="1632" y="2096"/>
                    <a:pt x="2108" y="1632"/>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4" name="Google Shape;11254;p8"/>
            <p:cNvSpPr/>
            <p:nvPr/>
          </p:nvSpPr>
          <p:spPr>
            <a:xfrm>
              <a:off x="46473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5" name="Google Shape;11255;p8"/>
            <p:cNvSpPr/>
            <p:nvPr/>
          </p:nvSpPr>
          <p:spPr>
            <a:xfrm>
              <a:off x="47488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6" name="Google Shape;11256;p8"/>
            <p:cNvSpPr/>
            <p:nvPr/>
          </p:nvSpPr>
          <p:spPr>
            <a:xfrm>
              <a:off x="4850300" y="1200875"/>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7" name="Google Shape;11257;p8"/>
            <p:cNvSpPr/>
            <p:nvPr/>
          </p:nvSpPr>
          <p:spPr>
            <a:xfrm>
              <a:off x="4951800" y="1200875"/>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2" y="2096"/>
                    <a:pt x="2108" y="1632"/>
                    <a:pt x="2108" y="1048"/>
                  </a:cubicBezTo>
                  <a:cubicBezTo>
                    <a:pt x="2108"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8" name="Google Shape;11258;p8"/>
            <p:cNvSpPr/>
            <p:nvPr/>
          </p:nvSpPr>
          <p:spPr>
            <a:xfrm>
              <a:off x="50536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9" name="Google Shape;11259;p8"/>
            <p:cNvSpPr/>
            <p:nvPr/>
          </p:nvSpPr>
          <p:spPr>
            <a:xfrm>
              <a:off x="51551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0" name="Google Shape;11260;p8"/>
            <p:cNvSpPr/>
            <p:nvPr/>
          </p:nvSpPr>
          <p:spPr>
            <a:xfrm>
              <a:off x="5256600" y="1200875"/>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1" name="Google Shape;11261;p8"/>
            <p:cNvSpPr/>
            <p:nvPr/>
          </p:nvSpPr>
          <p:spPr>
            <a:xfrm>
              <a:off x="53584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2" name="Google Shape;11262;p8"/>
            <p:cNvSpPr/>
            <p:nvPr/>
          </p:nvSpPr>
          <p:spPr>
            <a:xfrm>
              <a:off x="54599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3" name="Google Shape;11263;p8"/>
            <p:cNvSpPr/>
            <p:nvPr/>
          </p:nvSpPr>
          <p:spPr>
            <a:xfrm>
              <a:off x="55614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4" name="Google Shape;11264;p8"/>
            <p:cNvSpPr/>
            <p:nvPr/>
          </p:nvSpPr>
          <p:spPr>
            <a:xfrm>
              <a:off x="5662900" y="1200875"/>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5" name="Google Shape;11265;p8"/>
            <p:cNvSpPr/>
            <p:nvPr/>
          </p:nvSpPr>
          <p:spPr>
            <a:xfrm>
              <a:off x="5764400" y="1200875"/>
              <a:ext cx="52700" cy="52400"/>
            </a:xfrm>
            <a:custGeom>
              <a:avLst/>
              <a:gdLst/>
              <a:ahLst/>
              <a:cxnLst/>
              <a:rect l="l" t="t" r="r" b="b"/>
              <a:pathLst>
                <a:path w="2108" h="2096" extrusionOk="0">
                  <a:moveTo>
                    <a:pt x="1060" y="0"/>
                  </a:moveTo>
                  <a:cubicBezTo>
                    <a:pt x="477" y="0"/>
                    <a:pt x="0" y="477"/>
                    <a:pt x="0" y="1048"/>
                  </a:cubicBezTo>
                  <a:cubicBezTo>
                    <a:pt x="0" y="1632"/>
                    <a:pt x="477" y="2096"/>
                    <a:pt x="1060" y="2096"/>
                  </a:cubicBezTo>
                  <a:cubicBezTo>
                    <a:pt x="1632" y="2096"/>
                    <a:pt x="2108" y="1632"/>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6" name="Google Shape;11266;p8"/>
            <p:cNvSpPr/>
            <p:nvPr/>
          </p:nvSpPr>
          <p:spPr>
            <a:xfrm>
              <a:off x="58662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7" name="Google Shape;11267;p8"/>
            <p:cNvSpPr/>
            <p:nvPr/>
          </p:nvSpPr>
          <p:spPr>
            <a:xfrm>
              <a:off x="59677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8" name="Google Shape;11268;p8"/>
            <p:cNvSpPr/>
            <p:nvPr/>
          </p:nvSpPr>
          <p:spPr>
            <a:xfrm>
              <a:off x="6069200" y="1200875"/>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2" y="2096"/>
                    <a:pt x="2108" y="1632"/>
                    <a:pt x="2108" y="1048"/>
                  </a:cubicBezTo>
                  <a:cubicBezTo>
                    <a:pt x="2108"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9" name="Google Shape;11269;p8"/>
            <p:cNvSpPr/>
            <p:nvPr/>
          </p:nvSpPr>
          <p:spPr>
            <a:xfrm>
              <a:off x="61710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0" name="Google Shape;11270;p8"/>
            <p:cNvSpPr/>
            <p:nvPr/>
          </p:nvSpPr>
          <p:spPr>
            <a:xfrm>
              <a:off x="62725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1" name="Google Shape;11271;p8"/>
            <p:cNvSpPr/>
            <p:nvPr/>
          </p:nvSpPr>
          <p:spPr>
            <a:xfrm>
              <a:off x="6374000" y="1200875"/>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2" name="Google Shape;11272;p8"/>
            <p:cNvSpPr/>
            <p:nvPr/>
          </p:nvSpPr>
          <p:spPr>
            <a:xfrm>
              <a:off x="6475500" y="1200875"/>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2" y="2096"/>
                    <a:pt x="2108" y="1632"/>
                    <a:pt x="2108" y="1048"/>
                  </a:cubicBezTo>
                  <a:cubicBezTo>
                    <a:pt x="2108"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3" name="Google Shape;11273;p8"/>
            <p:cNvSpPr/>
            <p:nvPr/>
          </p:nvSpPr>
          <p:spPr>
            <a:xfrm>
              <a:off x="65773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4" name="Google Shape;11274;p8"/>
            <p:cNvSpPr/>
            <p:nvPr/>
          </p:nvSpPr>
          <p:spPr>
            <a:xfrm>
              <a:off x="66788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5" name="Google Shape;11275;p8"/>
            <p:cNvSpPr/>
            <p:nvPr/>
          </p:nvSpPr>
          <p:spPr>
            <a:xfrm>
              <a:off x="6780300" y="1200875"/>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6" name="Google Shape;11276;p8"/>
            <p:cNvSpPr/>
            <p:nvPr/>
          </p:nvSpPr>
          <p:spPr>
            <a:xfrm>
              <a:off x="6881800" y="1200875"/>
              <a:ext cx="52700" cy="52400"/>
            </a:xfrm>
            <a:custGeom>
              <a:avLst/>
              <a:gdLst/>
              <a:ahLst/>
              <a:cxnLst/>
              <a:rect l="l" t="t" r="r" b="b"/>
              <a:pathLst>
                <a:path w="2108" h="2096" extrusionOk="0">
                  <a:moveTo>
                    <a:pt x="1060" y="0"/>
                  </a:moveTo>
                  <a:cubicBezTo>
                    <a:pt x="477" y="0"/>
                    <a:pt x="1" y="477"/>
                    <a:pt x="1" y="1048"/>
                  </a:cubicBezTo>
                  <a:cubicBezTo>
                    <a:pt x="1" y="1632"/>
                    <a:pt x="477" y="2096"/>
                    <a:pt x="1060" y="2096"/>
                  </a:cubicBezTo>
                  <a:cubicBezTo>
                    <a:pt x="1632" y="2096"/>
                    <a:pt x="2108" y="1632"/>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7" name="Google Shape;11277;p8"/>
            <p:cNvSpPr/>
            <p:nvPr/>
          </p:nvSpPr>
          <p:spPr>
            <a:xfrm>
              <a:off x="69836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8" name="Google Shape;11278;p8"/>
            <p:cNvSpPr/>
            <p:nvPr/>
          </p:nvSpPr>
          <p:spPr>
            <a:xfrm>
              <a:off x="70851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9" name="Google Shape;11279;p8"/>
            <p:cNvSpPr/>
            <p:nvPr/>
          </p:nvSpPr>
          <p:spPr>
            <a:xfrm>
              <a:off x="7186600" y="1200875"/>
              <a:ext cx="52400" cy="52400"/>
            </a:xfrm>
            <a:custGeom>
              <a:avLst/>
              <a:gdLst/>
              <a:ahLst/>
              <a:cxnLst/>
              <a:rect l="l" t="t" r="r" b="b"/>
              <a:pathLst>
                <a:path w="2096" h="2096" extrusionOk="0">
                  <a:moveTo>
                    <a:pt x="1048" y="0"/>
                  </a:moveTo>
                  <a:cubicBezTo>
                    <a:pt x="477" y="0"/>
                    <a:pt x="1" y="477"/>
                    <a:pt x="1" y="1048"/>
                  </a:cubicBezTo>
                  <a:cubicBezTo>
                    <a:pt x="1"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0" name="Google Shape;11280;p8"/>
            <p:cNvSpPr/>
            <p:nvPr/>
          </p:nvSpPr>
          <p:spPr>
            <a:xfrm>
              <a:off x="72884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1" name="Google Shape;11281;p8"/>
            <p:cNvSpPr/>
            <p:nvPr/>
          </p:nvSpPr>
          <p:spPr>
            <a:xfrm>
              <a:off x="279200" y="1355950"/>
              <a:ext cx="52700" cy="52700"/>
            </a:xfrm>
            <a:custGeom>
              <a:avLst/>
              <a:gdLst/>
              <a:ahLst/>
              <a:cxnLst/>
              <a:rect l="l" t="t" r="r" b="b"/>
              <a:pathLst>
                <a:path w="2108" h="2108" extrusionOk="0">
                  <a:moveTo>
                    <a:pt x="1048" y="1"/>
                  </a:moveTo>
                  <a:cubicBezTo>
                    <a:pt x="476" y="1"/>
                    <a:pt x="0" y="477"/>
                    <a:pt x="0" y="1060"/>
                  </a:cubicBezTo>
                  <a:cubicBezTo>
                    <a:pt x="0" y="1632"/>
                    <a:pt x="476" y="2108"/>
                    <a:pt x="1048" y="2108"/>
                  </a:cubicBezTo>
                  <a:cubicBezTo>
                    <a:pt x="1631" y="2108"/>
                    <a:pt x="2107" y="1632"/>
                    <a:pt x="2107" y="1060"/>
                  </a:cubicBezTo>
                  <a:cubicBezTo>
                    <a:pt x="2107"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2" name="Google Shape;11282;p8"/>
            <p:cNvSpPr/>
            <p:nvPr/>
          </p:nvSpPr>
          <p:spPr>
            <a:xfrm>
              <a:off x="380700" y="1355950"/>
              <a:ext cx="52700" cy="52700"/>
            </a:xfrm>
            <a:custGeom>
              <a:avLst/>
              <a:gdLst/>
              <a:ahLst/>
              <a:cxnLst/>
              <a:rect l="l" t="t" r="r" b="b"/>
              <a:pathLst>
                <a:path w="2108" h="2108" extrusionOk="0">
                  <a:moveTo>
                    <a:pt x="1060" y="1"/>
                  </a:moveTo>
                  <a:cubicBezTo>
                    <a:pt x="476" y="1"/>
                    <a:pt x="0" y="477"/>
                    <a:pt x="0" y="1060"/>
                  </a:cubicBezTo>
                  <a:cubicBezTo>
                    <a:pt x="0" y="1632"/>
                    <a:pt x="476" y="2108"/>
                    <a:pt x="1060" y="2108"/>
                  </a:cubicBezTo>
                  <a:cubicBezTo>
                    <a:pt x="1631" y="2108"/>
                    <a:pt x="2108" y="1632"/>
                    <a:pt x="2108" y="1060"/>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3" name="Google Shape;11283;p8"/>
            <p:cNvSpPr/>
            <p:nvPr/>
          </p:nvSpPr>
          <p:spPr>
            <a:xfrm>
              <a:off x="4825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4" name="Google Shape;11284;p8"/>
            <p:cNvSpPr/>
            <p:nvPr/>
          </p:nvSpPr>
          <p:spPr>
            <a:xfrm>
              <a:off x="584000" y="1355950"/>
              <a:ext cx="52400" cy="52700"/>
            </a:xfrm>
            <a:custGeom>
              <a:avLst/>
              <a:gdLst/>
              <a:ahLst/>
              <a:cxnLst/>
              <a:rect l="l" t="t" r="r" b="b"/>
              <a:pathLst>
                <a:path w="2096" h="2108"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5" name="Google Shape;11285;p8"/>
            <p:cNvSpPr/>
            <p:nvPr/>
          </p:nvSpPr>
          <p:spPr>
            <a:xfrm>
              <a:off x="685500" y="1355950"/>
              <a:ext cx="52700" cy="52700"/>
            </a:xfrm>
            <a:custGeom>
              <a:avLst/>
              <a:gdLst/>
              <a:ahLst/>
              <a:cxnLst/>
              <a:rect l="l" t="t" r="r" b="b"/>
              <a:pathLst>
                <a:path w="2108" h="2108" extrusionOk="0">
                  <a:moveTo>
                    <a:pt x="1048" y="1"/>
                  </a:moveTo>
                  <a:cubicBezTo>
                    <a:pt x="476" y="1"/>
                    <a:pt x="0" y="477"/>
                    <a:pt x="0" y="1060"/>
                  </a:cubicBezTo>
                  <a:cubicBezTo>
                    <a:pt x="0" y="1632"/>
                    <a:pt x="476"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6" name="Google Shape;11286;p8"/>
            <p:cNvSpPr/>
            <p:nvPr/>
          </p:nvSpPr>
          <p:spPr>
            <a:xfrm>
              <a:off x="7873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7" name="Google Shape;11287;p8"/>
            <p:cNvSpPr/>
            <p:nvPr/>
          </p:nvSpPr>
          <p:spPr>
            <a:xfrm>
              <a:off x="8888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8" name="Google Shape;11288;p8"/>
            <p:cNvSpPr/>
            <p:nvPr/>
          </p:nvSpPr>
          <p:spPr>
            <a:xfrm>
              <a:off x="990300" y="1355950"/>
              <a:ext cx="52400" cy="52700"/>
            </a:xfrm>
            <a:custGeom>
              <a:avLst/>
              <a:gdLst/>
              <a:ahLst/>
              <a:cxnLst/>
              <a:rect l="l" t="t" r="r" b="b"/>
              <a:pathLst>
                <a:path w="2096" h="2108"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9" name="Google Shape;11289;p8"/>
            <p:cNvSpPr/>
            <p:nvPr/>
          </p:nvSpPr>
          <p:spPr>
            <a:xfrm>
              <a:off x="1091800" y="1355950"/>
              <a:ext cx="52700" cy="52700"/>
            </a:xfrm>
            <a:custGeom>
              <a:avLst/>
              <a:gdLst/>
              <a:ahLst/>
              <a:cxnLst/>
              <a:rect l="l" t="t" r="r" b="b"/>
              <a:pathLst>
                <a:path w="2108" h="2108" extrusionOk="0">
                  <a:moveTo>
                    <a:pt x="1060" y="1"/>
                  </a:moveTo>
                  <a:cubicBezTo>
                    <a:pt x="476" y="1"/>
                    <a:pt x="0" y="477"/>
                    <a:pt x="0" y="1060"/>
                  </a:cubicBezTo>
                  <a:cubicBezTo>
                    <a:pt x="0" y="1632"/>
                    <a:pt x="476" y="2108"/>
                    <a:pt x="1060" y="2108"/>
                  </a:cubicBezTo>
                  <a:cubicBezTo>
                    <a:pt x="1631" y="2108"/>
                    <a:pt x="2108" y="1632"/>
                    <a:pt x="2108" y="1060"/>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0" name="Google Shape;11290;p8"/>
            <p:cNvSpPr/>
            <p:nvPr/>
          </p:nvSpPr>
          <p:spPr>
            <a:xfrm>
              <a:off x="11936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1" name="Google Shape;11291;p8"/>
            <p:cNvSpPr/>
            <p:nvPr/>
          </p:nvSpPr>
          <p:spPr>
            <a:xfrm>
              <a:off x="12951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2" name="Google Shape;11292;p8"/>
            <p:cNvSpPr/>
            <p:nvPr/>
          </p:nvSpPr>
          <p:spPr>
            <a:xfrm>
              <a:off x="1396600" y="1355950"/>
              <a:ext cx="52400" cy="52700"/>
            </a:xfrm>
            <a:custGeom>
              <a:avLst/>
              <a:gdLst/>
              <a:ahLst/>
              <a:cxnLst/>
              <a:rect l="l" t="t" r="r" b="b"/>
              <a:pathLst>
                <a:path w="2096" h="2108"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3" name="Google Shape;11293;p8"/>
            <p:cNvSpPr/>
            <p:nvPr/>
          </p:nvSpPr>
          <p:spPr>
            <a:xfrm>
              <a:off x="14984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4" name="Google Shape;11294;p8"/>
            <p:cNvSpPr/>
            <p:nvPr/>
          </p:nvSpPr>
          <p:spPr>
            <a:xfrm>
              <a:off x="15999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5" name="Google Shape;11295;p8"/>
            <p:cNvSpPr/>
            <p:nvPr/>
          </p:nvSpPr>
          <p:spPr>
            <a:xfrm>
              <a:off x="17014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6" name="Google Shape;11296;p8"/>
            <p:cNvSpPr/>
            <p:nvPr/>
          </p:nvSpPr>
          <p:spPr>
            <a:xfrm>
              <a:off x="1802900" y="1355950"/>
              <a:ext cx="52700" cy="52700"/>
            </a:xfrm>
            <a:custGeom>
              <a:avLst/>
              <a:gdLst/>
              <a:ahLst/>
              <a:cxnLst/>
              <a:rect l="l" t="t" r="r" b="b"/>
              <a:pathLst>
                <a:path w="2108" h="2108" extrusionOk="0">
                  <a:moveTo>
                    <a:pt x="1048" y="1"/>
                  </a:moveTo>
                  <a:cubicBezTo>
                    <a:pt x="476" y="1"/>
                    <a:pt x="0" y="477"/>
                    <a:pt x="0" y="1060"/>
                  </a:cubicBezTo>
                  <a:cubicBezTo>
                    <a:pt x="0" y="1632"/>
                    <a:pt x="476"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7" name="Google Shape;11297;p8"/>
            <p:cNvSpPr/>
            <p:nvPr/>
          </p:nvSpPr>
          <p:spPr>
            <a:xfrm>
              <a:off x="1904400" y="1355950"/>
              <a:ext cx="52700" cy="52700"/>
            </a:xfrm>
            <a:custGeom>
              <a:avLst/>
              <a:gdLst/>
              <a:ahLst/>
              <a:cxnLst/>
              <a:rect l="l" t="t" r="r" b="b"/>
              <a:pathLst>
                <a:path w="2108" h="2108" extrusionOk="0">
                  <a:moveTo>
                    <a:pt x="1060" y="1"/>
                  </a:moveTo>
                  <a:cubicBezTo>
                    <a:pt x="476" y="1"/>
                    <a:pt x="0" y="477"/>
                    <a:pt x="0" y="1060"/>
                  </a:cubicBezTo>
                  <a:cubicBezTo>
                    <a:pt x="0" y="1632"/>
                    <a:pt x="476" y="2108"/>
                    <a:pt x="1060" y="2108"/>
                  </a:cubicBezTo>
                  <a:cubicBezTo>
                    <a:pt x="1631" y="2108"/>
                    <a:pt x="2108" y="1632"/>
                    <a:pt x="2108" y="1060"/>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8" name="Google Shape;11298;p8"/>
            <p:cNvSpPr/>
            <p:nvPr/>
          </p:nvSpPr>
          <p:spPr>
            <a:xfrm>
              <a:off x="20062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9" name="Google Shape;11299;p8"/>
            <p:cNvSpPr/>
            <p:nvPr/>
          </p:nvSpPr>
          <p:spPr>
            <a:xfrm>
              <a:off x="21077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0" name="Google Shape;11300;p8"/>
            <p:cNvSpPr/>
            <p:nvPr/>
          </p:nvSpPr>
          <p:spPr>
            <a:xfrm>
              <a:off x="2209200" y="1355950"/>
              <a:ext cx="52700" cy="52700"/>
            </a:xfrm>
            <a:custGeom>
              <a:avLst/>
              <a:gdLst/>
              <a:ahLst/>
              <a:cxnLst/>
              <a:rect l="l" t="t" r="r" b="b"/>
              <a:pathLst>
                <a:path w="2108" h="2108" extrusionOk="0">
                  <a:moveTo>
                    <a:pt x="1048" y="1"/>
                  </a:moveTo>
                  <a:cubicBezTo>
                    <a:pt x="476" y="1"/>
                    <a:pt x="0" y="477"/>
                    <a:pt x="0" y="1060"/>
                  </a:cubicBezTo>
                  <a:cubicBezTo>
                    <a:pt x="0" y="1632"/>
                    <a:pt x="476"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1" name="Google Shape;11301;p8"/>
            <p:cNvSpPr/>
            <p:nvPr/>
          </p:nvSpPr>
          <p:spPr>
            <a:xfrm>
              <a:off x="23110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2" name="Google Shape;11302;p8"/>
            <p:cNvSpPr/>
            <p:nvPr/>
          </p:nvSpPr>
          <p:spPr>
            <a:xfrm>
              <a:off x="24125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3" name="Google Shape;11303;p8"/>
            <p:cNvSpPr/>
            <p:nvPr/>
          </p:nvSpPr>
          <p:spPr>
            <a:xfrm>
              <a:off x="2514000" y="1355950"/>
              <a:ext cx="52400" cy="52700"/>
            </a:xfrm>
            <a:custGeom>
              <a:avLst/>
              <a:gdLst/>
              <a:ahLst/>
              <a:cxnLst/>
              <a:rect l="l" t="t" r="r" b="b"/>
              <a:pathLst>
                <a:path w="2096" h="2108"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4" name="Google Shape;11304;p8"/>
            <p:cNvSpPr/>
            <p:nvPr/>
          </p:nvSpPr>
          <p:spPr>
            <a:xfrm>
              <a:off x="2615500" y="1355950"/>
              <a:ext cx="52700" cy="52700"/>
            </a:xfrm>
            <a:custGeom>
              <a:avLst/>
              <a:gdLst/>
              <a:ahLst/>
              <a:cxnLst/>
              <a:rect l="l" t="t" r="r" b="b"/>
              <a:pathLst>
                <a:path w="2108" h="2108" extrusionOk="0">
                  <a:moveTo>
                    <a:pt x="1048" y="1"/>
                  </a:moveTo>
                  <a:cubicBezTo>
                    <a:pt x="476" y="1"/>
                    <a:pt x="0" y="477"/>
                    <a:pt x="0" y="1060"/>
                  </a:cubicBezTo>
                  <a:cubicBezTo>
                    <a:pt x="0" y="1632"/>
                    <a:pt x="476"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5" name="Google Shape;11305;p8"/>
            <p:cNvSpPr/>
            <p:nvPr/>
          </p:nvSpPr>
          <p:spPr>
            <a:xfrm>
              <a:off x="27173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6" name="Google Shape;11306;p8"/>
            <p:cNvSpPr/>
            <p:nvPr/>
          </p:nvSpPr>
          <p:spPr>
            <a:xfrm>
              <a:off x="28188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7" name="Google Shape;11307;p8"/>
            <p:cNvSpPr/>
            <p:nvPr/>
          </p:nvSpPr>
          <p:spPr>
            <a:xfrm>
              <a:off x="2920300" y="1355950"/>
              <a:ext cx="52400" cy="52700"/>
            </a:xfrm>
            <a:custGeom>
              <a:avLst/>
              <a:gdLst/>
              <a:ahLst/>
              <a:cxnLst/>
              <a:rect l="l" t="t" r="r" b="b"/>
              <a:pathLst>
                <a:path w="2096" h="2108"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8" name="Google Shape;11308;p8"/>
            <p:cNvSpPr/>
            <p:nvPr/>
          </p:nvSpPr>
          <p:spPr>
            <a:xfrm>
              <a:off x="3021800" y="1355950"/>
              <a:ext cx="52700" cy="52700"/>
            </a:xfrm>
            <a:custGeom>
              <a:avLst/>
              <a:gdLst/>
              <a:ahLst/>
              <a:cxnLst/>
              <a:rect l="l" t="t" r="r" b="b"/>
              <a:pathLst>
                <a:path w="2108" h="2108" extrusionOk="0">
                  <a:moveTo>
                    <a:pt x="1048" y="1"/>
                  </a:moveTo>
                  <a:cubicBezTo>
                    <a:pt x="477" y="1"/>
                    <a:pt x="0" y="477"/>
                    <a:pt x="0" y="1060"/>
                  </a:cubicBezTo>
                  <a:cubicBezTo>
                    <a:pt x="0" y="1632"/>
                    <a:pt x="477"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9" name="Google Shape;11309;p8"/>
            <p:cNvSpPr/>
            <p:nvPr/>
          </p:nvSpPr>
          <p:spPr>
            <a:xfrm>
              <a:off x="31236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0" name="Google Shape;11310;p8"/>
            <p:cNvSpPr/>
            <p:nvPr/>
          </p:nvSpPr>
          <p:spPr>
            <a:xfrm>
              <a:off x="32251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1" name="Google Shape;11311;p8"/>
            <p:cNvSpPr/>
            <p:nvPr/>
          </p:nvSpPr>
          <p:spPr>
            <a:xfrm>
              <a:off x="3326600" y="1355950"/>
              <a:ext cx="52700" cy="52700"/>
            </a:xfrm>
            <a:custGeom>
              <a:avLst/>
              <a:gdLst/>
              <a:ahLst/>
              <a:cxnLst/>
              <a:rect l="l" t="t" r="r" b="b"/>
              <a:pathLst>
                <a:path w="2108" h="2108" extrusionOk="0">
                  <a:moveTo>
                    <a:pt x="1048" y="1"/>
                  </a:moveTo>
                  <a:cubicBezTo>
                    <a:pt x="477" y="1"/>
                    <a:pt x="0" y="477"/>
                    <a:pt x="0" y="1060"/>
                  </a:cubicBezTo>
                  <a:cubicBezTo>
                    <a:pt x="0" y="1632"/>
                    <a:pt x="477"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2" name="Google Shape;11312;p8"/>
            <p:cNvSpPr/>
            <p:nvPr/>
          </p:nvSpPr>
          <p:spPr>
            <a:xfrm>
              <a:off x="34284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3" name="Google Shape;11313;p8"/>
            <p:cNvSpPr/>
            <p:nvPr/>
          </p:nvSpPr>
          <p:spPr>
            <a:xfrm>
              <a:off x="35299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4" name="Google Shape;11314;p8"/>
            <p:cNvSpPr/>
            <p:nvPr/>
          </p:nvSpPr>
          <p:spPr>
            <a:xfrm>
              <a:off x="36314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5" name="Google Shape;11315;p8"/>
            <p:cNvSpPr/>
            <p:nvPr/>
          </p:nvSpPr>
          <p:spPr>
            <a:xfrm>
              <a:off x="3732900" y="1355950"/>
              <a:ext cx="52400" cy="52700"/>
            </a:xfrm>
            <a:custGeom>
              <a:avLst/>
              <a:gdLst/>
              <a:ahLst/>
              <a:cxnLst/>
              <a:rect l="l" t="t" r="r" b="b"/>
              <a:pathLst>
                <a:path w="2096" h="2108" extrusionOk="0">
                  <a:moveTo>
                    <a:pt x="1048" y="1"/>
                  </a:moveTo>
                  <a:cubicBezTo>
                    <a:pt x="477" y="1"/>
                    <a:pt x="0" y="477"/>
                    <a:pt x="0" y="1060"/>
                  </a:cubicBezTo>
                  <a:cubicBezTo>
                    <a:pt x="0" y="1632"/>
                    <a:pt x="477"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6" name="Google Shape;11316;p8"/>
            <p:cNvSpPr/>
            <p:nvPr/>
          </p:nvSpPr>
          <p:spPr>
            <a:xfrm>
              <a:off x="38347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7" name="Google Shape;11317;p8"/>
            <p:cNvSpPr/>
            <p:nvPr/>
          </p:nvSpPr>
          <p:spPr>
            <a:xfrm>
              <a:off x="39362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8" name="Google Shape;11318;p8"/>
            <p:cNvSpPr/>
            <p:nvPr/>
          </p:nvSpPr>
          <p:spPr>
            <a:xfrm>
              <a:off x="40377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9" name="Google Shape;11319;p8"/>
            <p:cNvSpPr/>
            <p:nvPr/>
          </p:nvSpPr>
          <p:spPr>
            <a:xfrm>
              <a:off x="4139200" y="1355950"/>
              <a:ext cx="52700" cy="52700"/>
            </a:xfrm>
            <a:custGeom>
              <a:avLst/>
              <a:gdLst/>
              <a:ahLst/>
              <a:cxnLst/>
              <a:rect l="l" t="t" r="r" b="b"/>
              <a:pathLst>
                <a:path w="2108" h="2108" extrusionOk="0">
                  <a:moveTo>
                    <a:pt x="1048" y="1"/>
                  </a:moveTo>
                  <a:cubicBezTo>
                    <a:pt x="477" y="1"/>
                    <a:pt x="0" y="477"/>
                    <a:pt x="0" y="1060"/>
                  </a:cubicBezTo>
                  <a:cubicBezTo>
                    <a:pt x="0" y="1632"/>
                    <a:pt x="477"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0" name="Google Shape;11320;p8"/>
            <p:cNvSpPr/>
            <p:nvPr/>
          </p:nvSpPr>
          <p:spPr>
            <a:xfrm>
              <a:off x="4240700" y="1355950"/>
              <a:ext cx="52700" cy="52700"/>
            </a:xfrm>
            <a:custGeom>
              <a:avLst/>
              <a:gdLst/>
              <a:ahLst/>
              <a:cxnLst/>
              <a:rect l="l" t="t" r="r" b="b"/>
              <a:pathLst>
                <a:path w="2108" h="2108" extrusionOk="0">
                  <a:moveTo>
                    <a:pt x="1060" y="1"/>
                  </a:moveTo>
                  <a:cubicBezTo>
                    <a:pt x="477" y="1"/>
                    <a:pt x="0" y="477"/>
                    <a:pt x="0" y="1060"/>
                  </a:cubicBezTo>
                  <a:cubicBezTo>
                    <a:pt x="0" y="1632"/>
                    <a:pt x="477" y="2108"/>
                    <a:pt x="1060" y="2108"/>
                  </a:cubicBezTo>
                  <a:cubicBezTo>
                    <a:pt x="1632" y="2108"/>
                    <a:pt x="2108" y="1632"/>
                    <a:pt x="2108" y="1060"/>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1" name="Google Shape;11321;p8"/>
            <p:cNvSpPr/>
            <p:nvPr/>
          </p:nvSpPr>
          <p:spPr>
            <a:xfrm>
              <a:off x="43425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2" name="Google Shape;11322;p8"/>
            <p:cNvSpPr/>
            <p:nvPr/>
          </p:nvSpPr>
          <p:spPr>
            <a:xfrm>
              <a:off x="4444000" y="1355950"/>
              <a:ext cx="52400" cy="52700"/>
            </a:xfrm>
            <a:custGeom>
              <a:avLst/>
              <a:gdLst/>
              <a:ahLst/>
              <a:cxnLst/>
              <a:rect l="l" t="t" r="r" b="b"/>
              <a:pathLst>
                <a:path w="2096" h="2108" extrusionOk="0">
                  <a:moveTo>
                    <a:pt x="1048" y="1"/>
                  </a:moveTo>
                  <a:cubicBezTo>
                    <a:pt x="477" y="1"/>
                    <a:pt x="0" y="477"/>
                    <a:pt x="0" y="1060"/>
                  </a:cubicBezTo>
                  <a:cubicBezTo>
                    <a:pt x="0" y="1632"/>
                    <a:pt x="477"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3" name="Google Shape;11323;p8"/>
            <p:cNvSpPr/>
            <p:nvPr/>
          </p:nvSpPr>
          <p:spPr>
            <a:xfrm>
              <a:off x="4545500" y="1355950"/>
              <a:ext cx="52700" cy="52700"/>
            </a:xfrm>
            <a:custGeom>
              <a:avLst/>
              <a:gdLst/>
              <a:ahLst/>
              <a:cxnLst/>
              <a:rect l="l" t="t" r="r" b="b"/>
              <a:pathLst>
                <a:path w="2108" h="2108" extrusionOk="0">
                  <a:moveTo>
                    <a:pt x="1060" y="1"/>
                  </a:moveTo>
                  <a:cubicBezTo>
                    <a:pt x="477" y="1"/>
                    <a:pt x="0" y="477"/>
                    <a:pt x="0" y="1060"/>
                  </a:cubicBezTo>
                  <a:cubicBezTo>
                    <a:pt x="0" y="1632"/>
                    <a:pt x="477" y="2108"/>
                    <a:pt x="1060" y="2108"/>
                  </a:cubicBezTo>
                  <a:cubicBezTo>
                    <a:pt x="1632" y="2108"/>
                    <a:pt x="2108" y="1632"/>
                    <a:pt x="2108" y="1060"/>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4" name="Google Shape;11324;p8"/>
            <p:cNvSpPr/>
            <p:nvPr/>
          </p:nvSpPr>
          <p:spPr>
            <a:xfrm>
              <a:off x="46473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5" name="Google Shape;11325;p8"/>
            <p:cNvSpPr/>
            <p:nvPr/>
          </p:nvSpPr>
          <p:spPr>
            <a:xfrm>
              <a:off x="47488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6" name="Google Shape;11326;p8"/>
            <p:cNvSpPr/>
            <p:nvPr/>
          </p:nvSpPr>
          <p:spPr>
            <a:xfrm>
              <a:off x="4850300" y="1355950"/>
              <a:ext cx="52400" cy="52700"/>
            </a:xfrm>
            <a:custGeom>
              <a:avLst/>
              <a:gdLst/>
              <a:ahLst/>
              <a:cxnLst/>
              <a:rect l="l" t="t" r="r" b="b"/>
              <a:pathLst>
                <a:path w="2096" h="2108"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7" name="Google Shape;11327;p8"/>
            <p:cNvSpPr/>
            <p:nvPr/>
          </p:nvSpPr>
          <p:spPr>
            <a:xfrm>
              <a:off x="4951800" y="1355950"/>
              <a:ext cx="52700" cy="52700"/>
            </a:xfrm>
            <a:custGeom>
              <a:avLst/>
              <a:gdLst/>
              <a:ahLst/>
              <a:cxnLst/>
              <a:rect l="l" t="t" r="r" b="b"/>
              <a:pathLst>
                <a:path w="2108" h="2108" extrusionOk="0">
                  <a:moveTo>
                    <a:pt x="1048" y="1"/>
                  </a:moveTo>
                  <a:cubicBezTo>
                    <a:pt x="477" y="1"/>
                    <a:pt x="0" y="477"/>
                    <a:pt x="0" y="1060"/>
                  </a:cubicBezTo>
                  <a:cubicBezTo>
                    <a:pt x="0" y="1632"/>
                    <a:pt x="477" y="2108"/>
                    <a:pt x="1048" y="2108"/>
                  </a:cubicBezTo>
                  <a:cubicBezTo>
                    <a:pt x="1632" y="2108"/>
                    <a:pt x="2108" y="1632"/>
                    <a:pt x="2108" y="1060"/>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8" name="Google Shape;11328;p8"/>
            <p:cNvSpPr/>
            <p:nvPr/>
          </p:nvSpPr>
          <p:spPr>
            <a:xfrm>
              <a:off x="50536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9" name="Google Shape;11329;p8"/>
            <p:cNvSpPr/>
            <p:nvPr/>
          </p:nvSpPr>
          <p:spPr>
            <a:xfrm>
              <a:off x="51551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0" name="Google Shape;11330;p8"/>
            <p:cNvSpPr/>
            <p:nvPr/>
          </p:nvSpPr>
          <p:spPr>
            <a:xfrm>
              <a:off x="5256600" y="1355950"/>
              <a:ext cx="52400" cy="52700"/>
            </a:xfrm>
            <a:custGeom>
              <a:avLst/>
              <a:gdLst/>
              <a:ahLst/>
              <a:cxnLst/>
              <a:rect l="l" t="t" r="r" b="b"/>
              <a:pathLst>
                <a:path w="2096" h="2108"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1" name="Google Shape;11331;p8"/>
            <p:cNvSpPr/>
            <p:nvPr/>
          </p:nvSpPr>
          <p:spPr>
            <a:xfrm>
              <a:off x="53584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2" name="Google Shape;11332;p8"/>
            <p:cNvSpPr/>
            <p:nvPr/>
          </p:nvSpPr>
          <p:spPr>
            <a:xfrm>
              <a:off x="54599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3" name="Google Shape;11333;p8"/>
            <p:cNvSpPr/>
            <p:nvPr/>
          </p:nvSpPr>
          <p:spPr>
            <a:xfrm>
              <a:off x="55614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4" name="Google Shape;11334;p8"/>
            <p:cNvSpPr/>
            <p:nvPr/>
          </p:nvSpPr>
          <p:spPr>
            <a:xfrm>
              <a:off x="5662900" y="1355950"/>
              <a:ext cx="52400" cy="52700"/>
            </a:xfrm>
            <a:custGeom>
              <a:avLst/>
              <a:gdLst/>
              <a:ahLst/>
              <a:cxnLst/>
              <a:rect l="l" t="t" r="r" b="b"/>
              <a:pathLst>
                <a:path w="2096" h="2108"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5" name="Google Shape;11335;p8"/>
            <p:cNvSpPr/>
            <p:nvPr/>
          </p:nvSpPr>
          <p:spPr>
            <a:xfrm>
              <a:off x="5764400" y="1355950"/>
              <a:ext cx="52700" cy="52700"/>
            </a:xfrm>
            <a:custGeom>
              <a:avLst/>
              <a:gdLst/>
              <a:ahLst/>
              <a:cxnLst/>
              <a:rect l="l" t="t" r="r" b="b"/>
              <a:pathLst>
                <a:path w="2108" h="2108" extrusionOk="0">
                  <a:moveTo>
                    <a:pt x="1060" y="1"/>
                  </a:moveTo>
                  <a:cubicBezTo>
                    <a:pt x="477" y="1"/>
                    <a:pt x="0" y="477"/>
                    <a:pt x="0" y="1060"/>
                  </a:cubicBezTo>
                  <a:cubicBezTo>
                    <a:pt x="0" y="1632"/>
                    <a:pt x="477" y="2108"/>
                    <a:pt x="1060" y="2108"/>
                  </a:cubicBezTo>
                  <a:cubicBezTo>
                    <a:pt x="1632" y="2108"/>
                    <a:pt x="2108" y="1632"/>
                    <a:pt x="2108" y="1060"/>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6" name="Google Shape;11336;p8"/>
            <p:cNvSpPr/>
            <p:nvPr/>
          </p:nvSpPr>
          <p:spPr>
            <a:xfrm>
              <a:off x="58662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7" name="Google Shape;11337;p8"/>
            <p:cNvSpPr/>
            <p:nvPr/>
          </p:nvSpPr>
          <p:spPr>
            <a:xfrm>
              <a:off x="59677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8" name="Google Shape;11338;p8"/>
            <p:cNvSpPr/>
            <p:nvPr/>
          </p:nvSpPr>
          <p:spPr>
            <a:xfrm>
              <a:off x="6069200" y="1355950"/>
              <a:ext cx="52700" cy="52700"/>
            </a:xfrm>
            <a:custGeom>
              <a:avLst/>
              <a:gdLst/>
              <a:ahLst/>
              <a:cxnLst/>
              <a:rect l="l" t="t" r="r" b="b"/>
              <a:pathLst>
                <a:path w="2108" h="2108" extrusionOk="0">
                  <a:moveTo>
                    <a:pt x="1048" y="1"/>
                  </a:moveTo>
                  <a:cubicBezTo>
                    <a:pt x="477" y="1"/>
                    <a:pt x="0" y="477"/>
                    <a:pt x="0" y="1060"/>
                  </a:cubicBezTo>
                  <a:cubicBezTo>
                    <a:pt x="0" y="1632"/>
                    <a:pt x="477" y="2108"/>
                    <a:pt x="1048" y="2108"/>
                  </a:cubicBezTo>
                  <a:cubicBezTo>
                    <a:pt x="1632" y="2108"/>
                    <a:pt x="2108" y="1632"/>
                    <a:pt x="2108" y="1060"/>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9" name="Google Shape;11339;p8"/>
            <p:cNvSpPr/>
            <p:nvPr/>
          </p:nvSpPr>
          <p:spPr>
            <a:xfrm>
              <a:off x="61710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0" name="Google Shape;11340;p8"/>
            <p:cNvSpPr/>
            <p:nvPr/>
          </p:nvSpPr>
          <p:spPr>
            <a:xfrm>
              <a:off x="62725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1" name="Google Shape;11341;p8"/>
            <p:cNvSpPr/>
            <p:nvPr/>
          </p:nvSpPr>
          <p:spPr>
            <a:xfrm>
              <a:off x="6374000" y="1355950"/>
              <a:ext cx="52400" cy="52700"/>
            </a:xfrm>
            <a:custGeom>
              <a:avLst/>
              <a:gdLst/>
              <a:ahLst/>
              <a:cxnLst/>
              <a:rect l="l" t="t" r="r" b="b"/>
              <a:pathLst>
                <a:path w="2096" h="2108"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2" name="Google Shape;11342;p8"/>
            <p:cNvSpPr/>
            <p:nvPr/>
          </p:nvSpPr>
          <p:spPr>
            <a:xfrm>
              <a:off x="6475500" y="1355950"/>
              <a:ext cx="52700" cy="52700"/>
            </a:xfrm>
            <a:custGeom>
              <a:avLst/>
              <a:gdLst/>
              <a:ahLst/>
              <a:cxnLst/>
              <a:rect l="l" t="t" r="r" b="b"/>
              <a:pathLst>
                <a:path w="2108" h="2108" extrusionOk="0">
                  <a:moveTo>
                    <a:pt x="1048" y="1"/>
                  </a:moveTo>
                  <a:cubicBezTo>
                    <a:pt x="477" y="1"/>
                    <a:pt x="0" y="477"/>
                    <a:pt x="0" y="1060"/>
                  </a:cubicBezTo>
                  <a:cubicBezTo>
                    <a:pt x="0" y="1632"/>
                    <a:pt x="477" y="2108"/>
                    <a:pt x="1048" y="2108"/>
                  </a:cubicBezTo>
                  <a:cubicBezTo>
                    <a:pt x="1632" y="2108"/>
                    <a:pt x="2108" y="1632"/>
                    <a:pt x="2108" y="1060"/>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3" name="Google Shape;11343;p8"/>
            <p:cNvSpPr/>
            <p:nvPr/>
          </p:nvSpPr>
          <p:spPr>
            <a:xfrm>
              <a:off x="65773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4" name="Google Shape;11344;p8"/>
            <p:cNvSpPr/>
            <p:nvPr/>
          </p:nvSpPr>
          <p:spPr>
            <a:xfrm>
              <a:off x="66788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5" name="Google Shape;11345;p8"/>
            <p:cNvSpPr/>
            <p:nvPr/>
          </p:nvSpPr>
          <p:spPr>
            <a:xfrm>
              <a:off x="6780300" y="1355950"/>
              <a:ext cx="52400" cy="52700"/>
            </a:xfrm>
            <a:custGeom>
              <a:avLst/>
              <a:gdLst/>
              <a:ahLst/>
              <a:cxnLst/>
              <a:rect l="l" t="t" r="r" b="b"/>
              <a:pathLst>
                <a:path w="2096" h="2108"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6" name="Google Shape;11346;p8"/>
            <p:cNvSpPr/>
            <p:nvPr/>
          </p:nvSpPr>
          <p:spPr>
            <a:xfrm>
              <a:off x="6881800" y="1355950"/>
              <a:ext cx="52700" cy="52700"/>
            </a:xfrm>
            <a:custGeom>
              <a:avLst/>
              <a:gdLst/>
              <a:ahLst/>
              <a:cxnLst/>
              <a:rect l="l" t="t" r="r" b="b"/>
              <a:pathLst>
                <a:path w="2108" h="2108" extrusionOk="0">
                  <a:moveTo>
                    <a:pt x="1060" y="1"/>
                  </a:moveTo>
                  <a:cubicBezTo>
                    <a:pt x="477" y="1"/>
                    <a:pt x="1" y="477"/>
                    <a:pt x="1" y="1060"/>
                  </a:cubicBezTo>
                  <a:cubicBezTo>
                    <a:pt x="1" y="1632"/>
                    <a:pt x="477" y="2108"/>
                    <a:pt x="1060" y="2108"/>
                  </a:cubicBezTo>
                  <a:cubicBezTo>
                    <a:pt x="1632" y="2108"/>
                    <a:pt x="2108" y="1632"/>
                    <a:pt x="2108" y="1060"/>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7" name="Google Shape;11347;p8"/>
            <p:cNvSpPr/>
            <p:nvPr/>
          </p:nvSpPr>
          <p:spPr>
            <a:xfrm>
              <a:off x="69836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8" name="Google Shape;11348;p8"/>
            <p:cNvSpPr/>
            <p:nvPr/>
          </p:nvSpPr>
          <p:spPr>
            <a:xfrm>
              <a:off x="70851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9" name="Google Shape;11349;p8"/>
            <p:cNvSpPr/>
            <p:nvPr/>
          </p:nvSpPr>
          <p:spPr>
            <a:xfrm>
              <a:off x="7186600" y="1355950"/>
              <a:ext cx="52400" cy="52700"/>
            </a:xfrm>
            <a:custGeom>
              <a:avLst/>
              <a:gdLst/>
              <a:ahLst/>
              <a:cxnLst/>
              <a:rect l="l" t="t" r="r" b="b"/>
              <a:pathLst>
                <a:path w="2096" h="2108" extrusionOk="0">
                  <a:moveTo>
                    <a:pt x="1048" y="1"/>
                  </a:moveTo>
                  <a:cubicBezTo>
                    <a:pt x="477" y="1"/>
                    <a:pt x="1" y="477"/>
                    <a:pt x="1" y="1060"/>
                  </a:cubicBezTo>
                  <a:cubicBezTo>
                    <a:pt x="1"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0" name="Google Shape;11350;p8"/>
            <p:cNvSpPr/>
            <p:nvPr/>
          </p:nvSpPr>
          <p:spPr>
            <a:xfrm>
              <a:off x="72884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1" name="Google Shape;11351;p8"/>
            <p:cNvSpPr/>
            <p:nvPr/>
          </p:nvSpPr>
          <p:spPr>
            <a:xfrm>
              <a:off x="279200" y="1511025"/>
              <a:ext cx="52700" cy="52725"/>
            </a:xfrm>
            <a:custGeom>
              <a:avLst/>
              <a:gdLst/>
              <a:ahLst/>
              <a:cxnLst/>
              <a:rect l="l" t="t" r="r" b="b"/>
              <a:pathLst>
                <a:path w="2108" h="2109" extrusionOk="0">
                  <a:moveTo>
                    <a:pt x="1048" y="1"/>
                  </a:moveTo>
                  <a:cubicBezTo>
                    <a:pt x="476" y="1"/>
                    <a:pt x="0" y="477"/>
                    <a:pt x="0" y="1060"/>
                  </a:cubicBezTo>
                  <a:cubicBezTo>
                    <a:pt x="0" y="1632"/>
                    <a:pt x="476" y="2108"/>
                    <a:pt x="1048" y="2108"/>
                  </a:cubicBezTo>
                  <a:cubicBezTo>
                    <a:pt x="1631" y="2108"/>
                    <a:pt x="2107" y="1632"/>
                    <a:pt x="2107" y="1060"/>
                  </a:cubicBezTo>
                  <a:cubicBezTo>
                    <a:pt x="2107"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2" name="Google Shape;11352;p8"/>
            <p:cNvSpPr/>
            <p:nvPr/>
          </p:nvSpPr>
          <p:spPr>
            <a:xfrm>
              <a:off x="380700" y="1511025"/>
              <a:ext cx="52700" cy="52725"/>
            </a:xfrm>
            <a:custGeom>
              <a:avLst/>
              <a:gdLst/>
              <a:ahLst/>
              <a:cxnLst/>
              <a:rect l="l" t="t" r="r" b="b"/>
              <a:pathLst>
                <a:path w="2108" h="2109" extrusionOk="0">
                  <a:moveTo>
                    <a:pt x="1060" y="1"/>
                  </a:moveTo>
                  <a:cubicBezTo>
                    <a:pt x="476" y="1"/>
                    <a:pt x="0" y="477"/>
                    <a:pt x="0" y="1060"/>
                  </a:cubicBezTo>
                  <a:cubicBezTo>
                    <a:pt x="0" y="1632"/>
                    <a:pt x="476" y="2108"/>
                    <a:pt x="1060" y="2108"/>
                  </a:cubicBezTo>
                  <a:cubicBezTo>
                    <a:pt x="1631" y="2108"/>
                    <a:pt x="2108" y="1632"/>
                    <a:pt x="2108" y="1060"/>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3" name="Google Shape;11353;p8"/>
            <p:cNvSpPr/>
            <p:nvPr/>
          </p:nvSpPr>
          <p:spPr>
            <a:xfrm>
              <a:off x="4825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4" name="Google Shape;11354;p8"/>
            <p:cNvSpPr/>
            <p:nvPr/>
          </p:nvSpPr>
          <p:spPr>
            <a:xfrm>
              <a:off x="584000" y="1511025"/>
              <a:ext cx="52400" cy="52725"/>
            </a:xfrm>
            <a:custGeom>
              <a:avLst/>
              <a:gdLst/>
              <a:ahLst/>
              <a:cxnLst/>
              <a:rect l="l" t="t" r="r" b="b"/>
              <a:pathLst>
                <a:path w="2096" h="2109"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5" name="Google Shape;11355;p8"/>
            <p:cNvSpPr/>
            <p:nvPr/>
          </p:nvSpPr>
          <p:spPr>
            <a:xfrm>
              <a:off x="685500" y="1511025"/>
              <a:ext cx="52700" cy="52725"/>
            </a:xfrm>
            <a:custGeom>
              <a:avLst/>
              <a:gdLst/>
              <a:ahLst/>
              <a:cxnLst/>
              <a:rect l="l" t="t" r="r" b="b"/>
              <a:pathLst>
                <a:path w="2108" h="2109" extrusionOk="0">
                  <a:moveTo>
                    <a:pt x="1048" y="1"/>
                  </a:moveTo>
                  <a:cubicBezTo>
                    <a:pt x="476" y="1"/>
                    <a:pt x="0" y="477"/>
                    <a:pt x="0" y="1060"/>
                  </a:cubicBezTo>
                  <a:cubicBezTo>
                    <a:pt x="0" y="1632"/>
                    <a:pt x="476"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6" name="Google Shape;11356;p8"/>
            <p:cNvSpPr/>
            <p:nvPr/>
          </p:nvSpPr>
          <p:spPr>
            <a:xfrm>
              <a:off x="7873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7" name="Google Shape;11357;p8"/>
            <p:cNvSpPr/>
            <p:nvPr/>
          </p:nvSpPr>
          <p:spPr>
            <a:xfrm>
              <a:off x="8888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8" name="Google Shape;11358;p8"/>
            <p:cNvSpPr/>
            <p:nvPr/>
          </p:nvSpPr>
          <p:spPr>
            <a:xfrm>
              <a:off x="990300" y="1511025"/>
              <a:ext cx="52400" cy="52725"/>
            </a:xfrm>
            <a:custGeom>
              <a:avLst/>
              <a:gdLst/>
              <a:ahLst/>
              <a:cxnLst/>
              <a:rect l="l" t="t" r="r" b="b"/>
              <a:pathLst>
                <a:path w="2096" h="2109"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9" name="Google Shape;11359;p8"/>
            <p:cNvSpPr/>
            <p:nvPr/>
          </p:nvSpPr>
          <p:spPr>
            <a:xfrm>
              <a:off x="1091800" y="1511025"/>
              <a:ext cx="52700" cy="52725"/>
            </a:xfrm>
            <a:custGeom>
              <a:avLst/>
              <a:gdLst/>
              <a:ahLst/>
              <a:cxnLst/>
              <a:rect l="l" t="t" r="r" b="b"/>
              <a:pathLst>
                <a:path w="2108" h="2109" extrusionOk="0">
                  <a:moveTo>
                    <a:pt x="1060" y="1"/>
                  </a:moveTo>
                  <a:cubicBezTo>
                    <a:pt x="476" y="1"/>
                    <a:pt x="0" y="477"/>
                    <a:pt x="0" y="1060"/>
                  </a:cubicBezTo>
                  <a:cubicBezTo>
                    <a:pt x="0" y="1632"/>
                    <a:pt x="476" y="2108"/>
                    <a:pt x="1060" y="2108"/>
                  </a:cubicBezTo>
                  <a:cubicBezTo>
                    <a:pt x="1631" y="2108"/>
                    <a:pt x="2108" y="1632"/>
                    <a:pt x="2108" y="1060"/>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0" name="Google Shape;11360;p8"/>
            <p:cNvSpPr/>
            <p:nvPr/>
          </p:nvSpPr>
          <p:spPr>
            <a:xfrm>
              <a:off x="11936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1" name="Google Shape;11361;p8"/>
            <p:cNvSpPr/>
            <p:nvPr/>
          </p:nvSpPr>
          <p:spPr>
            <a:xfrm>
              <a:off x="12951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2" name="Google Shape;11362;p8"/>
            <p:cNvSpPr/>
            <p:nvPr/>
          </p:nvSpPr>
          <p:spPr>
            <a:xfrm>
              <a:off x="1396600" y="1511025"/>
              <a:ext cx="52400" cy="52725"/>
            </a:xfrm>
            <a:custGeom>
              <a:avLst/>
              <a:gdLst/>
              <a:ahLst/>
              <a:cxnLst/>
              <a:rect l="l" t="t" r="r" b="b"/>
              <a:pathLst>
                <a:path w="2096" h="2109"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3" name="Google Shape;11363;p8"/>
            <p:cNvSpPr/>
            <p:nvPr/>
          </p:nvSpPr>
          <p:spPr>
            <a:xfrm>
              <a:off x="14984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4" name="Google Shape;11364;p8"/>
            <p:cNvSpPr/>
            <p:nvPr/>
          </p:nvSpPr>
          <p:spPr>
            <a:xfrm>
              <a:off x="15999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5" name="Google Shape;11365;p8"/>
            <p:cNvSpPr/>
            <p:nvPr/>
          </p:nvSpPr>
          <p:spPr>
            <a:xfrm>
              <a:off x="17014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6" name="Google Shape;11366;p8"/>
            <p:cNvSpPr/>
            <p:nvPr/>
          </p:nvSpPr>
          <p:spPr>
            <a:xfrm>
              <a:off x="1802900" y="1511025"/>
              <a:ext cx="52700" cy="52725"/>
            </a:xfrm>
            <a:custGeom>
              <a:avLst/>
              <a:gdLst/>
              <a:ahLst/>
              <a:cxnLst/>
              <a:rect l="l" t="t" r="r" b="b"/>
              <a:pathLst>
                <a:path w="2108" h="2109" extrusionOk="0">
                  <a:moveTo>
                    <a:pt x="1048" y="1"/>
                  </a:moveTo>
                  <a:cubicBezTo>
                    <a:pt x="476" y="1"/>
                    <a:pt x="0" y="477"/>
                    <a:pt x="0" y="1060"/>
                  </a:cubicBezTo>
                  <a:cubicBezTo>
                    <a:pt x="0" y="1632"/>
                    <a:pt x="476"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7" name="Google Shape;11367;p8"/>
            <p:cNvSpPr/>
            <p:nvPr/>
          </p:nvSpPr>
          <p:spPr>
            <a:xfrm>
              <a:off x="1904400" y="1511025"/>
              <a:ext cx="52700" cy="52725"/>
            </a:xfrm>
            <a:custGeom>
              <a:avLst/>
              <a:gdLst/>
              <a:ahLst/>
              <a:cxnLst/>
              <a:rect l="l" t="t" r="r" b="b"/>
              <a:pathLst>
                <a:path w="2108" h="2109" extrusionOk="0">
                  <a:moveTo>
                    <a:pt x="1060" y="1"/>
                  </a:moveTo>
                  <a:cubicBezTo>
                    <a:pt x="476" y="1"/>
                    <a:pt x="0" y="477"/>
                    <a:pt x="0" y="1060"/>
                  </a:cubicBezTo>
                  <a:cubicBezTo>
                    <a:pt x="0" y="1632"/>
                    <a:pt x="476" y="2108"/>
                    <a:pt x="1060" y="2108"/>
                  </a:cubicBezTo>
                  <a:cubicBezTo>
                    <a:pt x="1631" y="2108"/>
                    <a:pt x="2108" y="1632"/>
                    <a:pt x="2108" y="1060"/>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8" name="Google Shape;11368;p8"/>
            <p:cNvSpPr/>
            <p:nvPr/>
          </p:nvSpPr>
          <p:spPr>
            <a:xfrm>
              <a:off x="20062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9" name="Google Shape;11369;p8"/>
            <p:cNvSpPr/>
            <p:nvPr/>
          </p:nvSpPr>
          <p:spPr>
            <a:xfrm>
              <a:off x="21077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0" name="Google Shape;11370;p8"/>
            <p:cNvSpPr/>
            <p:nvPr/>
          </p:nvSpPr>
          <p:spPr>
            <a:xfrm>
              <a:off x="2209200" y="1511025"/>
              <a:ext cx="52700" cy="52725"/>
            </a:xfrm>
            <a:custGeom>
              <a:avLst/>
              <a:gdLst/>
              <a:ahLst/>
              <a:cxnLst/>
              <a:rect l="l" t="t" r="r" b="b"/>
              <a:pathLst>
                <a:path w="2108" h="2109" extrusionOk="0">
                  <a:moveTo>
                    <a:pt x="1048" y="1"/>
                  </a:moveTo>
                  <a:cubicBezTo>
                    <a:pt x="476" y="1"/>
                    <a:pt x="0" y="477"/>
                    <a:pt x="0" y="1060"/>
                  </a:cubicBezTo>
                  <a:cubicBezTo>
                    <a:pt x="0" y="1632"/>
                    <a:pt x="476"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1" name="Google Shape;11371;p8"/>
            <p:cNvSpPr/>
            <p:nvPr/>
          </p:nvSpPr>
          <p:spPr>
            <a:xfrm>
              <a:off x="23110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2" name="Google Shape;11372;p8"/>
            <p:cNvSpPr/>
            <p:nvPr/>
          </p:nvSpPr>
          <p:spPr>
            <a:xfrm>
              <a:off x="24125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3" name="Google Shape;11373;p8"/>
            <p:cNvSpPr/>
            <p:nvPr/>
          </p:nvSpPr>
          <p:spPr>
            <a:xfrm>
              <a:off x="2514000" y="1511025"/>
              <a:ext cx="52400" cy="52725"/>
            </a:xfrm>
            <a:custGeom>
              <a:avLst/>
              <a:gdLst/>
              <a:ahLst/>
              <a:cxnLst/>
              <a:rect l="l" t="t" r="r" b="b"/>
              <a:pathLst>
                <a:path w="2096" h="2109"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4" name="Google Shape;11374;p8"/>
            <p:cNvSpPr/>
            <p:nvPr/>
          </p:nvSpPr>
          <p:spPr>
            <a:xfrm>
              <a:off x="2615500" y="1511025"/>
              <a:ext cx="52700" cy="52725"/>
            </a:xfrm>
            <a:custGeom>
              <a:avLst/>
              <a:gdLst/>
              <a:ahLst/>
              <a:cxnLst/>
              <a:rect l="l" t="t" r="r" b="b"/>
              <a:pathLst>
                <a:path w="2108" h="2109" extrusionOk="0">
                  <a:moveTo>
                    <a:pt x="1048" y="1"/>
                  </a:moveTo>
                  <a:cubicBezTo>
                    <a:pt x="476" y="1"/>
                    <a:pt x="0" y="477"/>
                    <a:pt x="0" y="1060"/>
                  </a:cubicBezTo>
                  <a:cubicBezTo>
                    <a:pt x="0" y="1632"/>
                    <a:pt x="476"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5" name="Google Shape;11375;p8"/>
            <p:cNvSpPr/>
            <p:nvPr/>
          </p:nvSpPr>
          <p:spPr>
            <a:xfrm>
              <a:off x="27173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6" name="Google Shape;11376;p8"/>
            <p:cNvSpPr/>
            <p:nvPr/>
          </p:nvSpPr>
          <p:spPr>
            <a:xfrm>
              <a:off x="28188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7" name="Google Shape;11377;p8"/>
            <p:cNvSpPr/>
            <p:nvPr/>
          </p:nvSpPr>
          <p:spPr>
            <a:xfrm>
              <a:off x="2920300" y="1511025"/>
              <a:ext cx="52400" cy="52725"/>
            </a:xfrm>
            <a:custGeom>
              <a:avLst/>
              <a:gdLst/>
              <a:ahLst/>
              <a:cxnLst/>
              <a:rect l="l" t="t" r="r" b="b"/>
              <a:pathLst>
                <a:path w="2096" h="2109"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8" name="Google Shape;11378;p8"/>
            <p:cNvSpPr/>
            <p:nvPr/>
          </p:nvSpPr>
          <p:spPr>
            <a:xfrm>
              <a:off x="3021800" y="1511025"/>
              <a:ext cx="52700" cy="52725"/>
            </a:xfrm>
            <a:custGeom>
              <a:avLst/>
              <a:gdLst/>
              <a:ahLst/>
              <a:cxnLst/>
              <a:rect l="l" t="t" r="r" b="b"/>
              <a:pathLst>
                <a:path w="2108" h="2109" extrusionOk="0">
                  <a:moveTo>
                    <a:pt x="1048" y="1"/>
                  </a:moveTo>
                  <a:cubicBezTo>
                    <a:pt x="477" y="1"/>
                    <a:pt x="0" y="477"/>
                    <a:pt x="0" y="1060"/>
                  </a:cubicBezTo>
                  <a:cubicBezTo>
                    <a:pt x="0" y="1632"/>
                    <a:pt x="477"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9" name="Google Shape;11379;p8"/>
            <p:cNvSpPr/>
            <p:nvPr/>
          </p:nvSpPr>
          <p:spPr>
            <a:xfrm>
              <a:off x="31236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0" name="Google Shape;11380;p8"/>
            <p:cNvSpPr/>
            <p:nvPr/>
          </p:nvSpPr>
          <p:spPr>
            <a:xfrm>
              <a:off x="32251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1" name="Google Shape;11381;p8"/>
            <p:cNvSpPr/>
            <p:nvPr/>
          </p:nvSpPr>
          <p:spPr>
            <a:xfrm>
              <a:off x="3326600" y="1511025"/>
              <a:ext cx="52700" cy="52725"/>
            </a:xfrm>
            <a:custGeom>
              <a:avLst/>
              <a:gdLst/>
              <a:ahLst/>
              <a:cxnLst/>
              <a:rect l="l" t="t" r="r" b="b"/>
              <a:pathLst>
                <a:path w="2108" h="2109" extrusionOk="0">
                  <a:moveTo>
                    <a:pt x="1048" y="1"/>
                  </a:moveTo>
                  <a:cubicBezTo>
                    <a:pt x="477" y="1"/>
                    <a:pt x="0" y="477"/>
                    <a:pt x="0" y="1060"/>
                  </a:cubicBezTo>
                  <a:cubicBezTo>
                    <a:pt x="0" y="1632"/>
                    <a:pt x="477"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2" name="Google Shape;11382;p8"/>
            <p:cNvSpPr/>
            <p:nvPr/>
          </p:nvSpPr>
          <p:spPr>
            <a:xfrm>
              <a:off x="34284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3" name="Google Shape;11383;p8"/>
            <p:cNvSpPr/>
            <p:nvPr/>
          </p:nvSpPr>
          <p:spPr>
            <a:xfrm>
              <a:off x="35299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4" name="Google Shape;11384;p8"/>
            <p:cNvSpPr/>
            <p:nvPr/>
          </p:nvSpPr>
          <p:spPr>
            <a:xfrm>
              <a:off x="36314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5" name="Google Shape;11385;p8"/>
            <p:cNvSpPr/>
            <p:nvPr/>
          </p:nvSpPr>
          <p:spPr>
            <a:xfrm>
              <a:off x="3732900" y="1511025"/>
              <a:ext cx="52400" cy="52725"/>
            </a:xfrm>
            <a:custGeom>
              <a:avLst/>
              <a:gdLst/>
              <a:ahLst/>
              <a:cxnLst/>
              <a:rect l="l" t="t" r="r" b="b"/>
              <a:pathLst>
                <a:path w="2096" h="2109" extrusionOk="0">
                  <a:moveTo>
                    <a:pt x="1048" y="1"/>
                  </a:moveTo>
                  <a:cubicBezTo>
                    <a:pt x="477" y="1"/>
                    <a:pt x="0" y="477"/>
                    <a:pt x="0" y="1060"/>
                  </a:cubicBezTo>
                  <a:cubicBezTo>
                    <a:pt x="0" y="1632"/>
                    <a:pt x="477"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6" name="Google Shape;11386;p8"/>
            <p:cNvSpPr/>
            <p:nvPr/>
          </p:nvSpPr>
          <p:spPr>
            <a:xfrm>
              <a:off x="38347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7" name="Google Shape;11387;p8"/>
            <p:cNvSpPr/>
            <p:nvPr/>
          </p:nvSpPr>
          <p:spPr>
            <a:xfrm>
              <a:off x="39362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8" name="Google Shape;11388;p8"/>
            <p:cNvSpPr/>
            <p:nvPr/>
          </p:nvSpPr>
          <p:spPr>
            <a:xfrm>
              <a:off x="40377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9" name="Google Shape;11389;p8"/>
            <p:cNvSpPr/>
            <p:nvPr/>
          </p:nvSpPr>
          <p:spPr>
            <a:xfrm>
              <a:off x="4139200" y="1511025"/>
              <a:ext cx="52700" cy="52725"/>
            </a:xfrm>
            <a:custGeom>
              <a:avLst/>
              <a:gdLst/>
              <a:ahLst/>
              <a:cxnLst/>
              <a:rect l="l" t="t" r="r" b="b"/>
              <a:pathLst>
                <a:path w="2108" h="2109" extrusionOk="0">
                  <a:moveTo>
                    <a:pt x="1048" y="1"/>
                  </a:moveTo>
                  <a:cubicBezTo>
                    <a:pt x="477" y="1"/>
                    <a:pt x="0" y="477"/>
                    <a:pt x="0" y="1060"/>
                  </a:cubicBezTo>
                  <a:cubicBezTo>
                    <a:pt x="0" y="1632"/>
                    <a:pt x="477"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0" name="Google Shape;11390;p8"/>
            <p:cNvSpPr/>
            <p:nvPr/>
          </p:nvSpPr>
          <p:spPr>
            <a:xfrm>
              <a:off x="4240700" y="1511025"/>
              <a:ext cx="52700" cy="52725"/>
            </a:xfrm>
            <a:custGeom>
              <a:avLst/>
              <a:gdLst/>
              <a:ahLst/>
              <a:cxnLst/>
              <a:rect l="l" t="t" r="r" b="b"/>
              <a:pathLst>
                <a:path w="2108" h="2109" extrusionOk="0">
                  <a:moveTo>
                    <a:pt x="1060" y="1"/>
                  </a:moveTo>
                  <a:cubicBezTo>
                    <a:pt x="477" y="1"/>
                    <a:pt x="0" y="477"/>
                    <a:pt x="0" y="1060"/>
                  </a:cubicBezTo>
                  <a:cubicBezTo>
                    <a:pt x="0" y="1632"/>
                    <a:pt x="477" y="2108"/>
                    <a:pt x="1060" y="2108"/>
                  </a:cubicBezTo>
                  <a:cubicBezTo>
                    <a:pt x="1632" y="2108"/>
                    <a:pt x="2108" y="1632"/>
                    <a:pt x="2108" y="1060"/>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1" name="Google Shape;11391;p8"/>
            <p:cNvSpPr/>
            <p:nvPr/>
          </p:nvSpPr>
          <p:spPr>
            <a:xfrm>
              <a:off x="43425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2" name="Google Shape;11392;p8"/>
            <p:cNvSpPr/>
            <p:nvPr/>
          </p:nvSpPr>
          <p:spPr>
            <a:xfrm>
              <a:off x="4444000" y="1511025"/>
              <a:ext cx="52400" cy="52725"/>
            </a:xfrm>
            <a:custGeom>
              <a:avLst/>
              <a:gdLst/>
              <a:ahLst/>
              <a:cxnLst/>
              <a:rect l="l" t="t" r="r" b="b"/>
              <a:pathLst>
                <a:path w="2096" h="2109" extrusionOk="0">
                  <a:moveTo>
                    <a:pt x="1048" y="1"/>
                  </a:moveTo>
                  <a:cubicBezTo>
                    <a:pt x="477" y="1"/>
                    <a:pt x="0" y="477"/>
                    <a:pt x="0" y="1060"/>
                  </a:cubicBezTo>
                  <a:cubicBezTo>
                    <a:pt x="0" y="1632"/>
                    <a:pt x="477"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3" name="Google Shape;11393;p8"/>
            <p:cNvSpPr/>
            <p:nvPr/>
          </p:nvSpPr>
          <p:spPr>
            <a:xfrm>
              <a:off x="4545500" y="1511025"/>
              <a:ext cx="52700" cy="52725"/>
            </a:xfrm>
            <a:custGeom>
              <a:avLst/>
              <a:gdLst/>
              <a:ahLst/>
              <a:cxnLst/>
              <a:rect l="l" t="t" r="r" b="b"/>
              <a:pathLst>
                <a:path w="2108" h="2109" extrusionOk="0">
                  <a:moveTo>
                    <a:pt x="1060" y="1"/>
                  </a:moveTo>
                  <a:cubicBezTo>
                    <a:pt x="477" y="1"/>
                    <a:pt x="0" y="477"/>
                    <a:pt x="0" y="1060"/>
                  </a:cubicBezTo>
                  <a:cubicBezTo>
                    <a:pt x="0" y="1632"/>
                    <a:pt x="477" y="2108"/>
                    <a:pt x="1060" y="2108"/>
                  </a:cubicBezTo>
                  <a:cubicBezTo>
                    <a:pt x="1632" y="2108"/>
                    <a:pt x="2108" y="1632"/>
                    <a:pt x="2108" y="1060"/>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4" name="Google Shape;11394;p8"/>
            <p:cNvSpPr/>
            <p:nvPr/>
          </p:nvSpPr>
          <p:spPr>
            <a:xfrm>
              <a:off x="46473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5" name="Google Shape;11395;p8"/>
            <p:cNvSpPr/>
            <p:nvPr/>
          </p:nvSpPr>
          <p:spPr>
            <a:xfrm>
              <a:off x="47488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6" name="Google Shape;11396;p8"/>
            <p:cNvSpPr/>
            <p:nvPr/>
          </p:nvSpPr>
          <p:spPr>
            <a:xfrm>
              <a:off x="4850300" y="1511025"/>
              <a:ext cx="52400" cy="52725"/>
            </a:xfrm>
            <a:custGeom>
              <a:avLst/>
              <a:gdLst/>
              <a:ahLst/>
              <a:cxnLst/>
              <a:rect l="l" t="t" r="r" b="b"/>
              <a:pathLst>
                <a:path w="2096" h="2109"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7" name="Google Shape;11397;p8"/>
            <p:cNvSpPr/>
            <p:nvPr/>
          </p:nvSpPr>
          <p:spPr>
            <a:xfrm>
              <a:off x="4951800" y="1511025"/>
              <a:ext cx="52700" cy="52725"/>
            </a:xfrm>
            <a:custGeom>
              <a:avLst/>
              <a:gdLst/>
              <a:ahLst/>
              <a:cxnLst/>
              <a:rect l="l" t="t" r="r" b="b"/>
              <a:pathLst>
                <a:path w="2108" h="2109" extrusionOk="0">
                  <a:moveTo>
                    <a:pt x="1048" y="1"/>
                  </a:moveTo>
                  <a:cubicBezTo>
                    <a:pt x="477" y="1"/>
                    <a:pt x="0" y="477"/>
                    <a:pt x="0" y="1060"/>
                  </a:cubicBezTo>
                  <a:cubicBezTo>
                    <a:pt x="0" y="1632"/>
                    <a:pt x="477" y="2108"/>
                    <a:pt x="1048" y="2108"/>
                  </a:cubicBezTo>
                  <a:cubicBezTo>
                    <a:pt x="1632" y="2108"/>
                    <a:pt x="2108" y="1632"/>
                    <a:pt x="2108" y="1060"/>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8" name="Google Shape;11398;p8"/>
            <p:cNvSpPr/>
            <p:nvPr/>
          </p:nvSpPr>
          <p:spPr>
            <a:xfrm>
              <a:off x="50536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9" name="Google Shape;11399;p8"/>
            <p:cNvSpPr/>
            <p:nvPr/>
          </p:nvSpPr>
          <p:spPr>
            <a:xfrm>
              <a:off x="51551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0" name="Google Shape;11400;p8"/>
            <p:cNvSpPr/>
            <p:nvPr/>
          </p:nvSpPr>
          <p:spPr>
            <a:xfrm>
              <a:off x="5256600" y="1511025"/>
              <a:ext cx="52400" cy="52725"/>
            </a:xfrm>
            <a:custGeom>
              <a:avLst/>
              <a:gdLst/>
              <a:ahLst/>
              <a:cxnLst/>
              <a:rect l="l" t="t" r="r" b="b"/>
              <a:pathLst>
                <a:path w="2096" h="2109"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1" name="Google Shape;11401;p8"/>
            <p:cNvSpPr/>
            <p:nvPr/>
          </p:nvSpPr>
          <p:spPr>
            <a:xfrm>
              <a:off x="53584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2" name="Google Shape;11402;p8"/>
            <p:cNvSpPr/>
            <p:nvPr/>
          </p:nvSpPr>
          <p:spPr>
            <a:xfrm>
              <a:off x="54599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3" name="Google Shape;11403;p8"/>
            <p:cNvSpPr/>
            <p:nvPr/>
          </p:nvSpPr>
          <p:spPr>
            <a:xfrm>
              <a:off x="55614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4" name="Google Shape;11404;p8"/>
            <p:cNvSpPr/>
            <p:nvPr/>
          </p:nvSpPr>
          <p:spPr>
            <a:xfrm>
              <a:off x="5662900" y="1511025"/>
              <a:ext cx="52400" cy="52725"/>
            </a:xfrm>
            <a:custGeom>
              <a:avLst/>
              <a:gdLst/>
              <a:ahLst/>
              <a:cxnLst/>
              <a:rect l="l" t="t" r="r" b="b"/>
              <a:pathLst>
                <a:path w="2096" h="2109"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5" name="Google Shape;11405;p8"/>
            <p:cNvSpPr/>
            <p:nvPr/>
          </p:nvSpPr>
          <p:spPr>
            <a:xfrm>
              <a:off x="5764400" y="1511025"/>
              <a:ext cx="52700" cy="52725"/>
            </a:xfrm>
            <a:custGeom>
              <a:avLst/>
              <a:gdLst/>
              <a:ahLst/>
              <a:cxnLst/>
              <a:rect l="l" t="t" r="r" b="b"/>
              <a:pathLst>
                <a:path w="2108" h="2109" extrusionOk="0">
                  <a:moveTo>
                    <a:pt x="1060" y="1"/>
                  </a:moveTo>
                  <a:cubicBezTo>
                    <a:pt x="477" y="1"/>
                    <a:pt x="0" y="477"/>
                    <a:pt x="0" y="1060"/>
                  </a:cubicBezTo>
                  <a:cubicBezTo>
                    <a:pt x="0" y="1632"/>
                    <a:pt x="477" y="2108"/>
                    <a:pt x="1060" y="2108"/>
                  </a:cubicBezTo>
                  <a:cubicBezTo>
                    <a:pt x="1632" y="2108"/>
                    <a:pt x="2108" y="1632"/>
                    <a:pt x="2108" y="1060"/>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6" name="Google Shape;11406;p8"/>
            <p:cNvSpPr/>
            <p:nvPr/>
          </p:nvSpPr>
          <p:spPr>
            <a:xfrm>
              <a:off x="58662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7" name="Google Shape;11407;p8"/>
            <p:cNvSpPr/>
            <p:nvPr/>
          </p:nvSpPr>
          <p:spPr>
            <a:xfrm>
              <a:off x="59677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8" name="Google Shape;11408;p8"/>
            <p:cNvSpPr/>
            <p:nvPr/>
          </p:nvSpPr>
          <p:spPr>
            <a:xfrm>
              <a:off x="6069200" y="1511025"/>
              <a:ext cx="52700" cy="52725"/>
            </a:xfrm>
            <a:custGeom>
              <a:avLst/>
              <a:gdLst/>
              <a:ahLst/>
              <a:cxnLst/>
              <a:rect l="l" t="t" r="r" b="b"/>
              <a:pathLst>
                <a:path w="2108" h="2109" extrusionOk="0">
                  <a:moveTo>
                    <a:pt x="1048" y="1"/>
                  </a:moveTo>
                  <a:cubicBezTo>
                    <a:pt x="477" y="1"/>
                    <a:pt x="0" y="477"/>
                    <a:pt x="0" y="1060"/>
                  </a:cubicBezTo>
                  <a:cubicBezTo>
                    <a:pt x="0" y="1632"/>
                    <a:pt x="477" y="2108"/>
                    <a:pt x="1048" y="2108"/>
                  </a:cubicBezTo>
                  <a:cubicBezTo>
                    <a:pt x="1632" y="2108"/>
                    <a:pt x="2108" y="1632"/>
                    <a:pt x="2108" y="1060"/>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9" name="Google Shape;11409;p8"/>
            <p:cNvSpPr/>
            <p:nvPr/>
          </p:nvSpPr>
          <p:spPr>
            <a:xfrm>
              <a:off x="61710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0" name="Google Shape;11410;p8"/>
            <p:cNvSpPr/>
            <p:nvPr/>
          </p:nvSpPr>
          <p:spPr>
            <a:xfrm>
              <a:off x="62725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1" name="Google Shape;11411;p8"/>
            <p:cNvSpPr/>
            <p:nvPr/>
          </p:nvSpPr>
          <p:spPr>
            <a:xfrm>
              <a:off x="6374000" y="1511025"/>
              <a:ext cx="52400" cy="52725"/>
            </a:xfrm>
            <a:custGeom>
              <a:avLst/>
              <a:gdLst/>
              <a:ahLst/>
              <a:cxnLst/>
              <a:rect l="l" t="t" r="r" b="b"/>
              <a:pathLst>
                <a:path w="2096" h="2109"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2" name="Google Shape;11412;p8"/>
            <p:cNvSpPr/>
            <p:nvPr/>
          </p:nvSpPr>
          <p:spPr>
            <a:xfrm>
              <a:off x="6475500" y="1511025"/>
              <a:ext cx="52700" cy="52725"/>
            </a:xfrm>
            <a:custGeom>
              <a:avLst/>
              <a:gdLst/>
              <a:ahLst/>
              <a:cxnLst/>
              <a:rect l="l" t="t" r="r" b="b"/>
              <a:pathLst>
                <a:path w="2108" h="2109" extrusionOk="0">
                  <a:moveTo>
                    <a:pt x="1048" y="1"/>
                  </a:moveTo>
                  <a:cubicBezTo>
                    <a:pt x="477" y="1"/>
                    <a:pt x="0" y="477"/>
                    <a:pt x="0" y="1060"/>
                  </a:cubicBezTo>
                  <a:cubicBezTo>
                    <a:pt x="0" y="1632"/>
                    <a:pt x="477" y="2108"/>
                    <a:pt x="1048" y="2108"/>
                  </a:cubicBezTo>
                  <a:cubicBezTo>
                    <a:pt x="1632" y="2108"/>
                    <a:pt x="2108" y="1632"/>
                    <a:pt x="2108" y="1060"/>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3" name="Google Shape;11413;p8"/>
            <p:cNvSpPr/>
            <p:nvPr/>
          </p:nvSpPr>
          <p:spPr>
            <a:xfrm>
              <a:off x="65773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4" name="Google Shape;11414;p8"/>
            <p:cNvSpPr/>
            <p:nvPr/>
          </p:nvSpPr>
          <p:spPr>
            <a:xfrm>
              <a:off x="66788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5" name="Google Shape;11415;p8"/>
            <p:cNvSpPr/>
            <p:nvPr/>
          </p:nvSpPr>
          <p:spPr>
            <a:xfrm>
              <a:off x="6780300" y="1511025"/>
              <a:ext cx="52400" cy="52725"/>
            </a:xfrm>
            <a:custGeom>
              <a:avLst/>
              <a:gdLst/>
              <a:ahLst/>
              <a:cxnLst/>
              <a:rect l="l" t="t" r="r" b="b"/>
              <a:pathLst>
                <a:path w="2096" h="2109"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6" name="Google Shape;11416;p8"/>
            <p:cNvSpPr/>
            <p:nvPr/>
          </p:nvSpPr>
          <p:spPr>
            <a:xfrm>
              <a:off x="6881800" y="1511025"/>
              <a:ext cx="52700" cy="52725"/>
            </a:xfrm>
            <a:custGeom>
              <a:avLst/>
              <a:gdLst/>
              <a:ahLst/>
              <a:cxnLst/>
              <a:rect l="l" t="t" r="r" b="b"/>
              <a:pathLst>
                <a:path w="2108" h="2109" extrusionOk="0">
                  <a:moveTo>
                    <a:pt x="1060" y="1"/>
                  </a:moveTo>
                  <a:cubicBezTo>
                    <a:pt x="477" y="1"/>
                    <a:pt x="1" y="477"/>
                    <a:pt x="1" y="1060"/>
                  </a:cubicBezTo>
                  <a:cubicBezTo>
                    <a:pt x="1" y="1632"/>
                    <a:pt x="477" y="2108"/>
                    <a:pt x="1060" y="2108"/>
                  </a:cubicBezTo>
                  <a:cubicBezTo>
                    <a:pt x="1632" y="2108"/>
                    <a:pt x="2108" y="1632"/>
                    <a:pt x="2108" y="1060"/>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7" name="Google Shape;11417;p8"/>
            <p:cNvSpPr/>
            <p:nvPr/>
          </p:nvSpPr>
          <p:spPr>
            <a:xfrm>
              <a:off x="69836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8" name="Google Shape;11418;p8"/>
            <p:cNvSpPr/>
            <p:nvPr/>
          </p:nvSpPr>
          <p:spPr>
            <a:xfrm>
              <a:off x="70851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9" name="Google Shape;11419;p8"/>
            <p:cNvSpPr/>
            <p:nvPr/>
          </p:nvSpPr>
          <p:spPr>
            <a:xfrm>
              <a:off x="7186600" y="1511025"/>
              <a:ext cx="52400" cy="52725"/>
            </a:xfrm>
            <a:custGeom>
              <a:avLst/>
              <a:gdLst/>
              <a:ahLst/>
              <a:cxnLst/>
              <a:rect l="l" t="t" r="r" b="b"/>
              <a:pathLst>
                <a:path w="2096" h="2109" extrusionOk="0">
                  <a:moveTo>
                    <a:pt x="1048" y="1"/>
                  </a:moveTo>
                  <a:cubicBezTo>
                    <a:pt x="477" y="1"/>
                    <a:pt x="1" y="477"/>
                    <a:pt x="1" y="1060"/>
                  </a:cubicBezTo>
                  <a:cubicBezTo>
                    <a:pt x="1"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0" name="Google Shape;11420;p8"/>
            <p:cNvSpPr/>
            <p:nvPr/>
          </p:nvSpPr>
          <p:spPr>
            <a:xfrm>
              <a:off x="72884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1" name="Google Shape;11421;p8"/>
            <p:cNvSpPr/>
            <p:nvPr/>
          </p:nvSpPr>
          <p:spPr>
            <a:xfrm>
              <a:off x="279200" y="1666400"/>
              <a:ext cx="52700" cy="52425"/>
            </a:xfrm>
            <a:custGeom>
              <a:avLst/>
              <a:gdLst/>
              <a:ahLst/>
              <a:cxnLst/>
              <a:rect l="l" t="t" r="r" b="b"/>
              <a:pathLst>
                <a:path w="2108" h="2097" extrusionOk="0">
                  <a:moveTo>
                    <a:pt x="1048" y="1"/>
                  </a:moveTo>
                  <a:cubicBezTo>
                    <a:pt x="476" y="1"/>
                    <a:pt x="0" y="465"/>
                    <a:pt x="0" y="1048"/>
                  </a:cubicBezTo>
                  <a:cubicBezTo>
                    <a:pt x="0" y="1620"/>
                    <a:pt x="476" y="2096"/>
                    <a:pt x="1048" y="2096"/>
                  </a:cubicBezTo>
                  <a:cubicBezTo>
                    <a:pt x="1631" y="2096"/>
                    <a:pt x="2107" y="1620"/>
                    <a:pt x="2107" y="1048"/>
                  </a:cubicBezTo>
                  <a:cubicBezTo>
                    <a:pt x="2107"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2" name="Google Shape;11422;p8"/>
            <p:cNvSpPr/>
            <p:nvPr/>
          </p:nvSpPr>
          <p:spPr>
            <a:xfrm>
              <a:off x="380700" y="1666400"/>
              <a:ext cx="52700" cy="52425"/>
            </a:xfrm>
            <a:custGeom>
              <a:avLst/>
              <a:gdLst/>
              <a:ahLst/>
              <a:cxnLst/>
              <a:rect l="l" t="t" r="r" b="b"/>
              <a:pathLst>
                <a:path w="2108" h="2097" extrusionOk="0">
                  <a:moveTo>
                    <a:pt x="1060" y="1"/>
                  </a:moveTo>
                  <a:cubicBezTo>
                    <a:pt x="476" y="1"/>
                    <a:pt x="0" y="465"/>
                    <a:pt x="0" y="1048"/>
                  </a:cubicBezTo>
                  <a:cubicBezTo>
                    <a:pt x="0" y="1620"/>
                    <a:pt x="476" y="2096"/>
                    <a:pt x="1060" y="2096"/>
                  </a:cubicBezTo>
                  <a:cubicBezTo>
                    <a:pt x="1631" y="2096"/>
                    <a:pt x="2108" y="1620"/>
                    <a:pt x="2108" y="1048"/>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3" name="Google Shape;11423;p8"/>
            <p:cNvSpPr/>
            <p:nvPr/>
          </p:nvSpPr>
          <p:spPr>
            <a:xfrm>
              <a:off x="4825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4" name="Google Shape;11424;p8"/>
            <p:cNvSpPr/>
            <p:nvPr/>
          </p:nvSpPr>
          <p:spPr>
            <a:xfrm>
              <a:off x="584000" y="1666400"/>
              <a:ext cx="52400" cy="52425"/>
            </a:xfrm>
            <a:custGeom>
              <a:avLst/>
              <a:gdLst/>
              <a:ahLst/>
              <a:cxnLst/>
              <a:rect l="l" t="t" r="r" b="b"/>
              <a:pathLst>
                <a:path w="2096" h="2097" extrusionOk="0">
                  <a:moveTo>
                    <a:pt x="1048" y="1"/>
                  </a:moveTo>
                  <a:cubicBezTo>
                    <a:pt x="476" y="1"/>
                    <a:pt x="0" y="465"/>
                    <a:pt x="0" y="1048"/>
                  </a:cubicBezTo>
                  <a:cubicBezTo>
                    <a:pt x="0" y="1620"/>
                    <a:pt x="476"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5" name="Google Shape;11425;p8"/>
            <p:cNvSpPr/>
            <p:nvPr/>
          </p:nvSpPr>
          <p:spPr>
            <a:xfrm>
              <a:off x="685500" y="1666400"/>
              <a:ext cx="52700" cy="52425"/>
            </a:xfrm>
            <a:custGeom>
              <a:avLst/>
              <a:gdLst/>
              <a:ahLst/>
              <a:cxnLst/>
              <a:rect l="l" t="t" r="r" b="b"/>
              <a:pathLst>
                <a:path w="2108" h="2097" extrusionOk="0">
                  <a:moveTo>
                    <a:pt x="1048" y="1"/>
                  </a:moveTo>
                  <a:cubicBezTo>
                    <a:pt x="476" y="1"/>
                    <a:pt x="0" y="465"/>
                    <a:pt x="0" y="1048"/>
                  </a:cubicBezTo>
                  <a:cubicBezTo>
                    <a:pt x="0" y="1620"/>
                    <a:pt x="476" y="2096"/>
                    <a:pt x="1048" y="2096"/>
                  </a:cubicBezTo>
                  <a:cubicBezTo>
                    <a:pt x="1631" y="2096"/>
                    <a:pt x="2108" y="1620"/>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6" name="Google Shape;11426;p8"/>
            <p:cNvSpPr/>
            <p:nvPr/>
          </p:nvSpPr>
          <p:spPr>
            <a:xfrm>
              <a:off x="7873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19" y="2096"/>
                    <a:pt x="2096" y="1620"/>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7" name="Google Shape;11427;p8"/>
            <p:cNvSpPr/>
            <p:nvPr/>
          </p:nvSpPr>
          <p:spPr>
            <a:xfrm>
              <a:off x="8888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8" name="Google Shape;11428;p8"/>
            <p:cNvSpPr/>
            <p:nvPr/>
          </p:nvSpPr>
          <p:spPr>
            <a:xfrm>
              <a:off x="990300" y="1666400"/>
              <a:ext cx="52400" cy="52425"/>
            </a:xfrm>
            <a:custGeom>
              <a:avLst/>
              <a:gdLst/>
              <a:ahLst/>
              <a:cxnLst/>
              <a:rect l="l" t="t" r="r" b="b"/>
              <a:pathLst>
                <a:path w="2096" h="2097" extrusionOk="0">
                  <a:moveTo>
                    <a:pt x="1048" y="1"/>
                  </a:moveTo>
                  <a:cubicBezTo>
                    <a:pt x="476" y="1"/>
                    <a:pt x="0" y="465"/>
                    <a:pt x="0" y="1048"/>
                  </a:cubicBezTo>
                  <a:cubicBezTo>
                    <a:pt x="0" y="1620"/>
                    <a:pt x="476"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9" name="Google Shape;11429;p8"/>
            <p:cNvSpPr/>
            <p:nvPr/>
          </p:nvSpPr>
          <p:spPr>
            <a:xfrm>
              <a:off x="1091800" y="1666400"/>
              <a:ext cx="52700" cy="52425"/>
            </a:xfrm>
            <a:custGeom>
              <a:avLst/>
              <a:gdLst/>
              <a:ahLst/>
              <a:cxnLst/>
              <a:rect l="l" t="t" r="r" b="b"/>
              <a:pathLst>
                <a:path w="2108" h="2097" extrusionOk="0">
                  <a:moveTo>
                    <a:pt x="1060" y="1"/>
                  </a:moveTo>
                  <a:cubicBezTo>
                    <a:pt x="476" y="1"/>
                    <a:pt x="0" y="465"/>
                    <a:pt x="0" y="1048"/>
                  </a:cubicBezTo>
                  <a:cubicBezTo>
                    <a:pt x="0" y="1620"/>
                    <a:pt x="476" y="2096"/>
                    <a:pt x="1060" y="2096"/>
                  </a:cubicBezTo>
                  <a:cubicBezTo>
                    <a:pt x="1631" y="2096"/>
                    <a:pt x="2108" y="1620"/>
                    <a:pt x="2108" y="1048"/>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0" name="Google Shape;11430;p8"/>
            <p:cNvSpPr/>
            <p:nvPr/>
          </p:nvSpPr>
          <p:spPr>
            <a:xfrm>
              <a:off x="11936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19" y="2096"/>
                    <a:pt x="2096" y="1620"/>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1" name="Google Shape;11431;p8"/>
            <p:cNvSpPr/>
            <p:nvPr/>
          </p:nvSpPr>
          <p:spPr>
            <a:xfrm>
              <a:off x="12951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2" name="Google Shape;11432;p8"/>
            <p:cNvSpPr/>
            <p:nvPr/>
          </p:nvSpPr>
          <p:spPr>
            <a:xfrm>
              <a:off x="1396600" y="1666400"/>
              <a:ext cx="52400" cy="52425"/>
            </a:xfrm>
            <a:custGeom>
              <a:avLst/>
              <a:gdLst/>
              <a:ahLst/>
              <a:cxnLst/>
              <a:rect l="l" t="t" r="r" b="b"/>
              <a:pathLst>
                <a:path w="2096" h="2097" extrusionOk="0">
                  <a:moveTo>
                    <a:pt x="1048" y="1"/>
                  </a:moveTo>
                  <a:cubicBezTo>
                    <a:pt x="476" y="1"/>
                    <a:pt x="0" y="465"/>
                    <a:pt x="0" y="1048"/>
                  </a:cubicBezTo>
                  <a:cubicBezTo>
                    <a:pt x="0" y="1620"/>
                    <a:pt x="476"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3" name="Google Shape;11433;p8"/>
            <p:cNvSpPr/>
            <p:nvPr/>
          </p:nvSpPr>
          <p:spPr>
            <a:xfrm>
              <a:off x="14984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19" y="2096"/>
                    <a:pt x="2096" y="1620"/>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4" name="Google Shape;11434;p8"/>
            <p:cNvSpPr/>
            <p:nvPr/>
          </p:nvSpPr>
          <p:spPr>
            <a:xfrm>
              <a:off x="15999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5" name="Google Shape;11435;p8"/>
            <p:cNvSpPr/>
            <p:nvPr/>
          </p:nvSpPr>
          <p:spPr>
            <a:xfrm>
              <a:off x="17014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6" name="Google Shape;11436;p8"/>
            <p:cNvSpPr/>
            <p:nvPr/>
          </p:nvSpPr>
          <p:spPr>
            <a:xfrm>
              <a:off x="1802900" y="1666400"/>
              <a:ext cx="52700" cy="52425"/>
            </a:xfrm>
            <a:custGeom>
              <a:avLst/>
              <a:gdLst/>
              <a:ahLst/>
              <a:cxnLst/>
              <a:rect l="l" t="t" r="r" b="b"/>
              <a:pathLst>
                <a:path w="2108" h="2097" extrusionOk="0">
                  <a:moveTo>
                    <a:pt x="1048" y="1"/>
                  </a:moveTo>
                  <a:cubicBezTo>
                    <a:pt x="476" y="1"/>
                    <a:pt x="0" y="465"/>
                    <a:pt x="0" y="1048"/>
                  </a:cubicBezTo>
                  <a:cubicBezTo>
                    <a:pt x="0" y="1620"/>
                    <a:pt x="476" y="2096"/>
                    <a:pt x="1048" y="2096"/>
                  </a:cubicBezTo>
                  <a:cubicBezTo>
                    <a:pt x="1631" y="2096"/>
                    <a:pt x="2108" y="1620"/>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7" name="Google Shape;11437;p8"/>
            <p:cNvSpPr/>
            <p:nvPr/>
          </p:nvSpPr>
          <p:spPr>
            <a:xfrm>
              <a:off x="1904400" y="1666400"/>
              <a:ext cx="52700" cy="52425"/>
            </a:xfrm>
            <a:custGeom>
              <a:avLst/>
              <a:gdLst/>
              <a:ahLst/>
              <a:cxnLst/>
              <a:rect l="l" t="t" r="r" b="b"/>
              <a:pathLst>
                <a:path w="2108" h="2097" extrusionOk="0">
                  <a:moveTo>
                    <a:pt x="1060" y="1"/>
                  </a:moveTo>
                  <a:cubicBezTo>
                    <a:pt x="476" y="1"/>
                    <a:pt x="0" y="465"/>
                    <a:pt x="0" y="1048"/>
                  </a:cubicBezTo>
                  <a:cubicBezTo>
                    <a:pt x="0" y="1620"/>
                    <a:pt x="476" y="2096"/>
                    <a:pt x="1060" y="2096"/>
                  </a:cubicBezTo>
                  <a:cubicBezTo>
                    <a:pt x="1631" y="2096"/>
                    <a:pt x="2108" y="1620"/>
                    <a:pt x="2108" y="1048"/>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8" name="Google Shape;11438;p8"/>
            <p:cNvSpPr/>
            <p:nvPr/>
          </p:nvSpPr>
          <p:spPr>
            <a:xfrm>
              <a:off x="20062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9" name="Google Shape;11439;p8"/>
            <p:cNvSpPr/>
            <p:nvPr/>
          </p:nvSpPr>
          <p:spPr>
            <a:xfrm>
              <a:off x="21077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0" name="Google Shape;11440;p8"/>
            <p:cNvSpPr/>
            <p:nvPr/>
          </p:nvSpPr>
          <p:spPr>
            <a:xfrm>
              <a:off x="2209200" y="1666400"/>
              <a:ext cx="52700" cy="52425"/>
            </a:xfrm>
            <a:custGeom>
              <a:avLst/>
              <a:gdLst/>
              <a:ahLst/>
              <a:cxnLst/>
              <a:rect l="l" t="t" r="r" b="b"/>
              <a:pathLst>
                <a:path w="2108" h="2097" extrusionOk="0">
                  <a:moveTo>
                    <a:pt x="1048" y="1"/>
                  </a:moveTo>
                  <a:cubicBezTo>
                    <a:pt x="476" y="1"/>
                    <a:pt x="0" y="465"/>
                    <a:pt x="0" y="1048"/>
                  </a:cubicBezTo>
                  <a:cubicBezTo>
                    <a:pt x="0" y="1620"/>
                    <a:pt x="476" y="2096"/>
                    <a:pt x="1048" y="2096"/>
                  </a:cubicBezTo>
                  <a:cubicBezTo>
                    <a:pt x="1631" y="2096"/>
                    <a:pt x="2108" y="1620"/>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1" name="Google Shape;11441;p8"/>
            <p:cNvSpPr/>
            <p:nvPr/>
          </p:nvSpPr>
          <p:spPr>
            <a:xfrm>
              <a:off x="23110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19" y="2096"/>
                    <a:pt x="2096" y="1620"/>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2" name="Google Shape;11442;p8"/>
            <p:cNvSpPr/>
            <p:nvPr/>
          </p:nvSpPr>
          <p:spPr>
            <a:xfrm>
              <a:off x="24125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3" name="Google Shape;11443;p8"/>
            <p:cNvSpPr/>
            <p:nvPr/>
          </p:nvSpPr>
          <p:spPr>
            <a:xfrm>
              <a:off x="2514000" y="1666400"/>
              <a:ext cx="52400" cy="52425"/>
            </a:xfrm>
            <a:custGeom>
              <a:avLst/>
              <a:gdLst/>
              <a:ahLst/>
              <a:cxnLst/>
              <a:rect l="l" t="t" r="r" b="b"/>
              <a:pathLst>
                <a:path w="2096" h="2097" extrusionOk="0">
                  <a:moveTo>
                    <a:pt x="1048" y="1"/>
                  </a:moveTo>
                  <a:cubicBezTo>
                    <a:pt x="476" y="1"/>
                    <a:pt x="0" y="465"/>
                    <a:pt x="0" y="1048"/>
                  </a:cubicBezTo>
                  <a:cubicBezTo>
                    <a:pt x="0" y="1620"/>
                    <a:pt x="476"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4" name="Google Shape;11444;p8"/>
            <p:cNvSpPr/>
            <p:nvPr/>
          </p:nvSpPr>
          <p:spPr>
            <a:xfrm>
              <a:off x="2615500" y="1666400"/>
              <a:ext cx="52700" cy="52425"/>
            </a:xfrm>
            <a:custGeom>
              <a:avLst/>
              <a:gdLst/>
              <a:ahLst/>
              <a:cxnLst/>
              <a:rect l="l" t="t" r="r" b="b"/>
              <a:pathLst>
                <a:path w="2108" h="2097" extrusionOk="0">
                  <a:moveTo>
                    <a:pt x="1048" y="1"/>
                  </a:moveTo>
                  <a:cubicBezTo>
                    <a:pt x="476" y="1"/>
                    <a:pt x="0" y="465"/>
                    <a:pt x="0" y="1048"/>
                  </a:cubicBezTo>
                  <a:cubicBezTo>
                    <a:pt x="0" y="1620"/>
                    <a:pt x="476" y="2096"/>
                    <a:pt x="1048" y="2096"/>
                  </a:cubicBezTo>
                  <a:cubicBezTo>
                    <a:pt x="1631" y="2096"/>
                    <a:pt x="2108" y="1620"/>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5" name="Google Shape;11445;p8"/>
            <p:cNvSpPr/>
            <p:nvPr/>
          </p:nvSpPr>
          <p:spPr>
            <a:xfrm>
              <a:off x="27173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19" y="2096"/>
                    <a:pt x="2096" y="1620"/>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6" name="Google Shape;11446;p8"/>
            <p:cNvSpPr/>
            <p:nvPr/>
          </p:nvSpPr>
          <p:spPr>
            <a:xfrm>
              <a:off x="28188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7" name="Google Shape;11447;p8"/>
            <p:cNvSpPr/>
            <p:nvPr/>
          </p:nvSpPr>
          <p:spPr>
            <a:xfrm>
              <a:off x="2920300" y="1666400"/>
              <a:ext cx="52400" cy="52425"/>
            </a:xfrm>
            <a:custGeom>
              <a:avLst/>
              <a:gdLst/>
              <a:ahLst/>
              <a:cxnLst/>
              <a:rect l="l" t="t" r="r" b="b"/>
              <a:pathLst>
                <a:path w="2096" h="2097" extrusionOk="0">
                  <a:moveTo>
                    <a:pt x="1048" y="1"/>
                  </a:moveTo>
                  <a:cubicBezTo>
                    <a:pt x="476" y="1"/>
                    <a:pt x="0" y="465"/>
                    <a:pt x="0" y="1048"/>
                  </a:cubicBezTo>
                  <a:cubicBezTo>
                    <a:pt x="0" y="1620"/>
                    <a:pt x="476"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8" name="Google Shape;11448;p8"/>
            <p:cNvSpPr/>
            <p:nvPr/>
          </p:nvSpPr>
          <p:spPr>
            <a:xfrm>
              <a:off x="3021800" y="1666400"/>
              <a:ext cx="52700" cy="52425"/>
            </a:xfrm>
            <a:custGeom>
              <a:avLst/>
              <a:gdLst/>
              <a:ahLst/>
              <a:cxnLst/>
              <a:rect l="l" t="t" r="r" b="b"/>
              <a:pathLst>
                <a:path w="2108" h="2097" extrusionOk="0">
                  <a:moveTo>
                    <a:pt x="1048" y="1"/>
                  </a:moveTo>
                  <a:cubicBezTo>
                    <a:pt x="477" y="1"/>
                    <a:pt x="0" y="465"/>
                    <a:pt x="0" y="1048"/>
                  </a:cubicBezTo>
                  <a:cubicBezTo>
                    <a:pt x="0" y="1620"/>
                    <a:pt x="477" y="2096"/>
                    <a:pt x="1048" y="2096"/>
                  </a:cubicBezTo>
                  <a:cubicBezTo>
                    <a:pt x="1631" y="2096"/>
                    <a:pt x="2108" y="1620"/>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9" name="Google Shape;11449;p8"/>
            <p:cNvSpPr/>
            <p:nvPr/>
          </p:nvSpPr>
          <p:spPr>
            <a:xfrm>
              <a:off x="31236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19" y="2096"/>
                    <a:pt x="2096" y="1620"/>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0" name="Google Shape;11450;p8"/>
            <p:cNvSpPr/>
            <p:nvPr/>
          </p:nvSpPr>
          <p:spPr>
            <a:xfrm>
              <a:off x="32251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1" name="Google Shape;11451;p8"/>
            <p:cNvSpPr/>
            <p:nvPr/>
          </p:nvSpPr>
          <p:spPr>
            <a:xfrm>
              <a:off x="3326600" y="1666400"/>
              <a:ext cx="52700" cy="52425"/>
            </a:xfrm>
            <a:custGeom>
              <a:avLst/>
              <a:gdLst/>
              <a:ahLst/>
              <a:cxnLst/>
              <a:rect l="l" t="t" r="r" b="b"/>
              <a:pathLst>
                <a:path w="2108" h="2097" extrusionOk="0">
                  <a:moveTo>
                    <a:pt x="1048" y="1"/>
                  </a:moveTo>
                  <a:cubicBezTo>
                    <a:pt x="477" y="1"/>
                    <a:pt x="0" y="465"/>
                    <a:pt x="0" y="1048"/>
                  </a:cubicBezTo>
                  <a:cubicBezTo>
                    <a:pt x="0" y="1620"/>
                    <a:pt x="477" y="2096"/>
                    <a:pt x="1048" y="2096"/>
                  </a:cubicBezTo>
                  <a:cubicBezTo>
                    <a:pt x="1631" y="2096"/>
                    <a:pt x="2108" y="1620"/>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2" name="Google Shape;11452;p8"/>
            <p:cNvSpPr/>
            <p:nvPr/>
          </p:nvSpPr>
          <p:spPr>
            <a:xfrm>
              <a:off x="34284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19" y="2096"/>
                    <a:pt x="2096" y="1620"/>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3" name="Google Shape;11453;p8"/>
            <p:cNvSpPr/>
            <p:nvPr/>
          </p:nvSpPr>
          <p:spPr>
            <a:xfrm>
              <a:off x="35299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4" name="Google Shape;11454;p8"/>
            <p:cNvSpPr/>
            <p:nvPr/>
          </p:nvSpPr>
          <p:spPr>
            <a:xfrm>
              <a:off x="36314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5" name="Google Shape;11455;p8"/>
            <p:cNvSpPr/>
            <p:nvPr/>
          </p:nvSpPr>
          <p:spPr>
            <a:xfrm>
              <a:off x="3732900" y="1666400"/>
              <a:ext cx="52400" cy="52425"/>
            </a:xfrm>
            <a:custGeom>
              <a:avLst/>
              <a:gdLst/>
              <a:ahLst/>
              <a:cxnLst/>
              <a:rect l="l" t="t" r="r" b="b"/>
              <a:pathLst>
                <a:path w="2096" h="2097" extrusionOk="0">
                  <a:moveTo>
                    <a:pt x="1048" y="1"/>
                  </a:moveTo>
                  <a:cubicBezTo>
                    <a:pt x="477" y="1"/>
                    <a:pt x="0" y="465"/>
                    <a:pt x="0" y="1048"/>
                  </a:cubicBezTo>
                  <a:cubicBezTo>
                    <a:pt x="0" y="1620"/>
                    <a:pt x="477"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6" name="Google Shape;11456;p8"/>
            <p:cNvSpPr/>
            <p:nvPr/>
          </p:nvSpPr>
          <p:spPr>
            <a:xfrm>
              <a:off x="38347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19" y="2096"/>
                    <a:pt x="2096" y="1620"/>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7" name="Google Shape;11457;p8"/>
            <p:cNvSpPr/>
            <p:nvPr/>
          </p:nvSpPr>
          <p:spPr>
            <a:xfrm>
              <a:off x="39362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8" name="Google Shape;11458;p8"/>
            <p:cNvSpPr/>
            <p:nvPr/>
          </p:nvSpPr>
          <p:spPr>
            <a:xfrm>
              <a:off x="40377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9" name="Google Shape;11459;p8"/>
            <p:cNvSpPr/>
            <p:nvPr/>
          </p:nvSpPr>
          <p:spPr>
            <a:xfrm>
              <a:off x="4139200" y="1666400"/>
              <a:ext cx="52700" cy="52425"/>
            </a:xfrm>
            <a:custGeom>
              <a:avLst/>
              <a:gdLst/>
              <a:ahLst/>
              <a:cxnLst/>
              <a:rect l="l" t="t" r="r" b="b"/>
              <a:pathLst>
                <a:path w="2108" h="2097" extrusionOk="0">
                  <a:moveTo>
                    <a:pt x="1048" y="1"/>
                  </a:moveTo>
                  <a:cubicBezTo>
                    <a:pt x="477" y="1"/>
                    <a:pt x="0" y="465"/>
                    <a:pt x="0" y="1048"/>
                  </a:cubicBezTo>
                  <a:cubicBezTo>
                    <a:pt x="0" y="1620"/>
                    <a:pt x="477" y="2096"/>
                    <a:pt x="1048" y="2096"/>
                  </a:cubicBezTo>
                  <a:cubicBezTo>
                    <a:pt x="1631" y="2096"/>
                    <a:pt x="2108" y="1620"/>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0" name="Google Shape;11460;p8"/>
            <p:cNvSpPr/>
            <p:nvPr/>
          </p:nvSpPr>
          <p:spPr>
            <a:xfrm>
              <a:off x="4240700" y="1666400"/>
              <a:ext cx="52700" cy="52425"/>
            </a:xfrm>
            <a:custGeom>
              <a:avLst/>
              <a:gdLst/>
              <a:ahLst/>
              <a:cxnLst/>
              <a:rect l="l" t="t" r="r" b="b"/>
              <a:pathLst>
                <a:path w="2108" h="2097" extrusionOk="0">
                  <a:moveTo>
                    <a:pt x="1060" y="1"/>
                  </a:moveTo>
                  <a:cubicBezTo>
                    <a:pt x="477" y="1"/>
                    <a:pt x="0" y="465"/>
                    <a:pt x="0" y="1048"/>
                  </a:cubicBezTo>
                  <a:cubicBezTo>
                    <a:pt x="0" y="1620"/>
                    <a:pt x="477" y="2096"/>
                    <a:pt x="1060" y="2096"/>
                  </a:cubicBezTo>
                  <a:cubicBezTo>
                    <a:pt x="1632" y="2096"/>
                    <a:pt x="2108" y="1620"/>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1" name="Google Shape;11461;p8"/>
            <p:cNvSpPr/>
            <p:nvPr/>
          </p:nvSpPr>
          <p:spPr>
            <a:xfrm>
              <a:off x="43425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2" name="Google Shape;11462;p8"/>
            <p:cNvSpPr/>
            <p:nvPr/>
          </p:nvSpPr>
          <p:spPr>
            <a:xfrm>
              <a:off x="4444000" y="1666400"/>
              <a:ext cx="52400" cy="52425"/>
            </a:xfrm>
            <a:custGeom>
              <a:avLst/>
              <a:gdLst/>
              <a:ahLst/>
              <a:cxnLst/>
              <a:rect l="l" t="t" r="r" b="b"/>
              <a:pathLst>
                <a:path w="2096" h="2097" extrusionOk="0">
                  <a:moveTo>
                    <a:pt x="1048" y="1"/>
                  </a:moveTo>
                  <a:cubicBezTo>
                    <a:pt x="477" y="1"/>
                    <a:pt x="0" y="465"/>
                    <a:pt x="0" y="1048"/>
                  </a:cubicBezTo>
                  <a:cubicBezTo>
                    <a:pt x="0" y="1620"/>
                    <a:pt x="477"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3" name="Google Shape;11463;p8"/>
            <p:cNvSpPr/>
            <p:nvPr/>
          </p:nvSpPr>
          <p:spPr>
            <a:xfrm>
              <a:off x="4545500" y="1666400"/>
              <a:ext cx="52700" cy="52425"/>
            </a:xfrm>
            <a:custGeom>
              <a:avLst/>
              <a:gdLst/>
              <a:ahLst/>
              <a:cxnLst/>
              <a:rect l="l" t="t" r="r" b="b"/>
              <a:pathLst>
                <a:path w="2108" h="2097" extrusionOk="0">
                  <a:moveTo>
                    <a:pt x="1060" y="1"/>
                  </a:moveTo>
                  <a:cubicBezTo>
                    <a:pt x="477" y="1"/>
                    <a:pt x="0" y="465"/>
                    <a:pt x="0" y="1048"/>
                  </a:cubicBezTo>
                  <a:cubicBezTo>
                    <a:pt x="0" y="1620"/>
                    <a:pt x="477" y="2096"/>
                    <a:pt x="1060" y="2096"/>
                  </a:cubicBezTo>
                  <a:cubicBezTo>
                    <a:pt x="1632" y="2096"/>
                    <a:pt x="2108" y="1620"/>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4" name="Google Shape;11464;p8"/>
            <p:cNvSpPr/>
            <p:nvPr/>
          </p:nvSpPr>
          <p:spPr>
            <a:xfrm>
              <a:off x="46473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20" y="2096"/>
                    <a:pt x="2096" y="1620"/>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5" name="Google Shape;11465;p8"/>
            <p:cNvSpPr/>
            <p:nvPr/>
          </p:nvSpPr>
          <p:spPr>
            <a:xfrm>
              <a:off x="47488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6" name="Google Shape;11466;p8"/>
            <p:cNvSpPr/>
            <p:nvPr/>
          </p:nvSpPr>
          <p:spPr>
            <a:xfrm>
              <a:off x="4850300" y="1666400"/>
              <a:ext cx="52400" cy="52425"/>
            </a:xfrm>
            <a:custGeom>
              <a:avLst/>
              <a:gdLst/>
              <a:ahLst/>
              <a:cxnLst/>
              <a:rect l="l" t="t" r="r" b="b"/>
              <a:pathLst>
                <a:path w="2096" h="2097" extrusionOk="0">
                  <a:moveTo>
                    <a:pt x="1048" y="1"/>
                  </a:moveTo>
                  <a:cubicBezTo>
                    <a:pt x="477" y="1"/>
                    <a:pt x="0" y="465"/>
                    <a:pt x="0" y="1048"/>
                  </a:cubicBezTo>
                  <a:cubicBezTo>
                    <a:pt x="0" y="1620"/>
                    <a:pt x="477"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7" name="Google Shape;11467;p8"/>
            <p:cNvSpPr/>
            <p:nvPr/>
          </p:nvSpPr>
          <p:spPr>
            <a:xfrm>
              <a:off x="4951800" y="1666400"/>
              <a:ext cx="52700" cy="52425"/>
            </a:xfrm>
            <a:custGeom>
              <a:avLst/>
              <a:gdLst/>
              <a:ahLst/>
              <a:cxnLst/>
              <a:rect l="l" t="t" r="r" b="b"/>
              <a:pathLst>
                <a:path w="2108" h="2097" extrusionOk="0">
                  <a:moveTo>
                    <a:pt x="1048" y="1"/>
                  </a:moveTo>
                  <a:cubicBezTo>
                    <a:pt x="477" y="1"/>
                    <a:pt x="0" y="465"/>
                    <a:pt x="0" y="1048"/>
                  </a:cubicBezTo>
                  <a:cubicBezTo>
                    <a:pt x="0" y="1620"/>
                    <a:pt x="477" y="2096"/>
                    <a:pt x="1048" y="2096"/>
                  </a:cubicBezTo>
                  <a:cubicBezTo>
                    <a:pt x="1632" y="2096"/>
                    <a:pt x="2108" y="1620"/>
                    <a:pt x="2108" y="1048"/>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8" name="Google Shape;11468;p8"/>
            <p:cNvSpPr/>
            <p:nvPr/>
          </p:nvSpPr>
          <p:spPr>
            <a:xfrm>
              <a:off x="50536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20" y="2096"/>
                    <a:pt x="2096" y="1620"/>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9" name="Google Shape;11469;p8"/>
            <p:cNvSpPr/>
            <p:nvPr/>
          </p:nvSpPr>
          <p:spPr>
            <a:xfrm>
              <a:off x="51551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0" name="Google Shape;11470;p8"/>
            <p:cNvSpPr/>
            <p:nvPr/>
          </p:nvSpPr>
          <p:spPr>
            <a:xfrm>
              <a:off x="5256600" y="1666400"/>
              <a:ext cx="52400" cy="52425"/>
            </a:xfrm>
            <a:custGeom>
              <a:avLst/>
              <a:gdLst/>
              <a:ahLst/>
              <a:cxnLst/>
              <a:rect l="l" t="t" r="r" b="b"/>
              <a:pathLst>
                <a:path w="2096" h="2097" extrusionOk="0">
                  <a:moveTo>
                    <a:pt x="1048" y="1"/>
                  </a:moveTo>
                  <a:cubicBezTo>
                    <a:pt x="477" y="1"/>
                    <a:pt x="0" y="465"/>
                    <a:pt x="0" y="1048"/>
                  </a:cubicBezTo>
                  <a:cubicBezTo>
                    <a:pt x="0" y="1620"/>
                    <a:pt x="477"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1" name="Google Shape;11471;p8"/>
            <p:cNvSpPr/>
            <p:nvPr/>
          </p:nvSpPr>
          <p:spPr>
            <a:xfrm>
              <a:off x="53584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20" y="2096"/>
                    <a:pt x="2096" y="1620"/>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2" name="Google Shape;11472;p8"/>
            <p:cNvSpPr/>
            <p:nvPr/>
          </p:nvSpPr>
          <p:spPr>
            <a:xfrm>
              <a:off x="54599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3" name="Google Shape;11473;p8"/>
            <p:cNvSpPr/>
            <p:nvPr/>
          </p:nvSpPr>
          <p:spPr>
            <a:xfrm>
              <a:off x="55614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4" name="Google Shape;11474;p8"/>
            <p:cNvSpPr/>
            <p:nvPr/>
          </p:nvSpPr>
          <p:spPr>
            <a:xfrm>
              <a:off x="5662900" y="1666400"/>
              <a:ext cx="52400" cy="52425"/>
            </a:xfrm>
            <a:custGeom>
              <a:avLst/>
              <a:gdLst/>
              <a:ahLst/>
              <a:cxnLst/>
              <a:rect l="l" t="t" r="r" b="b"/>
              <a:pathLst>
                <a:path w="2096" h="2097" extrusionOk="0">
                  <a:moveTo>
                    <a:pt x="1048" y="1"/>
                  </a:moveTo>
                  <a:cubicBezTo>
                    <a:pt x="477" y="1"/>
                    <a:pt x="0" y="465"/>
                    <a:pt x="0" y="1048"/>
                  </a:cubicBezTo>
                  <a:cubicBezTo>
                    <a:pt x="0" y="1620"/>
                    <a:pt x="477"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5" name="Google Shape;11475;p8"/>
            <p:cNvSpPr/>
            <p:nvPr/>
          </p:nvSpPr>
          <p:spPr>
            <a:xfrm>
              <a:off x="5764400" y="1666400"/>
              <a:ext cx="52700" cy="52425"/>
            </a:xfrm>
            <a:custGeom>
              <a:avLst/>
              <a:gdLst/>
              <a:ahLst/>
              <a:cxnLst/>
              <a:rect l="l" t="t" r="r" b="b"/>
              <a:pathLst>
                <a:path w="2108" h="2097" extrusionOk="0">
                  <a:moveTo>
                    <a:pt x="1060" y="1"/>
                  </a:moveTo>
                  <a:cubicBezTo>
                    <a:pt x="477" y="1"/>
                    <a:pt x="0" y="465"/>
                    <a:pt x="0" y="1048"/>
                  </a:cubicBezTo>
                  <a:cubicBezTo>
                    <a:pt x="0" y="1620"/>
                    <a:pt x="477" y="2096"/>
                    <a:pt x="1060" y="2096"/>
                  </a:cubicBezTo>
                  <a:cubicBezTo>
                    <a:pt x="1632" y="2096"/>
                    <a:pt x="2108" y="1620"/>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6" name="Google Shape;11476;p8"/>
            <p:cNvSpPr/>
            <p:nvPr/>
          </p:nvSpPr>
          <p:spPr>
            <a:xfrm>
              <a:off x="58662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7" name="Google Shape;11477;p8"/>
            <p:cNvSpPr/>
            <p:nvPr/>
          </p:nvSpPr>
          <p:spPr>
            <a:xfrm>
              <a:off x="59677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8" name="Google Shape;11478;p8"/>
            <p:cNvSpPr/>
            <p:nvPr/>
          </p:nvSpPr>
          <p:spPr>
            <a:xfrm>
              <a:off x="6069200" y="1666400"/>
              <a:ext cx="52700" cy="52425"/>
            </a:xfrm>
            <a:custGeom>
              <a:avLst/>
              <a:gdLst/>
              <a:ahLst/>
              <a:cxnLst/>
              <a:rect l="l" t="t" r="r" b="b"/>
              <a:pathLst>
                <a:path w="2108" h="2097" extrusionOk="0">
                  <a:moveTo>
                    <a:pt x="1048" y="1"/>
                  </a:moveTo>
                  <a:cubicBezTo>
                    <a:pt x="477" y="1"/>
                    <a:pt x="0" y="465"/>
                    <a:pt x="0" y="1048"/>
                  </a:cubicBezTo>
                  <a:cubicBezTo>
                    <a:pt x="0" y="1620"/>
                    <a:pt x="477" y="2096"/>
                    <a:pt x="1048" y="2096"/>
                  </a:cubicBezTo>
                  <a:cubicBezTo>
                    <a:pt x="1632" y="2096"/>
                    <a:pt x="2108" y="1620"/>
                    <a:pt x="2108" y="1048"/>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9" name="Google Shape;11479;p8"/>
            <p:cNvSpPr/>
            <p:nvPr/>
          </p:nvSpPr>
          <p:spPr>
            <a:xfrm>
              <a:off x="61710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20" y="2096"/>
                    <a:pt x="2096" y="1620"/>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0" name="Google Shape;11480;p8"/>
            <p:cNvSpPr/>
            <p:nvPr/>
          </p:nvSpPr>
          <p:spPr>
            <a:xfrm>
              <a:off x="62725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1" name="Google Shape;11481;p8"/>
            <p:cNvSpPr/>
            <p:nvPr/>
          </p:nvSpPr>
          <p:spPr>
            <a:xfrm>
              <a:off x="6374000" y="1666400"/>
              <a:ext cx="52400" cy="52425"/>
            </a:xfrm>
            <a:custGeom>
              <a:avLst/>
              <a:gdLst/>
              <a:ahLst/>
              <a:cxnLst/>
              <a:rect l="l" t="t" r="r" b="b"/>
              <a:pathLst>
                <a:path w="2096" h="2097" extrusionOk="0">
                  <a:moveTo>
                    <a:pt x="1048" y="1"/>
                  </a:moveTo>
                  <a:cubicBezTo>
                    <a:pt x="477" y="1"/>
                    <a:pt x="0" y="465"/>
                    <a:pt x="0" y="1048"/>
                  </a:cubicBezTo>
                  <a:cubicBezTo>
                    <a:pt x="0" y="1620"/>
                    <a:pt x="477"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2" name="Google Shape;11482;p8"/>
            <p:cNvSpPr/>
            <p:nvPr/>
          </p:nvSpPr>
          <p:spPr>
            <a:xfrm>
              <a:off x="6475500" y="1666400"/>
              <a:ext cx="52700" cy="52425"/>
            </a:xfrm>
            <a:custGeom>
              <a:avLst/>
              <a:gdLst/>
              <a:ahLst/>
              <a:cxnLst/>
              <a:rect l="l" t="t" r="r" b="b"/>
              <a:pathLst>
                <a:path w="2108" h="2097" extrusionOk="0">
                  <a:moveTo>
                    <a:pt x="1048" y="1"/>
                  </a:moveTo>
                  <a:cubicBezTo>
                    <a:pt x="477" y="1"/>
                    <a:pt x="0" y="465"/>
                    <a:pt x="0" y="1048"/>
                  </a:cubicBezTo>
                  <a:cubicBezTo>
                    <a:pt x="0" y="1620"/>
                    <a:pt x="477" y="2096"/>
                    <a:pt x="1048" y="2096"/>
                  </a:cubicBezTo>
                  <a:cubicBezTo>
                    <a:pt x="1632" y="2096"/>
                    <a:pt x="2108" y="1620"/>
                    <a:pt x="2108" y="1048"/>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3" name="Google Shape;11483;p8"/>
            <p:cNvSpPr/>
            <p:nvPr/>
          </p:nvSpPr>
          <p:spPr>
            <a:xfrm>
              <a:off x="65773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20" y="2096"/>
                    <a:pt x="2096" y="1620"/>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4" name="Google Shape;11484;p8"/>
            <p:cNvSpPr/>
            <p:nvPr/>
          </p:nvSpPr>
          <p:spPr>
            <a:xfrm>
              <a:off x="66788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5" name="Google Shape;11485;p8"/>
            <p:cNvSpPr/>
            <p:nvPr/>
          </p:nvSpPr>
          <p:spPr>
            <a:xfrm>
              <a:off x="6780300" y="1666400"/>
              <a:ext cx="52400" cy="52425"/>
            </a:xfrm>
            <a:custGeom>
              <a:avLst/>
              <a:gdLst/>
              <a:ahLst/>
              <a:cxnLst/>
              <a:rect l="l" t="t" r="r" b="b"/>
              <a:pathLst>
                <a:path w="2096" h="2097" extrusionOk="0">
                  <a:moveTo>
                    <a:pt x="1048" y="1"/>
                  </a:moveTo>
                  <a:cubicBezTo>
                    <a:pt x="477" y="1"/>
                    <a:pt x="0" y="465"/>
                    <a:pt x="0" y="1048"/>
                  </a:cubicBezTo>
                  <a:cubicBezTo>
                    <a:pt x="0" y="1620"/>
                    <a:pt x="477"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6" name="Google Shape;11486;p8"/>
            <p:cNvSpPr/>
            <p:nvPr/>
          </p:nvSpPr>
          <p:spPr>
            <a:xfrm>
              <a:off x="6881800" y="1666400"/>
              <a:ext cx="52700" cy="52425"/>
            </a:xfrm>
            <a:custGeom>
              <a:avLst/>
              <a:gdLst/>
              <a:ahLst/>
              <a:cxnLst/>
              <a:rect l="l" t="t" r="r" b="b"/>
              <a:pathLst>
                <a:path w="2108" h="2097" extrusionOk="0">
                  <a:moveTo>
                    <a:pt x="1060" y="1"/>
                  </a:moveTo>
                  <a:cubicBezTo>
                    <a:pt x="477" y="1"/>
                    <a:pt x="1" y="465"/>
                    <a:pt x="1" y="1048"/>
                  </a:cubicBezTo>
                  <a:cubicBezTo>
                    <a:pt x="1" y="1620"/>
                    <a:pt x="477" y="2096"/>
                    <a:pt x="1060" y="2096"/>
                  </a:cubicBezTo>
                  <a:cubicBezTo>
                    <a:pt x="1632" y="2096"/>
                    <a:pt x="2108" y="1620"/>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7" name="Google Shape;11487;p8"/>
            <p:cNvSpPr/>
            <p:nvPr/>
          </p:nvSpPr>
          <p:spPr>
            <a:xfrm>
              <a:off x="69836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20" y="2096"/>
                    <a:pt x="2096" y="1620"/>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8" name="Google Shape;11488;p8"/>
            <p:cNvSpPr/>
            <p:nvPr/>
          </p:nvSpPr>
          <p:spPr>
            <a:xfrm>
              <a:off x="70851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9" name="Google Shape;11489;p8"/>
            <p:cNvSpPr/>
            <p:nvPr/>
          </p:nvSpPr>
          <p:spPr>
            <a:xfrm>
              <a:off x="7186600" y="1666400"/>
              <a:ext cx="52400" cy="52425"/>
            </a:xfrm>
            <a:custGeom>
              <a:avLst/>
              <a:gdLst/>
              <a:ahLst/>
              <a:cxnLst/>
              <a:rect l="l" t="t" r="r" b="b"/>
              <a:pathLst>
                <a:path w="2096" h="2097" extrusionOk="0">
                  <a:moveTo>
                    <a:pt x="1048" y="1"/>
                  </a:moveTo>
                  <a:cubicBezTo>
                    <a:pt x="477" y="1"/>
                    <a:pt x="1" y="465"/>
                    <a:pt x="1" y="1048"/>
                  </a:cubicBezTo>
                  <a:cubicBezTo>
                    <a:pt x="1" y="1620"/>
                    <a:pt x="477"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0" name="Google Shape;11490;p8"/>
            <p:cNvSpPr/>
            <p:nvPr/>
          </p:nvSpPr>
          <p:spPr>
            <a:xfrm>
              <a:off x="72884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20" y="2096"/>
                    <a:pt x="2096" y="1620"/>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1" name="Google Shape;11491;p8"/>
            <p:cNvSpPr/>
            <p:nvPr/>
          </p:nvSpPr>
          <p:spPr>
            <a:xfrm>
              <a:off x="279200" y="1821475"/>
              <a:ext cx="52700" cy="52425"/>
            </a:xfrm>
            <a:custGeom>
              <a:avLst/>
              <a:gdLst/>
              <a:ahLst/>
              <a:cxnLst/>
              <a:rect l="l" t="t" r="r" b="b"/>
              <a:pathLst>
                <a:path w="2108" h="2097" extrusionOk="0">
                  <a:moveTo>
                    <a:pt x="1048" y="1"/>
                  </a:moveTo>
                  <a:cubicBezTo>
                    <a:pt x="476" y="1"/>
                    <a:pt x="0" y="465"/>
                    <a:pt x="0" y="1049"/>
                  </a:cubicBezTo>
                  <a:cubicBezTo>
                    <a:pt x="0" y="1632"/>
                    <a:pt x="476" y="2096"/>
                    <a:pt x="1048" y="2096"/>
                  </a:cubicBezTo>
                  <a:cubicBezTo>
                    <a:pt x="1631" y="2096"/>
                    <a:pt x="2107" y="1632"/>
                    <a:pt x="2107" y="1049"/>
                  </a:cubicBezTo>
                  <a:cubicBezTo>
                    <a:pt x="2107"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2" name="Google Shape;11492;p8"/>
            <p:cNvSpPr/>
            <p:nvPr/>
          </p:nvSpPr>
          <p:spPr>
            <a:xfrm>
              <a:off x="380700" y="1821475"/>
              <a:ext cx="52700" cy="52425"/>
            </a:xfrm>
            <a:custGeom>
              <a:avLst/>
              <a:gdLst/>
              <a:ahLst/>
              <a:cxnLst/>
              <a:rect l="l" t="t" r="r" b="b"/>
              <a:pathLst>
                <a:path w="2108" h="2097" extrusionOk="0">
                  <a:moveTo>
                    <a:pt x="1060" y="1"/>
                  </a:moveTo>
                  <a:cubicBezTo>
                    <a:pt x="476" y="1"/>
                    <a:pt x="0" y="465"/>
                    <a:pt x="0" y="1049"/>
                  </a:cubicBezTo>
                  <a:cubicBezTo>
                    <a:pt x="0" y="1632"/>
                    <a:pt x="476" y="2096"/>
                    <a:pt x="1060" y="2096"/>
                  </a:cubicBezTo>
                  <a:cubicBezTo>
                    <a:pt x="1631" y="2096"/>
                    <a:pt x="2108" y="1632"/>
                    <a:pt x="2108" y="1049"/>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3" name="Google Shape;11493;p8"/>
            <p:cNvSpPr/>
            <p:nvPr/>
          </p:nvSpPr>
          <p:spPr>
            <a:xfrm>
              <a:off x="4825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4" name="Google Shape;11494;p8"/>
            <p:cNvSpPr/>
            <p:nvPr/>
          </p:nvSpPr>
          <p:spPr>
            <a:xfrm>
              <a:off x="584000" y="1821475"/>
              <a:ext cx="52400" cy="52425"/>
            </a:xfrm>
            <a:custGeom>
              <a:avLst/>
              <a:gdLst/>
              <a:ahLst/>
              <a:cxnLst/>
              <a:rect l="l" t="t" r="r" b="b"/>
              <a:pathLst>
                <a:path w="2096" h="2097" extrusionOk="0">
                  <a:moveTo>
                    <a:pt x="1048" y="1"/>
                  </a:moveTo>
                  <a:cubicBezTo>
                    <a:pt x="476" y="1"/>
                    <a:pt x="0" y="465"/>
                    <a:pt x="0" y="1049"/>
                  </a:cubicBezTo>
                  <a:cubicBezTo>
                    <a:pt x="0" y="1632"/>
                    <a:pt x="476"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5" name="Google Shape;11495;p8"/>
            <p:cNvSpPr/>
            <p:nvPr/>
          </p:nvSpPr>
          <p:spPr>
            <a:xfrm>
              <a:off x="685500" y="1821475"/>
              <a:ext cx="52700" cy="52425"/>
            </a:xfrm>
            <a:custGeom>
              <a:avLst/>
              <a:gdLst/>
              <a:ahLst/>
              <a:cxnLst/>
              <a:rect l="l" t="t" r="r" b="b"/>
              <a:pathLst>
                <a:path w="2108" h="2097" extrusionOk="0">
                  <a:moveTo>
                    <a:pt x="1048" y="1"/>
                  </a:moveTo>
                  <a:cubicBezTo>
                    <a:pt x="476" y="1"/>
                    <a:pt x="0" y="465"/>
                    <a:pt x="0" y="1049"/>
                  </a:cubicBezTo>
                  <a:cubicBezTo>
                    <a:pt x="0" y="1632"/>
                    <a:pt x="476" y="2096"/>
                    <a:pt x="1048" y="2096"/>
                  </a:cubicBezTo>
                  <a:cubicBezTo>
                    <a:pt x="1631" y="2096"/>
                    <a:pt x="2108" y="1632"/>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6" name="Google Shape;11496;p8"/>
            <p:cNvSpPr/>
            <p:nvPr/>
          </p:nvSpPr>
          <p:spPr>
            <a:xfrm>
              <a:off x="7873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19" y="2096"/>
                    <a:pt x="2096" y="1632"/>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7" name="Google Shape;11497;p8"/>
            <p:cNvSpPr/>
            <p:nvPr/>
          </p:nvSpPr>
          <p:spPr>
            <a:xfrm>
              <a:off x="8888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8" name="Google Shape;11498;p8"/>
            <p:cNvSpPr/>
            <p:nvPr/>
          </p:nvSpPr>
          <p:spPr>
            <a:xfrm>
              <a:off x="990300" y="1821475"/>
              <a:ext cx="52400" cy="52425"/>
            </a:xfrm>
            <a:custGeom>
              <a:avLst/>
              <a:gdLst/>
              <a:ahLst/>
              <a:cxnLst/>
              <a:rect l="l" t="t" r="r" b="b"/>
              <a:pathLst>
                <a:path w="2096" h="2097" extrusionOk="0">
                  <a:moveTo>
                    <a:pt x="1048" y="1"/>
                  </a:moveTo>
                  <a:cubicBezTo>
                    <a:pt x="476" y="1"/>
                    <a:pt x="0" y="465"/>
                    <a:pt x="0" y="1049"/>
                  </a:cubicBezTo>
                  <a:cubicBezTo>
                    <a:pt x="0" y="1632"/>
                    <a:pt x="476"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9" name="Google Shape;11499;p8"/>
            <p:cNvSpPr/>
            <p:nvPr/>
          </p:nvSpPr>
          <p:spPr>
            <a:xfrm>
              <a:off x="1091800" y="1821475"/>
              <a:ext cx="52700" cy="52425"/>
            </a:xfrm>
            <a:custGeom>
              <a:avLst/>
              <a:gdLst/>
              <a:ahLst/>
              <a:cxnLst/>
              <a:rect l="l" t="t" r="r" b="b"/>
              <a:pathLst>
                <a:path w="2108" h="2097" extrusionOk="0">
                  <a:moveTo>
                    <a:pt x="1060" y="1"/>
                  </a:moveTo>
                  <a:cubicBezTo>
                    <a:pt x="476" y="1"/>
                    <a:pt x="0" y="465"/>
                    <a:pt x="0" y="1049"/>
                  </a:cubicBezTo>
                  <a:cubicBezTo>
                    <a:pt x="0" y="1632"/>
                    <a:pt x="476" y="2096"/>
                    <a:pt x="1060" y="2096"/>
                  </a:cubicBezTo>
                  <a:cubicBezTo>
                    <a:pt x="1631" y="2096"/>
                    <a:pt x="2108" y="1632"/>
                    <a:pt x="2108" y="1049"/>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0" name="Google Shape;11500;p8"/>
            <p:cNvSpPr/>
            <p:nvPr/>
          </p:nvSpPr>
          <p:spPr>
            <a:xfrm>
              <a:off x="11936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19" y="2096"/>
                    <a:pt x="2096" y="1632"/>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1" name="Google Shape;11501;p8"/>
            <p:cNvSpPr/>
            <p:nvPr/>
          </p:nvSpPr>
          <p:spPr>
            <a:xfrm>
              <a:off x="12951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2" name="Google Shape;11502;p8"/>
            <p:cNvSpPr/>
            <p:nvPr/>
          </p:nvSpPr>
          <p:spPr>
            <a:xfrm>
              <a:off x="1396600" y="1821475"/>
              <a:ext cx="52400" cy="52425"/>
            </a:xfrm>
            <a:custGeom>
              <a:avLst/>
              <a:gdLst/>
              <a:ahLst/>
              <a:cxnLst/>
              <a:rect l="l" t="t" r="r" b="b"/>
              <a:pathLst>
                <a:path w="2096" h="2097" extrusionOk="0">
                  <a:moveTo>
                    <a:pt x="1048" y="1"/>
                  </a:moveTo>
                  <a:cubicBezTo>
                    <a:pt x="476" y="1"/>
                    <a:pt x="0" y="465"/>
                    <a:pt x="0" y="1049"/>
                  </a:cubicBezTo>
                  <a:cubicBezTo>
                    <a:pt x="0" y="1632"/>
                    <a:pt x="476"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3" name="Google Shape;11503;p8"/>
            <p:cNvSpPr/>
            <p:nvPr/>
          </p:nvSpPr>
          <p:spPr>
            <a:xfrm>
              <a:off x="14984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19" y="2096"/>
                    <a:pt x="2096" y="1632"/>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4" name="Google Shape;11504;p8"/>
            <p:cNvSpPr/>
            <p:nvPr/>
          </p:nvSpPr>
          <p:spPr>
            <a:xfrm>
              <a:off x="15999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5" name="Google Shape;11505;p8"/>
            <p:cNvSpPr/>
            <p:nvPr/>
          </p:nvSpPr>
          <p:spPr>
            <a:xfrm>
              <a:off x="17014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6" name="Google Shape;11506;p8"/>
            <p:cNvSpPr/>
            <p:nvPr/>
          </p:nvSpPr>
          <p:spPr>
            <a:xfrm>
              <a:off x="1802900" y="1821475"/>
              <a:ext cx="52700" cy="52425"/>
            </a:xfrm>
            <a:custGeom>
              <a:avLst/>
              <a:gdLst/>
              <a:ahLst/>
              <a:cxnLst/>
              <a:rect l="l" t="t" r="r" b="b"/>
              <a:pathLst>
                <a:path w="2108" h="2097" extrusionOk="0">
                  <a:moveTo>
                    <a:pt x="1048" y="1"/>
                  </a:moveTo>
                  <a:cubicBezTo>
                    <a:pt x="476" y="1"/>
                    <a:pt x="0" y="465"/>
                    <a:pt x="0" y="1049"/>
                  </a:cubicBezTo>
                  <a:cubicBezTo>
                    <a:pt x="0" y="1632"/>
                    <a:pt x="476" y="2096"/>
                    <a:pt x="1048" y="2096"/>
                  </a:cubicBezTo>
                  <a:cubicBezTo>
                    <a:pt x="1631" y="2096"/>
                    <a:pt x="2108" y="1632"/>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7" name="Google Shape;11507;p8"/>
            <p:cNvSpPr/>
            <p:nvPr/>
          </p:nvSpPr>
          <p:spPr>
            <a:xfrm>
              <a:off x="1904400" y="1821475"/>
              <a:ext cx="52700" cy="52425"/>
            </a:xfrm>
            <a:custGeom>
              <a:avLst/>
              <a:gdLst/>
              <a:ahLst/>
              <a:cxnLst/>
              <a:rect l="l" t="t" r="r" b="b"/>
              <a:pathLst>
                <a:path w="2108" h="2097" extrusionOk="0">
                  <a:moveTo>
                    <a:pt x="1060" y="1"/>
                  </a:moveTo>
                  <a:cubicBezTo>
                    <a:pt x="476" y="1"/>
                    <a:pt x="0" y="465"/>
                    <a:pt x="0" y="1049"/>
                  </a:cubicBezTo>
                  <a:cubicBezTo>
                    <a:pt x="0" y="1632"/>
                    <a:pt x="476" y="2096"/>
                    <a:pt x="1060" y="2096"/>
                  </a:cubicBezTo>
                  <a:cubicBezTo>
                    <a:pt x="1631" y="2096"/>
                    <a:pt x="2108" y="1632"/>
                    <a:pt x="2108" y="1049"/>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8" name="Google Shape;11508;p8"/>
            <p:cNvSpPr/>
            <p:nvPr/>
          </p:nvSpPr>
          <p:spPr>
            <a:xfrm>
              <a:off x="20062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9" name="Google Shape;11509;p8"/>
            <p:cNvSpPr/>
            <p:nvPr/>
          </p:nvSpPr>
          <p:spPr>
            <a:xfrm>
              <a:off x="21077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0" name="Google Shape;11510;p8"/>
            <p:cNvSpPr/>
            <p:nvPr/>
          </p:nvSpPr>
          <p:spPr>
            <a:xfrm>
              <a:off x="2209200" y="1821475"/>
              <a:ext cx="52700" cy="52425"/>
            </a:xfrm>
            <a:custGeom>
              <a:avLst/>
              <a:gdLst/>
              <a:ahLst/>
              <a:cxnLst/>
              <a:rect l="l" t="t" r="r" b="b"/>
              <a:pathLst>
                <a:path w="2108" h="2097" extrusionOk="0">
                  <a:moveTo>
                    <a:pt x="1048" y="1"/>
                  </a:moveTo>
                  <a:cubicBezTo>
                    <a:pt x="476" y="1"/>
                    <a:pt x="0" y="465"/>
                    <a:pt x="0" y="1049"/>
                  </a:cubicBezTo>
                  <a:cubicBezTo>
                    <a:pt x="0" y="1632"/>
                    <a:pt x="476" y="2096"/>
                    <a:pt x="1048" y="2096"/>
                  </a:cubicBezTo>
                  <a:cubicBezTo>
                    <a:pt x="1631" y="2096"/>
                    <a:pt x="2108" y="1632"/>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1" name="Google Shape;11511;p8"/>
            <p:cNvSpPr/>
            <p:nvPr/>
          </p:nvSpPr>
          <p:spPr>
            <a:xfrm>
              <a:off x="23110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19" y="2096"/>
                    <a:pt x="2096" y="1632"/>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2" name="Google Shape;11512;p8"/>
            <p:cNvSpPr/>
            <p:nvPr/>
          </p:nvSpPr>
          <p:spPr>
            <a:xfrm>
              <a:off x="24125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3" name="Google Shape;11513;p8"/>
            <p:cNvSpPr/>
            <p:nvPr/>
          </p:nvSpPr>
          <p:spPr>
            <a:xfrm>
              <a:off x="2514000" y="1821475"/>
              <a:ext cx="52400" cy="52425"/>
            </a:xfrm>
            <a:custGeom>
              <a:avLst/>
              <a:gdLst/>
              <a:ahLst/>
              <a:cxnLst/>
              <a:rect l="l" t="t" r="r" b="b"/>
              <a:pathLst>
                <a:path w="2096" h="2097" extrusionOk="0">
                  <a:moveTo>
                    <a:pt x="1048" y="1"/>
                  </a:moveTo>
                  <a:cubicBezTo>
                    <a:pt x="476" y="1"/>
                    <a:pt x="0" y="465"/>
                    <a:pt x="0" y="1049"/>
                  </a:cubicBezTo>
                  <a:cubicBezTo>
                    <a:pt x="0" y="1632"/>
                    <a:pt x="476"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4" name="Google Shape;11514;p8"/>
            <p:cNvSpPr/>
            <p:nvPr/>
          </p:nvSpPr>
          <p:spPr>
            <a:xfrm>
              <a:off x="2615500" y="1821475"/>
              <a:ext cx="52700" cy="52425"/>
            </a:xfrm>
            <a:custGeom>
              <a:avLst/>
              <a:gdLst/>
              <a:ahLst/>
              <a:cxnLst/>
              <a:rect l="l" t="t" r="r" b="b"/>
              <a:pathLst>
                <a:path w="2108" h="2097" extrusionOk="0">
                  <a:moveTo>
                    <a:pt x="1048" y="1"/>
                  </a:moveTo>
                  <a:cubicBezTo>
                    <a:pt x="476" y="1"/>
                    <a:pt x="0" y="465"/>
                    <a:pt x="0" y="1049"/>
                  </a:cubicBezTo>
                  <a:cubicBezTo>
                    <a:pt x="0" y="1632"/>
                    <a:pt x="476" y="2096"/>
                    <a:pt x="1048" y="2096"/>
                  </a:cubicBezTo>
                  <a:cubicBezTo>
                    <a:pt x="1631" y="2096"/>
                    <a:pt x="2108" y="1632"/>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5" name="Google Shape;11515;p8"/>
            <p:cNvSpPr/>
            <p:nvPr/>
          </p:nvSpPr>
          <p:spPr>
            <a:xfrm>
              <a:off x="27173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19" y="2096"/>
                    <a:pt x="2096" y="1632"/>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6" name="Google Shape;11516;p8"/>
            <p:cNvSpPr/>
            <p:nvPr/>
          </p:nvSpPr>
          <p:spPr>
            <a:xfrm>
              <a:off x="28188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7" name="Google Shape;11517;p8"/>
            <p:cNvSpPr/>
            <p:nvPr/>
          </p:nvSpPr>
          <p:spPr>
            <a:xfrm>
              <a:off x="2920300" y="1821475"/>
              <a:ext cx="52400" cy="52425"/>
            </a:xfrm>
            <a:custGeom>
              <a:avLst/>
              <a:gdLst/>
              <a:ahLst/>
              <a:cxnLst/>
              <a:rect l="l" t="t" r="r" b="b"/>
              <a:pathLst>
                <a:path w="2096" h="2097" extrusionOk="0">
                  <a:moveTo>
                    <a:pt x="1048" y="1"/>
                  </a:moveTo>
                  <a:cubicBezTo>
                    <a:pt x="476" y="1"/>
                    <a:pt x="0" y="465"/>
                    <a:pt x="0" y="1049"/>
                  </a:cubicBezTo>
                  <a:cubicBezTo>
                    <a:pt x="0" y="1632"/>
                    <a:pt x="476"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8" name="Google Shape;11518;p8"/>
            <p:cNvSpPr/>
            <p:nvPr/>
          </p:nvSpPr>
          <p:spPr>
            <a:xfrm>
              <a:off x="3021800" y="1821475"/>
              <a:ext cx="52700" cy="52425"/>
            </a:xfrm>
            <a:custGeom>
              <a:avLst/>
              <a:gdLst/>
              <a:ahLst/>
              <a:cxnLst/>
              <a:rect l="l" t="t" r="r" b="b"/>
              <a:pathLst>
                <a:path w="2108" h="2097" extrusionOk="0">
                  <a:moveTo>
                    <a:pt x="1048" y="1"/>
                  </a:moveTo>
                  <a:cubicBezTo>
                    <a:pt x="477" y="1"/>
                    <a:pt x="0" y="465"/>
                    <a:pt x="0" y="1049"/>
                  </a:cubicBezTo>
                  <a:cubicBezTo>
                    <a:pt x="0" y="1632"/>
                    <a:pt x="477" y="2096"/>
                    <a:pt x="1048" y="2096"/>
                  </a:cubicBezTo>
                  <a:cubicBezTo>
                    <a:pt x="1631" y="2096"/>
                    <a:pt x="2108" y="1632"/>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9" name="Google Shape;11519;p8"/>
            <p:cNvSpPr/>
            <p:nvPr/>
          </p:nvSpPr>
          <p:spPr>
            <a:xfrm>
              <a:off x="31236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19" y="2096"/>
                    <a:pt x="2096" y="1632"/>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0" name="Google Shape;11520;p8"/>
            <p:cNvSpPr/>
            <p:nvPr/>
          </p:nvSpPr>
          <p:spPr>
            <a:xfrm>
              <a:off x="32251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1" name="Google Shape;11521;p8"/>
            <p:cNvSpPr/>
            <p:nvPr/>
          </p:nvSpPr>
          <p:spPr>
            <a:xfrm>
              <a:off x="3326600" y="1821475"/>
              <a:ext cx="52700" cy="52425"/>
            </a:xfrm>
            <a:custGeom>
              <a:avLst/>
              <a:gdLst/>
              <a:ahLst/>
              <a:cxnLst/>
              <a:rect l="l" t="t" r="r" b="b"/>
              <a:pathLst>
                <a:path w="2108" h="2097" extrusionOk="0">
                  <a:moveTo>
                    <a:pt x="1048" y="1"/>
                  </a:moveTo>
                  <a:cubicBezTo>
                    <a:pt x="477" y="1"/>
                    <a:pt x="0" y="465"/>
                    <a:pt x="0" y="1049"/>
                  </a:cubicBezTo>
                  <a:cubicBezTo>
                    <a:pt x="0" y="1632"/>
                    <a:pt x="477" y="2096"/>
                    <a:pt x="1048" y="2096"/>
                  </a:cubicBezTo>
                  <a:cubicBezTo>
                    <a:pt x="1631" y="2096"/>
                    <a:pt x="2108" y="1632"/>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2" name="Google Shape;11522;p8"/>
            <p:cNvSpPr/>
            <p:nvPr/>
          </p:nvSpPr>
          <p:spPr>
            <a:xfrm>
              <a:off x="34284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19" y="2096"/>
                    <a:pt x="2096" y="1632"/>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3" name="Google Shape;11523;p8"/>
            <p:cNvSpPr/>
            <p:nvPr/>
          </p:nvSpPr>
          <p:spPr>
            <a:xfrm>
              <a:off x="35299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4" name="Google Shape;11524;p8"/>
            <p:cNvSpPr/>
            <p:nvPr/>
          </p:nvSpPr>
          <p:spPr>
            <a:xfrm>
              <a:off x="36314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5" name="Google Shape;11525;p8"/>
            <p:cNvSpPr/>
            <p:nvPr/>
          </p:nvSpPr>
          <p:spPr>
            <a:xfrm>
              <a:off x="3732900" y="1821475"/>
              <a:ext cx="52400" cy="52425"/>
            </a:xfrm>
            <a:custGeom>
              <a:avLst/>
              <a:gdLst/>
              <a:ahLst/>
              <a:cxnLst/>
              <a:rect l="l" t="t" r="r" b="b"/>
              <a:pathLst>
                <a:path w="2096" h="2097" extrusionOk="0">
                  <a:moveTo>
                    <a:pt x="1048" y="1"/>
                  </a:moveTo>
                  <a:cubicBezTo>
                    <a:pt x="477" y="1"/>
                    <a:pt x="0" y="465"/>
                    <a:pt x="0" y="1049"/>
                  </a:cubicBezTo>
                  <a:cubicBezTo>
                    <a:pt x="0" y="1632"/>
                    <a:pt x="477"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6" name="Google Shape;11526;p8"/>
            <p:cNvSpPr/>
            <p:nvPr/>
          </p:nvSpPr>
          <p:spPr>
            <a:xfrm>
              <a:off x="38347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19" y="2096"/>
                    <a:pt x="2096" y="1632"/>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7" name="Google Shape;11527;p8"/>
            <p:cNvSpPr/>
            <p:nvPr/>
          </p:nvSpPr>
          <p:spPr>
            <a:xfrm>
              <a:off x="39362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8" name="Google Shape;11528;p8"/>
            <p:cNvSpPr/>
            <p:nvPr/>
          </p:nvSpPr>
          <p:spPr>
            <a:xfrm>
              <a:off x="40377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9" name="Google Shape;11529;p8"/>
            <p:cNvSpPr/>
            <p:nvPr/>
          </p:nvSpPr>
          <p:spPr>
            <a:xfrm>
              <a:off x="4139200" y="1821475"/>
              <a:ext cx="52700" cy="52425"/>
            </a:xfrm>
            <a:custGeom>
              <a:avLst/>
              <a:gdLst/>
              <a:ahLst/>
              <a:cxnLst/>
              <a:rect l="l" t="t" r="r" b="b"/>
              <a:pathLst>
                <a:path w="2108" h="2097" extrusionOk="0">
                  <a:moveTo>
                    <a:pt x="1048" y="1"/>
                  </a:moveTo>
                  <a:cubicBezTo>
                    <a:pt x="477" y="1"/>
                    <a:pt x="0" y="465"/>
                    <a:pt x="0" y="1049"/>
                  </a:cubicBezTo>
                  <a:cubicBezTo>
                    <a:pt x="0" y="1632"/>
                    <a:pt x="477" y="2096"/>
                    <a:pt x="1048" y="2096"/>
                  </a:cubicBezTo>
                  <a:cubicBezTo>
                    <a:pt x="1631" y="2096"/>
                    <a:pt x="2108" y="1632"/>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0" name="Google Shape;11530;p8"/>
            <p:cNvSpPr/>
            <p:nvPr/>
          </p:nvSpPr>
          <p:spPr>
            <a:xfrm>
              <a:off x="4240700" y="1821475"/>
              <a:ext cx="52700" cy="52425"/>
            </a:xfrm>
            <a:custGeom>
              <a:avLst/>
              <a:gdLst/>
              <a:ahLst/>
              <a:cxnLst/>
              <a:rect l="l" t="t" r="r" b="b"/>
              <a:pathLst>
                <a:path w="2108" h="2097" extrusionOk="0">
                  <a:moveTo>
                    <a:pt x="1060" y="1"/>
                  </a:moveTo>
                  <a:cubicBezTo>
                    <a:pt x="477" y="1"/>
                    <a:pt x="0" y="465"/>
                    <a:pt x="0" y="1049"/>
                  </a:cubicBezTo>
                  <a:cubicBezTo>
                    <a:pt x="0" y="1632"/>
                    <a:pt x="477" y="2096"/>
                    <a:pt x="1060" y="2096"/>
                  </a:cubicBezTo>
                  <a:cubicBezTo>
                    <a:pt x="1632" y="2096"/>
                    <a:pt x="2108" y="1632"/>
                    <a:pt x="2108" y="1049"/>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1" name="Google Shape;11531;p8"/>
            <p:cNvSpPr/>
            <p:nvPr/>
          </p:nvSpPr>
          <p:spPr>
            <a:xfrm>
              <a:off x="43425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2" name="Google Shape;11532;p8"/>
            <p:cNvSpPr/>
            <p:nvPr/>
          </p:nvSpPr>
          <p:spPr>
            <a:xfrm>
              <a:off x="4444000" y="1821475"/>
              <a:ext cx="52400" cy="52425"/>
            </a:xfrm>
            <a:custGeom>
              <a:avLst/>
              <a:gdLst/>
              <a:ahLst/>
              <a:cxnLst/>
              <a:rect l="l" t="t" r="r" b="b"/>
              <a:pathLst>
                <a:path w="2096" h="2097" extrusionOk="0">
                  <a:moveTo>
                    <a:pt x="1048" y="1"/>
                  </a:moveTo>
                  <a:cubicBezTo>
                    <a:pt x="477" y="1"/>
                    <a:pt x="0" y="465"/>
                    <a:pt x="0" y="1049"/>
                  </a:cubicBezTo>
                  <a:cubicBezTo>
                    <a:pt x="0" y="1632"/>
                    <a:pt x="477"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3" name="Google Shape;11533;p8"/>
            <p:cNvSpPr/>
            <p:nvPr/>
          </p:nvSpPr>
          <p:spPr>
            <a:xfrm>
              <a:off x="4545500" y="1821475"/>
              <a:ext cx="52700" cy="52425"/>
            </a:xfrm>
            <a:custGeom>
              <a:avLst/>
              <a:gdLst/>
              <a:ahLst/>
              <a:cxnLst/>
              <a:rect l="l" t="t" r="r" b="b"/>
              <a:pathLst>
                <a:path w="2108" h="2097" extrusionOk="0">
                  <a:moveTo>
                    <a:pt x="1060" y="1"/>
                  </a:moveTo>
                  <a:cubicBezTo>
                    <a:pt x="477" y="1"/>
                    <a:pt x="0" y="465"/>
                    <a:pt x="0" y="1049"/>
                  </a:cubicBezTo>
                  <a:cubicBezTo>
                    <a:pt x="0" y="1632"/>
                    <a:pt x="477" y="2096"/>
                    <a:pt x="1060" y="2096"/>
                  </a:cubicBezTo>
                  <a:cubicBezTo>
                    <a:pt x="1632" y="2096"/>
                    <a:pt x="2108" y="1632"/>
                    <a:pt x="2108" y="1049"/>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4" name="Google Shape;11534;p8"/>
            <p:cNvSpPr/>
            <p:nvPr/>
          </p:nvSpPr>
          <p:spPr>
            <a:xfrm>
              <a:off x="46473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20" y="2096"/>
                    <a:pt x="2096" y="1632"/>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5" name="Google Shape;11535;p8"/>
            <p:cNvSpPr/>
            <p:nvPr/>
          </p:nvSpPr>
          <p:spPr>
            <a:xfrm>
              <a:off x="47488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6" name="Google Shape;11536;p8"/>
            <p:cNvSpPr/>
            <p:nvPr/>
          </p:nvSpPr>
          <p:spPr>
            <a:xfrm>
              <a:off x="4850300" y="1821475"/>
              <a:ext cx="52400" cy="52425"/>
            </a:xfrm>
            <a:custGeom>
              <a:avLst/>
              <a:gdLst/>
              <a:ahLst/>
              <a:cxnLst/>
              <a:rect l="l" t="t" r="r" b="b"/>
              <a:pathLst>
                <a:path w="2096" h="2097" extrusionOk="0">
                  <a:moveTo>
                    <a:pt x="1048" y="1"/>
                  </a:moveTo>
                  <a:cubicBezTo>
                    <a:pt x="477" y="1"/>
                    <a:pt x="0" y="465"/>
                    <a:pt x="0" y="1049"/>
                  </a:cubicBezTo>
                  <a:cubicBezTo>
                    <a:pt x="0" y="1632"/>
                    <a:pt x="477"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7" name="Google Shape;11537;p8"/>
            <p:cNvSpPr/>
            <p:nvPr/>
          </p:nvSpPr>
          <p:spPr>
            <a:xfrm>
              <a:off x="4951800" y="1821475"/>
              <a:ext cx="52700" cy="52425"/>
            </a:xfrm>
            <a:custGeom>
              <a:avLst/>
              <a:gdLst/>
              <a:ahLst/>
              <a:cxnLst/>
              <a:rect l="l" t="t" r="r" b="b"/>
              <a:pathLst>
                <a:path w="2108" h="2097" extrusionOk="0">
                  <a:moveTo>
                    <a:pt x="1048" y="1"/>
                  </a:moveTo>
                  <a:cubicBezTo>
                    <a:pt x="477" y="1"/>
                    <a:pt x="0" y="465"/>
                    <a:pt x="0" y="1049"/>
                  </a:cubicBezTo>
                  <a:cubicBezTo>
                    <a:pt x="0" y="1632"/>
                    <a:pt x="477" y="2096"/>
                    <a:pt x="1048" y="2096"/>
                  </a:cubicBezTo>
                  <a:cubicBezTo>
                    <a:pt x="1632" y="2096"/>
                    <a:pt x="2108" y="1632"/>
                    <a:pt x="2108" y="1049"/>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8" name="Google Shape;11538;p8"/>
            <p:cNvSpPr/>
            <p:nvPr/>
          </p:nvSpPr>
          <p:spPr>
            <a:xfrm>
              <a:off x="50536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20" y="2096"/>
                    <a:pt x="2096" y="1632"/>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9" name="Google Shape;11539;p8"/>
            <p:cNvSpPr/>
            <p:nvPr/>
          </p:nvSpPr>
          <p:spPr>
            <a:xfrm>
              <a:off x="51551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0" name="Google Shape;11540;p8"/>
            <p:cNvSpPr/>
            <p:nvPr/>
          </p:nvSpPr>
          <p:spPr>
            <a:xfrm>
              <a:off x="5256600" y="1821475"/>
              <a:ext cx="52400" cy="52425"/>
            </a:xfrm>
            <a:custGeom>
              <a:avLst/>
              <a:gdLst/>
              <a:ahLst/>
              <a:cxnLst/>
              <a:rect l="l" t="t" r="r" b="b"/>
              <a:pathLst>
                <a:path w="2096" h="2097" extrusionOk="0">
                  <a:moveTo>
                    <a:pt x="1048" y="1"/>
                  </a:moveTo>
                  <a:cubicBezTo>
                    <a:pt x="477" y="1"/>
                    <a:pt x="0" y="465"/>
                    <a:pt x="0" y="1049"/>
                  </a:cubicBezTo>
                  <a:cubicBezTo>
                    <a:pt x="0" y="1632"/>
                    <a:pt x="477"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1" name="Google Shape;11541;p8"/>
            <p:cNvSpPr/>
            <p:nvPr/>
          </p:nvSpPr>
          <p:spPr>
            <a:xfrm>
              <a:off x="53584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20" y="2096"/>
                    <a:pt x="2096" y="1632"/>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2" name="Google Shape;11542;p8"/>
            <p:cNvSpPr/>
            <p:nvPr/>
          </p:nvSpPr>
          <p:spPr>
            <a:xfrm>
              <a:off x="54599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3" name="Google Shape;11543;p8"/>
            <p:cNvSpPr/>
            <p:nvPr/>
          </p:nvSpPr>
          <p:spPr>
            <a:xfrm>
              <a:off x="55614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4" name="Google Shape;11544;p8"/>
            <p:cNvSpPr/>
            <p:nvPr/>
          </p:nvSpPr>
          <p:spPr>
            <a:xfrm>
              <a:off x="5662900" y="1821475"/>
              <a:ext cx="52400" cy="52425"/>
            </a:xfrm>
            <a:custGeom>
              <a:avLst/>
              <a:gdLst/>
              <a:ahLst/>
              <a:cxnLst/>
              <a:rect l="l" t="t" r="r" b="b"/>
              <a:pathLst>
                <a:path w="2096" h="2097" extrusionOk="0">
                  <a:moveTo>
                    <a:pt x="1048" y="1"/>
                  </a:moveTo>
                  <a:cubicBezTo>
                    <a:pt x="477" y="1"/>
                    <a:pt x="0" y="465"/>
                    <a:pt x="0" y="1049"/>
                  </a:cubicBezTo>
                  <a:cubicBezTo>
                    <a:pt x="0" y="1632"/>
                    <a:pt x="477"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5" name="Google Shape;11545;p8"/>
            <p:cNvSpPr/>
            <p:nvPr/>
          </p:nvSpPr>
          <p:spPr>
            <a:xfrm>
              <a:off x="5764400" y="1821475"/>
              <a:ext cx="52700" cy="52425"/>
            </a:xfrm>
            <a:custGeom>
              <a:avLst/>
              <a:gdLst/>
              <a:ahLst/>
              <a:cxnLst/>
              <a:rect l="l" t="t" r="r" b="b"/>
              <a:pathLst>
                <a:path w="2108" h="2097" extrusionOk="0">
                  <a:moveTo>
                    <a:pt x="1060" y="1"/>
                  </a:moveTo>
                  <a:cubicBezTo>
                    <a:pt x="477" y="1"/>
                    <a:pt x="0" y="465"/>
                    <a:pt x="0" y="1049"/>
                  </a:cubicBezTo>
                  <a:cubicBezTo>
                    <a:pt x="0" y="1632"/>
                    <a:pt x="477" y="2096"/>
                    <a:pt x="1060" y="2096"/>
                  </a:cubicBezTo>
                  <a:cubicBezTo>
                    <a:pt x="1632" y="2096"/>
                    <a:pt x="2108" y="1632"/>
                    <a:pt x="2108" y="1049"/>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6" name="Google Shape;11546;p8"/>
            <p:cNvSpPr/>
            <p:nvPr/>
          </p:nvSpPr>
          <p:spPr>
            <a:xfrm>
              <a:off x="58662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7" name="Google Shape;11547;p8"/>
            <p:cNvSpPr/>
            <p:nvPr/>
          </p:nvSpPr>
          <p:spPr>
            <a:xfrm>
              <a:off x="59677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8" name="Google Shape;11548;p8"/>
            <p:cNvSpPr/>
            <p:nvPr/>
          </p:nvSpPr>
          <p:spPr>
            <a:xfrm>
              <a:off x="6069200" y="1821475"/>
              <a:ext cx="52700" cy="52425"/>
            </a:xfrm>
            <a:custGeom>
              <a:avLst/>
              <a:gdLst/>
              <a:ahLst/>
              <a:cxnLst/>
              <a:rect l="l" t="t" r="r" b="b"/>
              <a:pathLst>
                <a:path w="2108" h="2097" extrusionOk="0">
                  <a:moveTo>
                    <a:pt x="1048" y="1"/>
                  </a:moveTo>
                  <a:cubicBezTo>
                    <a:pt x="477" y="1"/>
                    <a:pt x="0" y="465"/>
                    <a:pt x="0" y="1049"/>
                  </a:cubicBezTo>
                  <a:cubicBezTo>
                    <a:pt x="0" y="1632"/>
                    <a:pt x="477" y="2096"/>
                    <a:pt x="1048" y="2096"/>
                  </a:cubicBezTo>
                  <a:cubicBezTo>
                    <a:pt x="1632" y="2096"/>
                    <a:pt x="2108" y="1632"/>
                    <a:pt x="2108" y="1049"/>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9" name="Google Shape;11549;p8"/>
            <p:cNvSpPr/>
            <p:nvPr/>
          </p:nvSpPr>
          <p:spPr>
            <a:xfrm>
              <a:off x="61710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20" y="2096"/>
                    <a:pt x="2096" y="1632"/>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0" name="Google Shape;11550;p8"/>
            <p:cNvSpPr/>
            <p:nvPr/>
          </p:nvSpPr>
          <p:spPr>
            <a:xfrm>
              <a:off x="62725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1" name="Google Shape;11551;p8"/>
            <p:cNvSpPr/>
            <p:nvPr/>
          </p:nvSpPr>
          <p:spPr>
            <a:xfrm>
              <a:off x="6374000" y="1821475"/>
              <a:ext cx="52400" cy="52425"/>
            </a:xfrm>
            <a:custGeom>
              <a:avLst/>
              <a:gdLst/>
              <a:ahLst/>
              <a:cxnLst/>
              <a:rect l="l" t="t" r="r" b="b"/>
              <a:pathLst>
                <a:path w="2096" h="2097" extrusionOk="0">
                  <a:moveTo>
                    <a:pt x="1048" y="1"/>
                  </a:moveTo>
                  <a:cubicBezTo>
                    <a:pt x="477" y="1"/>
                    <a:pt x="0" y="465"/>
                    <a:pt x="0" y="1049"/>
                  </a:cubicBezTo>
                  <a:cubicBezTo>
                    <a:pt x="0" y="1632"/>
                    <a:pt x="477"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2" name="Google Shape;11552;p8"/>
            <p:cNvSpPr/>
            <p:nvPr/>
          </p:nvSpPr>
          <p:spPr>
            <a:xfrm>
              <a:off x="6475500" y="1821475"/>
              <a:ext cx="52700" cy="52425"/>
            </a:xfrm>
            <a:custGeom>
              <a:avLst/>
              <a:gdLst/>
              <a:ahLst/>
              <a:cxnLst/>
              <a:rect l="l" t="t" r="r" b="b"/>
              <a:pathLst>
                <a:path w="2108" h="2097" extrusionOk="0">
                  <a:moveTo>
                    <a:pt x="1048" y="1"/>
                  </a:moveTo>
                  <a:cubicBezTo>
                    <a:pt x="477" y="1"/>
                    <a:pt x="0" y="465"/>
                    <a:pt x="0" y="1049"/>
                  </a:cubicBezTo>
                  <a:cubicBezTo>
                    <a:pt x="0" y="1632"/>
                    <a:pt x="477" y="2096"/>
                    <a:pt x="1048" y="2096"/>
                  </a:cubicBezTo>
                  <a:cubicBezTo>
                    <a:pt x="1632" y="2096"/>
                    <a:pt x="2108" y="1632"/>
                    <a:pt x="2108" y="1049"/>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3" name="Google Shape;11553;p8"/>
            <p:cNvSpPr/>
            <p:nvPr/>
          </p:nvSpPr>
          <p:spPr>
            <a:xfrm>
              <a:off x="65773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20" y="2096"/>
                    <a:pt x="2096" y="1632"/>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4" name="Google Shape;11554;p8"/>
            <p:cNvSpPr/>
            <p:nvPr/>
          </p:nvSpPr>
          <p:spPr>
            <a:xfrm>
              <a:off x="66788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5" name="Google Shape;11555;p8"/>
            <p:cNvSpPr/>
            <p:nvPr/>
          </p:nvSpPr>
          <p:spPr>
            <a:xfrm>
              <a:off x="6780300" y="1821475"/>
              <a:ext cx="52400" cy="52425"/>
            </a:xfrm>
            <a:custGeom>
              <a:avLst/>
              <a:gdLst/>
              <a:ahLst/>
              <a:cxnLst/>
              <a:rect l="l" t="t" r="r" b="b"/>
              <a:pathLst>
                <a:path w="2096" h="2097" extrusionOk="0">
                  <a:moveTo>
                    <a:pt x="1048" y="1"/>
                  </a:moveTo>
                  <a:cubicBezTo>
                    <a:pt x="477" y="1"/>
                    <a:pt x="0" y="465"/>
                    <a:pt x="0" y="1049"/>
                  </a:cubicBezTo>
                  <a:cubicBezTo>
                    <a:pt x="0" y="1632"/>
                    <a:pt x="477"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6" name="Google Shape;11556;p8"/>
            <p:cNvSpPr/>
            <p:nvPr/>
          </p:nvSpPr>
          <p:spPr>
            <a:xfrm>
              <a:off x="6881800" y="1821475"/>
              <a:ext cx="52700" cy="52425"/>
            </a:xfrm>
            <a:custGeom>
              <a:avLst/>
              <a:gdLst/>
              <a:ahLst/>
              <a:cxnLst/>
              <a:rect l="l" t="t" r="r" b="b"/>
              <a:pathLst>
                <a:path w="2108" h="2097" extrusionOk="0">
                  <a:moveTo>
                    <a:pt x="1060" y="1"/>
                  </a:moveTo>
                  <a:cubicBezTo>
                    <a:pt x="477" y="1"/>
                    <a:pt x="1" y="465"/>
                    <a:pt x="1" y="1049"/>
                  </a:cubicBezTo>
                  <a:cubicBezTo>
                    <a:pt x="1" y="1632"/>
                    <a:pt x="477" y="2096"/>
                    <a:pt x="1060" y="2096"/>
                  </a:cubicBezTo>
                  <a:cubicBezTo>
                    <a:pt x="1632" y="2096"/>
                    <a:pt x="2108" y="1632"/>
                    <a:pt x="2108" y="1049"/>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7" name="Google Shape;11557;p8"/>
            <p:cNvSpPr/>
            <p:nvPr/>
          </p:nvSpPr>
          <p:spPr>
            <a:xfrm>
              <a:off x="69836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20" y="2096"/>
                    <a:pt x="2096" y="1632"/>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8" name="Google Shape;11558;p8"/>
            <p:cNvSpPr/>
            <p:nvPr/>
          </p:nvSpPr>
          <p:spPr>
            <a:xfrm>
              <a:off x="70851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9" name="Google Shape;11559;p8"/>
            <p:cNvSpPr/>
            <p:nvPr/>
          </p:nvSpPr>
          <p:spPr>
            <a:xfrm>
              <a:off x="7186600" y="1821475"/>
              <a:ext cx="52400" cy="52425"/>
            </a:xfrm>
            <a:custGeom>
              <a:avLst/>
              <a:gdLst/>
              <a:ahLst/>
              <a:cxnLst/>
              <a:rect l="l" t="t" r="r" b="b"/>
              <a:pathLst>
                <a:path w="2096" h="2097" extrusionOk="0">
                  <a:moveTo>
                    <a:pt x="1048" y="1"/>
                  </a:moveTo>
                  <a:cubicBezTo>
                    <a:pt x="477" y="1"/>
                    <a:pt x="1" y="465"/>
                    <a:pt x="1" y="1049"/>
                  </a:cubicBezTo>
                  <a:cubicBezTo>
                    <a:pt x="1" y="1632"/>
                    <a:pt x="477"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0" name="Google Shape;11560;p8"/>
            <p:cNvSpPr/>
            <p:nvPr/>
          </p:nvSpPr>
          <p:spPr>
            <a:xfrm>
              <a:off x="72884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20" y="2096"/>
                    <a:pt x="2096" y="1632"/>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1" name="Google Shape;11561;p8"/>
            <p:cNvSpPr/>
            <p:nvPr/>
          </p:nvSpPr>
          <p:spPr>
            <a:xfrm>
              <a:off x="279200" y="1976575"/>
              <a:ext cx="52700" cy="52400"/>
            </a:xfrm>
            <a:custGeom>
              <a:avLst/>
              <a:gdLst/>
              <a:ahLst/>
              <a:cxnLst/>
              <a:rect l="l" t="t" r="r" b="b"/>
              <a:pathLst>
                <a:path w="2108" h="2096" extrusionOk="0">
                  <a:moveTo>
                    <a:pt x="1048" y="0"/>
                  </a:moveTo>
                  <a:cubicBezTo>
                    <a:pt x="476" y="0"/>
                    <a:pt x="0" y="464"/>
                    <a:pt x="0" y="1048"/>
                  </a:cubicBezTo>
                  <a:cubicBezTo>
                    <a:pt x="0" y="1631"/>
                    <a:pt x="476" y="2096"/>
                    <a:pt x="1048" y="2096"/>
                  </a:cubicBezTo>
                  <a:cubicBezTo>
                    <a:pt x="1631" y="2096"/>
                    <a:pt x="2107" y="1631"/>
                    <a:pt x="2107" y="1048"/>
                  </a:cubicBezTo>
                  <a:cubicBezTo>
                    <a:pt x="2107"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2" name="Google Shape;11562;p8"/>
            <p:cNvSpPr/>
            <p:nvPr/>
          </p:nvSpPr>
          <p:spPr>
            <a:xfrm>
              <a:off x="380700" y="1976575"/>
              <a:ext cx="52700" cy="52400"/>
            </a:xfrm>
            <a:custGeom>
              <a:avLst/>
              <a:gdLst/>
              <a:ahLst/>
              <a:cxnLst/>
              <a:rect l="l" t="t" r="r" b="b"/>
              <a:pathLst>
                <a:path w="2108" h="2096" extrusionOk="0">
                  <a:moveTo>
                    <a:pt x="1060" y="0"/>
                  </a:moveTo>
                  <a:cubicBezTo>
                    <a:pt x="476" y="0"/>
                    <a:pt x="0" y="464"/>
                    <a:pt x="0" y="1048"/>
                  </a:cubicBezTo>
                  <a:cubicBezTo>
                    <a:pt x="0" y="1631"/>
                    <a:pt x="476" y="2096"/>
                    <a:pt x="1060" y="2096"/>
                  </a:cubicBezTo>
                  <a:cubicBezTo>
                    <a:pt x="1631" y="2096"/>
                    <a:pt x="2108" y="1631"/>
                    <a:pt x="2108" y="1048"/>
                  </a:cubicBezTo>
                  <a:cubicBezTo>
                    <a:pt x="2108" y="464"/>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3" name="Google Shape;11563;p8"/>
            <p:cNvSpPr/>
            <p:nvPr/>
          </p:nvSpPr>
          <p:spPr>
            <a:xfrm>
              <a:off x="4825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4" name="Google Shape;11564;p8"/>
            <p:cNvSpPr/>
            <p:nvPr/>
          </p:nvSpPr>
          <p:spPr>
            <a:xfrm>
              <a:off x="584000" y="1976575"/>
              <a:ext cx="52400" cy="52400"/>
            </a:xfrm>
            <a:custGeom>
              <a:avLst/>
              <a:gdLst/>
              <a:ahLst/>
              <a:cxnLst/>
              <a:rect l="l" t="t" r="r" b="b"/>
              <a:pathLst>
                <a:path w="2096" h="2096" extrusionOk="0">
                  <a:moveTo>
                    <a:pt x="1048" y="0"/>
                  </a:moveTo>
                  <a:cubicBezTo>
                    <a:pt x="476" y="0"/>
                    <a:pt x="0" y="464"/>
                    <a:pt x="0" y="1048"/>
                  </a:cubicBezTo>
                  <a:cubicBezTo>
                    <a:pt x="0" y="1631"/>
                    <a:pt x="476"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5" name="Google Shape;11565;p8"/>
            <p:cNvSpPr/>
            <p:nvPr/>
          </p:nvSpPr>
          <p:spPr>
            <a:xfrm>
              <a:off x="685500" y="1976575"/>
              <a:ext cx="52700" cy="52400"/>
            </a:xfrm>
            <a:custGeom>
              <a:avLst/>
              <a:gdLst/>
              <a:ahLst/>
              <a:cxnLst/>
              <a:rect l="l" t="t" r="r" b="b"/>
              <a:pathLst>
                <a:path w="2108" h="2096" extrusionOk="0">
                  <a:moveTo>
                    <a:pt x="1048" y="0"/>
                  </a:moveTo>
                  <a:cubicBezTo>
                    <a:pt x="476" y="0"/>
                    <a:pt x="0" y="464"/>
                    <a:pt x="0" y="1048"/>
                  </a:cubicBezTo>
                  <a:cubicBezTo>
                    <a:pt x="0" y="1631"/>
                    <a:pt x="476" y="2096"/>
                    <a:pt x="1048" y="2096"/>
                  </a:cubicBezTo>
                  <a:cubicBezTo>
                    <a:pt x="1631" y="2096"/>
                    <a:pt x="2108" y="1631"/>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6" name="Google Shape;11566;p8"/>
            <p:cNvSpPr/>
            <p:nvPr/>
          </p:nvSpPr>
          <p:spPr>
            <a:xfrm>
              <a:off x="7873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19" y="2096"/>
                    <a:pt x="2096" y="1631"/>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7" name="Google Shape;11567;p8"/>
            <p:cNvSpPr/>
            <p:nvPr/>
          </p:nvSpPr>
          <p:spPr>
            <a:xfrm>
              <a:off x="8888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8" name="Google Shape;11568;p8"/>
            <p:cNvSpPr/>
            <p:nvPr/>
          </p:nvSpPr>
          <p:spPr>
            <a:xfrm>
              <a:off x="990300" y="1976575"/>
              <a:ext cx="52400" cy="52400"/>
            </a:xfrm>
            <a:custGeom>
              <a:avLst/>
              <a:gdLst/>
              <a:ahLst/>
              <a:cxnLst/>
              <a:rect l="l" t="t" r="r" b="b"/>
              <a:pathLst>
                <a:path w="2096" h="2096" extrusionOk="0">
                  <a:moveTo>
                    <a:pt x="1048" y="0"/>
                  </a:moveTo>
                  <a:cubicBezTo>
                    <a:pt x="476" y="0"/>
                    <a:pt x="0" y="464"/>
                    <a:pt x="0" y="1048"/>
                  </a:cubicBezTo>
                  <a:cubicBezTo>
                    <a:pt x="0" y="1631"/>
                    <a:pt x="476"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9" name="Google Shape;11569;p8"/>
            <p:cNvSpPr/>
            <p:nvPr/>
          </p:nvSpPr>
          <p:spPr>
            <a:xfrm>
              <a:off x="1091800" y="1976575"/>
              <a:ext cx="52700" cy="52400"/>
            </a:xfrm>
            <a:custGeom>
              <a:avLst/>
              <a:gdLst/>
              <a:ahLst/>
              <a:cxnLst/>
              <a:rect l="l" t="t" r="r" b="b"/>
              <a:pathLst>
                <a:path w="2108" h="2096" extrusionOk="0">
                  <a:moveTo>
                    <a:pt x="1060" y="0"/>
                  </a:moveTo>
                  <a:cubicBezTo>
                    <a:pt x="476" y="0"/>
                    <a:pt x="0" y="464"/>
                    <a:pt x="0" y="1048"/>
                  </a:cubicBezTo>
                  <a:cubicBezTo>
                    <a:pt x="0" y="1631"/>
                    <a:pt x="476" y="2096"/>
                    <a:pt x="1060" y="2096"/>
                  </a:cubicBezTo>
                  <a:cubicBezTo>
                    <a:pt x="1631" y="2096"/>
                    <a:pt x="2108" y="1631"/>
                    <a:pt x="2108" y="1048"/>
                  </a:cubicBezTo>
                  <a:cubicBezTo>
                    <a:pt x="2108" y="464"/>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0" name="Google Shape;11570;p8"/>
            <p:cNvSpPr/>
            <p:nvPr/>
          </p:nvSpPr>
          <p:spPr>
            <a:xfrm>
              <a:off x="11936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19" y="2096"/>
                    <a:pt x="2096" y="1631"/>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1" name="Google Shape;11571;p8"/>
            <p:cNvSpPr/>
            <p:nvPr/>
          </p:nvSpPr>
          <p:spPr>
            <a:xfrm>
              <a:off x="12951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2" name="Google Shape;11572;p8"/>
            <p:cNvSpPr/>
            <p:nvPr/>
          </p:nvSpPr>
          <p:spPr>
            <a:xfrm>
              <a:off x="1396600" y="1976575"/>
              <a:ext cx="52400" cy="52400"/>
            </a:xfrm>
            <a:custGeom>
              <a:avLst/>
              <a:gdLst/>
              <a:ahLst/>
              <a:cxnLst/>
              <a:rect l="l" t="t" r="r" b="b"/>
              <a:pathLst>
                <a:path w="2096" h="2096" extrusionOk="0">
                  <a:moveTo>
                    <a:pt x="1048" y="0"/>
                  </a:moveTo>
                  <a:cubicBezTo>
                    <a:pt x="476" y="0"/>
                    <a:pt x="0" y="464"/>
                    <a:pt x="0" y="1048"/>
                  </a:cubicBezTo>
                  <a:cubicBezTo>
                    <a:pt x="0" y="1631"/>
                    <a:pt x="476"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3" name="Google Shape;11573;p8"/>
            <p:cNvSpPr/>
            <p:nvPr/>
          </p:nvSpPr>
          <p:spPr>
            <a:xfrm>
              <a:off x="14984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19" y="2096"/>
                    <a:pt x="2096" y="1631"/>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4" name="Google Shape;11574;p8"/>
            <p:cNvSpPr/>
            <p:nvPr/>
          </p:nvSpPr>
          <p:spPr>
            <a:xfrm>
              <a:off x="15999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5" name="Google Shape;11575;p8"/>
            <p:cNvSpPr/>
            <p:nvPr/>
          </p:nvSpPr>
          <p:spPr>
            <a:xfrm>
              <a:off x="17014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6" name="Google Shape;11576;p8"/>
            <p:cNvSpPr/>
            <p:nvPr/>
          </p:nvSpPr>
          <p:spPr>
            <a:xfrm>
              <a:off x="1802900" y="1976575"/>
              <a:ext cx="52700" cy="52400"/>
            </a:xfrm>
            <a:custGeom>
              <a:avLst/>
              <a:gdLst/>
              <a:ahLst/>
              <a:cxnLst/>
              <a:rect l="l" t="t" r="r" b="b"/>
              <a:pathLst>
                <a:path w="2108" h="2096" extrusionOk="0">
                  <a:moveTo>
                    <a:pt x="1048" y="0"/>
                  </a:moveTo>
                  <a:cubicBezTo>
                    <a:pt x="476" y="0"/>
                    <a:pt x="0" y="464"/>
                    <a:pt x="0" y="1048"/>
                  </a:cubicBezTo>
                  <a:cubicBezTo>
                    <a:pt x="0" y="1631"/>
                    <a:pt x="476" y="2096"/>
                    <a:pt x="1048" y="2096"/>
                  </a:cubicBezTo>
                  <a:cubicBezTo>
                    <a:pt x="1631" y="2096"/>
                    <a:pt x="2108" y="1631"/>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7" name="Google Shape;11577;p8"/>
            <p:cNvSpPr/>
            <p:nvPr/>
          </p:nvSpPr>
          <p:spPr>
            <a:xfrm>
              <a:off x="1904400" y="1976575"/>
              <a:ext cx="52700" cy="52400"/>
            </a:xfrm>
            <a:custGeom>
              <a:avLst/>
              <a:gdLst/>
              <a:ahLst/>
              <a:cxnLst/>
              <a:rect l="l" t="t" r="r" b="b"/>
              <a:pathLst>
                <a:path w="2108" h="2096" extrusionOk="0">
                  <a:moveTo>
                    <a:pt x="1060" y="0"/>
                  </a:moveTo>
                  <a:cubicBezTo>
                    <a:pt x="476" y="0"/>
                    <a:pt x="0" y="464"/>
                    <a:pt x="0" y="1048"/>
                  </a:cubicBezTo>
                  <a:cubicBezTo>
                    <a:pt x="0" y="1631"/>
                    <a:pt x="476" y="2096"/>
                    <a:pt x="1060" y="2096"/>
                  </a:cubicBezTo>
                  <a:cubicBezTo>
                    <a:pt x="1631" y="2096"/>
                    <a:pt x="2108" y="1631"/>
                    <a:pt x="2108" y="1048"/>
                  </a:cubicBezTo>
                  <a:cubicBezTo>
                    <a:pt x="2108" y="464"/>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8" name="Google Shape;11578;p8"/>
            <p:cNvSpPr/>
            <p:nvPr/>
          </p:nvSpPr>
          <p:spPr>
            <a:xfrm>
              <a:off x="20062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9" name="Google Shape;11579;p8"/>
            <p:cNvSpPr/>
            <p:nvPr/>
          </p:nvSpPr>
          <p:spPr>
            <a:xfrm>
              <a:off x="21077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0" name="Google Shape;11580;p8"/>
            <p:cNvSpPr/>
            <p:nvPr/>
          </p:nvSpPr>
          <p:spPr>
            <a:xfrm>
              <a:off x="2209200" y="1976575"/>
              <a:ext cx="52700" cy="52400"/>
            </a:xfrm>
            <a:custGeom>
              <a:avLst/>
              <a:gdLst/>
              <a:ahLst/>
              <a:cxnLst/>
              <a:rect l="l" t="t" r="r" b="b"/>
              <a:pathLst>
                <a:path w="2108" h="2096" extrusionOk="0">
                  <a:moveTo>
                    <a:pt x="1048" y="0"/>
                  </a:moveTo>
                  <a:cubicBezTo>
                    <a:pt x="476" y="0"/>
                    <a:pt x="0" y="464"/>
                    <a:pt x="0" y="1048"/>
                  </a:cubicBezTo>
                  <a:cubicBezTo>
                    <a:pt x="0" y="1631"/>
                    <a:pt x="476" y="2096"/>
                    <a:pt x="1048" y="2096"/>
                  </a:cubicBezTo>
                  <a:cubicBezTo>
                    <a:pt x="1631" y="2096"/>
                    <a:pt x="2108" y="1631"/>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1" name="Google Shape;11581;p8"/>
            <p:cNvSpPr/>
            <p:nvPr/>
          </p:nvSpPr>
          <p:spPr>
            <a:xfrm>
              <a:off x="23110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19" y="2096"/>
                    <a:pt x="2096" y="1631"/>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2" name="Google Shape;11582;p8"/>
            <p:cNvSpPr/>
            <p:nvPr/>
          </p:nvSpPr>
          <p:spPr>
            <a:xfrm>
              <a:off x="24125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3" name="Google Shape;11583;p8"/>
            <p:cNvSpPr/>
            <p:nvPr/>
          </p:nvSpPr>
          <p:spPr>
            <a:xfrm>
              <a:off x="2514000" y="1976575"/>
              <a:ext cx="52400" cy="52400"/>
            </a:xfrm>
            <a:custGeom>
              <a:avLst/>
              <a:gdLst/>
              <a:ahLst/>
              <a:cxnLst/>
              <a:rect l="l" t="t" r="r" b="b"/>
              <a:pathLst>
                <a:path w="2096" h="2096" extrusionOk="0">
                  <a:moveTo>
                    <a:pt x="1048" y="0"/>
                  </a:moveTo>
                  <a:cubicBezTo>
                    <a:pt x="476" y="0"/>
                    <a:pt x="0" y="464"/>
                    <a:pt x="0" y="1048"/>
                  </a:cubicBezTo>
                  <a:cubicBezTo>
                    <a:pt x="0" y="1631"/>
                    <a:pt x="476"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4" name="Google Shape;11584;p8"/>
            <p:cNvSpPr/>
            <p:nvPr/>
          </p:nvSpPr>
          <p:spPr>
            <a:xfrm>
              <a:off x="2615500" y="1976575"/>
              <a:ext cx="52700" cy="52400"/>
            </a:xfrm>
            <a:custGeom>
              <a:avLst/>
              <a:gdLst/>
              <a:ahLst/>
              <a:cxnLst/>
              <a:rect l="l" t="t" r="r" b="b"/>
              <a:pathLst>
                <a:path w="2108" h="2096" extrusionOk="0">
                  <a:moveTo>
                    <a:pt x="1048" y="0"/>
                  </a:moveTo>
                  <a:cubicBezTo>
                    <a:pt x="476" y="0"/>
                    <a:pt x="0" y="464"/>
                    <a:pt x="0" y="1048"/>
                  </a:cubicBezTo>
                  <a:cubicBezTo>
                    <a:pt x="0" y="1631"/>
                    <a:pt x="476" y="2096"/>
                    <a:pt x="1048" y="2096"/>
                  </a:cubicBezTo>
                  <a:cubicBezTo>
                    <a:pt x="1631" y="2096"/>
                    <a:pt x="2108" y="1631"/>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5" name="Google Shape;11585;p8"/>
            <p:cNvSpPr/>
            <p:nvPr/>
          </p:nvSpPr>
          <p:spPr>
            <a:xfrm>
              <a:off x="27173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19" y="2096"/>
                    <a:pt x="2096" y="1631"/>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6" name="Google Shape;11586;p8"/>
            <p:cNvSpPr/>
            <p:nvPr/>
          </p:nvSpPr>
          <p:spPr>
            <a:xfrm>
              <a:off x="28188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7" name="Google Shape;11587;p8"/>
            <p:cNvSpPr/>
            <p:nvPr/>
          </p:nvSpPr>
          <p:spPr>
            <a:xfrm>
              <a:off x="2920300" y="1976575"/>
              <a:ext cx="52400" cy="52400"/>
            </a:xfrm>
            <a:custGeom>
              <a:avLst/>
              <a:gdLst/>
              <a:ahLst/>
              <a:cxnLst/>
              <a:rect l="l" t="t" r="r" b="b"/>
              <a:pathLst>
                <a:path w="2096" h="2096" extrusionOk="0">
                  <a:moveTo>
                    <a:pt x="1048" y="0"/>
                  </a:moveTo>
                  <a:cubicBezTo>
                    <a:pt x="476" y="0"/>
                    <a:pt x="0" y="464"/>
                    <a:pt x="0" y="1048"/>
                  </a:cubicBezTo>
                  <a:cubicBezTo>
                    <a:pt x="0" y="1631"/>
                    <a:pt x="476"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8" name="Google Shape;11588;p8"/>
            <p:cNvSpPr/>
            <p:nvPr/>
          </p:nvSpPr>
          <p:spPr>
            <a:xfrm>
              <a:off x="3021800" y="1976575"/>
              <a:ext cx="52700" cy="52400"/>
            </a:xfrm>
            <a:custGeom>
              <a:avLst/>
              <a:gdLst/>
              <a:ahLst/>
              <a:cxnLst/>
              <a:rect l="l" t="t" r="r" b="b"/>
              <a:pathLst>
                <a:path w="2108" h="2096" extrusionOk="0">
                  <a:moveTo>
                    <a:pt x="1048" y="0"/>
                  </a:moveTo>
                  <a:cubicBezTo>
                    <a:pt x="477" y="0"/>
                    <a:pt x="0" y="464"/>
                    <a:pt x="0" y="1048"/>
                  </a:cubicBezTo>
                  <a:cubicBezTo>
                    <a:pt x="0" y="1631"/>
                    <a:pt x="477" y="2096"/>
                    <a:pt x="1048" y="2096"/>
                  </a:cubicBezTo>
                  <a:cubicBezTo>
                    <a:pt x="1631" y="2096"/>
                    <a:pt x="2108" y="1631"/>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9" name="Google Shape;11589;p8"/>
            <p:cNvSpPr/>
            <p:nvPr/>
          </p:nvSpPr>
          <p:spPr>
            <a:xfrm>
              <a:off x="31236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19" y="2096"/>
                    <a:pt x="2096" y="1631"/>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0" name="Google Shape;11590;p8"/>
            <p:cNvSpPr/>
            <p:nvPr/>
          </p:nvSpPr>
          <p:spPr>
            <a:xfrm>
              <a:off x="32251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1" name="Google Shape;11591;p8"/>
            <p:cNvSpPr/>
            <p:nvPr/>
          </p:nvSpPr>
          <p:spPr>
            <a:xfrm>
              <a:off x="3326600" y="1976575"/>
              <a:ext cx="52700" cy="52400"/>
            </a:xfrm>
            <a:custGeom>
              <a:avLst/>
              <a:gdLst/>
              <a:ahLst/>
              <a:cxnLst/>
              <a:rect l="l" t="t" r="r" b="b"/>
              <a:pathLst>
                <a:path w="2108" h="2096" extrusionOk="0">
                  <a:moveTo>
                    <a:pt x="1048" y="0"/>
                  </a:moveTo>
                  <a:cubicBezTo>
                    <a:pt x="477" y="0"/>
                    <a:pt x="0" y="464"/>
                    <a:pt x="0" y="1048"/>
                  </a:cubicBezTo>
                  <a:cubicBezTo>
                    <a:pt x="0" y="1631"/>
                    <a:pt x="477" y="2096"/>
                    <a:pt x="1048" y="2096"/>
                  </a:cubicBezTo>
                  <a:cubicBezTo>
                    <a:pt x="1631" y="2096"/>
                    <a:pt x="2108" y="1631"/>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2" name="Google Shape;11592;p8"/>
            <p:cNvSpPr/>
            <p:nvPr/>
          </p:nvSpPr>
          <p:spPr>
            <a:xfrm>
              <a:off x="34284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19" y="2096"/>
                    <a:pt x="2096" y="1631"/>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3" name="Google Shape;11593;p8"/>
            <p:cNvSpPr/>
            <p:nvPr/>
          </p:nvSpPr>
          <p:spPr>
            <a:xfrm>
              <a:off x="35299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4" name="Google Shape;11594;p8"/>
            <p:cNvSpPr/>
            <p:nvPr/>
          </p:nvSpPr>
          <p:spPr>
            <a:xfrm>
              <a:off x="36314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5" name="Google Shape;11595;p8"/>
            <p:cNvSpPr/>
            <p:nvPr/>
          </p:nvSpPr>
          <p:spPr>
            <a:xfrm>
              <a:off x="3732900" y="1976575"/>
              <a:ext cx="52400" cy="52400"/>
            </a:xfrm>
            <a:custGeom>
              <a:avLst/>
              <a:gdLst/>
              <a:ahLst/>
              <a:cxnLst/>
              <a:rect l="l" t="t" r="r" b="b"/>
              <a:pathLst>
                <a:path w="2096" h="2096" extrusionOk="0">
                  <a:moveTo>
                    <a:pt x="1048" y="0"/>
                  </a:moveTo>
                  <a:cubicBezTo>
                    <a:pt x="477" y="0"/>
                    <a:pt x="0" y="464"/>
                    <a:pt x="0" y="1048"/>
                  </a:cubicBezTo>
                  <a:cubicBezTo>
                    <a:pt x="0" y="1631"/>
                    <a:pt x="477"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6" name="Google Shape;11596;p8"/>
            <p:cNvSpPr/>
            <p:nvPr/>
          </p:nvSpPr>
          <p:spPr>
            <a:xfrm>
              <a:off x="38347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19" y="2096"/>
                    <a:pt x="2096" y="1631"/>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7" name="Google Shape;11597;p8"/>
            <p:cNvSpPr/>
            <p:nvPr/>
          </p:nvSpPr>
          <p:spPr>
            <a:xfrm>
              <a:off x="39362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8" name="Google Shape;11598;p8"/>
            <p:cNvSpPr/>
            <p:nvPr/>
          </p:nvSpPr>
          <p:spPr>
            <a:xfrm>
              <a:off x="40377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9" name="Google Shape;11599;p8"/>
            <p:cNvSpPr/>
            <p:nvPr/>
          </p:nvSpPr>
          <p:spPr>
            <a:xfrm>
              <a:off x="4139200" y="1976575"/>
              <a:ext cx="52700" cy="52400"/>
            </a:xfrm>
            <a:custGeom>
              <a:avLst/>
              <a:gdLst/>
              <a:ahLst/>
              <a:cxnLst/>
              <a:rect l="l" t="t" r="r" b="b"/>
              <a:pathLst>
                <a:path w="2108" h="2096" extrusionOk="0">
                  <a:moveTo>
                    <a:pt x="1048" y="0"/>
                  </a:moveTo>
                  <a:cubicBezTo>
                    <a:pt x="477" y="0"/>
                    <a:pt x="0" y="464"/>
                    <a:pt x="0" y="1048"/>
                  </a:cubicBezTo>
                  <a:cubicBezTo>
                    <a:pt x="0" y="1631"/>
                    <a:pt x="477" y="2096"/>
                    <a:pt x="1048" y="2096"/>
                  </a:cubicBezTo>
                  <a:cubicBezTo>
                    <a:pt x="1631" y="2096"/>
                    <a:pt x="2108" y="1631"/>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0" name="Google Shape;11600;p8"/>
            <p:cNvSpPr/>
            <p:nvPr/>
          </p:nvSpPr>
          <p:spPr>
            <a:xfrm>
              <a:off x="4240700" y="1976575"/>
              <a:ext cx="52700" cy="52400"/>
            </a:xfrm>
            <a:custGeom>
              <a:avLst/>
              <a:gdLst/>
              <a:ahLst/>
              <a:cxnLst/>
              <a:rect l="l" t="t" r="r" b="b"/>
              <a:pathLst>
                <a:path w="2108" h="2096" extrusionOk="0">
                  <a:moveTo>
                    <a:pt x="1060" y="0"/>
                  </a:moveTo>
                  <a:cubicBezTo>
                    <a:pt x="477" y="0"/>
                    <a:pt x="0" y="464"/>
                    <a:pt x="0" y="1048"/>
                  </a:cubicBezTo>
                  <a:cubicBezTo>
                    <a:pt x="0" y="1631"/>
                    <a:pt x="477" y="2096"/>
                    <a:pt x="1060" y="2096"/>
                  </a:cubicBezTo>
                  <a:cubicBezTo>
                    <a:pt x="1632" y="2096"/>
                    <a:pt x="2108" y="1631"/>
                    <a:pt x="2108" y="1048"/>
                  </a:cubicBezTo>
                  <a:cubicBezTo>
                    <a:pt x="2108" y="464"/>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1" name="Google Shape;11601;p8"/>
            <p:cNvSpPr/>
            <p:nvPr/>
          </p:nvSpPr>
          <p:spPr>
            <a:xfrm>
              <a:off x="43425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2" name="Google Shape;11602;p8"/>
            <p:cNvSpPr/>
            <p:nvPr/>
          </p:nvSpPr>
          <p:spPr>
            <a:xfrm>
              <a:off x="4444000" y="1976575"/>
              <a:ext cx="52400" cy="52400"/>
            </a:xfrm>
            <a:custGeom>
              <a:avLst/>
              <a:gdLst/>
              <a:ahLst/>
              <a:cxnLst/>
              <a:rect l="l" t="t" r="r" b="b"/>
              <a:pathLst>
                <a:path w="2096" h="2096" extrusionOk="0">
                  <a:moveTo>
                    <a:pt x="1048" y="0"/>
                  </a:moveTo>
                  <a:cubicBezTo>
                    <a:pt x="477" y="0"/>
                    <a:pt x="0" y="464"/>
                    <a:pt x="0" y="1048"/>
                  </a:cubicBezTo>
                  <a:cubicBezTo>
                    <a:pt x="0" y="1631"/>
                    <a:pt x="477"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3" name="Google Shape;11603;p8"/>
            <p:cNvSpPr/>
            <p:nvPr/>
          </p:nvSpPr>
          <p:spPr>
            <a:xfrm>
              <a:off x="4545500" y="1976575"/>
              <a:ext cx="52700" cy="52400"/>
            </a:xfrm>
            <a:custGeom>
              <a:avLst/>
              <a:gdLst/>
              <a:ahLst/>
              <a:cxnLst/>
              <a:rect l="l" t="t" r="r" b="b"/>
              <a:pathLst>
                <a:path w="2108" h="2096" extrusionOk="0">
                  <a:moveTo>
                    <a:pt x="1060" y="0"/>
                  </a:moveTo>
                  <a:cubicBezTo>
                    <a:pt x="477" y="0"/>
                    <a:pt x="0" y="464"/>
                    <a:pt x="0" y="1048"/>
                  </a:cubicBezTo>
                  <a:cubicBezTo>
                    <a:pt x="0" y="1631"/>
                    <a:pt x="477" y="2096"/>
                    <a:pt x="1060" y="2096"/>
                  </a:cubicBezTo>
                  <a:cubicBezTo>
                    <a:pt x="1632" y="2096"/>
                    <a:pt x="2108" y="1631"/>
                    <a:pt x="2108" y="1048"/>
                  </a:cubicBezTo>
                  <a:cubicBezTo>
                    <a:pt x="2108" y="464"/>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4" name="Google Shape;11604;p8"/>
            <p:cNvSpPr/>
            <p:nvPr/>
          </p:nvSpPr>
          <p:spPr>
            <a:xfrm>
              <a:off x="46473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20" y="2096"/>
                    <a:pt x="2096" y="1631"/>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5" name="Google Shape;11605;p8"/>
            <p:cNvSpPr/>
            <p:nvPr/>
          </p:nvSpPr>
          <p:spPr>
            <a:xfrm>
              <a:off x="47488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6" name="Google Shape;11606;p8"/>
            <p:cNvSpPr/>
            <p:nvPr/>
          </p:nvSpPr>
          <p:spPr>
            <a:xfrm>
              <a:off x="4850300" y="1976575"/>
              <a:ext cx="52400" cy="52400"/>
            </a:xfrm>
            <a:custGeom>
              <a:avLst/>
              <a:gdLst/>
              <a:ahLst/>
              <a:cxnLst/>
              <a:rect l="l" t="t" r="r" b="b"/>
              <a:pathLst>
                <a:path w="2096" h="2096" extrusionOk="0">
                  <a:moveTo>
                    <a:pt x="1048" y="0"/>
                  </a:moveTo>
                  <a:cubicBezTo>
                    <a:pt x="477" y="0"/>
                    <a:pt x="0" y="464"/>
                    <a:pt x="0" y="1048"/>
                  </a:cubicBezTo>
                  <a:cubicBezTo>
                    <a:pt x="0" y="1631"/>
                    <a:pt x="477"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7" name="Google Shape;11607;p8"/>
            <p:cNvSpPr/>
            <p:nvPr/>
          </p:nvSpPr>
          <p:spPr>
            <a:xfrm>
              <a:off x="4951800" y="1976575"/>
              <a:ext cx="52700" cy="52400"/>
            </a:xfrm>
            <a:custGeom>
              <a:avLst/>
              <a:gdLst/>
              <a:ahLst/>
              <a:cxnLst/>
              <a:rect l="l" t="t" r="r" b="b"/>
              <a:pathLst>
                <a:path w="2108" h="2096" extrusionOk="0">
                  <a:moveTo>
                    <a:pt x="1048" y="0"/>
                  </a:moveTo>
                  <a:cubicBezTo>
                    <a:pt x="477" y="0"/>
                    <a:pt x="0" y="464"/>
                    <a:pt x="0" y="1048"/>
                  </a:cubicBezTo>
                  <a:cubicBezTo>
                    <a:pt x="0" y="1631"/>
                    <a:pt x="477" y="2096"/>
                    <a:pt x="1048" y="2096"/>
                  </a:cubicBezTo>
                  <a:cubicBezTo>
                    <a:pt x="1632" y="2096"/>
                    <a:pt x="2108" y="1631"/>
                    <a:pt x="2108" y="1048"/>
                  </a:cubicBezTo>
                  <a:cubicBezTo>
                    <a:pt x="2108"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8" name="Google Shape;11608;p8"/>
            <p:cNvSpPr/>
            <p:nvPr/>
          </p:nvSpPr>
          <p:spPr>
            <a:xfrm>
              <a:off x="50536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20" y="2096"/>
                    <a:pt x="2096" y="1631"/>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9" name="Google Shape;11609;p8"/>
            <p:cNvSpPr/>
            <p:nvPr/>
          </p:nvSpPr>
          <p:spPr>
            <a:xfrm>
              <a:off x="51551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0" name="Google Shape;11610;p8"/>
            <p:cNvSpPr/>
            <p:nvPr/>
          </p:nvSpPr>
          <p:spPr>
            <a:xfrm>
              <a:off x="5256600" y="1976575"/>
              <a:ext cx="52400" cy="52400"/>
            </a:xfrm>
            <a:custGeom>
              <a:avLst/>
              <a:gdLst/>
              <a:ahLst/>
              <a:cxnLst/>
              <a:rect l="l" t="t" r="r" b="b"/>
              <a:pathLst>
                <a:path w="2096" h="2096" extrusionOk="0">
                  <a:moveTo>
                    <a:pt x="1048" y="0"/>
                  </a:moveTo>
                  <a:cubicBezTo>
                    <a:pt x="477" y="0"/>
                    <a:pt x="0" y="464"/>
                    <a:pt x="0" y="1048"/>
                  </a:cubicBezTo>
                  <a:cubicBezTo>
                    <a:pt x="0" y="1631"/>
                    <a:pt x="477"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1" name="Google Shape;11611;p8"/>
            <p:cNvSpPr/>
            <p:nvPr/>
          </p:nvSpPr>
          <p:spPr>
            <a:xfrm>
              <a:off x="53584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20" y="2096"/>
                    <a:pt x="2096" y="1631"/>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2" name="Google Shape;11612;p8"/>
            <p:cNvSpPr/>
            <p:nvPr/>
          </p:nvSpPr>
          <p:spPr>
            <a:xfrm>
              <a:off x="54599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3" name="Google Shape;11613;p8"/>
            <p:cNvSpPr/>
            <p:nvPr/>
          </p:nvSpPr>
          <p:spPr>
            <a:xfrm>
              <a:off x="55614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4" name="Google Shape;11614;p8"/>
            <p:cNvSpPr/>
            <p:nvPr/>
          </p:nvSpPr>
          <p:spPr>
            <a:xfrm>
              <a:off x="5662900" y="1976575"/>
              <a:ext cx="52400" cy="52400"/>
            </a:xfrm>
            <a:custGeom>
              <a:avLst/>
              <a:gdLst/>
              <a:ahLst/>
              <a:cxnLst/>
              <a:rect l="l" t="t" r="r" b="b"/>
              <a:pathLst>
                <a:path w="2096" h="2096" extrusionOk="0">
                  <a:moveTo>
                    <a:pt x="1048" y="0"/>
                  </a:moveTo>
                  <a:cubicBezTo>
                    <a:pt x="477" y="0"/>
                    <a:pt x="0" y="464"/>
                    <a:pt x="0" y="1048"/>
                  </a:cubicBezTo>
                  <a:cubicBezTo>
                    <a:pt x="0" y="1631"/>
                    <a:pt x="477"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5" name="Google Shape;11615;p8"/>
            <p:cNvSpPr/>
            <p:nvPr/>
          </p:nvSpPr>
          <p:spPr>
            <a:xfrm>
              <a:off x="5764400" y="1976575"/>
              <a:ext cx="52700" cy="52400"/>
            </a:xfrm>
            <a:custGeom>
              <a:avLst/>
              <a:gdLst/>
              <a:ahLst/>
              <a:cxnLst/>
              <a:rect l="l" t="t" r="r" b="b"/>
              <a:pathLst>
                <a:path w="2108" h="2096" extrusionOk="0">
                  <a:moveTo>
                    <a:pt x="1060" y="0"/>
                  </a:moveTo>
                  <a:cubicBezTo>
                    <a:pt x="477" y="0"/>
                    <a:pt x="0" y="464"/>
                    <a:pt x="0" y="1048"/>
                  </a:cubicBezTo>
                  <a:cubicBezTo>
                    <a:pt x="0" y="1631"/>
                    <a:pt x="477" y="2096"/>
                    <a:pt x="1060" y="2096"/>
                  </a:cubicBezTo>
                  <a:cubicBezTo>
                    <a:pt x="1632" y="2096"/>
                    <a:pt x="2108" y="1631"/>
                    <a:pt x="2108" y="1048"/>
                  </a:cubicBezTo>
                  <a:cubicBezTo>
                    <a:pt x="2108" y="464"/>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6" name="Google Shape;11616;p8"/>
            <p:cNvSpPr/>
            <p:nvPr/>
          </p:nvSpPr>
          <p:spPr>
            <a:xfrm>
              <a:off x="58662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7" name="Google Shape;11617;p8"/>
            <p:cNvSpPr/>
            <p:nvPr/>
          </p:nvSpPr>
          <p:spPr>
            <a:xfrm>
              <a:off x="59677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8" name="Google Shape;11618;p8"/>
            <p:cNvSpPr/>
            <p:nvPr/>
          </p:nvSpPr>
          <p:spPr>
            <a:xfrm>
              <a:off x="6069200" y="1976575"/>
              <a:ext cx="52700" cy="52400"/>
            </a:xfrm>
            <a:custGeom>
              <a:avLst/>
              <a:gdLst/>
              <a:ahLst/>
              <a:cxnLst/>
              <a:rect l="l" t="t" r="r" b="b"/>
              <a:pathLst>
                <a:path w="2108" h="2096" extrusionOk="0">
                  <a:moveTo>
                    <a:pt x="1048" y="0"/>
                  </a:moveTo>
                  <a:cubicBezTo>
                    <a:pt x="477" y="0"/>
                    <a:pt x="0" y="464"/>
                    <a:pt x="0" y="1048"/>
                  </a:cubicBezTo>
                  <a:cubicBezTo>
                    <a:pt x="0" y="1631"/>
                    <a:pt x="477" y="2096"/>
                    <a:pt x="1048" y="2096"/>
                  </a:cubicBezTo>
                  <a:cubicBezTo>
                    <a:pt x="1632" y="2096"/>
                    <a:pt x="2108" y="1631"/>
                    <a:pt x="2108" y="1048"/>
                  </a:cubicBezTo>
                  <a:cubicBezTo>
                    <a:pt x="2108"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9" name="Google Shape;11619;p8"/>
            <p:cNvSpPr/>
            <p:nvPr/>
          </p:nvSpPr>
          <p:spPr>
            <a:xfrm>
              <a:off x="61710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20" y="2096"/>
                    <a:pt x="2096" y="1631"/>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0" name="Google Shape;11620;p8"/>
            <p:cNvSpPr/>
            <p:nvPr/>
          </p:nvSpPr>
          <p:spPr>
            <a:xfrm>
              <a:off x="62725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1" name="Google Shape;11621;p8"/>
            <p:cNvSpPr/>
            <p:nvPr/>
          </p:nvSpPr>
          <p:spPr>
            <a:xfrm>
              <a:off x="6374000" y="1976575"/>
              <a:ext cx="52400" cy="52400"/>
            </a:xfrm>
            <a:custGeom>
              <a:avLst/>
              <a:gdLst/>
              <a:ahLst/>
              <a:cxnLst/>
              <a:rect l="l" t="t" r="r" b="b"/>
              <a:pathLst>
                <a:path w="2096" h="2096" extrusionOk="0">
                  <a:moveTo>
                    <a:pt x="1048" y="0"/>
                  </a:moveTo>
                  <a:cubicBezTo>
                    <a:pt x="477" y="0"/>
                    <a:pt x="0" y="464"/>
                    <a:pt x="0" y="1048"/>
                  </a:cubicBezTo>
                  <a:cubicBezTo>
                    <a:pt x="0" y="1631"/>
                    <a:pt x="477"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2" name="Google Shape;11622;p8"/>
            <p:cNvSpPr/>
            <p:nvPr/>
          </p:nvSpPr>
          <p:spPr>
            <a:xfrm>
              <a:off x="6475500" y="1976575"/>
              <a:ext cx="52700" cy="52400"/>
            </a:xfrm>
            <a:custGeom>
              <a:avLst/>
              <a:gdLst/>
              <a:ahLst/>
              <a:cxnLst/>
              <a:rect l="l" t="t" r="r" b="b"/>
              <a:pathLst>
                <a:path w="2108" h="2096" extrusionOk="0">
                  <a:moveTo>
                    <a:pt x="1048" y="0"/>
                  </a:moveTo>
                  <a:cubicBezTo>
                    <a:pt x="477" y="0"/>
                    <a:pt x="0" y="464"/>
                    <a:pt x="0" y="1048"/>
                  </a:cubicBezTo>
                  <a:cubicBezTo>
                    <a:pt x="0" y="1631"/>
                    <a:pt x="477" y="2096"/>
                    <a:pt x="1048" y="2096"/>
                  </a:cubicBezTo>
                  <a:cubicBezTo>
                    <a:pt x="1632" y="2096"/>
                    <a:pt x="2108" y="1631"/>
                    <a:pt x="2108" y="1048"/>
                  </a:cubicBezTo>
                  <a:cubicBezTo>
                    <a:pt x="2108"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3" name="Google Shape;11623;p8"/>
            <p:cNvSpPr/>
            <p:nvPr/>
          </p:nvSpPr>
          <p:spPr>
            <a:xfrm>
              <a:off x="65773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20" y="2096"/>
                    <a:pt x="2096" y="1631"/>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4" name="Google Shape;11624;p8"/>
            <p:cNvSpPr/>
            <p:nvPr/>
          </p:nvSpPr>
          <p:spPr>
            <a:xfrm>
              <a:off x="66788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5" name="Google Shape;11625;p8"/>
            <p:cNvSpPr/>
            <p:nvPr/>
          </p:nvSpPr>
          <p:spPr>
            <a:xfrm>
              <a:off x="6780300" y="1976575"/>
              <a:ext cx="52400" cy="52400"/>
            </a:xfrm>
            <a:custGeom>
              <a:avLst/>
              <a:gdLst/>
              <a:ahLst/>
              <a:cxnLst/>
              <a:rect l="l" t="t" r="r" b="b"/>
              <a:pathLst>
                <a:path w="2096" h="2096" extrusionOk="0">
                  <a:moveTo>
                    <a:pt x="1048" y="0"/>
                  </a:moveTo>
                  <a:cubicBezTo>
                    <a:pt x="477" y="0"/>
                    <a:pt x="0" y="464"/>
                    <a:pt x="0" y="1048"/>
                  </a:cubicBezTo>
                  <a:cubicBezTo>
                    <a:pt x="0" y="1631"/>
                    <a:pt x="477"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6" name="Google Shape;11626;p8"/>
            <p:cNvSpPr/>
            <p:nvPr/>
          </p:nvSpPr>
          <p:spPr>
            <a:xfrm>
              <a:off x="6881800" y="1976575"/>
              <a:ext cx="52700" cy="52400"/>
            </a:xfrm>
            <a:custGeom>
              <a:avLst/>
              <a:gdLst/>
              <a:ahLst/>
              <a:cxnLst/>
              <a:rect l="l" t="t" r="r" b="b"/>
              <a:pathLst>
                <a:path w="2108" h="2096" extrusionOk="0">
                  <a:moveTo>
                    <a:pt x="1060" y="0"/>
                  </a:moveTo>
                  <a:cubicBezTo>
                    <a:pt x="477" y="0"/>
                    <a:pt x="1" y="464"/>
                    <a:pt x="1" y="1048"/>
                  </a:cubicBezTo>
                  <a:cubicBezTo>
                    <a:pt x="1" y="1631"/>
                    <a:pt x="477" y="2096"/>
                    <a:pt x="1060" y="2096"/>
                  </a:cubicBezTo>
                  <a:cubicBezTo>
                    <a:pt x="1632" y="2096"/>
                    <a:pt x="2108" y="1631"/>
                    <a:pt x="2108" y="1048"/>
                  </a:cubicBezTo>
                  <a:cubicBezTo>
                    <a:pt x="2108" y="464"/>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7" name="Google Shape;11627;p8"/>
            <p:cNvSpPr/>
            <p:nvPr/>
          </p:nvSpPr>
          <p:spPr>
            <a:xfrm>
              <a:off x="69836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20" y="2096"/>
                    <a:pt x="2096" y="1631"/>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8" name="Google Shape;11628;p8"/>
            <p:cNvSpPr/>
            <p:nvPr/>
          </p:nvSpPr>
          <p:spPr>
            <a:xfrm>
              <a:off x="70851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9" name="Google Shape;11629;p8"/>
            <p:cNvSpPr/>
            <p:nvPr/>
          </p:nvSpPr>
          <p:spPr>
            <a:xfrm>
              <a:off x="7186600" y="1976575"/>
              <a:ext cx="52400" cy="52400"/>
            </a:xfrm>
            <a:custGeom>
              <a:avLst/>
              <a:gdLst/>
              <a:ahLst/>
              <a:cxnLst/>
              <a:rect l="l" t="t" r="r" b="b"/>
              <a:pathLst>
                <a:path w="2096" h="2096" extrusionOk="0">
                  <a:moveTo>
                    <a:pt x="1048" y="0"/>
                  </a:moveTo>
                  <a:cubicBezTo>
                    <a:pt x="477" y="0"/>
                    <a:pt x="1" y="464"/>
                    <a:pt x="1" y="1048"/>
                  </a:cubicBezTo>
                  <a:cubicBezTo>
                    <a:pt x="1" y="1631"/>
                    <a:pt x="477"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0" name="Google Shape;11630;p8"/>
            <p:cNvSpPr/>
            <p:nvPr/>
          </p:nvSpPr>
          <p:spPr>
            <a:xfrm>
              <a:off x="72884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20" y="2096"/>
                    <a:pt x="2096" y="1631"/>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1" name="Google Shape;11631;p8"/>
            <p:cNvSpPr/>
            <p:nvPr/>
          </p:nvSpPr>
          <p:spPr>
            <a:xfrm>
              <a:off x="279200" y="2131650"/>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7" y="1631"/>
                    <a:pt x="2107" y="1048"/>
                  </a:cubicBezTo>
                  <a:cubicBezTo>
                    <a:pt x="2107"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2" name="Google Shape;11632;p8"/>
            <p:cNvSpPr/>
            <p:nvPr/>
          </p:nvSpPr>
          <p:spPr>
            <a:xfrm>
              <a:off x="380700" y="2131650"/>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3" name="Google Shape;11633;p8"/>
            <p:cNvSpPr/>
            <p:nvPr/>
          </p:nvSpPr>
          <p:spPr>
            <a:xfrm>
              <a:off x="4825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4" name="Google Shape;11634;p8"/>
            <p:cNvSpPr/>
            <p:nvPr/>
          </p:nvSpPr>
          <p:spPr>
            <a:xfrm>
              <a:off x="584000" y="2131650"/>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5" name="Google Shape;11635;p8"/>
            <p:cNvSpPr/>
            <p:nvPr/>
          </p:nvSpPr>
          <p:spPr>
            <a:xfrm>
              <a:off x="685500" y="2131650"/>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6" name="Google Shape;11636;p8"/>
            <p:cNvSpPr/>
            <p:nvPr/>
          </p:nvSpPr>
          <p:spPr>
            <a:xfrm>
              <a:off x="7873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7" name="Google Shape;11637;p8"/>
            <p:cNvSpPr/>
            <p:nvPr/>
          </p:nvSpPr>
          <p:spPr>
            <a:xfrm>
              <a:off x="8888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8" name="Google Shape;11638;p8"/>
            <p:cNvSpPr/>
            <p:nvPr/>
          </p:nvSpPr>
          <p:spPr>
            <a:xfrm>
              <a:off x="990300" y="2131650"/>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9" name="Google Shape;11639;p8"/>
            <p:cNvSpPr/>
            <p:nvPr/>
          </p:nvSpPr>
          <p:spPr>
            <a:xfrm>
              <a:off x="1091800" y="2131650"/>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0" name="Google Shape;11640;p8"/>
            <p:cNvSpPr/>
            <p:nvPr/>
          </p:nvSpPr>
          <p:spPr>
            <a:xfrm>
              <a:off x="11936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1" name="Google Shape;11641;p8"/>
            <p:cNvSpPr/>
            <p:nvPr/>
          </p:nvSpPr>
          <p:spPr>
            <a:xfrm>
              <a:off x="12951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2" name="Google Shape;11642;p8"/>
            <p:cNvSpPr/>
            <p:nvPr/>
          </p:nvSpPr>
          <p:spPr>
            <a:xfrm>
              <a:off x="1396600" y="2131650"/>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3" name="Google Shape;11643;p8"/>
            <p:cNvSpPr/>
            <p:nvPr/>
          </p:nvSpPr>
          <p:spPr>
            <a:xfrm>
              <a:off x="14984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4" name="Google Shape;11644;p8"/>
            <p:cNvSpPr/>
            <p:nvPr/>
          </p:nvSpPr>
          <p:spPr>
            <a:xfrm>
              <a:off x="15999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5" name="Google Shape;11645;p8"/>
            <p:cNvSpPr/>
            <p:nvPr/>
          </p:nvSpPr>
          <p:spPr>
            <a:xfrm>
              <a:off x="17014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6" name="Google Shape;11646;p8"/>
            <p:cNvSpPr/>
            <p:nvPr/>
          </p:nvSpPr>
          <p:spPr>
            <a:xfrm>
              <a:off x="1802900" y="2131650"/>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7" name="Google Shape;11647;p8"/>
            <p:cNvSpPr/>
            <p:nvPr/>
          </p:nvSpPr>
          <p:spPr>
            <a:xfrm>
              <a:off x="1904400" y="2131650"/>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8" name="Google Shape;11648;p8"/>
            <p:cNvSpPr/>
            <p:nvPr/>
          </p:nvSpPr>
          <p:spPr>
            <a:xfrm>
              <a:off x="20062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9" name="Google Shape;11649;p8"/>
            <p:cNvSpPr/>
            <p:nvPr/>
          </p:nvSpPr>
          <p:spPr>
            <a:xfrm>
              <a:off x="21077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0" name="Google Shape;11650;p8"/>
            <p:cNvSpPr/>
            <p:nvPr/>
          </p:nvSpPr>
          <p:spPr>
            <a:xfrm>
              <a:off x="2209200" y="2131650"/>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1" name="Google Shape;11651;p8"/>
            <p:cNvSpPr/>
            <p:nvPr/>
          </p:nvSpPr>
          <p:spPr>
            <a:xfrm>
              <a:off x="23110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2" name="Google Shape;11652;p8"/>
            <p:cNvSpPr/>
            <p:nvPr/>
          </p:nvSpPr>
          <p:spPr>
            <a:xfrm>
              <a:off x="24125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3" name="Google Shape;11653;p8"/>
            <p:cNvSpPr/>
            <p:nvPr/>
          </p:nvSpPr>
          <p:spPr>
            <a:xfrm>
              <a:off x="2514000" y="2131650"/>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4" name="Google Shape;11654;p8"/>
            <p:cNvSpPr/>
            <p:nvPr/>
          </p:nvSpPr>
          <p:spPr>
            <a:xfrm>
              <a:off x="2615500" y="2131650"/>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5" name="Google Shape;11655;p8"/>
            <p:cNvSpPr/>
            <p:nvPr/>
          </p:nvSpPr>
          <p:spPr>
            <a:xfrm>
              <a:off x="27173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6" name="Google Shape;11656;p8"/>
            <p:cNvSpPr/>
            <p:nvPr/>
          </p:nvSpPr>
          <p:spPr>
            <a:xfrm>
              <a:off x="28188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7" name="Google Shape;11657;p8"/>
            <p:cNvSpPr/>
            <p:nvPr/>
          </p:nvSpPr>
          <p:spPr>
            <a:xfrm>
              <a:off x="2920300" y="2131650"/>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8" name="Google Shape;11658;p8"/>
            <p:cNvSpPr/>
            <p:nvPr/>
          </p:nvSpPr>
          <p:spPr>
            <a:xfrm>
              <a:off x="3021800" y="2131650"/>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9" name="Google Shape;11659;p8"/>
            <p:cNvSpPr/>
            <p:nvPr/>
          </p:nvSpPr>
          <p:spPr>
            <a:xfrm>
              <a:off x="31236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0" name="Google Shape;11660;p8"/>
            <p:cNvSpPr/>
            <p:nvPr/>
          </p:nvSpPr>
          <p:spPr>
            <a:xfrm>
              <a:off x="32251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1" name="Google Shape;11661;p8"/>
            <p:cNvSpPr/>
            <p:nvPr/>
          </p:nvSpPr>
          <p:spPr>
            <a:xfrm>
              <a:off x="3326600" y="2131650"/>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2" name="Google Shape;11662;p8"/>
            <p:cNvSpPr/>
            <p:nvPr/>
          </p:nvSpPr>
          <p:spPr>
            <a:xfrm>
              <a:off x="34284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3" name="Google Shape;11663;p8"/>
            <p:cNvSpPr/>
            <p:nvPr/>
          </p:nvSpPr>
          <p:spPr>
            <a:xfrm>
              <a:off x="35299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4" name="Google Shape;11664;p8"/>
            <p:cNvSpPr/>
            <p:nvPr/>
          </p:nvSpPr>
          <p:spPr>
            <a:xfrm>
              <a:off x="36314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5" name="Google Shape;11665;p8"/>
            <p:cNvSpPr/>
            <p:nvPr/>
          </p:nvSpPr>
          <p:spPr>
            <a:xfrm>
              <a:off x="3732900" y="2131650"/>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6" name="Google Shape;11666;p8"/>
            <p:cNvSpPr/>
            <p:nvPr/>
          </p:nvSpPr>
          <p:spPr>
            <a:xfrm>
              <a:off x="38347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7" name="Google Shape;11667;p8"/>
            <p:cNvSpPr/>
            <p:nvPr/>
          </p:nvSpPr>
          <p:spPr>
            <a:xfrm>
              <a:off x="39362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8" name="Google Shape;11668;p8"/>
            <p:cNvSpPr/>
            <p:nvPr/>
          </p:nvSpPr>
          <p:spPr>
            <a:xfrm>
              <a:off x="40377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9" name="Google Shape;11669;p8"/>
            <p:cNvSpPr/>
            <p:nvPr/>
          </p:nvSpPr>
          <p:spPr>
            <a:xfrm>
              <a:off x="4139200" y="2131650"/>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0" name="Google Shape;11670;p8"/>
            <p:cNvSpPr/>
            <p:nvPr/>
          </p:nvSpPr>
          <p:spPr>
            <a:xfrm>
              <a:off x="4240700" y="2131650"/>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1" name="Google Shape;11671;p8"/>
            <p:cNvSpPr/>
            <p:nvPr/>
          </p:nvSpPr>
          <p:spPr>
            <a:xfrm>
              <a:off x="43425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2" name="Google Shape;11672;p8"/>
            <p:cNvSpPr/>
            <p:nvPr/>
          </p:nvSpPr>
          <p:spPr>
            <a:xfrm>
              <a:off x="4444000" y="2131650"/>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3" name="Google Shape;11673;p8"/>
            <p:cNvSpPr/>
            <p:nvPr/>
          </p:nvSpPr>
          <p:spPr>
            <a:xfrm>
              <a:off x="4545500" y="2131650"/>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4" name="Google Shape;11674;p8"/>
            <p:cNvSpPr/>
            <p:nvPr/>
          </p:nvSpPr>
          <p:spPr>
            <a:xfrm>
              <a:off x="46473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5" name="Google Shape;11675;p8"/>
            <p:cNvSpPr/>
            <p:nvPr/>
          </p:nvSpPr>
          <p:spPr>
            <a:xfrm>
              <a:off x="47488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6" name="Google Shape;11676;p8"/>
            <p:cNvSpPr/>
            <p:nvPr/>
          </p:nvSpPr>
          <p:spPr>
            <a:xfrm>
              <a:off x="4850300" y="2131650"/>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7" name="Google Shape;11677;p8"/>
            <p:cNvSpPr/>
            <p:nvPr/>
          </p:nvSpPr>
          <p:spPr>
            <a:xfrm>
              <a:off x="4951800" y="2131650"/>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8" name="Google Shape;11678;p8"/>
            <p:cNvSpPr/>
            <p:nvPr/>
          </p:nvSpPr>
          <p:spPr>
            <a:xfrm>
              <a:off x="50536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9" name="Google Shape;11679;p8"/>
            <p:cNvSpPr/>
            <p:nvPr/>
          </p:nvSpPr>
          <p:spPr>
            <a:xfrm>
              <a:off x="51551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0" name="Google Shape;11680;p8"/>
            <p:cNvSpPr/>
            <p:nvPr/>
          </p:nvSpPr>
          <p:spPr>
            <a:xfrm>
              <a:off x="5256600" y="2131650"/>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1" name="Google Shape;11681;p8"/>
            <p:cNvSpPr/>
            <p:nvPr/>
          </p:nvSpPr>
          <p:spPr>
            <a:xfrm>
              <a:off x="53584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2" name="Google Shape;11682;p8"/>
            <p:cNvSpPr/>
            <p:nvPr/>
          </p:nvSpPr>
          <p:spPr>
            <a:xfrm>
              <a:off x="54599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3" name="Google Shape;11683;p8"/>
            <p:cNvSpPr/>
            <p:nvPr/>
          </p:nvSpPr>
          <p:spPr>
            <a:xfrm>
              <a:off x="55614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4" name="Google Shape;11684;p8"/>
            <p:cNvSpPr/>
            <p:nvPr/>
          </p:nvSpPr>
          <p:spPr>
            <a:xfrm>
              <a:off x="5662900" y="2131650"/>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5" name="Google Shape;11685;p8"/>
            <p:cNvSpPr/>
            <p:nvPr/>
          </p:nvSpPr>
          <p:spPr>
            <a:xfrm>
              <a:off x="5764400" y="2131650"/>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6" name="Google Shape;11686;p8"/>
            <p:cNvSpPr/>
            <p:nvPr/>
          </p:nvSpPr>
          <p:spPr>
            <a:xfrm>
              <a:off x="58662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7" name="Google Shape;11687;p8"/>
            <p:cNvSpPr/>
            <p:nvPr/>
          </p:nvSpPr>
          <p:spPr>
            <a:xfrm>
              <a:off x="59677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8" name="Google Shape;11688;p8"/>
            <p:cNvSpPr/>
            <p:nvPr/>
          </p:nvSpPr>
          <p:spPr>
            <a:xfrm>
              <a:off x="6069200" y="2131650"/>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9" name="Google Shape;11689;p8"/>
            <p:cNvSpPr/>
            <p:nvPr/>
          </p:nvSpPr>
          <p:spPr>
            <a:xfrm>
              <a:off x="61710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0" name="Google Shape;11690;p8"/>
            <p:cNvSpPr/>
            <p:nvPr/>
          </p:nvSpPr>
          <p:spPr>
            <a:xfrm>
              <a:off x="62725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1" name="Google Shape;11691;p8"/>
            <p:cNvSpPr/>
            <p:nvPr/>
          </p:nvSpPr>
          <p:spPr>
            <a:xfrm>
              <a:off x="6374000" y="2131650"/>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2" name="Google Shape;11692;p8"/>
            <p:cNvSpPr/>
            <p:nvPr/>
          </p:nvSpPr>
          <p:spPr>
            <a:xfrm>
              <a:off x="6475500" y="2131650"/>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3" name="Google Shape;11693;p8"/>
            <p:cNvSpPr/>
            <p:nvPr/>
          </p:nvSpPr>
          <p:spPr>
            <a:xfrm>
              <a:off x="65773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4" name="Google Shape;11694;p8"/>
            <p:cNvSpPr/>
            <p:nvPr/>
          </p:nvSpPr>
          <p:spPr>
            <a:xfrm>
              <a:off x="66788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5" name="Google Shape;11695;p8"/>
            <p:cNvSpPr/>
            <p:nvPr/>
          </p:nvSpPr>
          <p:spPr>
            <a:xfrm>
              <a:off x="6780300" y="2131650"/>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6" name="Google Shape;11696;p8"/>
            <p:cNvSpPr/>
            <p:nvPr/>
          </p:nvSpPr>
          <p:spPr>
            <a:xfrm>
              <a:off x="6881800" y="2131650"/>
              <a:ext cx="52700" cy="52400"/>
            </a:xfrm>
            <a:custGeom>
              <a:avLst/>
              <a:gdLst/>
              <a:ahLst/>
              <a:cxnLst/>
              <a:rect l="l" t="t" r="r" b="b"/>
              <a:pathLst>
                <a:path w="2108" h="2096" extrusionOk="0">
                  <a:moveTo>
                    <a:pt x="1060" y="0"/>
                  </a:moveTo>
                  <a:cubicBezTo>
                    <a:pt x="477" y="0"/>
                    <a:pt x="1" y="465"/>
                    <a:pt x="1" y="1048"/>
                  </a:cubicBezTo>
                  <a:cubicBezTo>
                    <a:pt x="1"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7" name="Google Shape;11697;p8"/>
            <p:cNvSpPr/>
            <p:nvPr/>
          </p:nvSpPr>
          <p:spPr>
            <a:xfrm>
              <a:off x="69836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8" name="Google Shape;11698;p8"/>
            <p:cNvSpPr/>
            <p:nvPr/>
          </p:nvSpPr>
          <p:spPr>
            <a:xfrm>
              <a:off x="70851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9" name="Google Shape;11699;p8"/>
            <p:cNvSpPr/>
            <p:nvPr/>
          </p:nvSpPr>
          <p:spPr>
            <a:xfrm>
              <a:off x="7186600" y="2131650"/>
              <a:ext cx="52400" cy="52400"/>
            </a:xfrm>
            <a:custGeom>
              <a:avLst/>
              <a:gdLst/>
              <a:ahLst/>
              <a:cxnLst/>
              <a:rect l="l" t="t" r="r" b="b"/>
              <a:pathLst>
                <a:path w="2096" h="2096" extrusionOk="0">
                  <a:moveTo>
                    <a:pt x="1048" y="0"/>
                  </a:moveTo>
                  <a:cubicBezTo>
                    <a:pt x="477" y="0"/>
                    <a:pt x="1" y="465"/>
                    <a:pt x="1" y="1048"/>
                  </a:cubicBezTo>
                  <a:cubicBezTo>
                    <a:pt x="1"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0" name="Google Shape;11700;p8"/>
            <p:cNvSpPr/>
            <p:nvPr/>
          </p:nvSpPr>
          <p:spPr>
            <a:xfrm>
              <a:off x="72884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1" name="Google Shape;11701;p8"/>
            <p:cNvSpPr/>
            <p:nvPr/>
          </p:nvSpPr>
          <p:spPr>
            <a:xfrm>
              <a:off x="279200" y="228672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7" y="1631"/>
                    <a:pt x="2107" y="1048"/>
                  </a:cubicBezTo>
                  <a:cubicBezTo>
                    <a:pt x="2107"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2" name="Google Shape;11702;p8"/>
            <p:cNvSpPr/>
            <p:nvPr/>
          </p:nvSpPr>
          <p:spPr>
            <a:xfrm>
              <a:off x="380700" y="2286725"/>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3" name="Google Shape;11703;p8"/>
            <p:cNvSpPr/>
            <p:nvPr/>
          </p:nvSpPr>
          <p:spPr>
            <a:xfrm>
              <a:off x="4825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4" name="Google Shape;11704;p8"/>
            <p:cNvSpPr/>
            <p:nvPr/>
          </p:nvSpPr>
          <p:spPr>
            <a:xfrm>
              <a:off x="584000" y="228672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5" name="Google Shape;11705;p8"/>
            <p:cNvSpPr/>
            <p:nvPr/>
          </p:nvSpPr>
          <p:spPr>
            <a:xfrm>
              <a:off x="685500" y="228672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6" name="Google Shape;11706;p8"/>
            <p:cNvSpPr/>
            <p:nvPr/>
          </p:nvSpPr>
          <p:spPr>
            <a:xfrm>
              <a:off x="7873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7" name="Google Shape;11707;p8"/>
            <p:cNvSpPr/>
            <p:nvPr/>
          </p:nvSpPr>
          <p:spPr>
            <a:xfrm>
              <a:off x="8888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8" name="Google Shape;11708;p8"/>
            <p:cNvSpPr/>
            <p:nvPr/>
          </p:nvSpPr>
          <p:spPr>
            <a:xfrm>
              <a:off x="990300" y="228672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9" name="Google Shape;11709;p8"/>
            <p:cNvSpPr/>
            <p:nvPr/>
          </p:nvSpPr>
          <p:spPr>
            <a:xfrm>
              <a:off x="1091800" y="2286725"/>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0" name="Google Shape;11710;p8"/>
            <p:cNvSpPr/>
            <p:nvPr/>
          </p:nvSpPr>
          <p:spPr>
            <a:xfrm>
              <a:off x="11936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1" name="Google Shape;11711;p8"/>
            <p:cNvSpPr/>
            <p:nvPr/>
          </p:nvSpPr>
          <p:spPr>
            <a:xfrm>
              <a:off x="12951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2" name="Google Shape;11712;p8"/>
            <p:cNvSpPr/>
            <p:nvPr/>
          </p:nvSpPr>
          <p:spPr>
            <a:xfrm>
              <a:off x="1396600" y="228672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3" name="Google Shape;11713;p8"/>
            <p:cNvSpPr/>
            <p:nvPr/>
          </p:nvSpPr>
          <p:spPr>
            <a:xfrm>
              <a:off x="14984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4" name="Google Shape;11714;p8"/>
            <p:cNvSpPr/>
            <p:nvPr/>
          </p:nvSpPr>
          <p:spPr>
            <a:xfrm>
              <a:off x="15999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5" name="Google Shape;11715;p8"/>
            <p:cNvSpPr/>
            <p:nvPr/>
          </p:nvSpPr>
          <p:spPr>
            <a:xfrm>
              <a:off x="17014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6" name="Google Shape;11716;p8"/>
            <p:cNvSpPr/>
            <p:nvPr/>
          </p:nvSpPr>
          <p:spPr>
            <a:xfrm>
              <a:off x="1802900" y="228672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7" name="Google Shape;11717;p8"/>
            <p:cNvSpPr/>
            <p:nvPr/>
          </p:nvSpPr>
          <p:spPr>
            <a:xfrm>
              <a:off x="1904400" y="2286725"/>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8" name="Google Shape;11718;p8"/>
            <p:cNvSpPr/>
            <p:nvPr/>
          </p:nvSpPr>
          <p:spPr>
            <a:xfrm>
              <a:off x="20062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9" name="Google Shape;11719;p8"/>
            <p:cNvSpPr/>
            <p:nvPr/>
          </p:nvSpPr>
          <p:spPr>
            <a:xfrm>
              <a:off x="21077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0" name="Google Shape;11720;p8"/>
            <p:cNvSpPr/>
            <p:nvPr/>
          </p:nvSpPr>
          <p:spPr>
            <a:xfrm>
              <a:off x="2209200" y="228672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1" name="Google Shape;11721;p8"/>
            <p:cNvSpPr/>
            <p:nvPr/>
          </p:nvSpPr>
          <p:spPr>
            <a:xfrm>
              <a:off x="23110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2" name="Google Shape;11722;p8"/>
            <p:cNvSpPr/>
            <p:nvPr/>
          </p:nvSpPr>
          <p:spPr>
            <a:xfrm>
              <a:off x="24125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3" name="Google Shape;11723;p8"/>
            <p:cNvSpPr/>
            <p:nvPr/>
          </p:nvSpPr>
          <p:spPr>
            <a:xfrm>
              <a:off x="2514000" y="228672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4" name="Google Shape;11724;p8"/>
            <p:cNvSpPr/>
            <p:nvPr/>
          </p:nvSpPr>
          <p:spPr>
            <a:xfrm>
              <a:off x="2615500" y="228672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5" name="Google Shape;11725;p8"/>
            <p:cNvSpPr/>
            <p:nvPr/>
          </p:nvSpPr>
          <p:spPr>
            <a:xfrm>
              <a:off x="27173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6" name="Google Shape;11726;p8"/>
            <p:cNvSpPr/>
            <p:nvPr/>
          </p:nvSpPr>
          <p:spPr>
            <a:xfrm>
              <a:off x="28188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7" name="Google Shape;11727;p8"/>
            <p:cNvSpPr/>
            <p:nvPr/>
          </p:nvSpPr>
          <p:spPr>
            <a:xfrm>
              <a:off x="2920300" y="228672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8" name="Google Shape;11728;p8"/>
            <p:cNvSpPr/>
            <p:nvPr/>
          </p:nvSpPr>
          <p:spPr>
            <a:xfrm>
              <a:off x="3021800" y="228672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9" name="Google Shape;11729;p8"/>
            <p:cNvSpPr/>
            <p:nvPr/>
          </p:nvSpPr>
          <p:spPr>
            <a:xfrm>
              <a:off x="31236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0" name="Google Shape;11730;p8"/>
            <p:cNvSpPr/>
            <p:nvPr/>
          </p:nvSpPr>
          <p:spPr>
            <a:xfrm>
              <a:off x="32251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1" name="Google Shape;11731;p8"/>
            <p:cNvSpPr/>
            <p:nvPr/>
          </p:nvSpPr>
          <p:spPr>
            <a:xfrm>
              <a:off x="3326600" y="228672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2" name="Google Shape;11732;p8"/>
            <p:cNvSpPr/>
            <p:nvPr/>
          </p:nvSpPr>
          <p:spPr>
            <a:xfrm>
              <a:off x="34284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3" name="Google Shape;11733;p8"/>
            <p:cNvSpPr/>
            <p:nvPr/>
          </p:nvSpPr>
          <p:spPr>
            <a:xfrm>
              <a:off x="35299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4" name="Google Shape;11734;p8"/>
            <p:cNvSpPr/>
            <p:nvPr/>
          </p:nvSpPr>
          <p:spPr>
            <a:xfrm>
              <a:off x="36314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5" name="Google Shape;11735;p8"/>
            <p:cNvSpPr/>
            <p:nvPr/>
          </p:nvSpPr>
          <p:spPr>
            <a:xfrm>
              <a:off x="3732900" y="228672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6" name="Google Shape;11736;p8"/>
            <p:cNvSpPr/>
            <p:nvPr/>
          </p:nvSpPr>
          <p:spPr>
            <a:xfrm>
              <a:off x="38347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7" name="Google Shape;11737;p8"/>
            <p:cNvSpPr/>
            <p:nvPr/>
          </p:nvSpPr>
          <p:spPr>
            <a:xfrm>
              <a:off x="39362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8" name="Google Shape;11738;p8"/>
            <p:cNvSpPr/>
            <p:nvPr/>
          </p:nvSpPr>
          <p:spPr>
            <a:xfrm>
              <a:off x="40377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9" name="Google Shape;11739;p8"/>
            <p:cNvSpPr/>
            <p:nvPr/>
          </p:nvSpPr>
          <p:spPr>
            <a:xfrm>
              <a:off x="4139200" y="228672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0" name="Google Shape;11740;p8"/>
            <p:cNvSpPr/>
            <p:nvPr/>
          </p:nvSpPr>
          <p:spPr>
            <a:xfrm>
              <a:off x="4240700" y="2286725"/>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1" name="Google Shape;11741;p8"/>
            <p:cNvSpPr/>
            <p:nvPr/>
          </p:nvSpPr>
          <p:spPr>
            <a:xfrm>
              <a:off x="43425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2" name="Google Shape;11742;p8"/>
            <p:cNvSpPr/>
            <p:nvPr/>
          </p:nvSpPr>
          <p:spPr>
            <a:xfrm>
              <a:off x="4444000" y="228672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3" name="Google Shape;11743;p8"/>
            <p:cNvSpPr/>
            <p:nvPr/>
          </p:nvSpPr>
          <p:spPr>
            <a:xfrm>
              <a:off x="4545500" y="2286725"/>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4" name="Google Shape;11744;p8"/>
            <p:cNvSpPr/>
            <p:nvPr/>
          </p:nvSpPr>
          <p:spPr>
            <a:xfrm>
              <a:off x="46473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5" name="Google Shape;11745;p8"/>
            <p:cNvSpPr/>
            <p:nvPr/>
          </p:nvSpPr>
          <p:spPr>
            <a:xfrm>
              <a:off x="47488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6" name="Google Shape;11746;p8"/>
            <p:cNvSpPr/>
            <p:nvPr/>
          </p:nvSpPr>
          <p:spPr>
            <a:xfrm>
              <a:off x="4850300" y="228672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7" name="Google Shape;11747;p8"/>
            <p:cNvSpPr/>
            <p:nvPr/>
          </p:nvSpPr>
          <p:spPr>
            <a:xfrm>
              <a:off x="4951800" y="228672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8" name="Google Shape;11748;p8"/>
            <p:cNvSpPr/>
            <p:nvPr/>
          </p:nvSpPr>
          <p:spPr>
            <a:xfrm>
              <a:off x="50536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9" name="Google Shape;11749;p8"/>
            <p:cNvSpPr/>
            <p:nvPr/>
          </p:nvSpPr>
          <p:spPr>
            <a:xfrm>
              <a:off x="51551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0" name="Google Shape;11750;p8"/>
            <p:cNvSpPr/>
            <p:nvPr/>
          </p:nvSpPr>
          <p:spPr>
            <a:xfrm>
              <a:off x="5256600" y="228672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1" name="Google Shape;11751;p8"/>
            <p:cNvSpPr/>
            <p:nvPr/>
          </p:nvSpPr>
          <p:spPr>
            <a:xfrm>
              <a:off x="53584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2" name="Google Shape;11752;p8"/>
            <p:cNvSpPr/>
            <p:nvPr/>
          </p:nvSpPr>
          <p:spPr>
            <a:xfrm>
              <a:off x="54599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3" name="Google Shape;11753;p8"/>
            <p:cNvSpPr/>
            <p:nvPr/>
          </p:nvSpPr>
          <p:spPr>
            <a:xfrm>
              <a:off x="55614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4" name="Google Shape;11754;p8"/>
            <p:cNvSpPr/>
            <p:nvPr/>
          </p:nvSpPr>
          <p:spPr>
            <a:xfrm>
              <a:off x="5662900" y="228672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5" name="Google Shape;11755;p8"/>
            <p:cNvSpPr/>
            <p:nvPr/>
          </p:nvSpPr>
          <p:spPr>
            <a:xfrm>
              <a:off x="5764400" y="2286725"/>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6" name="Google Shape;11756;p8"/>
            <p:cNvSpPr/>
            <p:nvPr/>
          </p:nvSpPr>
          <p:spPr>
            <a:xfrm>
              <a:off x="58662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7" name="Google Shape;11757;p8"/>
            <p:cNvSpPr/>
            <p:nvPr/>
          </p:nvSpPr>
          <p:spPr>
            <a:xfrm>
              <a:off x="59677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8" name="Google Shape;11758;p8"/>
            <p:cNvSpPr/>
            <p:nvPr/>
          </p:nvSpPr>
          <p:spPr>
            <a:xfrm>
              <a:off x="6069200" y="228672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9" name="Google Shape;11759;p8"/>
            <p:cNvSpPr/>
            <p:nvPr/>
          </p:nvSpPr>
          <p:spPr>
            <a:xfrm>
              <a:off x="61710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0" name="Google Shape;11760;p8"/>
            <p:cNvSpPr/>
            <p:nvPr/>
          </p:nvSpPr>
          <p:spPr>
            <a:xfrm>
              <a:off x="62725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1" name="Google Shape;11761;p8"/>
            <p:cNvSpPr/>
            <p:nvPr/>
          </p:nvSpPr>
          <p:spPr>
            <a:xfrm>
              <a:off x="6374000" y="228672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2" name="Google Shape;11762;p8"/>
            <p:cNvSpPr/>
            <p:nvPr/>
          </p:nvSpPr>
          <p:spPr>
            <a:xfrm>
              <a:off x="6475500" y="228672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3" name="Google Shape;11763;p8"/>
            <p:cNvSpPr/>
            <p:nvPr/>
          </p:nvSpPr>
          <p:spPr>
            <a:xfrm>
              <a:off x="65773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4" name="Google Shape;11764;p8"/>
            <p:cNvSpPr/>
            <p:nvPr/>
          </p:nvSpPr>
          <p:spPr>
            <a:xfrm>
              <a:off x="66788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5" name="Google Shape;11765;p8"/>
            <p:cNvSpPr/>
            <p:nvPr/>
          </p:nvSpPr>
          <p:spPr>
            <a:xfrm>
              <a:off x="6780300" y="228672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6" name="Google Shape;11766;p8"/>
            <p:cNvSpPr/>
            <p:nvPr/>
          </p:nvSpPr>
          <p:spPr>
            <a:xfrm>
              <a:off x="6881800" y="2286725"/>
              <a:ext cx="52700" cy="52400"/>
            </a:xfrm>
            <a:custGeom>
              <a:avLst/>
              <a:gdLst/>
              <a:ahLst/>
              <a:cxnLst/>
              <a:rect l="l" t="t" r="r" b="b"/>
              <a:pathLst>
                <a:path w="2108" h="2096" extrusionOk="0">
                  <a:moveTo>
                    <a:pt x="1060" y="0"/>
                  </a:moveTo>
                  <a:cubicBezTo>
                    <a:pt x="477" y="0"/>
                    <a:pt x="1" y="465"/>
                    <a:pt x="1" y="1048"/>
                  </a:cubicBezTo>
                  <a:cubicBezTo>
                    <a:pt x="1"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7" name="Google Shape;11767;p8"/>
            <p:cNvSpPr/>
            <p:nvPr/>
          </p:nvSpPr>
          <p:spPr>
            <a:xfrm>
              <a:off x="69836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8" name="Google Shape;11768;p8"/>
            <p:cNvSpPr/>
            <p:nvPr/>
          </p:nvSpPr>
          <p:spPr>
            <a:xfrm>
              <a:off x="70851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9" name="Google Shape;11769;p8"/>
            <p:cNvSpPr/>
            <p:nvPr/>
          </p:nvSpPr>
          <p:spPr>
            <a:xfrm>
              <a:off x="7186600" y="2286725"/>
              <a:ext cx="52400" cy="52400"/>
            </a:xfrm>
            <a:custGeom>
              <a:avLst/>
              <a:gdLst/>
              <a:ahLst/>
              <a:cxnLst/>
              <a:rect l="l" t="t" r="r" b="b"/>
              <a:pathLst>
                <a:path w="2096" h="2096" extrusionOk="0">
                  <a:moveTo>
                    <a:pt x="1048" y="0"/>
                  </a:moveTo>
                  <a:cubicBezTo>
                    <a:pt x="477" y="0"/>
                    <a:pt x="1" y="465"/>
                    <a:pt x="1" y="1048"/>
                  </a:cubicBezTo>
                  <a:cubicBezTo>
                    <a:pt x="1"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0" name="Google Shape;11770;p8"/>
            <p:cNvSpPr/>
            <p:nvPr/>
          </p:nvSpPr>
          <p:spPr>
            <a:xfrm>
              <a:off x="72884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1" name="Google Shape;11771;p8"/>
            <p:cNvSpPr/>
            <p:nvPr/>
          </p:nvSpPr>
          <p:spPr>
            <a:xfrm>
              <a:off x="279200" y="2441800"/>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7" y="1632"/>
                    <a:pt x="2107" y="1048"/>
                  </a:cubicBezTo>
                  <a:cubicBezTo>
                    <a:pt x="2107"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2" name="Google Shape;11772;p8"/>
            <p:cNvSpPr/>
            <p:nvPr/>
          </p:nvSpPr>
          <p:spPr>
            <a:xfrm>
              <a:off x="380700" y="2441800"/>
              <a:ext cx="52700" cy="52400"/>
            </a:xfrm>
            <a:custGeom>
              <a:avLst/>
              <a:gdLst/>
              <a:ahLst/>
              <a:cxnLst/>
              <a:rect l="l" t="t" r="r" b="b"/>
              <a:pathLst>
                <a:path w="2108" h="2096" extrusionOk="0">
                  <a:moveTo>
                    <a:pt x="1060" y="0"/>
                  </a:moveTo>
                  <a:cubicBezTo>
                    <a:pt x="476" y="0"/>
                    <a:pt x="0" y="477"/>
                    <a:pt x="0" y="1048"/>
                  </a:cubicBezTo>
                  <a:cubicBezTo>
                    <a:pt x="0" y="1632"/>
                    <a:pt x="476" y="2096"/>
                    <a:pt x="1060" y="2096"/>
                  </a:cubicBezTo>
                  <a:cubicBezTo>
                    <a:pt x="1631" y="2096"/>
                    <a:pt x="2108" y="1632"/>
                    <a:pt x="2108" y="1048"/>
                  </a:cubicBezTo>
                  <a:cubicBezTo>
                    <a:pt x="2108" y="477"/>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3" name="Google Shape;11773;p8"/>
            <p:cNvSpPr/>
            <p:nvPr/>
          </p:nvSpPr>
          <p:spPr>
            <a:xfrm>
              <a:off x="4825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4" name="Google Shape;11774;p8"/>
            <p:cNvSpPr/>
            <p:nvPr/>
          </p:nvSpPr>
          <p:spPr>
            <a:xfrm>
              <a:off x="584000" y="2441800"/>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5" name="Google Shape;11775;p8"/>
            <p:cNvSpPr/>
            <p:nvPr/>
          </p:nvSpPr>
          <p:spPr>
            <a:xfrm>
              <a:off x="685500" y="2441800"/>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6" name="Google Shape;11776;p8"/>
            <p:cNvSpPr/>
            <p:nvPr/>
          </p:nvSpPr>
          <p:spPr>
            <a:xfrm>
              <a:off x="7873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7" name="Google Shape;11777;p8"/>
            <p:cNvSpPr/>
            <p:nvPr/>
          </p:nvSpPr>
          <p:spPr>
            <a:xfrm>
              <a:off x="8888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8" name="Google Shape;11778;p8"/>
            <p:cNvSpPr/>
            <p:nvPr/>
          </p:nvSpPr>
          <p:spPr>
            <a:xfrm>
              <a:off x="990300" y="2441800"/>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9" name="Google Shape;11779;p8"/>
            <p:cNvSpPr/>
            <p:nvPr/>
          </p:nvSpPr>
          <p:spPr>
            <a:xfrm>
              <a:off x="1091800" y="2441800"/>
              <a:ext cx="52700" cy="52400"/>
            </a:xfrm>
            <a:custGeom>
              <a:avLst/>
              <a:gdLst/>
              <a:ahLst/>
              <a:cxnLst/>
              <a:rect l="l" t="t" r="r" b="b"/>
              <a:pathLst>
                <a:path w="2108" h="2096" extrusionOk="0">
                  <a:moveTo>
                    <a:pt x="1060" y="0"/>
                  </a:moveTo>
                  <a:cubicBezTo>
                    <a:pt x="476" y="0"/>
                    <a:pt x="0" y="477"/>
                    <a:pt x="0" y="1048"/>
                  </a:cubicBezTo>
                  <a:cubicBezTo>
                    <a:pt x="0" y="1632"/>
                    <a:pt x="476" y="2096"/>
                    <a:pt x="1060" y="2096"/>
                  </a:cubicBezTo>
                  <a:cubicBezTo>
                    <a:pt x="1631" y="2096"/>
                    <a:pt x="2108" y="1632"/>
                    <a:pt x="2108" y="1048"/>
                  </a:cubicBezTo>
                  <a:cubicBezTo>
                    <a:pt x="2108" y="477"/>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0" name="Google Shape;11780;p8"/>
            <p:cNvSpPr/>
            <p:nvPr/>
          </p:nvSpPr>
          <p:spPr>
            <a:xfrm>
              <a:off x="11936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1" name="Google Shape;11781;p8"/>
            <p:cNvSpPr/>
            <p:nvPr/>
          </p:nvSpPr>
          <p:spPr>
            <a:xfrm>
              <a:off x="12951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2" name="Google Shape;11782;p8"/>
            <p:cNvSpPr/>
            <p:nvPr/>
          </p:nvSpPr>
          <p:spPr>
            <a:xfrm>
              <a:off x="1396600" y="2441800"/>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3" name="Google Shape;11783;p8"/>
            <p:cNvSpPr/>
            <p:nvPr/>
          </p:nvSpPr>
          <p:spPr>
            <a:xfrm>
              <a:off x="14984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4" name="Google Shape;11784;p8"/>
            <p:cNvSpPr/>
            <p:nvPr/>
          </p:nvSpPr>
          <p:spPr>
            <a:xfrm>
              <a:off x="15999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5" name="Google Shape;11785;p8"/>
            <p:cNvSpPr/>
            <p:nvPr/>
          </p:nvSpPr>
          <p:spPr>
            <a:xfrm>
              <a:off x="17014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6" name="Google Shape;11786;p8"/>
            <p:cNvSpPr/>
            <p:nvPr/>
          </p:nvSpPr>
          <p:spPr>
            <a:xfrm>
              <a:off x="1802900" y="2441800"/>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7" name="Google Shape;11787;p8"/>
            <p:cNvSpPr/>
            <p:nvPr/>
          </p:nvSpPr>
          <p:spPr>
            <a:xfrm>
              <a:off x="1904400" y="2441800"/>
              <a:ext cx="52700" cy="52400"/>
            </a:xfrm>
            <a:custGeom>
              <a:avLst/>
              <a:gdLst/>
              <a:ahLst/>
              <a:cxnLst/>
              <a:rect l="l" t="t" r="r" b="b"/>
              <a:pathLst>
                <a:path w="2108" h="2096" extrusionOk="0">
                  <a:moveTo>
                    <a:pt x="1060" y="0"/>
                  </a:moveTo>
                  <a:cubicBezTo>
                    <a:pt x="476" y="0"/>
                    <a:pt x="0" y="477"/>
                    <a:pt x="0" y="1048"/>
                  </a:cubicBezTo>
                  <a:cubicBezTo>
                    <a:pt x="0" y="1632"/>
                    <a:pt x="476" y="2096"/>
                    <a:pt x="1060" y="2096"/>
                  </a:cubicBezTo>
                  <a:cubicBezTo>
                    <a:pt x="1631" y="2096"/>
                    <a:pt x="2108" y="1632"/>
                    <a:pt x="2108" y="1048"/>
                  </a:cubicBezTo>
                  <a:cubicBezTo>
                    <a:pt x="2108" y="477"/>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8" name="Google Shape;11788;p8"/>
            <p:cNvSpPr/>
            <p:nvPr/>
          </p:nvSpPr>
          <p:spPr>
            <a:xfrm>
              <a:off x="20062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9" name="Google Shape;11789;p8"/>
            <p:cNvSpPr/>
            <p:nvPr/>
          </p:nvSpPr>
          <p:spPr>
            <a:xfrm>
              <a:off x="21077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0" name="Google Shape;11790;p8"/>
            <p:cNvSpPr/>
            <p:nvPr/>
          </p:nvSpPr>
          <p:spPr>
            <a:xfrm>
              <a:off x="2209200" y="2441800"/>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1" name="Google Shape;11791;p8"/>
            <p:cNvSpPr/>
            <p:nvPr/>
          </p:nvSpPr>
          <p:spPr>
            <a:xfrm>
              <a:off x="23110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2" name="Google Shape;11792;p8"/>
            <p:cNvSpPr/>
            <p:nvPr/>
          </p:nvSpPr>
          <p:spPr>
            <a:xfrm>
              <a:off x="24125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3" name="Google Shape;11793;p8"/>
            <p:cNvSpPr/>
            <p:nvPr/>
          </p:nvSpPr>
          <p:spPr>
            <a:xfrm>
              <a:off x="2514000" y="2441800"/>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4" name="Google Shape;11794;p8"/>
            <p:cNvSpPr/>
            <p:nvPr/>
          </p:nvSpPr>
          <p:spPr>
            <a:xfrm>
              <a:off x="2615500" y="2441800"/>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5" name="Google Shape;11795;p8"/>
            <p:cNvSpPr/>
            <p:nvPr/>
          </p:nvSpPr>
          <p:spPr>
            <a:xfrm>
              <a:off x="27173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6" name="Google Shape;11796;p8"/>
            <p:cNvSpPr/>
            <p:nvPr/>
          </p:nvSpPr>
          <p:spPr>
            <a:xfrm>
              <a:off x="28188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7" name="Google Shape;11797;p8"/>
            <p:cNvSpPr/>
            <p:nvPr/>
          </p:nvSpPr>
          <p:spPr>
            <a:xfrm>
              <a:off x="2920300" y="2441800"/>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8" name="Google Shape;11798;p8"/>
            <p:cNvSpPr/>
            <p:nvPr/>
          </p:nvSpPr>
          <p:spPr>
            <a:xfrm>
              <a:off x="3021800" y="2441800"/>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9" name="Google Shape;11799;p8"/>
            <p:cNvSpPr/>
            <p:nvPr/>
          </p:nvSpPr>
          <p:spPr>
            <a:xfrm>
              <a:off x="31236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0" name="Google Shape;11800;p8"/>
            <p:cNvSpPr/>
            <p:nvPr/>
          </p:nvSpPr>
          <p:spPr>
            <a:xfrm>
              <a:off x="32251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1" name="Google Shape;11801;p8"/>
            <p:cNvSpPr/>
            <p:nvPr/>
          </p:nvSpPr>
          <p:spPr>
            <a:xfrm>
              <a:off x="3326600" y="2441800"/>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2" name="Google Shape;11802;p8"/>
            <p:cNvSpPr/>
            <p:nvPr/>
          </p:nvSpPr>
          <p:spPr>
            <a:xfrm>
              <a:off x="34284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3" name="Google Shape;11803;p8"/>
            <p:cNvSpPr/>
            <p:nvPr/>
          </p:nvSpPr>
          <p:spPr>
            <a:xfrm>
              <a:off x="35299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4" name="Google Shape;11804;p8"/>
            <p:cNvSpPr/>
            <p:nvPr/>
          </p:nvSpPr>
          <p:spPr>
            <a:xfrm>
              <a:off x="36314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5" name="Google Shape;11805;p8"/>
            <p:cNvSpPr/>
            <p:nvPr/>
          </p:nvSpPr>
          <p:spPr>
            <a:xfrm>
              <a:off x="3732900" y="2441800"/>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6" name="Google Shape;11806;p8"/>
            <p:cNvSpPr/>
            <p:nvPr/>
          </p:nvSpPr>
          <p:spPr>
            <a:xfrm>
              <a:off x="38347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7" name="Google Shape;11807;p8"/>
            <p:cNvSpPr/>
            <p:nvPr/>
          </p:nvSpPr>
          <p:spPr>
            <a:xfrm>
              <a:off x="39362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8" name="Google Shape;11808;p8"/>
            <p:cNvSpPr/>
            <p:nvPr/>
          </p:nvSpPr>
          <p:spPr>
            <a:xfrm>
              <a:off x="40377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9" name="Google Shape;11809;p8"/>
            <p:cNvSpPr/>
            <p:nvPr/>
          </p:nvSpPr>
          <p:spPr>
            <a:xfrm>
              <a:off x="4139200" y="2441800"/>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0" name="Google Shape;11810;p8"/>
            <p:cNvSpPr/>
            <p:nvPr/>
          </p:nvSpPr>
          <p:spPr>
            <a:xfrm>
              <a:off x="4240700" y="2441800"/>
              <a:ext cx="52700" cy="52400"/>
            </a:xfrm>
            <a:custGeom>
              <a:avLst/>
              <a:gdLst/>
              <a:ahLst/>
              <a:cxnLst/>
              <a:rect l="l" t="t" r="r" b="b"/>
              <a:pathLst>
                <a:path w="2108" h="2096" extrusionOk="0">
                  <a:moveTo>
                    <a:pt x="1060" y="0"/>
                  </a:moveTo>
                  <a:cubicBezTo>
                    <a:pt x="477" y="0"/>
                    <a:pt x="0" y="477"/>
                    <a:pt x="0" y="1048"/>
                  </a:cubicBezTo>
                  <a:cubicBezTo>
                    <a:pt x="0" y="1632"/>
                    <a:pt x="477" y="2096"/>
                    <a:pt x="1060" y="2096"/>
                  </a:cubicBezTo>
                  <a:cubicBezTo>
                    <a:pt x="1632" y="2096"/>
                    <a:pt x="2108" y="1632"/>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1" name="Google Shape;11811;p8"/>
            <p:cNvSpPr/>
            <p:nvPr/>
          </p:nvSpPr>
          <p:spPr>
            <a:xfrm>
              <a:off x="43425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2" name="Google Shape;11812;p8"/>
            <p:cNvSpPr/>
            <p:nvPr/>
          </p:nvSpPr>
          <p:spPr>
            <a:xfrm>
              <a:off x="4444000" y="2441800"/>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3" name="Google Shape;11813;p8"/>
            <p:cNvSpPr/>
            <p:nvPr/>
          </p:nvSpPr>
          <p:spPr>
            <a:xfrm>
              <a:off x="4545500" y="2441800"/>
              <a:ext cx="52700" cy="52400"/>
            </a:xfrm>
            <a:custGeom>
              <a:avLst/>
              <a:gdLst/>
              <a:ahLst/>
              <a:cxnLst/>
              <a:rect l="l" t="t" r="r" b="b"/>
              <a:pathLst>
                <a:path w="2108" h="2096" extrusionOk="0">
                  <a:moveTo>
                    <a:pt x="1060" y="0"/>
                  </a:moveTo>
                  <a:cubicBezTo>
                    <a:pt x="477" y="0"/>
                    <a:pt x="0" y="477"/>
                    <a:pt x="0" y="1048"/>
                  </a:cubicBezTo>
                  <a:cubicBezTo>
                    <a:pt x="0" y="1632"/>
                    <a:pt x="477" y="2096"/>
                    <a:pt x="1060" y="2096"/>
                  </a:cubicBezTo>
                  <a:cubicBezTo>
                    <a:pt x="1632" y="2096"/>
                    <a:pt x="2108" y="1632"/>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4" name="Google Shape;11814;p8"/>
            <p:cNvSpPr/>
            <p:nvPr/>
          </p:nvSpPr>
          <p:spPr>
            <a:xfrm>
              <a:off x="46473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5" name="Google Shape;11815;p8"/>
            <p:cNvSpPr/>
            <p:nvPr/>
          </p:nvSpPr>
          <p:spPr>
            <a:xfrm>
              <a:off x="47488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6" name="Google Shape;11816;p8"/>
            <p:cNvSpPr/>
            <p:nvPr/>
          </p:nvSpPr>
          <p:spPr>
            <a:xfrm>
              <a:off x="4850300" y="2441800"/>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7" name="Google Shape;11817;p8"/>
            <p:cNvSpPr/>
            <p:nvPr/>
          </p:nvSpPr>
          <p:spPr>
            <a:xfrm>
              <a:off x="4951800" y="2441800"/>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2" y="2096"/>
                    <a:pt x="2108" y="1632"/>
                    <a:pt x="2108" y="1048"/>
                  </a:cubicBezTo>
                  <a:cubicBezTo>
                    <a:pt x="2108"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8" name="Google Shape;11818;p8"/>
            <p:cNvSpPr/>
            <p:nvPr/>
          </p:nvSpPr>
          <p:spPr>
            <a:xfrm>
              <a:off x="50536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9" name="Google Shape;11819;p8"/>
            <p:cNvSpPr/>
            <p:nvPr/>
          </p:nvSpPr>
          <p:spPr>
            <a:xfrm>
              <a:off x="51551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0" name="Google Shape;11820;p8"/>
            <p:cNvSpPr/>
            <p:nvPr/>
          </p:nvSpPr>
          <p:spPr>
            <a:xfrm>
              <a:off x="5256600" y="2441800"/>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1" name="Google Shape;11821;p8"/>
            <p:cNvSpPr/>
            <p:nvPr/>
          </p:nvSpPr>
          <p:spPr>
            <a:xfrm>
              <a:off x="53584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2" name="Google Shape;11822;p8"/>
            <p:cNvSpPr/>
            <p:nvPr/>
          </p:nvSpPr>
          <p:spPr>
            <a:xfrm>
              <a:off x="54599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3" name="Google Shape;11823;p8"/>
            <p:cNvSpPr/>
            <p:nvPr/>
          </p:nvSpPr>
          <p:spPr>
            <a:xfrm>
              <a:off x="55614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4" name="Google Shape;11824;p8"/>
            <p:cNvSpPr/>
            <p:nvPr/>
          </p:nvSpPr>
          <p:spPr>
            <a:xfrm>
              <a:off x="5662900" y="2441800"/>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5" name="Google Shape;11825;p8"/>
            <p:cNvSpPr/>
            <p:nvPr/>
          </p:nvSpPr>
          <p:spPr>
            <a:xfrm>
              <a:off x="5764400" y="2441800"/>
              <a:ext cx="52700" cy="52400"/>
            </a:xfrm>
            <a:custGeom>
              <a:avLst/>
              <a:gdLst/>
              <a:ahLst/>
              <a:cxnLst/>
              <a:rect l="l" t="t" r="r" b="b"/>
              <a:pathLst>
                <a:path w="2108" h="2096" extrusionOk="0">
                  <a:moveTo>
                    <a:pt x="1060" y="0"/>
                  </a:moveTo>
                  <a:cubicBezTo>
                    <a:pt x="477" y="0"/>
                    <a:pt x="0" y="477"/>
                    <a:pt x="0" y="1048"/>
                  </a:cubicBezTo>
                  <a:cubicBezTo>
                    <a:pt x="0" y="1632"/>
                    <a:pt x="477" y="2096"/>
                    <a:pt x="1060" y="2096"/>
                  </a:cubicBezTo>
                  <a:cubicBezTo>
                    <a:pt x="1632" y="2096"/>
                    <a:pt x="2108" y="1632"/>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6" name="Google Shape;11826;p8"/>
            <p:cNvSpPr/>
            <p:nvPr/>
          </p:nvSpPr>
          <p:spPr>
            <a:xfrm>
              <a:off x="58662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7" name="Google Shape;11827;p8"/>
            <p:cNvSpPr/>
            <p:nvPr/>
          </p:nvSpPr>
          <p:spPr>
            <a:xfrm>
              <a:off x="59677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8" name="Google Shape;11828;p8"/>
            <p:cNvSpPr/>
            <p:nvPr/>
          </p:nvSpPr>
          <p:spPr>
            <a:xfrm>
              <a:off x="6069200" y="2441800"/>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2" y="2096"/>
                    <a:pt x="2108" y="1632"/>
                    <a:pt x="2108" y="1048"/>
                  </a:cubicBezTo>
                  <a:cubicBezTo>
                    <a:pt x="2108"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9" name="Google Shape;11829;p8"/>
            <p:cNvSpPr/>
            <p:nvPr/>
          </p:nvSpPr>
          <p:spPr>
            <a:xfrm>
              <a:off x="61710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0" name="Google Shape;11830;p8"/>
            <p:cNvSpPr/>
            <p:nvPr/>
          </p:nvSpPr>
          <p:spPr>
            <a:xfrm>
              <a:off x="62725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1" name="Google Shape;11831;p8"/>
            <p:cNvSpPr/>
            <p:nvPr/>
          </p:nvSpPr>
          <p:spPr>
            <a:xfrm>
              <a:off x="6374000" y="2441800"/>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2" name="Google Shape;11832;p8"/>
            <p:cNvSpPr/>
            <p:nvPr/>
          </p:nvSpPr>
          <p:spPr>
            <a:xfrm>
              <a:off x="6475500" y="2441800"/>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2" y="2096"/>
                    <a:pt x="2108" y="1632"/>
                    <a:pt x="2108" y="1048"/>
                  </a:cubicBezTo>
                  <a:cubicBezTo>
                    <a:pt x="2108"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3" name="Google Shape;11833;p8"/>
            <p:cNvSpPr/>
            <p:nvPr/>
          </p:nvSpPr>
          <p:spPr>
            <a:xfrm>
              <a:off x="65773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4" name="Google Shape;11834;p8"/>
            <p:cNvSpPr/>
            <p:nvPr/>
          </p:nvSpPr>
          <p:spPr>
            <a:xfrm>
              <a:off x="66788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5" name="Google Shape;11835;p8"/>
            <p:cNvSpPr/>
            <p:nvPr/>
          </p:nvSpPr>
          <p:spPr>
            <a:xfrm>
              <a:off x="6780300" y="2441800"/>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6" name="Google Shape;11836;p8"/>
            <p:cNvSpPr/>
            <p:nvPr/>
          </p:nvSpPr>
          <p:spPr>
            <a:xfrm>
              <a:off x="6881800" y="2441800"/>
              <a:ext cx="52700" cy="52400"/>
            </a:xfrm>
            <a:custGeom>
              <a:avLst/>
              <a:gdLst/>
              <a:ahLst/>
              <a:cxnLst/>
              <a:rect l="l" t="t" r="r" b="b"/>
              <a:pathLst>
                <a:path w="2108" h="2096" extrusionOk="0">
                  <a:moveTo>
                    <a:pt x="1060" y="0"/>
                  </a:moveTo>
                  <a:cubicBezTo>
                    <a:pt x="477" y="0"/>
                    <a:pt x="1" y="477"/>
                    <a:pt x="1" y="1048"/>
                  </a:cubicBezTo>
                  <a:cubicBezTo>
                    <a:pt x="1" y="1632"/>
                    <a:pt x="477" y="2096"/>
                    <a:pt x="1060" y="2096"/>
                  </a:cubicBezTo>
                  <a:cubicBezTo>
                    <a:pt x="1632" y="2096"/>
                    <a:pt x="2108" y="1632"/>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7" name="Google Shape;11837;p8"/>
            <p:cNvSpPr/>
            <p:nvPr/>
          </p:nvSpPr>
          <p:spPr>
            <a:xfrm>
              <a:off x="69836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8" name="Google Shape;11838;p8"/>
            <p:cNvSpPr/>
            <p:nvPr/>
          </p:nvSpPr>
          <p:spPr>
            <a:xfrm>
              <a:off x="70851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9" name="Google Shape;11839;p8"/>
            <p:cNvSpPr/>
            <p:nvPr/>
          </p:nvSpPr>
          <p:spPr>
            <a:xfrm>
              <a:off x="7186600" y="2441800"/>
              <a:ext cx="52400" cy="52400"/>
            </a:xfrm>
            <a:custGeom>
              <a:avLst/>
              <a:gdLst/>
              <a:ahLst/>
              <a:cxnLst/>
              <a:rect l="l" t="t" r="r" b="b"/>
              <a:pathLst>
                <a:path w="2096" h="2096" extrusionOk="0">
                  <a:moveTo>
                    <a:pt x="1048" y="0"/>
                  </a:moveTo>
                  <a:cubicBezTo>
                    <a:pt x="477" y="0"/>
                    <a:pt x="1" y="477"/>
                    <a:pt x="1" y="1048"/>
                  </a:cubicBezTo>
                  <a:cubicBezTo>
                    <a:pt x="1"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0" name="Google Shape;11840;p8"/>
            <p:cNvSpPr/>
            <p:nvPr/>
          </p:nvSpPr>
          <p:spPr>
            <a:xfrm>
              <a:off x="72884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1" name="Google Shape;11841;p8"/>
            <p:cNvSpPr/>
            <p:nvPr/>
          </p:nvSpPr>
          <p:spPr>
            <a:xfrm>
              <a:off x="279200" y="2596875"/>
              <a:ext cx="52700" cy="52700"/>
            </a:xfrm>
            <a:custGeom>
              <a:avLst/>
              <a:gdLst/>
              <a:ahLst/>
              <a:cxnLst/>
              <a:rect l="l" t="t" r="r" b="b"/>
              <a:pathLst>
                <a:path w="2108" h="2108" extrusionOk="0">
                  <a:moveTo>
                    <a:pt x="1048" y="1"/>
                  </a:moveTo>
                  <a:cubicBezTo>
                    <a:pt x="476" y="1"/>
                    <a:pt x="0" y="477"/>
                    <a:pt x="0" y="1048"/>
                  </a:cubicBezTo>
                  <a:cubicBezTo>
                    <a:pt x="0" y="1632"/>
                    <a:pt x="476" y="2108"/>
                    <a:pt x="1048" y="2108"/>
                  </a:cubicBezTo>
                  <a:cubicBezTo>
                    <a:pt x="1631" y="2108"/>
                    <a:pt x="2107" y="1632"/>
                    <a:pt x="2107" y="1048"/>
                  </a:cubicBezTo>
                  <a:cubicBezTo>
                    <a:pt x="2107"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2" name="Google Shape;11842;p8"/>
            <p:cNvSpPr/>
            <p:nvPr/>
          </p:nvSpPr>
          <p:spPr>
            <a:xfrm>
              <a:off x="380700" y="2596875"/>
              <a:ext cx="52700" cy="52700"/>
            </a:xfrm>
            <a:custGeom>
              <a:avLst/>
              <a:gdLst/>
              <a:ahLst/>
              <a:cxnLst/>
              <a:rect l="l" t="t" r="r" b="b"/>
              <a:pathLst>
                <a:path w="2108" h="2108" extrusionOk="0">
                  <a:moveTo>
                    <a:pt x="1060" y="1"/>
                  </a:moveTo>
                  <a:cubicBezTo>
                    <a:pt x="476" y="1"/>
                    <a:pt x="0" y="477"/>
                    <a:pt x="0" y="1048"/>
                  </a:cubicBezTo>
                  <a:cubicBezTo>
                    <a:pt x="0" y="1632"/>
                    <a:pt x="476" y="2108"/>
                    <a:pt x="1060" y="2108"/>
                  </a:cubicBezTo>
                  <a:cubicBezTo>
                    <a:pt x="1631" y="2108"/>
                    <a:pt x="2108" y="1632"/>
                    <a:pt x="2108" y="1048"/>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3" name="Google Shape;11843;p8"/>
            <p:cNvSpPr/>
            <p:nvPr/>
          </p:nvSpPr>
          <p:spPr>
            <a:xfrm>
              <a:off x="4825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4" name="Google Shape;11844;p8"/>
            <p:cNvSpPr/>
            <p:nvPr/>
          </p:nvSpPr>
          <p:spPr>
            <a:xfrm>
              <a:off x="584000" y="2596875"/>
              <a:ext cx="52400" cy="52700"/>
            </a:xfrm>
            <a:custGeom>
              <a:avLst/>
              <a:gdLst/>
              <a:ahLst/>
              <a:cxnLst/>
              <a:rect l="l" t="t" r="r" b="b"/>
              <a:pathLst>
                <a:path w="2096" h="2108"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5" name="Google Shape;11845;p8"/>
            <p:cNvSpPr/>
            <p:nvPr/>
          </p:nvSpPr>
          <p:spPr>
            <a:xfrm>
              <a:off x="685500" y="2596875"/>
              <a:ext cx="52700" cy="52700"/>
            </a:xfrm>
            <a:custGeom>
              <a:avLst/>
              <a:gdLst/>
              <a:ahLst/>
              <a:cxnLst/>
              <a:rect l="l" t="t" r="r" b="b"/>
              <a:pathLst>
                <a:path w="2108" h="2108" extrusionOk="0">
                  <a:moveTo>
                    <a:pt x="1048" y="1"/>
                  </a:moveTo>
                  <a:cubicBezTo>
                    <a:pt x="476" y="1"/>
                    <a:pt x="0" y="477"/>
                    <a:pt x="0" y="1048"/>
                  </a:cubicBezTo>
                  <a:cubicBezTo>
                    <a:pt x="0" y="1632"/>
                    <a:pt x="476"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6" name="Google Shape;11846;p8"/>
            <p:cNvSpPr/>
            <p:nvPr/>
          </p:nvSpPr>
          <p:spPr>
            <a:xfrm>
              <a:off x="7873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7" name="Google Shape;11847;p8"/>
            <p:cNvSpPr/>
            <p:nvPr/>
          </p:nvSpPr>
          <p:spPr>
            <a:xfrm>
              <a:off x="8888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8" name="Google Shape;11848;p8"/>
            <p:cNvSpPr/>
            <p:nvPr/>
          </p:nvSpPr>
          <p:spPr>
            <a:xfrm>
              <a:off x="990300" y="2596875"/>
              <a:ext cx="52400" cy="52700"/>
            </a:xfrm>
            <a:custGeom>
              <a:avLst/>
              <a:gdLst/>
              <a:ahLst/>
              <a:cxnLst/>
              <a:rect l="l" t="t" r="r" b="b"/>
              <a:pathLst>
                <a:path w="2096" h="2108"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9" name="Google Shape;11849;p8"/>
            <p:cNvSpPr/>
            <p:nvPr/>
          </p:nvSpPr>
          <p:spPr>
            <a:xfrm>
              <a:off x="1091800" y="2596875"/>
              <a:ext cx="52700" cy="52700"/>
            </a:xfrm>
            <a:custGeom>
              <a:avLst/>
              <a:gdLst/>
              <a:ahLst/>
              <a:cxnLst/>
              <a:rect l="l" t="t" r="r" b="b"/>
              <a:pathLst>
                <a:path w="2108" h="2108" extrusionOk="0">
                  <a:moveTo>
                    <a:pt x="1060" y="1"/>
                  </a:moveTo>
                  <a:cubicBezTo>
                    <a:pt x="476" y="1"/>
                    <a:pt x="0" y="477"/>
                    <a:pt x="0" y="1048"/>
                  </a:cubicBezTo>
                  <a:cubicBezTo>
                    <a:pt x="0" y="1632"/>
                    <a:pt x="476" y="2108"/>
                    <a:pt x="1060" y="2108"/>
                  </a:cubicBezTo>
                  <a:cubicBezTo>
                    <a:pt x="1631" y="2108"/>
                    <a:pt x="2108" y="1632"/>
                    <a:pt x="2108" y="1048"/>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0" name="Google Shape;11850;p8"/>
            <p:cNvSpPr/>
            <p:nvPr/>
          </p:nvSpPr>
          <p:spPr>
            <a:xfrm>
              <a:off x="11936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1" name="Google Shape;11851;p8"/>
            <p:cNvSpPr/>
            <p:nvPr/>
          </p:nvSpPr>
          <p:spPr>
            <a:xfrm>
              <a:off x="12951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2" name="Google Shape;11852;p8"/>
            <p:cNvSpPr/>
            <p:nvPr/>
          </p:nvSpPr>
          <p:spPr>
            <a:xfrm>
              <a:off x="1396600" y="2596875"/>
              <a:ext cx="52400" cy="52700"/>
            </a:xfrm>
            <a:custGeom>
              <a:avLst/>
              <a:gdLst/>
              <a:ahLst/>
              <a:cxnLst/>
              <a:rect l="l" t="t" r="r" b="b"/>
              <a:pathLst>
                <a:path w="2096" h="2108"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3" name="Google Shape;11853;p8"/>
            <p:cNvSpPr/>
            <p:nvPr/>
          </p:nvSpPr>
          <p:spPr>
            <a:xfrm>
              <a:off x="14984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4" name="Google Shape;11854;p8"/>
            <p:cNvSpPr/>
            <p:nvPr/>
          </p:nvSpPr>
          <p:spPr>
            <a:xfrm>
              <a:off x="15999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5" name="Google Shape;11855;p8"/>
            <p:cNvSpPr/>
            <p:nvPr/>
          </p:nvSpPr>
          <p:spPr>
            <a:xfrm>
              <a:off x="17014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6" name="Google Shape;11856;p8"/>
            <p:cNvSpPr/>
            <p:nvPr/>
          </p:nvSpPr>
          <p:spPr>
            <a:xfrm>
              <a:off x="1802900" y="2596875"/>
              <a:ext cx="52700" cy="52700"/>
            </a:xfrm>
            <a:custGeom>
              <a:avLst/>
              <a:gdLst/>
              <a:ahLst/>
              <a:cxnLst/>
              <a:rect l="l" t="t" r="r" b="b"/>
              <a:pathLst>
                <a:path w="2108" h="2108" extrusionOk="0">
                  <a:moveTo>
                    <a:pt x="1048" y="1"/>
                  </a:moveTo>
                  <a:cubicBezTo>
                    <a:pt x="476" y="1"/>
                    <a:pt x="0" y="477"/>
                    <a:pt x="0" y="1048"/>
                  </a:cubicBezTo>
                  <a:cubicBezTo>
                    <a:pt x="0" y="1632"/>
                    <a:pt x="476"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7" name="Google Shape;11857;p8"/>
            <p:cNvSpPr/>
            <p:nvPr/>
          </p:nvSpPr>
          <p:spPr>
            <a:xfrm>
              <a:off x="1904400" y="2596875"/>
              <a:ext cx="52700" cy="52700"/>
            </a:xfrm>
            <a:custGeom>
              <a:avLst/>
              <a:gdLst/>
              <a:ahLst/>
              <a:cxnLst/>
              <a:rect l="l" t="t" r="r" b="b"/>
              <a:pathLst>
                <a:path w="2108" h="2108" extrusionOk="0">
                  <a:moveTo>
                    <a:pt x="1060" y="1"/>
                  </a:moveTo>
                  <a:cubicBezTo>
                    <a:pt x="476" y="1"/>
                    <a:pt x="0" y="477"/>
                    <a:pt x="0" y="1048"/>
                  </a:cubicBezTo>
                  <a:cubicBezTo>
                    <a:pt x="0" y="1632"/>
                    <a:pt x="476" y="2108"/>
                    <a:pt x="1060" y="2108"/>
                  </a:cubicBezTo>
                  <a:cubicBezTo>
                    <a:pt x="1631" y="2108"/>
                    <a:pt x="2108" y="1632"/>
                    <a:pt x="2108" y="1048"/>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8" name="Google Shape;11858;p8"/>
            <p:cNvSpPr/>
            <p:nvPr/>
          </p:nvSpPr>
          <p:spPr>
            <a:xfrm>
              <a:off x="20062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9" name="Google Shape;11859;p8"/>
            <p:cNvSpPr/>
            <p:nvPr/>
          </p:nvSpPr>
          <p:spPr>
            <a:xfrm>
              <a:off x="21077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0" name="Google Shape;11860;p8"/>
            <p:cNvSpPr/>
            <p:nvPr/>
          </p:nvSpPr>
          <p:spPr>
            <a:xfrm>
              <a:off x="2209200" y="2596875"/>
              <a:ext cx="52700" cy="52700"/>
            </a:xfrm>
            <a:custGeom>
              <a:avLst/>
              <a:gdLst/>
              <a:ahLst/>
              <a:cxnLst/>
              <a:rect l="l" t="t" r="r" b="b"/>
              <a:pathLst>
                <a:path w="2108" h="2108" extrusionOk="0">
                  <a:moveTo>
                    <a:pt x="1048" y="1"/>
                  </a:moveTo>
                  <a:cubicBezTo>
                    <a:pt x="476" y="1"/>
                    <a:pt x="0" y="477"/>
                    <a:pt x="0" y="1048"/>
                  </a:cubicBezTo>
                  <a:cubicBezTo>
                    <a:pt x="0" y="1632"/>
                    <a:pt x="476"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1" name="Google Shape;11861;p8"/>
            <p:cNvSpPr/>
            <p:nvPr/>
          </p:nvSpPr>
          <p:spPr>
            <a:xfrm>
              <a:off x="23110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2" name="Google Shape;11862;p8"/>
            <p:cNvSpPr/>
            <p:nvPr/>
          </p:nvSpPr>
          <p:spPr>
            <a:xfrm>
              <a:off x="24125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3" name="Google Shape;11863;p8"/>
            <p:cNvSpPr/>
            <p:nvPr/>
          </p:nvSpPr>
          <p:spPr>
            <a:xfrm>
              <a:off x="2514000" y="2596875"/>
              <a:ext cx="52400" cy="52700"/>
            </a:xfrm>
            <a:custGeom>
              <a:avLst/>
              <a:gdLst/>
              <a:ahLst/>
              <a:cxnLst/>
              <a:rect l="l" t="t" r="r" b="b"/>
              <a:pathLst>
                <a:path w="2096" h="2108"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4" name="Google Shape;11864;p8"/>
            <p:cNvSpPr/>
            <p:nvPr/>
          </p:nvSpPr>
          <p:spPr>
            <a:xfrm>
              <a:off x="2615500" y="2596875"/>
              <a:ext cx="52700" cy="52700"/>
            </a:xfrm>
            <a:custGeom>
              <a:avLst/>
              <a:gdLst/>
              <a:ahLst/>
              <a:cxnLst/>
              <a:rect l="l" t="t" r="r" b="b"/>
              <a:pathLst>
                <a:path w="2108" h="2108" extrusionOk="0">
                  <a:moveTo>
                    <a:pt x="1048" y="1"/>
                  </a:moveTo>
                  <a:cubicBezTo>
                    <a:pt x="476" y="1"/>
                    <a:pt x="0" y="477"/>
                    <a:pt x="0" y="1048"/>
                  </a:cubicBezTo>
                  <a:cubicBezTo>
                    <a:pt x="0" y="1632"/>
                    <a:pt x="476"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5" name="Google Shape;11865;p8"/>
            <p:cNvSpPr/>
            <p:nvPr/>
          </p:nvSpPr>
          <p:spPr>
            <a:xfrm>
              <a:off x="27173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6" name="Google Shape;11866;p8"/>
            <p:cNvSpPr/>
            <p:nvPr/>
          </p:nvSpPr>
          <p:spPr>
            <a:xfrm>
              <a:off x="28188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7" name="Google Shape;11867;p8"/>
            <p:cNvSpPr/>
            <p:nvPr/>
          </p:nvSpPr>
          <p:spPr>
            <a:xfrm>
              <a:off x="2920300" y="2596875"/>
              <a:ext cx="52400" cy="52700"/>
            </a:xfrm>
            <a:custGeom>
              <a:avLst/>
              <a:gdLst/>
              <a:ahLst/>
              <a:cxnLst/>
              <a:rect l="l" t="t" r="r" b="b"/>
              <a:pathLst>
                <a:path w="2096" h="2108"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8" name="Google Shape;11868;p8"/>
            <p:cNvSpPr/>
            <p:nvPr/>
          </p:nvSpPr>
          <p:spPr>
            <a:xfrm>
              <a:off x="3021800" y="2596875"/>
              <a:ext cx="52700" cy="52700"/>
            </a:xfrm>
            <a:custGeom>
              <a:avLst/>
              <a:gdLst/>
              <a:ahLst/>
              <a:cxnLst/>
              <a:rect l="l" t="t" r="r" b="b"/>
              <a:pathLst>
                <a:path w="2108" h="2108" extrusionOk="0">
                  <a:moveTo>
                    <a:pt x="1048" y="1"/>
                  </a:moveTo>
                  <a:cubicBezTo>
                    <a:pt x="477" y="1"/>
                    <a:pt x="0" y="477"/>
                    <a:pt x="0" y="1048"/>
                  </a:cubicBezTo>
                  <a:cubicBezTo>
                    <a:pt x="0" y="1632"/>
                    <a:pt x="477"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9" name="Google Shape;11869;p8"/>
            <p:cNvSpPr/>
            <p:nvPr/>
          </p:nvSpPr>
          <p:spPr>
            <a:xfrm>
              <a:off x="31236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0" name="Google Shape;11870;p8"/>
            <p:cNvSpPr/>
            <p:nvPr/>
          </p:nvSpPr>
          <p:spPr>
            <a:xfrm>
              <a:off x="32251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1" name="Google Shape;11871;p8"/>
            <p:cNvSpPr/>
            <p:nvPr/>
          </p:nvSpPr>
          <p:spPr>
            <a:xfrm>
              <a:off x="3326600" y="2596875"/>
              <a:ext cx="52700" cy="52700"/>
            </a:xfrm>
            <a:custGeom>
              <a:avLst/>
              <a:gdLst/>
              <a:ahLst/>
              <a:cxnLst/>
              <a:rect l="l" t="t" r="r" b="b"/>
              <a:pathLst>
                <a:path w="2108" h="2108" extrusionOk="0">
                  <a:moveTo>
                    <a:pt x="1048" y="1"/>
                  </a:moveTo>
                  <a:cubicBezTo>
                    <a:pt x="477" y="1"/>
                    <a:pt x="0" y="477"/>
                    <a:pt x="0" y="1048"/>
                  </a:cubicBezTo>
                  <a:cubicBezTo>
                    <a:pt x="0" y="1632"/>
                    <a:pt x="477"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2" name="Google Shape;11872;p8"/>
            <p:cNvSpPr/>
            <p:nvPr/>
          </p:nvSpPr>
          <p:spPr>
            <a:xfrm>
              <a:off x="34284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3" name="Google Shape;11873;p8"/>
            <p:cNvSpPr/>
            <p:nvPr/>
          </p:nvSpPr>
          <p:spPr>
            <a:xfrm>
              <a:off x="35299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4" name="Google Shape;11874;p8"/>
            <p:cNvSpPr/>
            <p:nvPr/>
          </p:nvSpPr>
          <p:spPr>
            <a:xfrm>
              <a:off x="36314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5" name="Google Shape;11875;p8"/>
            <p:cNvSpPr/>
            <p:nvPr/>
          </p:nvSpPr>
          <p:spPr>
            <a:xfrm>
              <a:off x="3732900" y="2596875"/>
              <a:ext cx="52400" cy="52700"/>
            </a:xfrm>
            <a:custGeom>
              <a:avLst/>
              <a:gdLst/>
              <a:ahLst/>
              <a:cxnLst/>
              <a:rect l="l" t="t" r="r" b="b"/>
              <a:pathLst>
                <a:path w="2096" h="2108" extrusionOk="0">
                  <a:moveTo>
                    <a:pt x="1048" y="1"/>
                  </a:moveTo>
                  <a:cubicBezTo>
                    <a:pt x="477" y="1"/>
                    <a:pt x="0" y="477"/>
                    <a:pt x="0" y="1048"/>
                  </a:cubicBezTo>
                  <a:cubicBezTo>
                    <a:pt x="0" y="1632"/>
                    <a:pt x="477"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6" name="Google Shape;11876;p8"/>
            <p:cNvSpPr/>
            <p:nvPr/>
          </p:nvSpPr>
          <p:spPr>
            <a:xfrm>
              <a:off x="38347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7" name="Google Shape;11877;p8"/>
            <p:cNvSpPr/>
            <p:nvPr/>
          </p:nvSpPr>
          <p:spPr>
            <a:xfrm>
              <a:off x="39362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8" name="Google Shape;11878;p8"/>
            <p:cNvSpPr/>
            <p:nvPr/>
          </p:nvSpPr>
          <p:spPr>
            <a:xfrm>
              <a:off x="40377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9" name="Google Shape;11879;p8"/>
            <p:cNvSpPr/>
            <p:nvPr/>
          </p:nvSpPr>
          <p:spPr>
            <a:xfrm>
              <a:off x="4139200" y="2596875"/>
              <a:ext cx="52700" cy="52700"/>
            </a:xfrm>
            <a:custGeom>
              <a:avLst/>
              <a:gdLst/>
              <a:ahLst/>
              <a:cxnLst/>
              <a:rect l="l" t="t" r="r" b="b"/>
              <a:pathLst>
                <a:path w="2108" h="2108" extrusionOk="0">
                  <a:moveTo>
                    <a:pt x="1048" y="1"/>
                  </a:moveTo>
                  <a:cubicBezTo>
                    <a:pt x="477" y="1"/>
                    <a:pt x="0" y="477"/>
                    <a:pt x="0" y="1048"/>
                  </a:cubicBezTo>
                  <a:cubicBezTo>
                    <a:pt x="0" y="1632"/>
                    <a:pt x="477"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0" name="Google Shape;11880;p8"/>
            <p:cNvSpPr/>
            <p:nvPr/>
          </p:nvSpPr>
          <p:spPr>
            <a:xfrm>
              <a:off x="4240700" y="2596875"/>
              <a:ext cx="52700" cy="52700"/>
            </a:xfrm>
            <a:custGeom>
              <a:avLst/>
              <a:gdLst/>
              <a:ahLst/>
              <a:cxnLst/>
              <a:rect l="l" t="t" r="r" b="b"/>
              <a:pathLst>
                <a:path w="2108" h="2108" extrusionOk="0">
                  <a:moveTo>
                    <a:pt x="1060" y="1"/>
                  </a:moveTo>
                  <a:cubicBezTo>
                    <a:pt x="477" y="1"/>
                    <a:pt x="0" y="477"/>
                    <a:pt x="0" y="1048"/>
                  </a:cubicBezTo>
                  <a:cubicBezTo>
                    <a:pt x="0" y="1632"/>
                    <a:pt x="477" y="2108"/>
                    <a:pt x="1060" y="2108"/>
                  </a:cubicBezTo>
                  <a:cubicBezTo>
                    <a:pt x="1632" y="2108"/>
                    <a:pt x="2108" y="1632"/>
                    <a:pt x="2108" y="1048"/>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1" name="Google Shape;11881;p8"/>
            <p:cNvSpPr/>
            <p:nvPr/>
          </p:nvSpPr>
          <p:spPr>
            <a:xfrm>
              <a:off x="43425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2" name="Google Shape;11882;p8"/>
            <p:cNvSpPr/>
            <p:nvPr/>
          </p:nvSpPr>
          <p:spPr>
            <a:xfrm>
              <a:off x="4444000" y="2596875"/>
              <a:ext cx="52400" cy="52700"/>
            </a:xfrm>
            <a:custGeom>
              <a:avLst/>
              <a:gdLst/>
              <a:ahLst/>
              <a:cxnLst/>
              <a:rect l="l" t="t" r="r" b="b"/>
              <a:pathLst>
                <a:path w="2096" h="2108" extrusionOk="0">
                  <a:moveTo>
                    <a:pt x="1048" y="1"/>
                  </a:moveTo>
                  <a:cubicBezTo>
                    <a:pt x="477" y="1"/>
                    <a:pt x="0" y="477"/>
                    <a:pt x="0" y="1048"/>
                  </a:cubicBezTo>
                  <a:cubicBezTo>
                    <a:pt x="0" y="1632"/>
                    <a:pt x="477"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3" name="Google Shape;11883;p8"/>
            <p:cNvSpPr/>
            <p:nvPr/>
          </p:nvSpPr>
          <p:spPr>
            <a:xfrm>
              <a:off x="4545500" y="2596875"/>
              <a:ext cx="52700" cy="52700"/>
            </a:xfrm>
            <a:custGeom>
              <a:avLst/>
              <a:gdLst/>
              <a:ahLst/>
              <a:cxnLst/>
              <a:rect l="l" t="t" r="r" b="b"/>
              <a:pathLst>
                <a:path w="2108" h="2108" extrusionOk="0">
                  <a:moveTo>
                    <a:pt x="1060" y="1"/>
                  </a:moveTo>
                  <a:cubicBezTo>
                    <a:pt x="477" y="1"/>
                    <a:pt x="0" y="477"/>
                    <a:pt x="0" y="1048"/>
                  </a:cubicBezTo>
                  <a:cubicBezTo>
                    <a:pt x="0" y="1632"/>
                    <a:pt x="477" y="2108"/>
                    <a:pt x="1060" y="2108"/>
                  </a:cubicBezTo>
                  <a:cubicBezTo>
                    <a:pt x="1632" y="2108"/>
                    <a:pt x="2108" y="1632"/>
                    <a:pt x="2108" y="1048"/>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4" name="Google Shape;11884;p8"/>
            <p:cNvSpPr/>
            <p:nvPr/>
          </p:nvSpPr>
          <p:spPr>
            <a:xfrm>
              <a:off x="46473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5" name="Google Shape;11885;p8"/>
            <p:cNvSpPr/>
            <p:nvPr/>
          </p:nvSpPr>
          <p:spPr>
            <a:xfrm>
              <a:off x="47488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6" name="Google Shape;11886;p8"/>
            <p:cNvSpPr/>
            <p:nvPr/>
          </p:nvSpPr>
          <p:spPr>
            <a:xfrm>
              <a:off x="4850300" y="2596875"/>
              <a:ext cx="52400" cy="52700"/>
            </a:xfrm>
            <a:custGeom>
              <a:avLst/>
              <a:gdLst/>
              <a:ahLst/>
              <a:cxnLst/>
              <a:rect l="l" t="t" r="r" b="b"/>
              <a:pathLst>
                <a:path w="2096" h="2108"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7" name="Google Shape;11887;p8"/>
            <p:cNvSpPr/>
            <p:nvPr/>
          </p:nvSpPr>
          <p:spPr>
            <a:xfrm>
              <a:off x="4951800" y="2596875"/>
              <a:ext cx="52700" cy="52700"/>
            </a:xfrm>
            <a:custGeom>
              <a:avLst/>
              <a:gdLst/>
              <a:ahLst/>
              <a:cxnLst/>
              <a:rect l="l" t="t" r="r" b="b"/>
              <a:pathLst>
                <a:path w="2108" h="2108" extrusionOk="0">
                  <a:moveTo>
                    <a:pt x="1048" y="1"/>
                  </a:moveTo>
                  <a:cubicBezTo>
                    <a:pt x="477" y="1"/>
                    <a:pt x="0" y="477"/>
                    <a:pt x="0" y="1048"/>
                  </a:cubicBezTo>
                  <a:cubicBezTo>
                    <a:pt x="0" y="1632"/>
                    <a:pt x="477" y="2108"/>
                    <a:pt x="1048" y="2108"/>
                  </a:cubicBezTo>
                  <a:cubicBezTo>
                    <a:pt x="1632" y="2108"/>
                    <a:pt x="2108" y="1632"/>
                    <a:pt x="2108" y="1048"/>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8" name="Google Shape;11888;p8"/>
            <p:cNvSpPr/>
            <p:nvPr/>
          </p:nvSpPr>
          <p:spPr>
            <a:xfrm>
              <a:off x="50536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9" name="Google Shape;11889;p8"/>
            <p:cNvSpPr/>
            <p:nvPr/>
          </p:nvSpPr>
          <p:spPr>
            <a:xfrm>
              <a:off x="51551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0" name="Google Shape;11890;p8"/>
            <p:cNvSpPr/>
            <p:nvPr/>
          </p:nvSpPr>
          <p:spPr>
            <a:xfrm>
              <a:off x="5256600" y="2596875"/>
              <a:ext cx="52400" cy="52700"/>
            </a:xfrm>
            <a:custGeom>
              <a:avLst/>
              <a:gdLst/>
              <a:ahLst/>
              <a:cxnLst/>
              <a:rect l="l" t="t" r="r" b="b"/>
              <a:pathLst>
                <a:path w="2096" h="2108"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1" name="Google Shape;11891;p8"/>
            <p:cNvSpPr/>
            <p:nvPr/>
          </p:nvSpPr>
          <p:spPr>
            <a:xfrm>
              <a:off x="53584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2" name="Google Shape;11892;p8"/>
            <p:cNvSpPr/>
            <p:nvPr/>
          </p:nvSpPr>
          <p:spPr>
            <a:xfrm>
              <a:off x="54599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3" name="Google Shape;11893;p8"/>
            <p:cNvSpPr/>
            <p:nvPr/>
          </p:nvSpPr>
          <p:spPr>
            <a:xfrm>
              <a:off x="55614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4" name="Google Shape;11894;p8"/>
            <p:cNvSpPr/>
            <p:nvPr/>
          </p:nvSpPr>
          <p:spPr>
            <a:xfrm>
              <a:off x="5662900" y="2596875"/>
              <a:ext cx="52400" cy="52700"/>
            </a:xfrm>
            <a:custGeom>
              <a:avLst/>
              <a:gdLst/>
              <a:ahLst/>
              <a:cxnLst/>
              <a:rect l="l" t="t" r="r" b="b"/>
              <a:pathLst>
                <a:path w="2096" h="2108"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5" name="Google Shape;11895;p8"/>
            <p:cNvSpPr/>
            <p:nvPr/>
          </p:nvSpPr>
          <p:spPr>
            <a:xfrm>
              <a:off x="5764400" y="2596875"/>
              <a:ext cx="52700" cy="52700"/>
            </a:xfrm>
            <a:custGeom>
              <a:avLst/>
              <a:gdLst/>
              <a:ahLst/>
              <a:cxnLst/>
              <a:rect l="l" t="t" r="r" b="b"/>
              <a:pathLst>
                <a:path w="2108" h="2108" extrusionOk="0">
                  <a:moveTo>
                    <a:pt x="1060" y="1"/>
                  </a:moveTo>
                  <a:cubicBezTo>
                    <a:pt x="477" y="1"/>
                    <a:pt x="0" y="477"/>
                    <a:pt x="0" y="1048"/>
                  </a:cubicBezTo>
                  <a:cubicBezTo>
                    <a:pt x="0" y="1632"/>
                    <a:pt x="477" y="2108"/>
                    <a:pt x="1060" y="2108"/>
                  </a:cubicBezTo>
                  <a:cubicBezTo>
                    <a:pt x="1632" y="2108"/>
                    <a:pt x="2108" y="1632"/>
                    <a:pt x="2108" y="1048"/>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6" name="Google Shape;11896;p8"/>
            <p:cNvSpPr/>
            <p:nvPr/>
          </p:nvSpPr>
          <p:spPr>
            <a:xfrm>
              <a:off x="58662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7" name="Google Shape;11897;p8"/>
            <p:cNvSpPr/>
            <p:nvPr/>
          </p:nvSpPr>
          <p:spPr>
            <a:xfrm>
              <a:off x="59677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8" name="Google Shape;11898;p8"/>
            <p:cNvSpPr/>
            <p:nvPr/>
          </p:nvSpPr>
          <p:spPr>
            <a:xfrm>
              <a:off x="6069200" y="2596875"/>
              <a:ext cx="52700" cy="52700"/>
            </a:xfrm>
            <a:custGeom>
              <a:avLst/>
              <a:gdLst/>
              <a:ahLst/>
              <a:cxnLst/>
              <a:rect l="l" t="t" r="r" b="b"/>
              <a:pathLst>
                <a:path w="2108" h="2108" extrusionOk="0">
                  <a:moveTo>
                    <a:pt x="1048" y="1"/>
                  </a:moveTo>
                  <a:cubicBezTo>
                    <a:pt x="477" y="1"/>
                    <a:pt x="0" y="477"/>
                    <a:pt x="0" y="1048"/>
                  </a:cubicBezTo>
                  <a:cubicBezTo>
                    <a:pt x="0" y="1632"/>
                    <a:pt x="477" y="2108"/>
                    <a:pt x="1048" y="2108"/>
                  </a:cubicBezTo>
                  <a:cubicBezTo>
                    <a:pt x="1632" y="2108"/>
                    <a:pt x="2108" y="1632"/>
                    <a:pt x="2108" y="1048"/>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9" name="Google Shape;11899;p8"/>
            <p:cNvSpPr/>
            <p:nvPr/>
          </p:nvSpPr>
          <p:spPr>
            <a:xfrm>
              <a:off x="61710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0" name="Google Shape;11900;p8"/>
            <p:cNvSpPr/>
            <p:nvPr/>
          </p:nvSpPr>
          <p:spPr>
            <a:xfrm>
              <a:off x="62725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1" name="Google Shape;11901;p8"/>
            <p:cNvSpPr/>
            <p:nvPr/>
          </p:nvSpPr>
          <p:spPr>
            <a:xfrm>
              <a:off x="6374000" y="2596875"/>
              <a:ext cx="52400" cy="52700"/>
            </a:xfrm>
            <a:custGeom>
              <a:avLst/>
              <a:gdLst/>
              <a:ahLst/>
              <a:cxnLst/>
              <a:rect l="l" t="t" r="r" b="b"/>
              <a:pathLst>
                <a:path w="2096" h="2108"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2" name="Google Shape;11902;p8"/>
            <p:cNvSpPr/>
            <p:nvPr/>
          </p:nvSpPr>
          <p:spPr>
            <a:xfrm>
              <a:off x="6475500" y="2596875"/>
              <a:ext cx="52700" cy="52700"/>
            </a:xfrm>
            <a:custGeom>
              <a:avLst/>
              <a:gdLst/>
              <a:ahLst/>
              <a:cxnLst/>
              <a:rect l="l" t="t" r="r" b="b"/>
              <a:pathLst>
                <a:path w="2108" h="2108" extrusionOk="0">
                  <a:moveTo>
                    <a:pt x="1048" y="1"/>
                  </a:moveTo>
                  <a:cubicBezTo>
                    <a:pt x="477" y="1"/>
                    <a:pt x="0" y="477"/>
                    <a:pt x="0" y="1048"/>
                  </a:cubicBezTo>
                  <a:cubicBezTo>
                    <a:pt x="0" y="1632"/>
                    <a:pt x="477" y="2108"/>
                    <a:pt x="1048" y="2108"/>
                  </a:cubicBezTo>
                  <a:cubicBezTo>
                    <a:pt x="1632" y="2108"/>
                    <a:pt x="2108" y="1632"/>
                    <a:pt x="2108" y="1048"/>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3" name="Google Shape;11903;p8"/>
            <p:cNvSpPr/>
            <p:nvPr/>
          </p:nvSpPr>
          <p:spPr>
            <a:xfrm>
              <a:off x="65773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4" name="Google Shape;11904;p8"/>
            <p:cNvSpPr/>
            <p:nvPr/>
          </p:nvSpPr>
          <p:spPr>
            <a:xfrm>
              <a:off x="66788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5" name="Google Shape;11905;p8"/>
            <p:cNvSpPr/>
            <p:nvPr/>
          </p:nvSpPr>
          <p:spPr>
            <a:xfrm>
              <a:off x="6780300" y="2596875"/>
              <a:ext cx="52400" cy="52700"/>
            </a:xfrm>
            <a:custGeom>
              <a:avLst/>
              <a:gdLst/>
              <a:ahLst/>
              <a:cxnLst/>
              <a:rect l="l" t="t" r="r" b="b"/>
              <a:pathLst>
                <a:path w="2096" h="2108"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6" name="Google Shape;11906;p8"/>
            <p:cNvSpPr/>
            <p:nvPr/>
          </p:nvSpPr>
          <p:spPr>
            <a:xfrm>
              <a:off x="6881800" y="2596875"/>
              <a:ext cx="52700" cy="52700"/>
            </a:xfrm>
            <a:custGeom>
              <a:avLst/>
              <a:gdLst/>
              <a:ahLst/>
              <a:cxnLst/>
              <a:rect l="l" t="t" r="r" b="b"/>
              <a:pathLst>
                <a:path w="2108" h="2108" extrusionOk="0">
                  <a:moveTo>
                    <a:pt x="1060" y="1"/>
                  </a:moveTo>
                  <a:cubicBezTo>
                    <a:pt x="477" y="1"/>
                    <a:pt x="1" y="477"/>
                    <a:pt x="1" y="1048"/>
                  </a:cubicBezTo>
                  <a:cubicBezTo>
                    <a:pt x="1" y="1632"/>
                    <a:pt x="477" y="2108"/>
                    <a:pt x="1060" y="2108"/>
                  </a:cubicBezTo>
                  <a:cubicBezTo>
                    <a:pt x="1632" y="2108"/>
                    <a:pt x="2108" y="1632"/>
                    <a:pt x="2108" y="1048"/>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7" name="Google Shape;11907;p8"/>
            <p:cNvSpPr/>
            <p:nvPr/>
          </p:nvSpPr>
          <p:spPr>
            <a:xfrm>
              <a:off x="69836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8" name="Google Shape;11908;p8"/>
            <p:cNvSpPr/>
            <p:nvPr/>
          </p:nvSpPr>
          <p:spPr>
            <a:xfrm>
              <a:off x="70851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9" name="Google Shape;11909;p8"/>
            <p:cNvSpPr/>
            <p:nvPr/>
          </p:nvSpPr>
          <p:spPr>
            <a:xfrm>
              <a:off x="7186600" y="2596875"/>
              <a:ext cx="52400" cy="52700"/>
            </a:xfrm>
            <a:custGeom>
              <a:avLst/>
              <a:gdLst/>
              <a:ahLst/>
              <a:cxnLst/>
              <a:rect l="l" t="t" r="r" b="b"/>
              <a:pathLst>
                <a:path w="2096" h="2108" extrusionOk="0">
                  <a:moveTo>
                    <a:pt x="1048" y="1"/>
                  </a:moveTo>
                  <a:cubicBezTo>
                    <a:pt x="477" y="1"/>
                    <a:pt x="1" y="477"/>
                    <a:pt x="1" y="1048"/>
                  </a:cubicBezTo>
                  <a:cubicBezTo>
                    <a:pt x="1"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0" name="Google Shape;11910;p8"/>
            <p:cNvSpPr/>
            <p:nvPr/>
          </p:nvSpPr>
          <p:spPr>
            <a:xfrm>
              <a:off x="72884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1" name="Google Shape;11911;p8"/>
            <p:cNvSpPr/>
            <p:nvPr/>
          </p:nvSpPr>
          <p:spPr>
            <a:xfrm>
              <a:off x="279200" y="2751950"/>
              <a:ext cx="52700" cy="52725"/>
            </a:xfrm>
            <a:custGeom>
              <a:avLst/>
              <a:gdLst/>
              <a:ahLst/>
              <a:cxnLst/>
              <a:rect l="l" t="t" r="r" b="b"/>
              <a:pathLst>
                <a:path w="2108" h="2109" extrusionOk="0">
                  <a:moveTo>
                    <a:pt x="1048" y="1"/>
                  </a:moveTo>
                  <a:cubicBezTo>
                    <a:pt x="476" y="1"/>
                    <a:pt x="0" y="477"/>
                    <a:pt x="0" y="1048"/>
                  </a:cubicBezTo>
                  <a:cubicBezTo>
                    <a:pt x="0" y="1632"/>
                    <a:pt x="476" y="2108"/>
                    <a:pt x="1048" y="2108"/>
                  </a:cubicBezTo>
                  <a:cubicBezTo>
                    <a:pt x="1631" y="2108"/>
                    <a:pt x="2107" y="1632"/>
                    <a:pt x="2107" y="1048"/>
                  </a:cubicBezTo>
                  <a:cubicBezTo>
                    <a:pt x="2107"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2" name="Google Shape;11912;p8"/>
            <p:cNvSpPr/>
            <p:nvPr/>
          </p:nvSpPr>
          <p:spPr>
            <a:xfrm>
              <a:off x="380700" y="2751950"/>
              <a:ext cx="52700" cy="52725"/>
            </a:xfrm>
            <a:custGeom>
              <a:avLst/>
              <a:gdLst/>
              <a:ahLst/>
              <a:cxnLst/>
              <a:rect l="l" t="t" r="r" b="b"/>
              <a:pathLst>
                <a:path w="2108" h="2109" extrusionOk="0">
                  <a:moveTo>
                    <a:pt x="1060" y="1"/>
                  </a:moveTo>
                  <a:cubicBezTo>
                    <a:pt x="476" y="1"/>
                    <a:pt x="0" y="477"/>
                    <a:pt x="0" y="1048"/>
                  </a:cubicBezTo>
                  <a:cubicBezTo>
                    <a:pt x="0" y="1632"/>
                    <a:pt x="476" y="2108"/>
                    <a:pt x="1060" y="2108"/>
                  </a:cubicBezTo>
                  <a:cubicBezTo>
                    <a:pt x="1631" y="2108"/>
                    <a:pt x="2108" y="1632"/>
                    <a:pt x="2108" y="1048"/>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3" name="Google Shape;11913;p8"/>
            <p:cNvSpPr/>
            <p:nvPr/>
          </p:nvSpPr>
          <p:spPr>
            <a:xfrm>
              <a:off x="4825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4" name="Google Shape;11914;p8"/>
            <p:cNvSpPr/>
            <p:nvPr/>
          </p:nvSpPr>
          <p:spPr>
            <a:xfrm>
              <a:off x="584000" y="2751950"/>
              <a:ext cx="52400" cy="52725"/>
            </a:xfrm>
            <a:custGeom>
              <a:avLst/>
              <a:gdLst/>
              <a:ahLst/>
              <a:cxnLst/>
              <a:rect l="l" t="t" r="r" b="b"/>
              <a:pathLst>
                <a:path w="2096" h="2109"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5" name="Google Shape;11915;p8"/>
            <p:cNvSpPr/>
            <p:nvPr/>
          </p:nvSpPr>
          <p:spPr>
            <a:xfrm>
              <a:off x="685500" y="2751950"/>
              <a:ext cx="52700" cy="52725"/>
            </a:xfrm>
            <a:custGeom>
              <a:avLst/>
              <a:gdLst/>
              <a:ahLst/>
              <a:cxnLst/>
              <a:rect l="l" t="t" r="r" b="b"/>
              <a:pathLst>
                <a:path w="2108" h="2109" extrusionOk="0">
                  <a:moveTo>
                    <a:pt x="1048" y="1"/>
                  </a:moveTo>
                  <a:cubicBezTo>
                    <a:pt x="476" y="1"/>
                    <a:pt x="0" y="477"/>
                    <a:pt x="0" y="1048"/>
                  </a:cubicBezTo>
                  <a:cubicBezTo>
                    <a:pt x="0" y="1632"/>
                    <a:pt x="476"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6" name="Google Shape;11916;p8"/>
            <p:cNvSpPr/>
            <p:nvPr/>
          </p:nvSpPr>
          <p:spPr>
            <a:xfrm>
              <a:off x="7873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7" name="Google Shape;11917;p8"/>
            <p:cNvSpPr/>
            <p:nvPr/>
          </p:nvSpPr>
          <p:spPr>
            <a:xfrm>
              <a:off x="8888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8" name="Google Shape;11918;p8"/>
            <p:cNvSpPr/>
            <p:nvPr/>
          </p:nvSpPr>
          <p:spPr>
            <a:xfrm>
              <a:off x="990300" y="2751950"/>
              <a:ext cx="52400" cy="52725"/>
            </a:xfrm>
            <a:custGeom>
              <a:avLst/>
              <a:gdLst/>
              <a:ahLst/>
              <a:cxnLst/>
              <a:rect l="l" t="t" r="r" b="b"/>
              <a:pathLst>
                <a:path w="2096" h="2109"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9" name="Google Shape;11919;p8"/>
            <p:cNvSpPr/>
            <p:nvPr/>
          </p:nvSpPr>
          <p:spPr>
            <a:xfrm>
              <a:off x="1091800" y="2751950"/>
              <a:ext cx="52700" cy="52725"/>
            </a:xfrm>
            <a:custGeom>
              <a:avLst/>
              <a:gdLst/>
              <a:ahLst/>
              <a:cxnLst/>
              <a:rect l="l" t="t" r="r" b="b"/>
              <a:pathLst>
                <a:path w="2108" h="2109" extrusionOk="0">
                  <a:moveTo>
                    <a:pt x="1060" y="1"/>
                  </a:moveTo>
                  <a:cubicBezTo>
                    <a:pt x="476" y="1"/>
                    <a:pt x="0" y="477"/>
                    <a:pt x="0" y="1048"/>
                  </a:cubicBezTo>
                  <a:cubicBezTo>
                    <a:pt x="0" y="1632"/>
                    <a:pt x="476" y="2108"/>
                    <a:pt x="1060" y="2108"/>
                  </a:cubicBezTo>
                  <a:cubicBezTo>
                    <a:pt x="1631" y="2108"/>
                    <a:pt x="2108" y="1632"/>
                    <a:pt x="2108" y="1048"/>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0" name="Google Shape;11920;p8"/>
            <p:cNvSpPr/>
            <p:nvPr/>
          </p:nvSpPr>
          <p:spPr>
            <a:xfrm>
              <a:off x="11936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1" name="Google Shape;11921;p8"/>
            <p:cNvSpPr/>
            <p:nvPr/>
          </p:nvSpPr>
          <p:spPr>
            <a:xfrm>
              <a:off x="12951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2" name="Google Shape;11922;p8"/>
            <p:cNvSpPr/>
            <p:nvPr/>
          </p:nvSpPr>
          <p:spPr>
            <a:xfrm>
              <a:off x="1396600" y="2751950"/>
              <a:ext cx="52400" cy="52725"/>
            </a:xfrm>
            <a:custGeom>
              <a:avLst/>
              <a:gdLst/>
              <a:ahLst/>
              <a:cxnLst/>
              <a:rect l="l" t="t" r="r" b="b"/>
              <a:pathLst>
                <a:path w="2096" h="2109"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3" name="Google Shape;11923;p8"/>
            <p:cNvSpPr/>
            <p:nvPr/>
          </p:nvSpPr>
          <p:spPr>
            <a:xfrm>
              <a:off x="14984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4" name="Google Shape;11924;p8"/>
            <p:cNvSpPr/>
            <p:nvPr/>
          </p:nvSpPr>
          <p:spPr>
            <a:xfrm>
              <a:off x="15999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5" name="Google Shape;11925;p8"/>
            <p:cNvSpPr/>
            <p:nvPr/>
          </p:nvSpPr>
          <p:spPr>
            <a:xfrm>
              <a:off x="17014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6" name="Google Shape;11926;p8"/>
            <p:cNvSpPr/>
            <p:nvPr/>
          </p:nvSpPr>
          <p:spPr>
            <a:xfrm>
              <a:off x="1802900" y="2751950"/>
              <a:ext cx="52700" cy="52725"/>
            </a:xfrm>
            <a:custGeom>
              <a:avLst/>
              <a:gdLst/>
              <a:ahLst/>
              <a:cxnLst/>
              <a:rect l="l" t="t" r="r" b="b"/>
              <a:pathLst>
                <a:path w="2108" h="2109" extrusionOk="0">
                  <a:moveTo>
                    <a:pt x="1048" y="1"/>
                  </a:moveTo>
                  <a:cubicBezTo>
                    <a:pt x="476" y="1"/>
                    <a:pt x="0" y="477"/>
                    <a:pt x="0" y="1048"/>
                  </a:cubicBezTo>
                  <a:cubicBezTo>
                    <a:pt x="0" y="1632"/>
                    <a:pt x="476"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7" name="Google Shape;11927;p8"/>
            <p:cNvSpPr/>
            <p:nvPr/>
          </p:nvSpPr>
          <p:spPr>
            <a:xfrm>
              <a:off x="1904400" y="2751950"/>
              <a:ext cx="52700" cy="52725"/>
            </a:xfrm>
            <a:custGeom>
              <a:avLst/>
              <a:gdLst/>
              <a:ahLst/>
              <a:cxnLst/>
              <a:rect l="l" t="t" r="r" b="b"/>
              <a:pathLst>
                <a:path w="2108" h="2109" extrusionOk="0">
                  <a:moveTo>
                    <a:pt x="1060" y="1"/>
                  </a:moveTo>
                  <a:cubicBezTo>
                    <a:pt x="476" y="1"/>
                    <a:pt x="0" y="477"/>
                    <a:pt x="0" y="1048"/>
                  </a:cubicBezTo>
                  <a:cubicBezTo>
                    <a:pt x="0" y="1632"/>
                    <a:pt x="476" y="2108"/>
                    <a:pt x="1060" y="2108"/>
                  </a:cubicBezTo>
                  <a:cubicBezTo>
                    <a:pt x="1631" y="2108"/>
                    <a:pt x="2108" y="1632"/>
                    <a:pt x="2108" y="1048"/>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8" name="Google Shape;11928;p8"/>
            <p:cNvSpPr/>
            <p:nvPr/>
          </p:nvSpPr>
          <p:spPr>
            <a:xfrm>
              <a:off x="20062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9" name="Google Shape;11929;p8"/>
            <p:cNvSpPr/>
            <p:nvPr/>
          </p:nvSpPr>
          <p:spPr>
            <a:xfrm>
              <a:off x="21077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0" name="Google Shape;11930;p8"/>
            <p:cNvSpPr/>
            <p:nvPr/>
          </p:nvSpPr>
          <p:spPr>
            <a:xfrm>
              <a:off x="2209200" y="2751950"/>
              <a:ext cx="52700" cy="52725"/>
            </a:xfrm>
            <a:custGeom>
              <a:avLst/>
              <a:gdLst/>
              <a:ahLst/>
              <a:cxnLst/>
              <a:rect l="l" t="t" r="r" b="b"/>
              <a:pathLst>
                <a:path w="2108" h="2109" extrusionOk="0">
                  <a:moveTo>
                    <a:pt x="1048" y="1"/>
                  </a:moveTo>
                  <a:cubicBezTo>
                    <a:pt x="476" y="1"/>
                    <a:pt x="0" y="477"/>
                    <a:pt x="0" y="1048"/>
                  </a:cubicBezTo>
                  <a:cubicBezTo>
                    <a:pt x="0" y="1632"/>
                    <a:pt x="476"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1" name="Google Shape;11931;p8"/>
            <p:cNvSpPr/>
            <p:nvPr/>
          </p:nvSpPr>
          <p:spPr>
            <a:xfrm>
              <a:off x="23110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2" name="Google Shape;11932;p8"/>
            <p:cNvSpPr/>
            <p:nvPr/>
          </p:nvSpPr>
          <p:spPr>
            <a:xfrm>
              <a:off x="24125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3" name="Google Shape;11933;p8"/>
            <p:cNvSpPr/>
            <p:nvPr/>
          </p:nvSpPr>
          <p:spPr>
            <a:xfrm>
              <a:off x="2514000" y="2751950"/>
              <a:ext cx="52400" cy="52725"/>
            </a:xfrm>
            <a:custGeom>
              <a:avLst/>
              <a:gdLst/>
              <a:ahLst/>
              <a:cxnLst/>
              <a:rect l="l" t="t" r="r" b="b"/>
              <a:pathLst>
                <a:path w="2096" h="2109"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4" name="Google Shape;11934;p8"/>
            <p:cNvSpPr/>
            <p:nvPr/>
          </p:nvSpPr>
          <p:spPr>
            <a:xfrm>
              <a:off x="2615500" y="2751950"/>
              <a:ext cx="52700" cy="52725"/>
            </a:xfrm>
            <a:custGeom>
              <a:avLst/>
              <a:gdLst/>
              <a:ahLst/>
              <a:cxnLst/>
              <a:rect l="l" t="t" r="r" b="b"/>
              <a:pathLst>
                <a:path w="2108" h="2109" extrusionOk="0">
                  <a:moveTo>
                    <a:pt x="1048" y="1"/>
                  </a:moveTo>
                  <a:cubicBezTo>
                    <a:pt x="476" y="1"/>
                    <a:pt x="0" y="477"/>
                    <a:pt x="0" y="1048"/>
                  </a:cubicBezTo>
                  <a:cubicBezTo>
                    <a:pt x="0" y="1632"/>
                    <a:pt x="476"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5" name="Google Shape;11935;p8"/>
            <p:cNvSpPr/>
            <p:nvPr/>
          </p:nvSpPr>
          <p:spPr>
            <a:xfrm>
              <a:off x="27173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6" name="Google Shape;11936;p8"/>
            <p:cNvSpPr/>
            <p:nvPr/>
          </p:nvSpPr>
          <p:spPr>
            <a:xfrm>
              <a:off x="28188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7" name="Google Shape;11937;p8"/>
            <p:cNvSpPr/>
            <p:nvPr/>
          </p:nvSpPr>
          <p:spPr>
            <a:xfrm>
              <a:off x="2920300" y="2751950"/>
              <a:ext cx="52400" cy="52725"/>
            </a:xfrm>
            <a:custGeom>
              <a:avLst/>
              <a:gdLst/>
              <a:ahLst/>
              <a:cxnLst/>
              <a:rect l="l" t="t" r="r" b="b"/>
              <a:pathLst>
                <a:path w="2096" h="2109"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8" name="Google Shape;11938;p8"/>
            <p:cNvSpPr/>
            <p:nvPr/>
          </p:nvSpPr>
          <p:spPr>
            <a:xfrm>
              <a:off x="3021800" y="2751950"/>
              <a:ext cx="52700" cy="52725"/>
            </a:xfrm>
            <a:custGeom>
              <a:avLst/>
              <a:gdLst/>
              <a:ahLst/>
              <a:cxnLst/>
              <a:rect l="l" t="t" r="r" b="b"/>
              <a:pathLst>
                <a:path w="2108" h="2109" extrusionOk="0">
                  <a:moveTo>
                    <a:pt x="1048" y="1"/>
                  </a:moveTo>
                  <a:cubicBezTo>
                    <a:pt x="477" y="1"/>
                    <a:pt x="0" y="477"/>
                    <a:pt x="0" y="1048"/>
                  </a:cubicBezTo>
                  <a:cubicBezTo>
                    <a:pt x="0" y="1632"/>
                    <a:pt x="477"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9" name="Google Shape;11939;p8"/>
            <p:cNvSpPr/>
            <p:nvPr/>
          </p:nvSpPr>
          <p:spPr>
            <a:xfrm>
              <a:off x="31236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0" name="Google Shape;11940;p8"/>
            <p:cNvSpPr/>
            <p:nvPr/>
          </p:nvSpPr>
          <p:spPr>
            <a:xfrm>
              <a:off x="32251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1" name="Google Shape;11941;p8"/>
            <p:cNvSpPr/>
            <p:nvPr/>
          </p:nvSpPr>
          <p:spPr>
            <a:xfrm>
              <a:off x="3326600" y="2751950"/>
              <a:ext cx="52700" cy="52725"/>
            </a:xfrm>
            <a:custGeom>
              <a:avLst/>
              <a:gdLst/>
              <a:ahLst/>
              <a:cxnLst/>
              <a:rect l="l" t="t" r="r" b="b"/>
              <a:pathLst>
                <a:path w="2108" h="2109" extrusionOk="0">
                  <a:moveTo>
                    <a:pt x="1048" y="1"/>
                  </a:moveTo>
                  <a:cubicBezTo>
                    <a:pt x="477" y="1"/>
                    <a:pt x="0" y="477"/>
                    <a:pt x="0" y="1048"/>
                  </a:cubicBezTo>
                  <a:cubicBezTo>
                    <a:pt x="0" y="1632"/>
                    <a:pt x="477"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2" name="Google Shape;11942;p8"/>
            <p:cNvSpPr/>
            <p:nvPr/>
          </p:nvSpPr>
          <p:spPr>
            <a:xfrm>
              <a:off x="34284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3" name="Google Shape;11943;p8"/>
            <p:cNvSpPr/>
            <p:nvPr/>
          </p:nvSpPr>
          <p:spPr>
            <a:xfrm>
              <a:off x="35299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4" name="Google Shape;11944;p8"/>
            <p:cNvSpPr/>
            <p:nvPr/>
          </p:nvSpPr>
          <p:spPr>
            <a:xfrm>
              <a:off x="36314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5" name="Google Shape;11945;p8"/>
            <p:cNvSpPr/>
            <p:nvPr/>
          </p:nvSpPr>
          <p:spPr>
            <a:xfrm>
              <a:off x="3732900" y="2751950"/>
              <a:ext cx="52400" cy="52725"/>
            </a:xfrm>
            <a:custGeom>
              <a:avLst/>
              <a:gdLst/>
              <a:ahLst/>
              <a:cxnLst/>
              <a:rect l="l" t="t" r="r" b="b"/>
              <a:pathLst>
                <a:path w="2096" h="2109" extrusionOk="0">
                  <a:moveTo>
                    <a:pt x="1048" y="1"/>
                  </a:moveTo>
                  <a:cubicBezTo>
                    <a:pt x="477" y="1"/>
                    <a:pt x="0" y="477"/>
                    <a:pt x="0" y="1048"/>
                  </a:cubicBezTo>
                  <a:cubicBezTo>
                    <a:pt x="0" y="1632"/>
                    <a:pt x="477"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6" name="Google Shape;11946;p8"/>
            <p:cNvSpPr/>
            <p:nvPr/>
          </p:nvSpPr>
          <p:spPr>
            <a:xfrm>
              <a:off x="38347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7" name="Google Shape;11947;p8"/>
            <p:cNvSpPr/>
            <p:nvPr/>
          </p:nvSpPr>
          <p:spPr>
            <a:xfrm>
              <a:off x="39362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8" name="Google Shape;11948;p8"/>
            <p:cNvSpPr/>
            <p:nvPr/>
          </p:nvSpPr>
          <p:spPr>
            <a:xfrm>
              <a:off x="40377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9" name="Google Shape;11949;p8"/>
            <p:cNvSpPr/>
            <p:nvPr/>
          </p:nvSpPr>
          <p:spPr>
            <a:xfrm>
              <a:off x="4139200" y="2751950"/>
              <a:ext cx="52700" cy="52725"/>
            </a:xfrm>
            <a:custGeom>
              <a:avLst/>
              <a:gdLst/>
              <a:ahLst/>
              <a:cxnLst/>
              <a:rect l="l" t="t" r="r" b="b"/>
              <a:pathLst>
                <a:path w="2108" h="2109" extrusionOk="0">
                  <a:moveTo>
                    <a:pt x="1048" y="1"/>
                  </a:moveTo>
                  <a:cubicBezTo>
                    <a:pt x="477" y="1"/>
                    <a:pt x="0" y="477"/>
                    <a:pt x="0" y="1048"/>
                  </a:cubicBezTo>
                  <a:cubicBezTo>
                    <a:pt x="0" y="1632"/>
                    <a:pt x="477"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0" name="Google Shape;11950;p8"/>
            <p:cNvSpPr/>
            <p:nvPr/>
          </p:nvSpPr>
          <p:spPr>
            <a:xfrm>
              <a:off x="4240700" y="2751950"/>
              <a:ext cx="52700" cy="52725"/>
            </a:xfrm>
            <a:custGeom>
              <a:avLst/>
              <a:gdLst/>
              <a:ahLst/>
              <a:cxnLst/>
              <a:rect l="l" t="t" r="r" b="b"/>
              <a:pathLst>
                <a:path w="2108" h="2109" extrusionOk="0">
                  <a:moveTo>
                    <a:pt x="1060" y="1"/>
                  </a:moveTo>
                  <a:cubicBezTo>
                    <a:pt x="477" y="1"/>
                    <a:pt x="0" y="477"/>
                    <a:pt x="0" y="1048"/>
                  </a:cubicBezTo>
                  <a:cubicBezTo>
                    <a:pt x="0" y="1632"/>
                    <a:pt x="477" y="2108"/>
                    <a:pt x="1060" y="2108"/>
                  </a:cubicBezTo>
                  <a:cubicBezTo>
                    <a:pt x="1632" y="2108"/>
                    <a:pt x="2108" y="1632"/>
                    <a:pt x="2108" y="1048"/>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1" name="Google Shape;11951;p8"/>
            <p:cNvSpPr/>
            <p:nvPr/>
          </p:nvSpPr>
          <p:spPr>
            <a:xfrm>
              <a:off x="43425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2" name="Google Shape;11952;p8"/>
            <p:cNvSpPr/>
            <p:nvPr/>
          </p:nvSpPr>
          <p:spPr>
            <a:xfrm>
              <a:off x="4444000" y="2751950"/>
              <a:ext cx="52400" cy="52725"/>
            </a:xfrm>
            <a:custGeom>
              <a:avLst/>
              <a:gdLst/>
              <a:ahLst/>
              <a:cxnLst/>
              <a:rect l="l" t="t" r="r" b="b"/>
              <a:pathLst>
                <a:path w="2096" h="2109" extrusionOk="0">
                  <a:moveTo>
                    <a:pt x="1048" y="1"/>
                  </a:moveTo>
                  <a:cubicBezTo>
                    <a:pt x="477" y="1"/>
                    <a:pt x="0" y="477"/>
                    <a:pt x="0" y="1048"/>
                  </a:cubicBezTo>
                  <a:cubicBezTo>
                    <a:pt x="0" y="1632"/>
                    <a:pt x="477"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3" name="Google Shape;11953;p8"/>
            <p:cNvSpPr/>
            <p:nvPr/>
          </p:nvSpPr>
          <p:spPr>
            <a:xfrm>
              <a:off x="4545500" y="2751950"/>
              <a:ext cx="52700" cy="52725"/>
            </a:xfrm>
            <a:custGeom>
              <a:avLst/>
              <a:gdLst/>
              <a:ahLst/>
              <a:cxnLst/>
              <a:rect l="l" t="t" r="r" b="b"/>
              <a:pathLst>
                <a:path w="2108" h="2109" extrusionOk="0">
                  <a:moveTo>
                    <a:pt x="1060" y="1"/>
                  </a:moveTo>
                  <a:cubicBezTo>
                    <a:pt x="477" y="1"/>
                    <a:pt x="0" y="477"/>
                    <a:pt x="0" y="1048"/>
                  </a:cubicBezTo>
                  <a:cubicBezTo>
                    <a:pt x="0" y="1632"/>
                    <a:pt x="477" y="2108"/>
                    <a:pt x="1060" y="2108"/>
                  </a:cubicBezTo>
                  <a:cubicBezTo>
                    <a:pt x="1632" y="2108"/>
                    <a:pt x="2108" y="1632"/>
                    <a:pt x="2108" y="1048"/>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4" name="Google Shape;11954;p8"/>
            <p:cNvSpPr/>
            <p:nvPr/>
          </p:nvSpPr>
          <p:spPr>
            <a:xfrm>
              <a:off x="46473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5" name="Google Shape;11955;p8"/>
            <p:cNvSpPr/>
            <p:nvPr/>
          </p:nvSpPr>
          <p:spPr>
            <a:xfrm>
              <a:off x="47488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6" name="Google Shape;11956;p8"/>
            <p:cNvSpPr/>
            <p:nvPr/>
          </p:nvSpPr>
          <p:spPr>
            <a:xfrm>
              <a:off x="4850300" y="2751950"/>
              <a:ext cx="52400" cy="52725"/>
            </a:xfrm>
            <a:custGeom>
              <a:avLst/>
              <a:gdLst/>
              <a:ahLst/>
              <a:cxnLst/>
              <a:rect l="l" t="t" r="r" b="b"/>
              <a:pathLst>
                <a:path w="2096" h="2109"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7" name="Google Shape;11957;p8"/>
            <p:cNvSpPr/>
            <p:nvPr/>
          </p:nvSpPr>
          <p:spPr>
            <a:xfrm>
              <a:off x="4951800" y="2751950"/>
              <a:ext cx="52700" cy="52725"/>
            </a:xfrm>
            <a:custGeom>
              <a:avLst/>
              <a:gdLst/>
              <a:ahLst/>
              <a:cxnLst/>
              <a:rect l="l" t="t" r="r" b="b"/>
              <a:pathLst>
                <a:path w="2108" h="2109" extrusionOk="0">
                  <a:moveTo>
                    <a:pt x="1048" y="1"/>
                  </a:moveTo>
                  <a:cubicBezTo>
                    <a:pt x="477" y="1"/>
                    <a:pt x="0" y="477"/>
                    <a:pt x="0" y="1048"/>
                  </a:cubicBezTo>
                  <a:cubicBezTo>
                    <a:pt x="0" y="1632"/>
                    <a:pt x="477" y="2108"/>
                    <a:pt x="1048" y="2108"/>
                  </a:cubicBezTo>
                  <a:cubicBezTo>
                    <a:pt x="1632" y="2108"/>
                    <a:pt x="2108" y="1632"/>
                    <a:pt x="2108" y="1048"/>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8" name="Google Shape;11958;p8"/>
            <p:cNvSpPr/>
            <p:nvPr/>
          </p:nvSpPr>
          <p:spPr>
            <a:xfrm>
              <a:off x="50536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9" name="Google Shape;11959;p8"/>
            <p:cNvSpPr/>
            <p:nvPr/>
          </p:nvSpPr>
          <p:spPr>
            <a:xfrm>
              <a:off x="51551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0" name="Google Shape;11960;p8"/>
            <p:cNvSpPr/>
            <p:nvPr/>
          </p:nvSpPr>
          <p:spPr>
            <a:xfrm>
              <a:off x="5256600" y="2751950"/>
              <a:ext cx="52400" cy="52725"/>
            </a:xfrm>
            <a:custGeom>
              <a:avLst/>
              <a:gdLst/>
              <a:ahLst/>
              <a:cxnLst/>
              <a:rect l="l" t="t" r="r" b="b"/>
              <a:pathLst>
                <a:path w="2096" h="2109"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1" name="Google Shape;11961;p8"/>
            <p:cNvSpPr/>
            <p:nvPr/>
          </p:nvSpPr>
          <p:spPr>
            <a:xfrm>
              <a:off x="53584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2" name="Google Shape;11962;p8"/>
            <p:cNvSpPr/>
            <p:nvPr/>
          </p:nvSpPr>
          <p:spPr>
            <a:xfrm>
              <a:off x="54599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3" name="Google Shape;11963;p8"/>
            <p:cNvSpPr/>
            <p:nvPr/>
          </p:nvSpPr>
          <p:spPr>
            <a:xfrm>
              <a:off x="55614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4" name="Google Shape;11964;p8"/>
            <p:cNvSpPr/>
            <p:nvPr/>
          </p:nvSpPr>
          <p:spPr>
            <a:xfrm>
              <a:off x="5662900" y="2751950"/>
              <a:ext cx="52400" cy="52725"/>
            </a:xfrm>
            <a:custGeom>
              <a:avLst/>
              <a:gdLst/>
              <a:ahLst/>
              <a:cxnLst/>
              <a:rect l="l" t="t" r="r" b="b"/>
              <a:pathLst>
                <a:path w="2096" h="2109"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5" name="Google Shape;11965;p8"/>
            <p:cNvSpPr/>
            <p:nvPr/>
          </p:nvSpPr>
          <p:spPr>
            <a:xfrm>
              <a:off x="5764400" y="2751950"/>
              <a:ext cx="52700" cy="52725"/>
            </a:xfrm>
            <a:custGeom>
              <a:avLst/>
              <a:gdLst/>
              <a:ahLst/>
              <a:cxnLst/>
              <a:rect l="l" t="t" r="r" b="b"/>
              <a:pathLst>
                <a:path w="2108" h="2109" extrusionOk="0">
                  <a:moveTo>
                    <a:pt x="1060" y="1"/>
                  </a:moveTo>
                  <a:cubicBezTo>
                    <a:pt x="477" y="1"/>
                    <a:pt x="0" y="477"/>
                    <a:pt x="0" y="1048"/>
                  </a:cubicBezTo>
                  <a:cubicBezTo>
                    <a:pt x="0" y="1632"/>
                    <a:pt x="477" y="2108"/>
                    <a:pt x="1060" y="2108"/>
                  </a:cubicBezTo>
                  <a:cubicBezTo>
                    <a:pt x="1632" y="2108"/>
                    <a:pt x="2108" y="1632"/>
                    <a:pt x="2108" y="1048"/>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6" name="Google Shape;11966;p8"/>
            <p:cNvSpPr/>
            <p:nvPr/>
          </p:nvSpPr>
          <p:spPr>
            <a:xfrm>
              <a:off x="58662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7" name="Google Shape;11967;p8"/>
            <p:cNvSpPr/>
            <p:nvPr/>
          </p:nvSpPr>
          <p:spPr>
            <a:xfrm>
              <a:off x="59677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8" name="Google Shape;11968;p8"/>
            <p:cNvSpPr/>
            <p:nvPr/>
          </p:nvSpPr>
          <p:spPr>
            <a:xfrm>
              <a:off x="6069200" y="2751950"/>
              <a:ext cx="52700" cy="52725"/>
            </a:xfrm>
            <a:custGeom>
              <a:avLst/>
              <a:gdLst/>
              <a:ahLst/>
              <a:cxnLst/>
              <a:rect l="l" t="t" r="r" b="b"/>
              <a:pathLst>
                <a:path w="2108" h="2109" extrusionOk="0">
                  <a:moveTo>
                    <a:pt x="1048" y="1"/>
                  </a:moveTo>
                  <a:cubicBezTo>
                    <a:pt x="477" y="1"/>
                    <a:pt x="0" y="477"/>
                    <a:pt x="0" y="1048"/>
                  </a:cubicBezTo>
                  <a:cubicBezTo>
                    <a:pt x="0" y="1632"/>
                    <a:pt x="477" y="2108"/>
                    <a:pt x="1048" y="2108"/>
                  </a:cubicBezTo>
                  <a:cubicBezTo>
                    <a:pt x="1632" y="2108"/>
                    <a:pt x="2108" y="1632"/>
                    <a:pt x="2108" y="1048"/>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9" name="Google Shape;11969;p8"/>
            <p:cNvSpPr/>
            <p:nvPr/>
          </p:nvSpPr>
          <p:spPr>
            <a:xfrm>
              <a:off x="61710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0" name="Google Shape;11970;p8"/>
            <p:cNvSpPr/>
            <p:nvPr/>
          </p:nvSpPr>
          <p:spPr>
            <a:xfrm>
              <a:off x="62725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1" name="Google Shape;11971;p8"/>
            <p:cNvSpPr/>
            <p:nvPr/>
          </p:nvSpPr>
          <p:spPr>
            <a:xfrm>
              <a:off x="6374000" y="2751950"/>
              <a:ext cx="52400" cy="52725"/>
            </a:xfrm>
            <a:custGeom>
              <a:avLst/>
              <a:gdLst/>
              <a:ahLst/>
              <a:cxnLst/>
              <a:rect l="l" t="t" r="r" b="b"/>
              <a:pathLst>
                <a:path w="2096" h="2109"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2" name="Google Shape;11972;p8"/>
            <p:cNvSpPr/>
            <p:nvPr/>
          </p:nvSpPr>
          <p:spPr>
            <a:xfrm>
              <a:off x="6475500" y="2751950"/>
              <a:ext cx="52700" cy="52725"/>
            </a:xfrm>
            <a:custGeom>
              <a:avLst/>
              <a:gdLst/>
              <a:ahLst/>
              <a:cxnLst/>
              <a:rect l="l" t="t" r="r" b="b"/>
              <a:pathLst>
                <a:path w="2108" h="2109" extrusionOk="0">
                  <a:moveTo>
                    <a:pt x="1048" y="1"/>
                  </a:moveTo>
                  <a:cubicBezTo>
                    <a:pt x="477" y="1"/>
                    <a:pt x="0" y="477"/>
                    <a:pt x="0" y="1048"/>
                  </a:cubicBezTo>
                  <a:cubicBezTo>
                    <a:pt x="0" y="1632"/>
                    <a:pt x="477" y="2108"/>
                    <a:pt x="1048" y="2108"/>
                  </a:cubicBezTo>
                  <a:cubicBezTo>
                    <a:pt x="1632" y="2108"/>
                    <a:pt x="2108" y="1632"/>
                    <a:pt x="2108" y="1048"/>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3" name="Google Shape;11973;p8"/>
            <p:cNvSpPr/>
            <p:nvPr/>
          </p:nvSpPr>
          <p:spPr>
            <a:xfrm>
              <a:off x="65773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4" name="Google Shape;11974;p8"/>
            <p:cNvSpPr/>
            <p:nvPr/>
          </p:nvSpPr>
          <p:spPr>
            <a:xfrm>
              <a:off x="66788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5" name="Google Shape;11975;p8"/>
            <p:cNvSpPr/>
            <p:nvPr/>
          </p:nvSpPr>
          <p:spPr>
            <a:xfrm>
              <a:off x="6780300" y="2751950"/>
              <a:ext cx="52400" cy="52725"/>
            </a:xfrm>
            <a:custGeom>
              <a:avLst/>
              <a:gdLst/>
              <a:ahLst/>
              <a:cxnLst/>
              <a:rect l="l" t="t" r="r" b="b"/>
              <a:pathLst>
                <a:path w="2096" h="2109"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6" name="Google Shape;11976;p8"/>
            <p:cNvSpPr/>
            <p:nvPr/>
          </p:nvSpPr>
          <p:spPr>
            <a:xfrm>
              <a:off x="6881800" y="2751950"/>
              <a:ext cx="52700" cy="52725"/>
            </a:xfrm>
            <a:custGeom>
              <a:avLst/>
              <a:gdLst/>
              <a:ahLst/>
              <a:cxnLst/>
              <a:rect l="l" t="t" r="r" b="b"/>
              <a:pathLst>
                <a:path w="2108" h="2109" extrusionOk="0">
                  <a:moveTo>
                    <a:pt x="1060" y="1"/>
                  </a:moveTo>
                  <a:cubicBezTo>
                    <a:pt x="477" y="1"/>
                    <a:pt x="1" y="477"/>
                    <a:pt x="1" y="1048"/>
                  </a:cubicBezTo>
                  <a:cubicBezTo>
                    <a:pt x="1" y="1632"/>
                    <a:pt x="477" y="2108"/>
                    <a:pt x="1060" y="2108"/>
                  </a:cubicBezTo>
                  <a:cubicBezTo>
                    <a:pt x="1632" y="2108"/>
                    <a:pt x="2108" y="1632"/>
                    <a:pt x="2108" y="1048"/>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7" name="Google Shape;11977;p8"/>
            <p:cNvSpPr/>
            <p:nvPr/>
          </p:nvSpPr>
          <p:spPr>
            <a:xfrm>
              <a:off x="69836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8" name="Google Shape;11978;p8"/>
            <p:cNvSpPr/>
            <p:nvPr/>
          </p:nvSpPr>
          <p:spPr>
            <a:xfrm>
              <a:off x="70851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9" name="Google Shape;11979;p8"/>
            <p:cNvSpPr/>
            <p:nvPr/>
          </p:nvSpPr>
          <p:spPr>
            <a:xfrm>
              <a:off x="7186600" y="2751950"/>
              <a:ext cx="52400" cy="52725"/>
            </a:xfrm>
            <a:custGeom>
              <a:avLst/>
              <a:gdLst/>
              <a:ahLst/>
              <a:cxnLst/>
              <a:rect l="l" t="t" r="r" b="b"/>
              <a:pathLst>
                <a:path w="2096" h="2109" extrusionOk="0">
                  <a:moveTo>
                    <a:pt x="1048" y="1"/>
                  </a:moveTo>
                  <a:cubicBezTo>
                    <a:pt x="477" y="1"/>
                    <a:pt x="1" y="477"/>
                    <a:pt x="1" y="1048"/>
                  </a:cubicBezTo>
                  <a:cubicBezTo>
                    <a:pt x="1"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0" name="Google Shape;11980;p8"/>
            <p:cNvSpPr/>
            <p:nvPr/>
          </p:nvSpPr>
          <p:spPr>
            <a:xfrm>
              <a:off x="72884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1" name="Google Shape;11981;p8"/>
            <p:cNvSpPr/>
            <p:nvPr/>
          </p:nvSpPr>
          <p:spPr>
            <a:xfrm>
              <a:off x="279200" y="2907025"/>
              <a:ext cx="52700" cy="52725"/>
            </a:xfrm>
            <a:custGeom>
              <a:avLst/>
              <a:gdLst/>
              <a:ahLst/>
              <a:cxnLst/>
              <a:rect l="l" t="t" r="r" b="b"/>
              <a:pathLst>
                <a:path w="2108" h="2109" extrusionOk="0">
                  <a:moveTo>
                    <a:pt x="1048" y="1"/>
                  </a:moveTo>
                  <a:cubicBezTo>
                    <a:pt x="476" y="1"/>
                    <a:pt x="0" y="477"/>
                    <a:pt x="0" y="1061"/>
                  </a:cubicBezTo>
                  <a:cubicBezTo>
                    <a:pt x="0" y="1632"/>
                    <a:pt x="476" y="2108"/>
                    <a:pt x="1048" y="2108"/>
                  </a:cubicBezTo>
                  <a:cubicBezTo>
                    <a:pt x="1631" y="2108"/>
                    <a:pt x="2107" y="1632"/>
                    <a:pt x="2107" y="1061"/>
                  </a:cubicBezTo>
                  <a:cubicBezTo>
                    <a:pt x="2107"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2" name="Google Shape;11982;p8"/>
            <p:cNvSpPr/>
            <p:nvPr/>
          </p:nvSpPr>
          <p:spPr>
            <a:xfrm>
              <a:off x="380700" y="2907025"/>
              <a:ext cx="52700" cy="52725"/>
            </a:xfrm>
            <a:custGeom>
              <a:avLst/>
              <a:gdLst/>
              <a:ahLst/>
              <a:cxnLst/>
              <a:rect l="l" t="t" r="r" b="b"/>
              <a:pathLst>
                <a:path w="2108" h="2109" extrusionOk="0">
                  <a:moveTo>
                    <a:pt x="1060" y="1"/>
                  </a:moveTo>
                  <a:cubicBezTo>
                    <a:pt x="476" y="1"/>
                    <a:pt x="0" y="477"/>
                    <a:pt x="0" y="1061"/>
                  </a:cubicBezTo>
                  <a:cubicBezTo>
                    <a:pt x="0" y="1632"/>
                    <a:pt x="476" y="2108"/>
                    <a:pt x="1060" y="2108"/>
                  </a:cubicBezTo>
                  <a:cubicBezTo>
                    <a:pt x="1631" y="2108"/>
                    <a:pt x="2108" y="1632"/>
                    <a:pt x="2108" y="1061"/>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3" name="Google Shape;11983;p8"/>
            <p:cNvSpPr/>
            <p:nvPr/>
          </p:nvSpPr>
          <p:spPr>
            <a:xfrm>
              <a:off x="4825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4" name="Google Shape;11984;p8"/>
            <p:cNvSpPr/>
            <p:nvPr/>
          </p:nvSpPr>
          <p:spPr>
            <a:xfrm>
              <a:off x="584000" y="2907025"/>
              <a:ext cx="52400" cy="52725"/>
            </a:xfrm>
            <a:custGeom>
              <a:avLst/>
              <a:gdLst/>
              <a:ahLst/>
              <a:cxnLst/>
              <a:rect l="l" t="t" r="r" b="b"/>
              <a:pathLst>
                <a:path w="2096" h="2109" extrusionOk="0">
                  <a:moveTo>
                    <a:pt x="1048" y="1"/>
                  </a:moveTo>
                  <a:cubicBezTo>
                    <a:pt x="476" y="1"/>
                    <a:pt x="0" y="477"/>
                    <a:pt x="0" y="1061"/>
                  </a:cubicBezTo>
                  <a:cubicBezTo>
                    <a:pt x="0" y="1632"/>
                    <a:pt x="476"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5" name="Google Shape;11985;p8"/>
            <p:cNvSpPr/>
            <p:nvPr/>
          </p:nvSpPr>
          <p:spPr>
            <a:xfrm>
              <a:off x="685500" y="2907025"/>
              <a:ext cx="52700" cy="52725"/>
            </a:xfrm>
            <a:custGeom>
              <a:avLst/>
              <a:gdLst/>
              <a:ahLst/>
              <a:cxnLst/>
              <a:rect l="l" t="t" r="r" b="b"/>
              <a:pathLst>
                <a:path w="2108" h="2109" extrusionOk="0">
                  <a:moveTo>
                    <a:pt x="1048" y="1"/>
                  </a:moveTo>
                  <a:cubicBezTo>
                    <a:pt x="476" y="1"/>
                    <a:pt x="0" y="477"/>
                    <a:pt x="0" y="1061"/>
                  </a:cubicBezTo>
                  <a:cubicBezTo>
                    <a:pt x="0" y="1632"/>
                    <a:pt x="476" y="2108"/>
                    <a:pt x="1048" y="2108"/>
                  </a:cubicBezTo>
                  <a:cubicBezTo>
                    <a:pt x="1631" y="2108"/>
                    <a:pt x="2108" y="1632"/>
                    <a:pt x="2108" y="1061"/>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6" name="Google Shape;11986;p8"/>
            <p:cNvSpPr/>
            <p:nvPr/>
          </p:nvSpPr>
          <p:spPr>
            <a:xfrm>
              <a:off x="7873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19" y="2108"/>
                    <a:pt x="2096" y="1632"/>
                    <a:pt x="2096" y="1061"/>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7" name="Google Shape;11987;p8"/>
            <p:cNvSpPr/>
            <p:nvPr/>
          </p:nvSpPr>
          <p:spPr>
            <a:xfrm>
              <a:off x="8888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8" name="Google Shape;11988;p8"/>
            <p:cNvSpPr/>
            <p:nvPr/>
          </p:nvSpPr>
          <p:spPr>
            <a:xfrm>
              <a:off x="990300" y="2907025"/>
              <a:ext cx="52400" cy="52725"/>
            </a:xfrm>
            <a:custGeom>
              <a:avLst/>
              <a:gdLst/>
              <a:ahLst/>
              <a:cxnLst/>
              <a:rect l="l" t="t" r="r" b="b"/>
              <a:pathLst>
                <a:path w="2096" h="2109" extrusionOk="0">
                  <a:moveTo>
                    <a:pt x="1048" y="1"/>
                  </a:moveTo>
                  <a:cubicBezTo>
                    <a:pt x="476" y="1"/>
                    <a:pt x="0" y="477"/>
                    <a:pt x="0" y="1061"/>
                  </a:cubicBezTo>
                  <a:cubicBezTo>
                    <a:pt x="0" y="1632"/>
                    <a:pt x="476"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9" name="Google Shape;11989;p8"/>
            <p:cNvSpPr/>
            <p:nvPr/>
          </p:nvSpPr>
          <p:spPr>
            <a:xfrm>
              <a:off x="1091800" y="2907025"/>
              <a:ext cx="52700" cy="52725"/>
            </a:xfrm>
            <a:custGeom>
              <a:avLst/>
              <a:gdLst/>
              <a:ahLst/>
              <a:cxnLst/>
              <a:rect l="l" t="t" r="r" b="b"/>
              <a:pathLst>
                <a:path w="2108" h="2109" extrusionOk="0">
                  <a:moveTo>
                    <a:pt x="1060" y="1"/>
                  </a:moveTo>
                  <a:cubicBezTo>
                    <a:pt x="476" y="1"/>
                    <a:pt x="0" y="477"/>
                    <a:pt x="0" y="1061"/>
                  </a:cubicBezTo>
                  <a:cubicBezTo>
                    <a:pt x="0" y="1632"/>
                    <a:pt x="476" y="2108"/>
                    <a:pt x="1060" y="2108"/>
                  </a:cubicBezTo>
                  <a:cubicBezTo>
                    <a:pt x="1631" y="2108"/>
                    <a:pt x="2108" y="1632"/>
                    <a:pt x="2108" y="1061"/>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0" name="Google Shape;11990;p8"/>
            <p:cNvSpPr/>
            <p:nvPr/>
          </p:nvSpPr>
          <p:spPr>
            <a:xfrm>
              <a:off x="11936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19" y="2108"/>
                    <a:pt x="2096" y="1632"/>
                    <a:pt x="2096" y="1061"/>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1" name="Google Shape;11991;p8"/>
            <p:cNvSpPr/>
            <p:nvPr/>
          </p:nvSpPr>
          <p:spPr>
            <a:xfrm>
              <a:off x="12951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2" name="Google Shape;11992;p8"/>
            <p:cNvSpPr/>
            <p:nvPr/>
          </p:nvSpPr>
          <p:spPr>
            <a:xfrm>
              <a:off x="1396600" y="2907025"/>
              <a:ext cx="52400" cy="52725"/>
            </a:xfrm>
            <a:custGeom>
              <a:avLst/>
              <a:gdLst/>
              <a:ahLst/>
              <a:cxnLst/>
              <a:rect l="l" t="t" r="r" b="b"/>
              <a:pathLst>
                <a:path w="2096" h="2109" extrusionOk="0">
                  <a:moveTo>
                    <a:pt x="1048" y="1"/>
                  </a:moveTo>
                  <a:cubicBezTo>
                    <a:pt x="476" y="1"/>
                    <a:pt x="0" y="477"/>
                    <a:pt x="0" y="1061"/>
                  </a:cubicBezTo>
                  <a:cubicBezTo>
                    <a:pt x="0" y="1632"/>
                    <a:pt x="476"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3" name="Google Shape;11993;p8"/>
            <p:cNvSpPr/>
            <p:nvPr/>
          </p:nvSpPr>
          <p:spPr>
            <a:xfrm>
              <a:off x="14984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19" y="2108"/>
                    <a:pt x="2096" y="1632"/>
                    <a:pt x="2096" y="1061"/>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4" name="Google Shape;11994;p8"/>
            <p:cNvSpPr/>
            <p:nvPr/>
          </p:nvSpPr>
          <p:spPr>
            <a:xfrm>
              <a:off x="15999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5" name="Google Shape;11995;p8"/>
            <p:cNvSpPr/>
            <p:nvPr/>
          </p:nvSpPr>
          <p:spPr>
            <a:xfrm>
              <a:off x="17014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6" name="Google Shape;11996;p8"/>
            <p:cNvSpPr/>
            <p:nvPr/>
          </p:nvSpPr>
          <p:spPr>
            <a:xfrm>
              <a:off x="1802900" y="2907025"/>
              <a:ext cx="52700" cy="52725"/>
            </a:xfrm>
            <a:custGeom>
              <a:avLst/>
              <a:gdLst/>
              <a:ahLst/>
              <a:cxnLst/>
              <a:rect l="l" t="t" r="r" b="b"/>
              <a:pathLst>
                <a:path w="2108" h="2109" extrusionOk="0">
                  <a:moveTo>
                    <a:pt x="1048" y="1"/>
                  </a:moveTo>
                  <a:cubicBezTo>
                    <a:pt x="476" y="1"/>
                    <a:pt x="0" y="477"/>
                    <a:pt x="0" y="1061"/>
                  </a:cubicBezTo>
                  <a:cubicBezTo>
                    <a:pt x="0" y="1632"/>
                    <a:pt x="476" y="2108"/>
                    <a:pt x="1048" y="2108"/>
                  </a:cubicBezTo>
                  <a:cubicBezTo>
                    <a:pt x="1631" y="2108"/>
                    <a:pt x="2108" y="1632"/>
                    <a:pt x="2108" y="1061"/>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7" name="Google Shape;11997;p8"/>
            <p:cNvSpPr/>
            <p:nvPr/>
          </p:nvSpPr>
          <p:spPr>
            <a:xfrm>
              <a:off x="1904400" y="2907025"/>
              <a:ext cx="52700" cy="52725"/>
            </a:xfrm>
            <a:custGeom>
              <a:avLst/>
              <a:gdLst/>
              <a:ahLst/>
              <a:cxnLst/>
              <a:rect l="l" t="t" r="r" b="b"/>
              <a:pathLst>
                <a:path w="2108" h="2109" extrusionOk="0">
                  <a:moveTo>
                    <a:pt x="1060" y="1"/>
                  </a:moveTo>
                  <a:cubicBezTo>
                    <a:pt x="476" y="1"/>
                    <a:pt x="0" y="477"/>
                    <a:pt x="0" y="1061"/>
                  </a:cubicBezTo>
                  <a:cubicBezTo>
                    <a:pt x="0" y="1632"/>
                    <a:pt x="476" y="2108"/>
                    <a:pt x="1060" y="2108"/>
                  </a:cubicBezTo>
                  <a:cubicBezTo>
                    <a:pt x="1631" y="2108"/>
                    <a:pt x="2108" y="1632"/>
                    <a:pt x="2108" y="1061"/>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8" name="Google Shape;11998;p8"/>
            <p:cNvSpPr/>
            <p:nvPr/>
          </p:nvSpPr>
          <p:spPr>
            <a:xfrm>
              <a:off x="20062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9" name="Google Shape;11999;p8"/>
            <p:cNvSpPr/>
            <p:nvPr/>
          </p:nvSpPr>
          <p:spPr>
            <a:xfrm>
              <a:off x="21077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0" name="Google Shape;12000;p8"/>
            <p:cNvSpPr/>
            <p:nvPr/>
          </p:nvSpPr>
          <p:spPr>
            <a:xfrm>
              <a:off x="2209200" y="2907025"/>
              <a:ext cx="52700" cy="52725"/>
            </a:xfrm>
            <a:custGeom>
              <a:avLst/>
              <a:gdLst/>
              <a:ahLst/>
              <a:cxnLst/>
              <a:rect l="l" t="t" r="r" b="b"/>
              <a:pathLst>
                <a:path w="2108" h="2109" extrusionOk="0">
                  <a:moveTo>
                    <a:pt x="1048" y="1"/>
                  </a:moveTo>
                  <a:cubicBezTo>
                    <a:pt x="476" y="1"/>
                    <a:pt x="0" y="477"/>
                    <a:pt x="0" y="1061"/>
                  </a:cubicBezTo>
                  <a:cubicBezTo>
                    <a:pt x="0" y="1632"/>
                    <a:pt x="476" y="2108"/>
                    <a:pt x="1048" y="2108"/>
                  </a:cubicBezTo>
                  <a:cubicBezTo>
                    <a:pt x="1631" y="2108"/>
                    <a:pt x="2108" y="1632"/>
                    <a:pt x="2108" y="1061"/>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1" name="Google Shape;12001;p8"/>
            <p:cNvSpPr/>
            <p:nvPr/>
          </p:nvSpPr>
          <p:spPr>
            <a:xfrm>
              <a:off x="23110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19" y="2108"/>
                    <a:pt x="2096" y="1632"/>
                    <a:pt x="2096" y="1061"/>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2" name="Google Shape;12002;p8"/>
            <p:cNvSpPr/>
            <p:nvPr/>
          </p:nvSpPr>
          <p:spPr>
            <a:xfrm>
              <a:off x="24125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3" name="Google Shape;12003;p8"/>
            <p:cNvSpPr/>
            <p:nvPr/>
          </p:nvSpPr>
          <p:spPr>
            <a:xfrm>
              <a:off x="2514000" y="2907025"/>
              <a:ext cx="52400" cy="52725"/>
            </a:xfrm>
            <a:custGeom>
              <a:avLst/>
              <a:gdLst/>
              <a:ahLst/>
              <a:cxnLst/>
              <a:rect l="l" t="t" r="r" b="b"/>
              <a:pathLst>
                <a:path w="2096" h="2109" extrusionOk="0">
                  <a:moveTo>
                    <a:pt x="1048" y="1"/>
                  </a:moveTo>
                  <a:cubicBezTo>
                    <a:pt x="476" y="1"/>
                    <a:pt x="0" y="477"/>
                    <a:pt x="0" y="1061"/>
                  </a:cubicBezTo>
                  <a:cubicBezTo>
                    <a:pt x="0" y="1632"/>
                    <a:pt x="476"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4" name="Google Shape;12004;p8"/>
            <p:cNvSpPr/>
            <p:nvPr/>
          </p:nvSpPr>
          <p:spPr>
            <a:xfrm>
              <a:off x="2615500" y="2907025"/>
              <a:ext cx="52700" cy="52725"/>
            </a:xfrm>
            <a:custGeom>
              <a:avLst/>
              <a:gdLst/>
              <a:ahLst/>
              <a:cxnLst/>
              <a:rect l="l" t="t" r="r" b="b"/>
              <a:pathLst>
                <a:path w="2108" h="2109" extrusionOk="0">
                  <a:moveTo>
                    <a:pt x="1048" y="1"/>
                  </a:moveTo>
                  <a:cubicBezTo>
                    <a:pt x="476" y="1"/>
                    <a:pt x="0" y="477"/>
                    <a:pt x="0" y="1061"/>
                  </a:cubicBezTo>
                  <a:cubicBezTo>
                    <a:pt x="0" y="1632"/>
                    <a:pt x="476" y="2108"/>
                    <a:pt x="1048" y="2108"/>
                  </a:cubicBezTo>
                  <a:cubicBezTo>
                    <a:pt x="1631" y="2108"/>
                    <a:pt x="2108" y="1632"/>
                    <a:pt x="2108" y="1061"/>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5" name="Google Shape;12005;p8"/>
            <p:cNvSpPr/>
            <p:nvPr/>
          </p:nvSpPr>
          <p:spPr>
            <a:xfrm>
              <a:off x="27173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19" y="2108"/>
                    <a:pt x="2096" y="1632"/>
                    <a:pt x="2096" y="1061"/>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6" name="Google Shape;12006;p8"/>
            <p:cNvSpPr/>
            <p:nvPr/>
          </p:nvSpPr>
          <p:spPr>
            <a:xfrm>
              <a:off x="28188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7" name="Google Shape;12007;p8"/>
            <p:cNvSpPr/>
            <p:nvPr/>
          </p:nvSpPr>
          <p:spPr>
            <a:xfrm>
              <a:off x="2920300" y="2907025"/>
              <a:ext cx="52400" cy="52725"/>
            </a:xfrm>
            <a:custGeom>
              <a:avLst/>
              <a:gdLst/>
              <a:ahLst/>
              <a:cxnLst/>
              <a:rect l="l" t="t" r="r" b="b"/>
              <a:pathLst>
                <a:path w="2096" h="2109" extrusionOk="0">
                  <a:moveTo>
                    <a:pt x="1048" y="1"/>
                  </a:moveTo>
                  <a:cubicBezTo>
                    <a:pt x="476" y="1"/>
                    <a:pt x="0" y="477"/>
                    <a:pt x="0" y="1061"/>
                  </a:cubicBezTo>
                  <a:cubicBezTo>
                    <a:pt x="0" y="1632"/>
                    <a:pt x="476"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8" name="Google Shape;12008;p8"/>
            <p:cNvSpPr/>
            <p:nvPr/>
          </p:nvSpPr>
          <p:spPr>
            <a:xfrm>
              <a:off x="3021800" y="2907025"/>
              <a:ext cx="52700" cy="52725"/>
            </a:xfrm>
            <a:custGeom>
              <a:avLst/>
              <a:gdLst/>
              <a:ahLst/>
              <a:cxnLst/>
              <a:rect l="l" t="t" r="r" b="b"/>
              <a:pathLst>
                <a:path w="2108" h="2109" extrusionOk="0">
                  <a:moveTo>
                    <a:pt x="1048" y="1"/>
                  </a:moveTo>
                  <a:cubicBezTo>
                    <a:pt x="477" y="1"/>
                    <a:pt x="0" y="477"/>
                    <a:pt x="0" y="1061"/>
                  </a:cubicBezTo>
                  <a:cubicBezTo>
                    <a:pt x="0" y="1632"/>
                    <a:pt x="477" y="2108"/>
                    <a:pt x="1048" y="2108"/>
                  </a:cubicBezTo>
                  <a:cubicBezTo>
                    <a:pt x="1631" y="2108"/>
                    <a:pt x="2108" y="1632"/>
                    <a:pt x="2108" y="1061"/>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9" name="Google Shape;12009;p8"/>
            <p:cNvSpPr/>
            <p:nvPr/>
          </p:nvSpPr>
          <p:spPr>
            <a:xfrm>
              <a:off x="31236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19" y="2108"/>
                    <a:pt x="2096" y="1632"/>
                    <a:pt x="2096" y="1061"/>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0" name="Google Shape;12010;p8"/>
            <p:cNvSpPr/>
            <p:nvPr/>
          </p:nvSpPr>
          <p:spPr>
            <a:xfrm>
              <a:off x="32251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1" name="Google Shape;12011;p8"/>
            <p:cNvSpPr/>
            <p:nvPr/>
          </p:nvSpPr>
          <p:spPr>
            <a:xfrm>
              <a:off x="3326600" y="2907025"/>
              <a:ext cx="52700" cy="52725"/>
            </a:xfrm>
            <a:custGeom>
              <a:avLst/>
              <a:gdLst/>
              <a:ahLst/>
              <a:cxnLst/>
              <a:rect l="l" t="t" r="r" b="b"/>
              <a:pathLst>
                <a:path w="2108" h="2109" extrusionOk="0">
                  <a:moveTo>
                    <a:pt x="1048" y="1"/>
                  </a:moveTo>
                  <a:cubicBezTo>
                    <a:pt x="477" y="1"/>
                    <a:pt x="0" y="477"/>
                    <a:pt x="0" y="1061"/>
                  </a:cubicBezTo>
                  <a:cubicBezTo>
                    <a:pt x="0" y="1632"/>
                    <a:pt x="477" y="2108"/>
                    <a:pt x="1048" y="2108"/>
                  </a:cubicBezTo>
                  <a:cubicBezTo>
                    <a:pt x="1631" y="2108"/>
                    <a:pt x="2108" y="1632"/>
                    <a:pt x="2108" y="1061"/>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2" name="Google Shape;12012;p8"/>
            <p:cNvSpPr/>
            <p:nvPr/>
          </p:nvSpPr>
          <p:spPr>
            <a:xfrm>
              <a:off x="34284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19" y="2108"/>
                    <a:pt x="2096" y="1632"/>
                    <a:pt x="2096" y="1061"/>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3" name="Google Shape;12013;p8"/>
            <p:cNvSpPr/>
            <p:nvPr/>
          </p:nvSpPr>
          <p:spPr>
            <a:xfrm>
              <a:off x="35299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4" name="Google Shape;12014;p8"/>
            <p:cNvSpPr/>
            <p:nvPr/>
          </p:nvSpPr>
          <p:spPr>
            <a:xfrm>
              <a:off x="36314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5" name="Google Shape;12015;p8"/>
            <p:cNvSpPr/>
            <p:nvPr/>
          </p:nvSpPr>
          <p:spPr>
            <a:xfrm>
              <a:off x="3732900" y="2907025"/>
              <a:ext cx="52400" cy="52725"/>
            </a:xfrm>
            <a:custGeom>
              <a:avLst/>
              <a:gdLst/>
              <a:ahLst/>
              <a:cxnLst/>
              <a:rect l="l" t="t" r="r" b="b"/>
              <a:pathLst>
                <a:path w="2096" h="2109" extrusionOk="0">
                  <a:moveTo>
                    <a:pt x="1048" y="1"/>
                  </a:moveTo>
                  <a:cubicBezTo>
                    <a:pt x="477" y="1"/>
                    <a:pt x="0" y="477"/>
                    <a:pt x="0" y="1061"/>
                  </a:cubicBezTo>
                  <a:cubicBezTo>
                    <a:pt x="0" y="1632"/>
                    <a:pt x="477"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6" name="Google Shape;12016;p8"/>
            <p:cNvSpPr/>
            <p:nvPr/>
          </p:nvSpPr>
          <p:spPr>
            <a:xfrm>
              <a:off x="38347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19" y="2108"/>
                    <a:pt x="2096" y="1632"/>
                    <a:pt x="2096" y="1061"/>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7" name="Google Shape;12017;p8"/>
            <p:cNvSpPr/>
            <p:nvPr/>
          </p:nvSpPr>
          <p:spPr>
            <a:xfrm>
              <a:off x="39362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8" name="Google Shape;12018;p8"/>
            <p:cNvSpPr/>
            <p:nvPr/>
          </p:nvSpPr>
          <p:spPr>
            <a:xfrm>
              <a:off x="40377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9" name="Google Shape;12019;p8"/>
            <p:cNvSpPr/>
            <p:nvPr/>
          </p:nvSpPr>
          <p:spPr>
            <a:xfrm>
              <a:off x="4139200" y="2907025"/>
              <a:ext cx="52700" cy="52725"/>
            </a:xfrm>
            <a:custGeom>
              <a:avLst/>
              <a:gdLst/>
              <a:ahLst/>
              <a:cxnLst/>
              <a:rect l="l" t="t" r="r" b="b"/>
              <a:pathLst>
                <a:path w="2108" h="2109" extrusionOk="0">
                  <a:moveTo>
                    <a:pt x="1048" y="1"/>
                  </a:moveTo>
                  <a:cubicBezTo>
                    <a:pt x="477" y="1"/>
                    <a:pt x="0" y="477"/>
                    <a:pt x="0" y="1061"/>
                  </a:cubicBezTo>
                  <a:cubicBezTo>
                    <a:pt x="0" y="1632"/>
                    <a:pt x="477" y="2108"/>
                    <a:pt x="1048" y="2108"/>
                  </a:cubicBezTo>
                  <a:cubicBezTo>
                    <a:pt x="1631" y="2108"/>
                    <a:pt x="2108" y="1632"/>
                    <a:pt x="2108" y="1061"/>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0" name="Google Shape;12020;p8"/>
            <p:cNvSpPr/>
            <p:nvPr/>
          </p:nvSpPr>
          <p:spPr>
            <a:xfrm>
              <a:off x="4240700" y="2907025"/>
              <a:ext cx="52700" cy="52725"/>
            </a:xfrm>
            <a:custGeom>
              <a:avLst/>
              <a:gdLst/>
              <a:ahLst/>
              <a:cxnLst/>
              <a:rect l="l" t="t" r="r" b="b"/>
              <a:pathLst>
                <a:path w="2108" h="2109" extrusionOk="0">
                  <a:moveTo>
                    <a:pt x="1060" y="1"/>
                  </a:moveTo>
                  <a:cubicBezTo>
                    <a:pt x="477" y="1"/>
                    <a:pt x="0" y="477"/>
                    <a:pt x="0" y="1061"/>
                  </a:cubicBezTo>
                  <a:cubicBezTo>
                    <a:pt x="0" y="1632"/>
                    <a:pt x="477" y="2108"/>
                    <a:pt x="1060" y="2108"/>
                  </a:cubicBezTo>
                  <a:cubicBezTo>
                    <a:pt x="1632" y="2108"/>
                    <a:pt x="2108" y="1632"/>
                    <a:pt x="2108" y="1061"/>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1" name="Google Shape;12021;p8"/>
            <p:cNvSpPr/>
            <p:nvPr/>
          </p:nvSpPr>
          <p:spPr>
            <a:xfrm>
              <a:off x="43425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2" name="Google Shape;12022;p8"/>
            <p:cNvSpPr/>
            <p:nvPr/>
          </p:nvSpPr>
          <p:spPr>
            <a:xfrm>
              <a:off x="4444000" y="2907025"/>
              <a:ext cx="52400" cy="52725"/>
            </a:xfrm>
            <a:custGeom>
              <a:avLst/>
              <a:gdLst/>
              <a:ahLst/>
              <a:cxnLst/>
              <a:rect l="l" t="t" r="r" b="b"/>
              <a:pathLst>
                <a:path w="2096" h="2109" extrusionOk="0">
                  <a:moveTo>
                    <a:pt x="1048" y="1"/>
                  </a:moveTo>
                  <a:cubicBezTo>
                    <a:pt x="477" y="1"/>
                    <a:pt x="0" y="477"/>
                    <a:pt x="0" y="1061"/>
                  </a:cubicBezTo>
                  <a:cubicBezTo>
                    <a:pt x="0" y="1632"/>
                    <a:pt x="477"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3" name="Google Shape;12023;p8"/>
            <p:cNvSpPr/>
            <p:nvPr/>
          </p:nvSpPr>
          <p:spPr>
            <a:xfrm>
              <a:off x="4545500" y="2907025"/>
              <a:ext cx="52700" cy="52725"/>
            </a:xfrm>
            <a:custGeom>
              <a:avLst/>
              <a:gdLst/>
              <a:ahLst/>
              <a:cxnLst/>
              <a:rect l="l" t="t" r="r" b="b"/>
              <a:pathLst>
                <a:path w="2108" h="2109" extrusionOk="0">
                  <a:moveTo>
                    <a:pt x="1060" y="1"/>
                  </a:moveTo>
                  <a:cubicBezTo>
                    <a:pt x="477" y="1"/>
                    <a:pt x="0" y="477"/>
                    <a:pt x="0" y="1061"/>
                  </a:cubicBezTo>
                  <a:cubicBezTo>
                    <a:pt x="0" y="1632"/>
                    <a:pt x="477" y="2108"/>
                    <a:pt x="1060" y="2108"/>
                  </a:cubicBezTo>
                  <a:cubicBezTo>
                    <a:pt x="1632" y="2108"/>
                    <a:pt x="2108" y="1632"/>
                    <a:pt x="2108" y="1061"/>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4" name="Google Shape;12024;p8"/>
            <p:cNvSpPr/>
            <p:nvPr/>
          </p:nvSpPr>
          <p:spPr>
            <a:xfrm>
              <a:off x="46473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20" y="2108"/>
                    <a:pt x="2096" y="1632"/>
                    <a:pt x="2096" y="1061"/>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5" name="Google Shape;12025;p8"/>
            <p:cNvSpPr/>
            <p:nvPr/>
          </p:nvSpPr>
          <p:spPr>
            <a:xfrm>
              <a:off x="47488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6" name="Google Shape;12026;p8"/>
            <p:cNvSpPr/>
            <p:nvPr/>
          </p:nvSpPr>
          <p:spPr>
            <a:xfrm>
              <a:off x="4850300" y="2907025"/>
              <a:ext cx="52400" cy="52725"/>
            </a:xfrm>
            <a:custGeom>
              <a:avLst/>
              <a:gdLst/>
              <a:ahLst/>
              <a:cxnLst/>
              <a:rect l="l" t="t" r="r" b="b"/>
              <a:pathLst>
                <a:path w="2096" h="2109" extrusionOk="0">
                  <a:moveTo>
                    <a:pt x="1048" y="1"/>
                  </a:moveTo>
                  <a:cubicBezTo>
                    <a:pt x="477" y="1"/>
                    <a:pt x="0" y="477"/>
                    <a:pt x="0" y="1061"/>
                  </a:cubicBezTo>
                  <a:cubicBezTo>
                    <a:pt x="0" y="1632"/>
                    <a:pt x="477"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7" name="Google Shape;12027;p8"/>
            <p:cNvSpPr/>
            <p:nvPr/>
          </p:nvSpPr>
          <p:spPr>
            <a:xfrm>
              <a:off x="4951800" y="2907025"/>
              <a:ext cx="52700" cy="52725"/>
            </a:xfrm>
            <a:custGeom>
              <a:avLst/>
              <a:gdLst/>
              <a:ahLst/>
              <a:cxnLst/>
              <a:rect l="l" t="t" r="r" b="b"/>
              <a:pathLst>
                <a:path w="2108" h="2109" extrusionOk="0">
                  <a:moveTo>
                    <a:pt x="1048" y="1"/>
                  </a:moveTo>
                  <a:cubicBezTo>
                    <a:pt x="477" y="1"/>
                    <a:pt x="0" y="477"/>
                    <a:pt x="0" y="1061"/>
                  </a:cubicBezTo>
                  <a:cubicBezTo>
                    <a:pt x="0" y="1632"/>
                    <a:pt x="477" y="2108"/>
                    <a:pt x="1048" y="2108"/>
                  </a:cubicBezTo>
                  <a:cubicBezTo>
                    <a:pt x="1632" y="2108"/>
                    <a:pt x="2108" y="1632"/>
                    <a:pt x="2108" y="1061"/>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8" name="Google Shape;12028;p8"/>
            <p:cNvSpPr/>
            <p:nvPr/>
          </p:nvSpPr>
          <p:spPr>
            <a:xfrm>
              <a:off x="50536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20" y="2108"/>
                    <a:pt x="2096" y="1632"/>
                    <a:pt x="2096" y="1061"/>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9" name="Google Shape;12029;p8"/>
            <p:cNvSpPr/>
            <p:nvPr/>
          </p:nvSpPr>
          <p:spPr>
            <a:xfrm>
              <a:off x="51551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0" name="Google Shape;12030;p8"/>
            <p:cNvSpPr/>
            <p:nvPr/>
          </p:nvSpPr>
          <p:spPr>
            <a:xfrm>
              <a:off x="5256600" y="2907025"/>
              <a:ext cx="52400" cy="52725"/>
            </a:xfrm>
            <a:custGeom>
              <a:avLst/>
              <a:gdLst/>
              <a:ahLst/>
              <a:cxnLst/>
              <a:rect l="l" t="t" r="r" b="b"/>
              <a:pathLst>
                <a:path w="2096" h="2109" extrusionOk="0">
                  <a:moveTo>
                    <a:pt x="1048" y="1"/>
                  </a:moveTo>
                  <a:cubicBezTo>
                    <a:pt x="477" y="1"/>
                    <a:pt x="0" y="477"/>
                    <a:pt x="0" y="1061"/>
                  </a:cubicBezTo>
                  <a:cubicBezTo>
                    <a:pt x="0" y="1632"/>
                    <a:pt x="477"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1" name="Google Shape;12031;p8"/>
            <p:cNvSpPr/>
            <p:nvPr/>
          </p:nvSpPr>
          <p:spPr>
            <a:xfrm>
              <a:off x="53584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20" y="2108"/>
                    <a:pt x="2096" y="1632"/>
                    <a:pt x="2096" y="1061"/>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2" name="Google Shape;12032;p8"/>
            <p:cNvSpPr/>
            <p:nvPr/>
          </p:nvSpPr>
          <p:spPr>
            <a:xfrm>
              <a:off x="54599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3" name="Google Shape;12033;p8"/>
            <p:cNvSpPr/>
            <p:nvPr/>
          </p:nvSpPr>
          <p:spPr>
            <a:xfrm>
              <a:off x="55614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4" name="Google Shape;12034;p8"/>
            <p:cNvSpPr/>
            <p:nvPr/>
          </p:nvSpPr>
          <p:spPr>
            <a:xfrm>
              <a:off x="5662900" y="2907025"/>
              <a:ext cx="52400" cy="52725"/>
            </a:xfrm>
            <a:custGeom>
              <a:avLst/>
              <a:gdLst/>
              <a:ahLst/>
              <a:cxnLst/>
              <a:rect l="l" t="t" r="r" b="b"/>
              <a:pathLst>
                <a:path w="2096" h="2109" extrusionOk="0">
                  <a:moveTo>
                    <a:pt x="1048" y="1"/>
                  </a:moveTo>
                  <a:cubicBezTo>
                    <a:pt x="477" y="1"/>
                    <a:pt x="0" y="477"/>
                    <a:pt x="0" y="1061"/>
                  </a:cubicBezTo>
                  <a:cubicBezTo>
                    <a:pt x="0" y="1632"/>
                    <a:pt x="477"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5" name="Google Shape;12035;p8"/>
            <p:cNvSpPr/>
            <p:nvPr/>
          </p:nvSpPr>
          <p:spPr>
            <a:xfrm>
              <a:off x="5764400" y="2907025"/>
              <a:ext cx="52700" cy="52725"/>
            </a:xfrm>
            <a:custGeom>
              <a:avLst/>
              <a:gdLst/>
              <a:ahLst/>
              <a:cxnLst/>
              <a:rect l="l" t="t" r="r" b="b"/>
              <a:pathLst>
                <a:path w="2108" h="2109" extrusionOk="0">
                  <a:moveTo>
                    <a:pt x="1060" y="1"/>
                  </a:moveTo>
                  <a:cubicBezTo>
                    <a:pt x="477" y="1"/>
                    <a:pt x="0" y="477"/>
                    <a:pt x="0" y="1061"/>
                  </a:cubicBezTo>
                  <a:cubicBezTo>
                    <a:pt x="0" y="1632"/>
                    <a:pt x="477" y="2108"/>
                    <a:pt x="1060" y="2108"/>
                  </a:cubicBezTo>
                  <a:cubicBezTo>
                    <a:pt x="1632" y="2108"/>
                    <a:pt x="2108" y="1632"/>
                    <a:pt x="2108" y="1061"/>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6" name="Google Shape;12036;p8"/>
            <p:cNvSpPr/>
            <p:nvPr/>
          </p:nvSpPr>
          <p:spPr>
            <a:xfrm>
              <a:off x="58662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7" name="Google Shape;12037;p8"/>
            <p:cNvSpPr/>
            <p:nvPr/>
          </p:nvSpPr>
          <p:spPr>
            <a:xfrm>
              <a:off x="59677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8" name="Google Shape;12038;p8"/>
            <p:cNvSpPr/>
            <p:nvPr/>
          </p:nvSpPr>
          <p:spPr>
            <a:xfrm>
              <a:off x="6069200" y="2907025"/>
              <a:ext cx="52700" cy="52725"/>
            </a:xfrm>
            <a:custGeom>
              <a:avLst/>
              <a:gdLst/>
              <a:ahLst/>
              <a:cxnLst/>
              <a:rect l="l" t="t" r="r" b="b"/>
              <a:pathLst>
                <a:path w="2108" h="2109" extrusionOk="0">
                  <a:moveTo>
                    <a:pt x="1048" y="1"/>
                  </a:moveTo>
                  <a:cubicBezTo>
                    <a:pt x="477" y="1"/>
                    <a:pt x="0" y="477"/>
                    <a:pt x="0" y="1061"/>
                  </a:cubicBezTo>
                  <a:cubicBezTo>
                    <a:pt x="0" y="1632"/>
                    <a:pt x="477" y="2108"/>
                    <a:pt x="1048" y="2108"/>
                  </a:cubicBezTo>
                  <a:cubicBezTo>
                    <a:pt x="1632" y="2108"/>
                    <a:pt x="2108" y="1632"/>
                    <a:pt x="2108" y="1061"/>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9" name="Google Shape;12039;p8"/>
            <p:cNvSpPr/>
            <p:nvPr/>
          </p:nvSpPr>
          <p:spPr>
            <a:xfrm>
              <a:off x="61710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20" y="2108"/>
                    <a:pt x="2096" y="1632"/>
                    <a:pt x="2096" y="1061"/>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0" name="Google Shape;12040;p8"/>
            <p:cNvSpPr/>
            <p:nvPr/>
          </p:nvSpPr>
          <p:spPr>
            <a:xfrm>
              <a:off x="62725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1" name="Google Shape;12041;p8"/>
            <p:cNvSpPr/>
            <p:nvPr/>
          </p:nvSpPr>
          <p:spPr>
            <a:xfrm>
              <a:off x="6374000" y="2907025"/>
              <a:ext cx="52400" cy="52725"/>
            </a:xfrm>
            <a:custGeom>
              <a:avLst/>
              <a:gdLst/>
              <a:ahLst/>
              <a:cxnLst/>
              <a:rect l="l" t="t" r="r" b="b"/>
              <a:pathLst>
                <a:path w="2096" h="2109" extrusionOk="0">
                  <a:moveTo>
                    <a:pt x="1048" y="1"/>
                  </a:moveTo>
                  <a:cubicBezTo>
                    <a:pt x="477" y="1"/>
                    <a:pt x="0" y="477"/>
                    <a:pt x="0" y="1061"/>
                  </a:cubicBezTo>
                  <a:cubicBezTo>
                    <a:pt x="0" y="1632"/>
                    <a:pt x="477"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2" name="Google Shape;12042;p8"/>
            <p:cNvSpPr/>
            <p:nvPr/>
          </p:nvSpPr>
          <p:spPr>
            <a:xfrm>
              <a:off x="6475500" y="2907025"/>
              <a:ext cx="52700" cy="52725"/>
            </a:xfrm>
            <a:custGeom>
              <a:avLst/>
              <a:gdLst/>
              <a:ahLst/>
              <a:cxnLst/>
              <a:rect l="l" t="t" r="r" b="b"/>
              <a:pathLst>
                <a:path w="2108" h="2109" extrusionOk="0">
                  <a:moveTo>
                    <a:pt x="1048" y="1"/>
                  </a:moveTo>
                  <a:cubicBezTo>
                    <a:pt x="477" y="1"/>
                    <a:pt x="0" y="477"/>
                    <a:pt x="0" y="1061"/>
                  </a:cubicBezTo>
                  <a:cubicBezTo>
                    <a:pt x="0" y="1632"/>
                    <a:pt x="477" y="2108"/>
                    <a:pt x="1048" y="2108"/>
                  </a:cubicBezTo>
                  <a:cubicBezTo>
                    <a:pt x="1632" y="2108"/>
                    <a:pt x="2108" y="1632"/>
                    <a:pt x="2108" y="1061"/>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3" name="Google Shape;12043;p8"/>
            <p:cNvSpPr/>
            <p:nvPr/>
          </p:nvSpPr>
          <p:spPr>
            <a:xfrm>
              <a:off x="65773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20" y="2108"/>
                    <a:pt x="2096" y="1632"/>
                    <a:pt x="2096" y="1061"/>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4" name="Google Shape;12044;p8"/>
            <p:cNvSpPr/>
            <p:nvPr/>
          </p:nvSpPr>
          <p:spPr>
            <a:xfrm>
              <a:off x="66788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5" name="Google Shape;12045;p8"/>
            <p:cNvSpPr/>
            <p:nvPr/>
          </p:nvSpPr>
          <p:spPr>
            <a:xfrm>
              <a:off x="6780300" y="2907025"/>
              <a:ext cx="52400" cy="52725"/>
            </a:xfrm>
            <a:custGeom>
              <a:avLst/>
              <a:gdLst/>
              <a:ahLst/>
              <a:cxnLst/>
              <a:rect l="l" t="t" r="r" b="b"/>
              <a:pathLst>
                <a:path w="2096" h="2109" extrusionOk="0">
                  <a:moveTo>
                    <a:pt x="1048" y="1"/>
                  </a:moveTo>
                  <a:cubicBezTo>
                    <a:pt x="477" y="1"/>
                    <a:pt x="0" y="477"/>
                    <a:pt x="0" y="1061"/>
                  </a:cubicBezTo>
                  <a:cubicBezTo>
                    <a:pt x="0" y="1632"/>
                    <a:pt x="477"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6" name="Google Shape;12046;p8"/>
            <p:cNvSpPr/>
            <p:nvPr/>
          </p:nvSpPr>
          <p:spPr>
            <a:xfrm>
              <a:off x="6881800" y="2907025"/>
              <a:ext cx="52700" cy="52725"/>
            </a:xfrm>
            <a:custGeom>
              <a:avLst/>
              <a:gdLst/>
              <a:ahLst/>
              <a:cxnLst/>
              <a:rect l="l" t="t" r="r" b="b"/>
              <a:pathLst>
                <a:path w="2108" h="2109" extrusionOk="0">
                  <a:moveTo>
                    <a:pt x="1060" y="1"/>
                  </a:moveTo>
                  <a:cubicBezTo>
                    <a:pt x="477" y="1"/>
                    <a:pt x="1" y="477"/>
                    <a:pt x="1" y="1061"/>
                  </a:cubicBezTo>
                  <a:cubicBezTo>
                    <a:pt x="1" y="1632"/>
                    <a:pt x="477" y="2108"/>
                    <a:pt x="1060" y="2108"/>
                  </a:cubicBezTo>
                  <a:cubicBezTo>
                    <a:pt x="1632" y="2108"/>
                    <a:pt x="2108" y="1632"/>
                    <a:pt x="2108" y="1061"/>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7" name="Google Shape;12047;p8"/>
            <p:cNvSpPr/>
            <p:nvPr/>
          </p:nvSpPr>
          <p:spPr>
            <a:xfrm>
              <a:off x="69836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20" y="2108"/>
                    <a:pt x="2096" y="1632"/>
                    <a:pt x="2096" y="1061"/>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8" name="Google Shape;12048;p8"/>
            <p:cNvSpPr/>
            <p:nvPr/>
          </p:nvSpPr>
          <p:spPr>
            <a:xfrm>
              <a:off x="70851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9" name="Google Shape;12049;p8"/>
            <p:cNvSpPr/>
            <p:nvPr/>
          </p:nvSpPr>
          <p:spPr>
            <a:xfrm>
              <a:off x="7186600" y="2907025"/>
              <a:ext cx="52400" cy="52725"/>
            </a:xfrm>
            <a:custGeom>
              <a:avLst/>
              <a:gdLst/>
              <a:ahLst/>
              <a:cxnLst/>
              <a:rect l="l" t="t" r="r" b="b"/>
              <a:pathLst>
                <a:path w="2096" h="2109" extrusionOk="0">
                  <a:moveTo>
                    <a:pt x="1048" y="1"/>
                  </a:moveTo>
                  <a:cubicBezTo>
                    <a:pt x="477" y="1"/>
                    <a:pt x="1" y="477"/>
                    <a:pt x="1" y="1061"/>
                  </a:cubicBezTo>
                  <a:cubicBezTo>
                    <a:pt x="1" y="1632"/>
                    <a:pt x="477"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0" name="Google Shape;12050;p8"/>
            <p:cNvSpPr/>
            <p:nvPr/>
          </p:nvSpPr>
          <p:spPr>
            <a:xfrm>
              <a:off x="72884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20" y="2108"/>
                    <a:pt x="2096" y="1632"/>
                    <a:pt x="2096" y="1061"/>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1" name="Google Shape;12051;p8"/>
            <p:cNvSpPr/>
            <p:nvPr/>
          </p:nvSpPr>
          <p:spPr>
            <a:xfrm>
              <a:off x="279200" y="3062400"/>
              <a:ext cx="52700" cy="52425"/>
            </a:xfrm>
            <a:custGeom>
              <a:avLst/>
              <a:gdLst/>
              <a:ahLst/>
              <a:cxnLst/>
              <a:rect l="l" t="t" r="r" b="b"/>
              <a:pathLst>
                <a:path w="2108" h="2097" extrusionOk="0">
                  <a:moveTo>
                    <a:pt x="1048" y="1"/>
                  </a:moveTo>
                  <a:cubicBezTo>
                    <a:pt x="476" y="1"/>
                    <a:pt x="0" y="465"/>
                    <a:pt x="0" y="1049"/>
                  </a:cubicBezTo>
                  <a:cubicBezTo>
                    <a:pt x="0" y="1620"/>
                    <a:pt x="476" y="2096"/>
                    <a:pt x="1048" y="2096"/>
                  </a:cubicBezTo>
                  <a:cubicBezTo>
                    <a:pt x="1631" y="2096"/>
                    <a:pt x="2107" y="1620"/>
                    <a:pt x="2107" y="1049"/>
                  </a:cubicBezTo>
                  <a:cubicBezTo>
                    <a:pt x="2107"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2" name="Google Shape;12052;p8"/>
            <p:cNvSpPr/>
            <p:nvPr/>
          </p:nvSpPr>
          <p:spPr>
            <a:xfrm>
              <a:off x="380700" y="3062400"/>
              <a:ext cx="52700" cy="52425"/>
            </a:xfrm>
            <a:custGeom>
              <a:avLst/>
              <a:gdLst/>
              <a:ahLst/>
              <a:cxnLst/>
              <a:rect l="l" t="t" r="r" b="b"/>
              <a:pathLst>
                <a:path w="2108" h="2097" extrusionOk="0">
                  <a:moveTo>
                    <a:pt x="1060" y="1"/>
                  </a:moveTo>
                  <a:cubicBezTo>
                    <a:pt x="476" y="1"/>
                    <a:pt x="0" y="465"/>
                    <a:pt x="0" y="1049"/>
                  </a:cubicBezTo>
                  <a:cubicBezTo>
                    <a:pt x="0" y="1620"/>
                    <a:pt x="476" y="2096"/>
                    <a:pt x="1060" y="2096"/>
                  </a:cubicBezTo>
                  <a:cubicBezTo>
                    <a:pt x="1631" y="2096"/>
                    <a:pt x="2108" y="1620"/>
                    <a:pt x="2108" y="1049"/>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3" name="Google Shape;12053;p8"/>
            <p:cNvSpPr/>
            <p:nvPr/>
          </p:nvSpPr>
          <p:spPr>
            <a:xfrm>
              <a:off x="4825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4" name="Google Shape;12054;p8"/>
            <p:cNvSpPr/>
            <p:nvPr/>
          </p:nvSpPr>
          <p:spPr>
            <a:xfrm>
              <a:off x="584000" y="3062400"/>
              <a:ext cx="52400" cy="52425"/>
            </a:xfrm>
            <a:custGeom>
              <a:avLst/>
              <a:gdLst/>
              <a:ahLst/>
              <a:cxnLst/>
              <a:rect l="l" t="t" r="r" b="b"/>
              <a:pathLst>
                <a:path w="2096" h="2097" extrusionOk="0">
                  <a:moveTo>
                    <a:pt x="1048" y="1"/>
                  </a:moveTo>
                  <a:cubicBezTo>
                    <a:pt x="476" y="1"/>
                    <a:pt x="0" y="465"/>
                    <a:pt x="0" y="1049"/>
                  </a:cubicBezTo>
                  <a:cubicBezTo>
                    <a:pt x="0" y="1620"/>
                    <a:pt x="476"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5" name="Google Shape;12055;p8"/>
            <p:cNvSpPr/>
            <p:nvPr/>
          </p:nvSpPr>
          <p:spPr>
            <a:xfrm>
              <a:off x="685500" y="3062400"/>
              <a:ext cx="52700" cy="52425"/>
            </a:xfrm>
            <a:custGeom>
              <a:avLst/>
              <a:gdLst/>
              <a:ahLst/>
              <a:cxnLst/>
              <a:rect l="l" t="t" r="r" b="b"/>
              <a:pathLst>
                <a:path w="2108" h="2097" extrusionOk="0">
                  <a:moveTo>
                    <a:pt x="1048" y="1"/>
                  </a:moveTo>
                  <a:cubicBezTo>
                    <a:pt x="476" y="1"/>
                    <a:pt x="0" y="465"/>
                    <a:pt x="0" y="1049"/>
                  </a:cubicBezTo>
                  <a:cubicBezTo>
                    <a:pt x="0" y="1620"/>
                    <a:pt x="476" y="2096"/>
                    <a:pt x="1048" y="2096"/>
                  </a:cubicBezTo>
                  <a:cubicBezTo>
                    <a:pt x="1631" y="2096"/>
                    <a:pt x="2108" y="1620"/>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6" name="Google Shape;12056;p8"/>
            <p:cNvSpPr/>
            <p:nvPr/>
          </p:nvSpPr>
          <p:spPr>
            <a:xfrm>
              <a:off x="7873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19" y="2096"/>
                    <a:pt x="2096" y="1620"/>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7" name="Google Shape;12057;p8"/>
            <p:cNvSpPr/>
            <p:nvPr/>
          </p:nvSpPr>
          <p:spPr>
            <a:xfrm>
              <a:off x="8888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8" name="Google Shape;12058;p8"/>
            <p:cNvSpPr/>
            <p:nvPr/>
          </p:nvSpPr>
          <p:spPr>
            <a:xfrm>
              <a:off x="990300" y="3062400"/>
              <a:ext cx="52400" cy="52425"/>
            </a:xfrm>
            <a:custGeom>
              <a:avLst/>
              <a:gdLst/>
              <a:ahLst/>
              <a:cxnLst/>
              <a:rect l="l" t="t" r="r" b="b"/>
              <a:pathLst>
                <a:path w="2096" h="2097" extrusionOk="0">
                  <a:moveTo>
                    <a:pt x="1048" y="1"/>
                  </a:moveTo>
                  <a:cubicBezTo>
                    <a:pt x="476" y="1"/>
                    <a:pt x="0" y="465"/>
                    <a:pt x="0" y="1049"/>
                  </a:cubicBezTo>
                  <a:cubicBezTo>
                    <a:pt x="0" y="1620"/>
                    <a:pt x="476"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9" name="Google Shape;12059;p8"/>
            <p:cNvSpPr/>
            <p:nvPr/>
          </p:nvSpPr>
          <p:spPr>
            <a:xfrm>
              <a:off x="1091800" y="3062400"/>
              <a:ext cx="52700" cy="52425"/>
            </a:xfrm>
            <a:custGeom>
              <a:avLst/>
              <a:gdLst/>
              <a:ahLst/>
              <a:cxnLst/>
              <a:rect l="l" t="t" r="r" b="b"/>
              <a:pathLst>
                <a:path w="2108" h="2097" extrusionOk="0">
                  <a:moveTo>
                    <a:pt x="1060" y="1"/>
                  </a:moveTo>
                  <a:cubicBezTo>
                    <a:pt x="476" y="1"/>
                    <a:pt x="0" y="465"/>
                    <a:pt x="0" y="1049"/>
                  </a:cubicBezTo>
                  <a:cubicBezTo>
                    <a:pt x="0" y="1620"/>
                    <a:pt x="476" y="2096"/>
                    <a:pt x="1060" y="2096"/>
                  </a:cubicBezTo>
                  <a:cubicBezTo>
                    <a:pt x="1631" y="2096"/>
                    <a:pt x="2108" y="1620"/>
                    <a:pt x="2108" y="1049"/>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0" name="Google Shape;12060;p8"/>
            <p:cNvSpPr/>
            <p:nvPr/>
          </p:nvSpPr>
          <p:spPr>
            <a:xfrm>
              <a:off x="11936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19" y="2096"/>
                    <a:pt x="2096" y="1620"/>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1" name="Google Shape;12061;p8"/>
            <p:cNvSpPr/>
            <p:nvPr/>
          </p:nvSpPr>
          <p:spPr>
            <a:xfrm>
              <a:off x="12951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2" name="Google Shape;12062;p8"/>
            <p:cNvSpPr/>
            <p:nvPr/>
          </p:nvSpPr>
          <p:spPr>
            <a:xfrm>
              <a:off x="1396600" y="3062400"/>
              <a:ext cx="52400" cy="52425"/>
            </a:xfrm>
            <a:custGeom>
              <a:avLst/>
              <a:gdLst/>
              <a:ahLst/>
              <a:cxnLst/>
              <a:rect l="l" t="t" r="r" b="b"/>
              <a:pathLst>
                <a:path w="2096" h="2097" extrusionOk="0">
                  <a:moveTo>
                    <a:pt x="1048" y="1"/>
                  </a:moveTo>
                  <a:cubicBezTo>
                    <a:pt x="476" y="1"/>
                    <a:pt x="0" y="465"/>
                    <a:pt x="0" y="1049"/>
                  </a:cubicBezTo>
                  <a:cubicBezTo>
                    <a:pt x="0" y="1620"/>
                    <a:pt x="476"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3" name="Google Shape;12063;p8"/>
            <p:cNvSpPr/>
            <p:nvPr/>
          </p:nvSpPr>
          <p:spPr>
            <a:xfrm>
              <a:off x="14984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19" y="2096"/>
                    <a:pt x="2096" y="1620"/>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4" name="Google Shape;12064;p8"/>
            <p:cNvSpPr/>
            <p:nvPr/>
          </p:nvSpPr>
          <p:spPr>
            <a:xfrm>
              <a:off x="15999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5" name="Google Shape;12065;p8"/>
            <p:cNvSpPr/>
            <p:nvPr/>
          </p:nvSpPr>
          <p:spPr>
            <a:xfrm>
              <a:off x="17014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6" name="Google Shape;12066;p8"/>
            <p:cNvSpPr/>
            <p:nvPr/>
          </p:nvSpPr>
          <p:spPr>
            <a:xfrm>
              <a:off x="1802900" y="3062400"/>
              <a:ext cx="52700" cy="52425"/>
            </a:xfrm>
            <a:custGeom>
              <a:avLst/>
              <a:gdLst/>
              <a:ahLst/>
              <a:cxnLst/>
              <a:rect l="l" t="t" r="r" b="b"/>
              <a:pathLst>
                <a:path w="2108" h="2097" extrusionOk="0">
                  <a:moveTo>
                    <a:pt x="1048" y="1"/>
                  </a:moveTo>
                  <a:cubicBezTo>
                    <a:pt x="476" y="1"/>
                    <a:pt x="0" y="465"/>
                    <a:pt x="0" y="1049"/>
                  </a:cubicBezTo>
                  <a:cubicBezTo>
                    <a:pt x="0" y="1620"/>
                    <a:pt x="476" y="2096"/>
                    <a:pt x="1048" y="2096"/>
                  </a:cubicBezTo>
                  <a:cubicBezTo>
                    <a:pt x="1631" y="2096"/>
                    <a:pt x="2108" y="1620"/>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7" name="Google Shape;12067;p8"/>
            <p:cNvSpPr/>
            <p:nvPr/>
          </p:nvSpPr>
          <p:spPr>
            <a:xfrm>
              <a:off x="1904400" y="3062400"/>
              <a:ext cx="52700" cy="52425"/>
            </a:xfrm>
            <a:custGeom>
              <a:avLst/>
              <a:gdLst/>
              <a:ahLst/>
              <a:cxnLst/>
              <a:rect l="l" t="t" r="r" b="b"/>
              <a:pathLst>
                <a:path w="2108" h="2097" extrusionOk="0">
                  <a:moveTo>
                    <a:pt x="1060" y="1"/>
                  </a:moveTo>
                  <a:cubicBezTo>
                    <a:pt x="476" y="1"/>
                    <a:pt x="0" y="465"/>
                    <a:pt x="0" y="1049"/>
                  </a:cubicBezTo>
                  <a:cubicBezTo>
                    <a:pt x="0" y="1620"/>
                    <a:pt x="476" y="2096"/>
                    <a:pt x="1060" y="2096"/>
                  </a:cubicBezTo>
                  <a:cubicBezTo>
                    <a:pt x="1631" y="2096"/>
                    <a:pt x="2108" y="1620"/>
                    <a:pt x="2108" y="1049"/>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8" name="Google Shape;12068;p8"/>
            <p:cNvSpPr/>
            <p:nvPr/>
          </p:nvSpPr>
          <p:spPr>
            <a:xfrm>
              <a:off x="20062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9" name="Google Shape;12069;p8"/>
            <p:cNvSpPr/>
            <p:nvPr/>
          </p:nvSpPr>
          <p:spPr>
            <a:xfrm>
              <a:off x="21077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0" name="Google Shape;12070;p8"/>
            <p:cNvSpPr/>
            <p:nvPr/>
          </p:nvSpPr>
          <p:spPr>
            <a:xfrm>
              <a:off x="2209200" y="3062400"/>
              <a:ext cx="52700" cy="52425"/>
            </a:xfrm>
            <a:custGeom>
              <a:avLst/>
              <a:gdLst/>
              <a:ahLst/>
              <a:cxnLst/>
              <a:rect l="l" t="t" r="r" b="b"/>
              <a:pathLst>
                <a:path w="2108" h="2097" extrusionOk="0">
                  <a:moveTo>
                    <a:pt x="1048" y="1"/>
                  </a:moveTo>
                  <a:cubicBezTo>
                    <a:pt x="476" y="1"/>
                    <a:pt x="0" y="465"/>
                    <a:pt x="0" y="1049"/>
                  </a:cubicBezTo>
                  <a:cubicBezTo>
                    <a:pt x="0" y="1620"/>
                    <a:pt x="476" y="2096"/>
                    <a:pt x="1048" y="2096"/>
                  </a:cubicBezTo>
                  <a:cubicBezTo>
                    <a:pt x="1631" y="2096"/>
                    <a:pt x="2108" y="1620"/>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1" name="Google Shape;12071;p8"/>
            <p:cNvSpPr/>
            <p:nvPr/>
          </p:nvSpPr>
          <p:spPr>
            <a:xfrm>
              <a:off x="23110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19" y="2096"/>
                    <a:pt x="2096" y="1620"/>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2" name="Google Shape;12072;p8"/>
            <p:cNvSpPr/>
            <p:nvPr/>
          </p:nvSpPr>
          <p:spPr>
            <a:xfrm>
              <a:off x="24125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3" name="Google Shape;12073;p8"/>
            <p:cNvSpPr/>
            <p:nvPr/>
          </p:nvSpPr>
          <p:spPr>
            <a:xfrm>
              <a:off x="2514000" y="3062400"/>
              <a:ext cx="52400" cy="52425"/>
            </a:xfrm>
            <a:custGeom>
              <a:avLst/>
              <a:gdLst/>
              <a:ahLst/>
              <a:cxnLst/>
              <a:rect l="l" t="t" r="r" b="b"/>
              <a:pathLst>
                <a:path w="2096" h="2097" extrusionOk="0">
                  <a:moveTo>
                    <a:pt x="1048" y="1"/>
                  </a:moveTo>
                  <a:cubicBezTo>
                    <a:pt x="476" y="1"/>
                    <a:pt x="0" y="465"/>
                    <a:pt x="0" y="1049"/>
                  </a:cubicBezTo>
                  <a:cubicBezTo>
                    <a:pt x="0" y="1620"/>
                    <a:pt x="476"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4" name="Google Shape;12074;p8"/>
            <p:cNvSpPr/>
            <p:nvPr/>
          </p:nvSpPr>
          <p:spPr>
            <a:xfrm>
              <a:off x="2615500" y="3062400"/>
              <a:ext cx="52700" cy="52425"/>
            </a:xfrm>
            <a:custGeom>
              <a:avLst/>
              <a:gdLst/>
              <a:ahLst/>
              <a:cxnLst/>
              <a:rect l="l" t="t" r="r" b="b"/>
              <a:pathLst>
                <a:path w="2108" h="2097" extrusionOk="0">
                  <a:moveTo>
                    <a:pt x="1048" y="1"/>
                  </a:moveTo>
                  <a:cubicBezTo>
                    <a:pt x="476" y="1"/>
                    <a:pt x="0" y="465"/>
                    <a:pt x="0" y="1049"/>
                  </a:cubicBezTo>
                  <a:cubicBezTo>
                    <a:pt x="0" y="1620"/>
                    <a:pt x="476" y="2096"/>
                    <a:pt x="1048" y="2096"/>
                  </a:cubicBezTo>
                  <a:cubicBezTo>
                    <a:pt x="1631" y="2096"/>
                    <a:pt x="2108" y="1620"/>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5" name="Google Shape;12075;p8"/>
            <p:cNvSpPr/>
            <p:nvPr/>
          </p:nvSpPr>
          <p:spPr>
            <a:xfrm>
              <a:off x="27173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19" y="2096"/>
                    <a:pt x="2096" y="1620"/>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6" name="Google Shape;12076;p8"/>
            <p:cNvSpPr/>
            <p:nvPr/>
          </p:nvSpPr>
          <p:spPr>
            <a:xfrm>
              <a:off x="28188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7" name="Google Shape;12077;p8"/>
            <p:cNvSpPr/>
            <p:nvPr/>
          </p:nvSpPr>
          <p:spPr>
            <a:xfrm>
              <a:off x="2920300" y="3062400"/>
              <a:ext cx="52400" cy="52425"/>
            </a:xfrm>
            <a:custGeom>
              <a:avLst/>
              <a:gdLst/>
              <a:ahLst/>
              <a:cxnLst/>
              <a:rect l="l" t="t" r="r" b="b"/>
              <a:pathLst>
                <a:path w="2096" h="2097" extrusionOk="0">
                  <a:moveTo>
                    <a:pt x="1048" y="1"/>
                  </a:moveTo>
                  <a:cubicBezTo>
                    <a:pt x="476" y="1"/>
                    <a:pt x="0" y="465"/>
                    <a:pt x="0" y="1049"/>
                  </a:cubicBezTo>
                  <a:cubicBezTo>
                    <a:pt x="0" y="1620"/>
                    <a:pt x="476"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8" name="Google Shape;12078;p8"/>
            <p:cNvSpPr/>
            <p:nvPr/>
          </p:nvSpPr>
          <p:spPr>
            <a:xfrm>
              <a:off x="3021800" y="3062400"/>
              <a:ext cx="52700" cy="52425"/>
            </a:xfrm>
            <a:custGeom>
              <a:avLst/>
              <a:gdLst/>
              <a:ahLst/>
              <a:cxnLst/>
              <a:rect l="l" t="t" r="r" b="b"/>
              <a:pathLst>
                <a:path w="2108" h="2097" extrusionOk="0">
                  <a:moveTo>
                    <a:pt x="1048" y="1"/>
                  </a:moveTo>
                  <a:cubicBezTo>
                    <a:pt x="477" y="1"/>
                    <a:pt x="0" y="465"/>
                    <a:pt x="0" y="1049"/>
                  </a:cubicBezTo>
                  <a:cubicBezTo>
                    <a:pt x="0" y="1620"/>
                    <a:pt x="477" y="2096"/>
                    <a:pt x="1048" y="2096"/>
                  </a:cubicBezTo>
                  <a:cubicBezTo>
                    <a:pt x="1631" y="2096"/>
                    <a:pt x="2108" y="1620"/>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9" name="Google Shape;12079;p8"/>
            <p:cNvSpPr/>
            <p:nvPr/>
          </p:nvSpPr>
          <p:spPr>
            <a:xfrm>
              <a:off x="31236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19" y="2096"/>
                    <a:pt x="2096" y="1620"/>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0" name="Google Shape;12080;p8"/>
            <p:cNvSpPr/>
            <p:nvPr/>
          </p:nvSpPr>
          <p:spPr>
            <a:xfrm>
              <a:off x="32251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1" name="Google Shape;12081;p8"/>
            <p:cNvSpPr/>
            <p:nvPr/>
          </p:nvSpPr>
          <p:spPr>
            <a:xfrm>
              <a:off x="3326600" y="3062400"/>
              <a:ext cx="52700" cy="52425"/>
            </a:xfrm>
            <a:custGeom>
              <a:avLst/>
              <a:gdLst/>
              <a:ahLst/>
              <a:cxnLst/>
              <a:rect l="l" t="t" r="r" b="b"/>
              <a:pathLst>
                <a:path w="2108" h="2097" extrusionOk="0">
                  <a:moveTo>
                    <a:pt x="1048" y="1"/>
                  </a:moveTo>
                  <a:cubicBezTo>
                    <a:pt x="477" y="1"/>
                    <a:pt x="0" y="465"/>
                    <a:pt x="0" y="1049"/>
                  </a:cubicBezTo>
                  <a:cubicBezTo>
                    <a:pt x="0" y="1620"/>
                    <a:pt x="477" y="2096"/>
                    <a:pt x="1048" y="2096"/>
                  </a:cubicBezTo>
                  <a:cubicBezTo>
                    <a:pt x="1631" y="2096"/>
                    <a:pt x="2108" y="1620"/>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2" name="Google Shape;12082;p8"/>
            <p:cNvSpPr/>
            <p:nvPr/>
          </p:nvSpPr>
          <p:spPr>
            <a:xfrm>
              <a:off x="34284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19" y="2096"/>
                    <a:pt x="2096" y="1620"/>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3" name="Google Shape;12083;p8"/>
            <p:cNvSpPr/>
            <p:nvPr/>
          </p:nvSpPr>
          <p:spPr>
            <a:xfrm>
              <a:off x="35299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4" name="Google Shape;12084;p8"/>
            <p:cNvSpPr/>
            <p:nvPr/>
          </p:nvSpPr>
          <p:spPr>
            <a:xfrm>
              <a:off x="36314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5" name="Google Shape;12085;p8"/>
            <p:cNvSpPr/>
            <p:nvPr/>
          </p:nvSpPr>
          <p:spPr>
            <a:xfrm>
              <a:off x="3732900" y="3062400"/>
              <a:ext cx="52400" cy="52425"/>
            </a:xfrm>
            <a:custGeom>
              <a:avLst/>
              <a:gdLst/>
              <a:ahLst/>
              <a:cxnLst/>
              <a:rect l="l" t="t" r="r" b="b"/>
              <a:pathLst>
                <a:path w="2096" h="2097" extrusionOk="0">
                  <a:moveTo>
                    <a:pt x="1048" y="1"/>
                  </a:moveTo>
                  <a:cubicBezTo>
                    <a:pt x="477" y="1"/>
                    <a:pt x="0" y="465"/>
                    <a:pt x="0" y="1049"/>
                  </a:cubicBezTo>
                  <a:cubicBezTo>
                    <a:pt x="0" y="1620"/>
                    <a:pt x="477"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6" name="Google Shape;12086;p8"/>
            <p:cNvSpPr/>
            <p:nvPr/>
          </p:nvSpPr>
          <p:spPr>
            <a:xfrm>
              <a:off x="38347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19" y="2096"/>
                    <a:pt x="2096" y="1620"/>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7" name="Google Shape;12087;p8"/>
            <p:cNvSpPr/>
            <p:nvPr/>
          </p:nvSpPr>
          <p:spPr>
            <a:xfrm>
              <a:off x="39362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8" name="Google Shape;12088;p8"/>
            <p:cNvSpPr/>
            <p:nvPr/>
          </p:nvSpPr>
          <p:spPr>
            <a:xfrm>
              <a:off x="40377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9" name="Google Shape;12089;p8"/>
            <p:cNvSpPr/>
            <p:nvPr/>
          </p:nvSpPr>
          <p:spPr>
            <a:xfrm>
              <a:off x="4139200" y="3062400"/>
              <a:ext cx="52700" cy="52425"/>
            </a:xfrm>
            <a:custGeom>
              <a:avLst/>
              <a:gdLst/>
              <a:ahLst/>
              <a:cxnLst/>
              <a:rect l="l" t="t" r="r" b="b"/>
              <a:pathLst>
                <a:path w="2108" h="2097" extrusionOk="0">
                  <a:moveTo>
                    <a:pt x="1048" y="1"/>
                  </a:moveTo>
                  <a:cubicBezTo>
                    <a:pt x="477" y="1"/>
                    <a:pt x="0" y="465"/>
                    <a:pt x="0" y="1049"/>
                  </a:cubicBezTo>
                  <a:cubicBezTo>
                    <a:pt x="0" y="1620"/>
                    <a:pt x="477" y="2096"/>
                    <a:pt x="1048" y="2096"/>
                  </a:cubicBezTo>
                  <a:cubicBezTo>
                    <a:pt x="1631" y="2096"/>
                    <a:pt x="2108" y="1620"/>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0" name="Google Shape;12090;p8"/>
            <p:cNvSpPr/>
            <p:nvPr/>
          </p:nvSpPr>
          <p:spPr>
            <a:xfrm>
              <a:off x="4240700" y="3062400"/>
              <a:ext cx="52700" cy="52425"/>
            </a:xfrm>
            <a:custGeom>
              <a:avLst/>
              <a:gdLst/>
              <a:ahLst/>
              <a:cxnLst/>
              <a:rect l="l" t="t" r="r" b="b"/>
              <a:pathLst>
                <a:path w="2108" h="2097" extrusionOk="0">
                  <a:moveTo>
                    <a:pt x="1060" y="1"/>
                  </a:moveTo>
                  <a:cubicBezTo>
                    <a:pt x="477" y="1"/>
                    <a:pt x="0" y="465"/>
                    <a:pt x="0" y="1049"/>
                  </a:cubicBezTo>
                  <a:cubicBezTo>
                    <a:pt x="0" y="1620"/>
                    <a:pt x="477" y="2096"/>
                    <a:pt x="1060" y="2096"/>
                  </a:cubicBezTo>
                  <a:cubicBezTo>
                    <a:pt x="1632" y="2096"/>
                    <a:pt x="2108" y="1620"/>
                    <a:pt x="2108" y="1049"/>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1" name="Google Shape;12091;p8"/>
            <p:cNvSpPr/>
            <p:nvPr/>
          </p:nvSpPr>
          <p:spPr>
            <a:xfrm>
              <a:off x="43425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2" name="Google Shape;12092;p8"/>
            <p:cNvSpPr/>
            <p:nvPr/>
          </p:nvSpPr>
          <p:spPr>
            <a:xfrm>
              <a:off x="4444000" y="3062400"/>
              <a:ext cx="52400" cy="52425"/>
            </a:xfrm>
            <a:custGeom>
              <a:avLst/>
              <a:gdLst/>
              <a:ahLst/>
              <a:cxnLst/>
              <a:rect l="l" t="t" r="r" b="b"/>
              <a:pathLst>
                <a:path w="2096" h="2097" extrusionOk="0">
                  <a:moveTo>
                    <a:pt x="1048" y="1"/>
                  </a:moveTo>
                  <a:cubicBezTo>
                    <a:pt x="477" y="1"/>
                    <a:pt x="0" y="465"/>
                    <a:pt x="0" y="1049"/>
                  </a:cubicBezTo>
                  <a:cubicBezTo>
                    <a:pt x="0" y="1620"/>
                    <a:pt x="477"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3" name="Google Shape;12093;p8"/>
            <p:cNvSpPr/>
            <p:nvPr/>
          </p:nvSpPr>
          <p:spPr>
            <a:xfrm>
              <a:off x="4545500" y="3062400"/>
              <a:ext cx="52700" cy="52425"/>
            </a:xfrm>
            <a:custGeom>
              <a:avLst/>
              <a:gdLst/>
              <a:ahLst/>
              <a:cxnLst/>
              <a:rect l="l" t="t" r="r" b="b"/>
              <a:pathLst>
                <a:path w="2108" h="2097" extrusionOk="0">
                  <a:moveTo>
                    <a:pt x="1060" y="1"/>
                  </a:moveTo>
                  <a:cubicBezTo>
                    <a:pt x="477" y="1"/>
                    <a:pt x="0" y="465"/>
                    <a:pt x="0" y="1049"/>
                  </a:cubicBezTo>
                  <a:cubicBezTo>
                    <a:pt x="0" y="1620"/>
                    <a:pt x="477" y="2096"/>
                    <a:pt x="1060" y="2096"/>
                  </a:cubicBezTo>
                  <a:cubicBezTo>
                    <a:pt x="1632" y="2096"/>
                    <a:pt x="2108" y="1620"/>
                    <a:pt x="2108" y="1049"/>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4" name="Google Shape;12094;p8"/>
            <p:cNvSpPr/>
            <p:nvPr/>
          </p:nvSpPr>
          <p:spPr>
            <a:xfrm>
              <a:off x="46473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20" y="2096"/>
                    <a:pt x="2096" y="1620"/>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5" name="Google Shape;12095;p8"/>
            <p:cNvSpPr/>
            <p:nvPr/>
          </p:nvSpPr>
          <p:spPr>
            <a:xfrm>
              <a:off x="47488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6" name="Google Shape;12096;p8"/>
            <p:cNvSpPr/>
            <p:nvPr/>
          </p:nvSpPr>
          <p:spPr>
            <a:xfrm>
              <a:off x="4850300" y="3062400"/>
              <a:ext cx="52400" cy="52425"/>
            </a:xfrm>
            <a:custGeom>
              <a:avLst/>
              <a:gdLst/>
              <a:ahLst/>
              <a:cxnLst/>
              <a:rect l="l" t="t" r="r" b="b"/>
              <a:pathLst>
                <a:path w="2096" h="2097" extrusionOk="0">
                  <a:moveTo>
                    <a:pt x="1048" y="1"/>
                  </a:moveTo>
                  <a:cubicBezTo>
                    <a:pt x="477" y="1"/>
                    <a:pt x="0" y="465"/>
                    <a:pt x="0" y="1049"/>
                  </a:cubicBezTo>
                  <a:cubicBezTo>
                    <a:pt x="0" y="1620"/>
                    <a:pt x="477"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7" name="Google Shape;12097;p8"/>
            <p:cNvSpPr/>
            <p:nvPr/>
          </p:nvSpPr>
          <p:spPr>
            <a:xfrm>
              <a:off x="4951800" y="3062400"/>
              <a:ext cx="52700" cy="52425"/>
            </a:xfrm>
            <a:custGeom>
              <a:avLst/>
              <a:gdLst/>
              <a:ahLst/>
              <a:cxnLst/>
              <a:rect l="l" t="t" r="r" b="b"/>
              <a:pathLst>
                <a:path w="2108" h="2097" extrusionOk="0">
                  <a:moveTo>
                    <a:pt x="1048" y="1"/>
                  </a:moveTo>
                  <a:cubicBezTo>
                    <a:pt x="477" y="1"/>
                    <a:pt x="0" y="465"/>
                    <a:pt x="0" y="1049"/>
                  </a:cubicBezTo>
                  <a:cubicBezTo>
                    <a:pt x="0" y="1620"/>
                    <a:pt x="477" y="2096"/>
                    <a:pt x="1048" y="2096"/>
                  </a:cubicBezTo>
                  <a:cubicBezTo>
                    <a:pt x="1632" y="2096"/>
                    <a:pt x="2108" y="1620"/>
                    <a:pt x="2108" y="1049"/>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8" name="Google Shape;12098;p8"/>
            <p:cNvSpPr/>
            <p:nvPr/>
          </p:nvSpPr>
          <p:spPr>
            <a:xfrm>
              <a:off x="50536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20" y="2096"/>
                    <a:pt x="2096" y="1620"/>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9" name="Google Shape;12099;p8"/>
            <p:cNvSpPr/>
            <p:nvPr/>
          </p:nvSpPr>
          <p:spPr>
            <a:xfrm>
              <a:off x="51551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0" name="Google Shape;12100;p8"/>
            <p:cNvSpPr/>
            <p:nvPr/>
          </p:nvSpPr>
          <p:spPr>
            <a:xfrm>
              <a:off x="5256600" y="3062400"/>
              <a:ext cx="52400" cy="52425"/>
            </a:xfrm>
            <a:custGeom>
              <a:avLst/>
              <a:gdLst/>
              <a:ahLst/>
              <a:cxnLst/>
              <a:rect l="l" t="t" r="r" b="b"/>
              <a:pathLst>
                <a:path w="2096" h="2097" extrusionOk="0">
                  <a:moveTo>
                    <a:pt x="1048" y="1"/>
                  </a:moveTo>
                  <a:cubicBezTo>
                    <a:pt x="477" y="1"/>
                    <a:pt x="0" y="465"/>
                    <a:pt x="0" y="1049"/>
                  </a:cubicBezTo>
                  <a:cubicBezTo>
                    <a:pt x="0" y="1620"/>
                    <a:pt x="477"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1" name="Google Shape;12101;p8"/>
            <p:cNvSpPr/>
            <p:nvPr/>
          </p:nvSpPr>
          <p:spPr>
            <a:xfrm>
              <a:off x="53584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20" y="2096"/>
                    <a:pt x="2096" y="1620"/>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2" name="Google Shape;12102;p8"/>
            <p:cNvSpPr/>
            <p:nvPr/>
          </p:nvSpPr>
          <p:spPr>
            <a:xfrm>
              <a:off x="54599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3" name="Google Shape;12103;p8"/>
            <p:cNvSpPr/>
            <p:nvPr/>
          </p:nvSpPr>
          <p:spPr>
            <a:xfrm>
              <a:off x="55614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4" name="Google Shape;12104;p8"/>
            <p:cNvSpPr/>
            <p:nvPr/>
          </p:nvSpPr>
          <p:spPr>
            <a:xfrm>
              <a:off x="5662900" y="3062400"/>
              <a:ext cx="52400" cy="52425"/>
            </a:xfrm>
            <a:custGeom>
              <a:avLst/>
              <a:gdLst/>
              <a:ahLst/>
              <a:cxnLst/>
              <a:rect l="l" t="t" r="r" b="b"/>
              <a:pathLst>
                <a:path w="2096" h="2097" extrusionOk="0">
                  <a:moveTo>
                    <a:pt x="1048" y="1"/>
                  </a:moveTo>
                  <a:cubicBezTo>
                    <a:pt x="477" y="1"/>
                    <a:pt x="0" y="465"/>
                    <a:pt x="0" y="1049"/>
                  </a:cubicBezTo>
                  <a:cubicBezTo>
                    <a:pt x="0" y="1620"/>
                    <a:pt x="477"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5" name="Google Shape;12105;p8"/>
            <p:cNvSpPr/>
            <p:nvPr/>
          </p:nvSpPr>
          <p:spPr>
            <a:xfrm>
              <a:off x="5764400" y="3062400"/>
              <a:ext cx="52700" cy="52425"/>
            </a:xfrm>
            <a:custGeom>
              <a:avLst/>
              <a:gdLst/>
              <a:ahLst/>
              <a:cxnLst/>
              <a:rect l="l" t="t" r="r" b="b"/>
              <a:pathLst>
                <a:path w="2108" h="2097" extrusionOk="0">
                  <a:moveTo>
                    <a:pt x="1060" y="1"/>
                  </a:moveTo>
                  <a:cubicBezTo>
                    <a:pt x="477" y="1"/>
                    <a:pt x="0" y="465"/>
                    <a:pt x="0" y="1049"/>
                  </a:cubicBezTo>
                  <a:cubicBezTo>
                    <a:pt x="0" y="1620"/>
                    <a:pt x="477" y="2096"/>
                    <a:pt x="1060" y="2096"/>
                  </a:cubicBezTo>
                  <a:cubicBezTo>
                    <a:pt x="1632" y="2096"/>
                    <a:pt x="2108" y="1620"/>
                    <a:pt x="2108" y="1049"/>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6" name="Google Shape;12106;p8"/>
            <p:cNvSpPr/>
            <p:nvPr/>
          </p:nvSpPr>
          <p:spPr>
            <a:xfrm>
              <a:off x="58662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7" name="Google Shape;12107;p8"/>
            <p:cNvSpPr/>
            <p:nvPr/>
          </p:nvSpPr>
          <p:spPr>
            <a:xfrm>
              <a:off x="59677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8" name="Google Shape;12108;p8"/>
            <p:cNvSpPr/>
            <p:nvPr/>
          </p:nvSpPr>
          <p:spPr>
            <a:xfrm>
              <a:off x="6069200" y="3062400"/>
              <a:ext cx="52700" cy="52425"/>
            </a:xfrm>
            <a:custGeom>
              <a:avLst/>
              <a:gdLst/>
              <a:ahLst/>
              <a:cxnLst/>
              <a:rect l="l" t="t" r="r" b="b"/>
              <a:pathLst>
                <a:path w="2108" h="2097" extrusionOk="0">
                  <a:moveTo>
                    <a:pt x="1048" y="1"/>
                  </a:moveTo>
                  <a:cubicBezTo>
                    <a:pt x="477" y="1"/>
                    <a:pt x="0" y="465"/>
                    <a:pt x="0" y="1049"/>
                  </a:cubicBezTo>
                  <a:cubicBezTo>
                    <a:pt x="0" y="1620"/>
                    <a:pt x="477" y="2096"/>
                    <a:pt x="1048" y="2096"/>
                  </a:cubicBezTo>
                  <a:cubicBezTo>
                    <a:pt x="1632" y="2096"/>
                    <a:pt x="2108" y="1620"/>
                    <a:pt x="2108" y="1049"/>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9" name="Google Shape;12109;p8"/>
            <p:cNvSpPr/>
            <p:nvPr/>
          </p:nvSpPr>
          <p:spPr>
            <a:xfrm>
              <a:off x="61710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20" y="2096"/>
                    <a:pt x="2096" y="1620"/>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0" name="Google Shape;12110;p8"/>
            <p:cNvSpPr/>
            <p:nvPr/>
          </p:nvSpPr>
          <p:spPr>
            <a:xfrm>
              <a:off x="62725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1" name="Google Shape;12111;p8"/>
            <p:cNvSpPr/>
            <p:nvPr/>
          </p:nvSpPr>
          <p:spPr>
            <a:xfrm>
              <a:off x="6374000" y="3062400"/>
              <a:ext cx="52400" cy="52425"/>
            </a:xfrm>
            <a:custGeom>
              <a:avLst/>
              <a:gdLst/>
              <a:ahLst/>
              <a:cxnLst/>
              <a:rect l="l" t="t" r="r" b="b"/>
              <a:pathLst>
                <a:path w="2096" h="2097" extrusionOk="0">
                  <a:moveTo>
                    <a:pt x="1048" y="1"/>
                  </a:moveTo>
                  <a:cubicBezTo>
                    <a:pt x="477" y="1"/>
                    <a:pt x="0" y="465"/>
                    <a:pt x="0" y="1049"/>
                  </a:cubicBezTo>
                  <a:cubicBezTo>
                    <a:pt x="0" y="1620"/>
                    <a:pt x="477"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2" name="Google Shape;12112;p8"/>
            <p:cNvSpPr/>
            <p:nvPr/>
          </p:nvSpPr>
          <p:spPr>
            <a:xfrm>
              <a:off x="6475500" y="3062400"/>
              <a:ext cx="52700" cy="52425"/>
            </a:xfrm>
            <a:custGeom>
              <a:avLst/>
              <a:gdLst/>
              <a:ahLst/>
              <a:cxnLst/>
              <a:rect l="l" t="t" r="r" b="b"/>
              <a:pathLst>
                <a:path w="2108" h="2097" extrusionOk="0">
                  <a:moveTo>
                    <a:pt x="1048" y="1"/>
                  </a:moveTo>
                  <a:cubicBezTo>
                    <a:pt x="477" y="1"/>
                    <a:pt x="0" y="465"/>
                    <a:pt x="0" y="1049"/>
                  </a:cubicBezTo>
                  <a:cubicBezTo>
                    <a:pt x="0" y="1620"/>
                    <a:pt x="477" y="2096"/>
                    <a:pt x="1048" y="2096"/>
                  </a:cubicBezTo>
                  <a:cubicBezTo>
                    <a:pt x="1632" y="2096"/>
                    <a:pt x="2108" y="1620"/>
                    <a:pt x="2108" y="1049"/>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3" name="Google Shape;12113;p8"/>
            <p:cNvSpPr/>
            <p:nvPr/>
          </p:nvSpPr>
          <p:spPr>
            <a:xfrm>
              <a:off x="65773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20" y="2096"/>
                    <a:pt x="2096" y="1620"/>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4" name="Google Shape;12114;p8"/>
            <p:cNvSpPr/>
            <p:nvPr/>
          </p:nvSpPr>
          <p:spPr>
            <a:xfrm>
              <a:off x="66788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5" name="Google Shape;12115;p8"/>
            <p:cNvSpPr/>
            <p:nvPr/>
          </p:nvSpPr>
          <p:spPr>
            <a:xfrm>
              <a:off x="6780300" y="3062400"/>
              <a:ext cx="52400" cy="52425"/>
            </a:xfrm>
            <a:custGeom>
              <a:avLst/>
              <a:gdLst/>
              <a:ahLst/>
              <a:cxnLst/>
              <a:rect l="l" t="t" r="r" b="b"/>
              <a:pathLst>
                <a:path w="2096" h="2097" extrusionOk="0">
                  <a:moveTo>
                    <a:pt x="1048" y="1"/>
                  </a:moveTo>
                  <a:cubicBezTo>
                    <a:pt x="477" y="1"/>
                    <a:pt x="0" y="465"/>
                    <a:pt x="0" y="1049"/>
                  </a:cubicBezTo>
                  <a:cubicBezTo>
                    <a:pt x="0" y="1620"/>
                    <a:pt x="477"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6" name="Google Shape;12116;p8"/>
            <p:cNvSpPr/>
            <p:nvPr/>
          </p:nvSpPr>
          <p:spPr>
            <a:xfrm>
              <a:off x="6881800" y="3062400"/>
              <a:ext cx="52700" cy="52425"/>
            </a:xfrm>
            <a:custGeom>
              <a:avLst/>
              <a:gdLst/>
              <a:ahLst/>
              <a:cxnLst/>
              <a:rect l="l" t="t" r="r" b="b"/>
              <a:pathLst>
                <a:path w="2108" h="2097" extrusionOk="0">
                  <a:moveTo>
                    <a:pt x="1060" y="1"/>
                  </a:moveTo>
                  <a:cubicBezTo>
                    <a:pt x="477" y="1"/>
                    <a:pt x="1" y="465"/>
                    <a:pt x="1" y="1049"/>
                  </a:cubicBezTo>
                  <a:cubicBezTo>
                    <a:pt x="1" y="1620"/>
                    <a:pt x="477" y="2096"/>
                    <a:pt x="1060" y="2096"/>
                  </a:cubicBezTo>
                  <a:cubicBezTo>
                    <a:pt x="1632" y="2096"/>
                    <a:pt x="2108" y="1620"/>
                    <a:pt x="2108" y="1049"/>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7" name="Google Shape;12117;p8"/>
            <p:cNvSpPr/>
            <p:nvPr/>
          </p:nvSpPr>
          <p:spPr>
            <a:xfrm>
              <a:off x="69836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20" y="2096"/>
                    <a:pt x="2096" y="1620"/>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8" name="Google Shape;12118;p8"/>
            <p:cNvSpPr/>
            <p:nvPr/>
          </p:nvSpPr>
          <p:spPr>
            <a:xfrm>
              <a:off x="70851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9" name="Google Shape;12119;p8"/>
            <p:cNvSpPr/>
            <p:nvPr/>
          </p:nvSpPr>
          <p:spPr>
            <a:xfrm>
              <a:off x="7186600" y="3062400"/>
              <a:ext cx="52400" cy="52425"/>
            </a:xfrm>
            <a:custGeom>
              <a:avLst/>
              <a:gdLst/>
              <a:ahLst/>
              <a:cxnLst/>
              <a:rect l="l" t="t" r="r" b="b"/>
              <a:pathLst>
                <a:path w="2096" h="2097" extrusionOk="0">
                  <a:moveTo>
                    <a:pt x="1048" y="1"/>
                  </a:moveTo>
                  <a:cubicBezTo>
                    <a:pt x="477" y="1"/>
                    <a:pt x="1" y="465"/>
                    <a:pt x="1" y="1049"/>
                  </a:cubicBezTo>
                  <a:cubicBezTo>
                    <a:pt x="1" y="1620"/>
                    <a:pt x="477"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0" name="Google Shape;12120;p8"/>
            <p:cNvSpPr/>
            <p:nvPr/>
          </p:nvSpPr>
          <p:spPr>
            <a:xfrm>
              <a:off x="72884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20" y="2096"/>
                    <a:pt x="2096" y="1620"/>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1" name="Google Shape;12121;p8"/>
            <p:cNvSpPr/>
            <p:nvPr/>
          </p:nvSpPr>
          <p:spPr>
            <a:xfrm>
              <a:off x="279200" y="3217500"/>
              <a:ext cx="52700" cy="52400"/>
            </a:xfrm>
            <a:custGeom>
              <a:avLst/>
              <a:gdLst/>
              <a:ahLst/>
              <a:cxnLst/>
              <a:rect l="l" t="t" r="r" b="b"/>
              <a:pathLst>
                <a:path w="2108" h="2096" extrusionOk="0">
                  <a:moveTo>
                    <a:pt x="1048" y="0"/>
                  </a:moveTo>
                  <a:cubicBezTo>
                    <a:pt x="476" y="0"/>
                    <a:pt x="0" y="464"/>
                    <a:pt x="0" y="1048"/>
                  </a:cubicBezTo>
                  <a:cubicBezTo>
                    <a:pt x="0" y="1619"/>
                    <a:pt x="476" y="2096"/>
                    <a:pt x="1048" y="2096"/>
                  </a:cubicBezTo>
                  <a:cubicBezTo>
                    <a:pt x="1631" y="2096"/>
                    <a:pt x="2107" y="1619"/>
                    <a:pt x="2107" y="1048"/>
                  </a:cubicBezTo>
                  <a:cubicBezTo>
                    <a:pt x="2107"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2" name="Google Shape;12122;p8"/>
            <p:cNvSpPr/>
            <p:nvPr/>
          </p:nvSpPr>
          <p:spPr>
            <a:xfrm>
              <a:off x="380700" y="3217500"/>
              <a:ext cx="52700" cy="52400"/>
            </a:xfrm>
            <a:custGeom>
              <a:avLst/>
              <a:gdLst/>
              <a:ahLst/>
              <a:cxnLst/>
              <a:rect l="l" t="t" r="r" b="b"/>
              <a:pathLst>
                <a:path w="2108" h="2096" extrusionOk="0">
                  <a:moveTo>
                    <a:pt x="1060" y="0"/>
                  </a:moveTo>
                  <a:cubicBezTo>
                    <a:pt x="476" y="0"/>
                    <a:pt x="0" y="464"/>
                    <a:pt x="0" y="1048"/>
                  </a:cubicBezTo>
                  <a:cubicBezTo>
                    <a:pt x="0" y="1619"/>
                    <a:pt x="476" y="2096"/>
                    <a:pt x="1060" y="2096"/>
                  </a:cubicBezTo>
                  <a:cubicBezTo>
                    <a:pt x="1631" y="2096"/>
                    <a:pt x="2108" y="1619"/>
                    <a:pt x="2108" y="1048"/>
                  </a:cubicBezTo>
                  <a:cubicBezTo>
                    <a:pt x="2108" y="464"/>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3" name="Google Shape;12123;p8"/>
            <p:cNvSpPr/>
            <p:nvPr/>
          </p:nvSpPr>
          <p:spPr>
            <a:xfrm>
              <a:off x="4825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4" name="Google Shape;12124;p8"/>
            <p:cNvSpPr/>
            <p:nvPr/>
          </p:nvSpPr>
          <p:spPr>
            <a:xfrm>
              <a:off x="584000" y="3217500"/>
              <a:ext cx="52400" cy="52400"/>
            </a:xfrm>
            <a:custGeom>
              <a:avLst/>
              <a:gdLst/>
              <a:ahLst/>
              <a:cxnLst/>
              <a:rect l="l" t="t" r="r" b="b"/>
              <a:pathLst>
                <a:path w="2096" h="2096" extrusionOk="0">
                  <a:moveTo>
                    <a:pt x="1048" y="0"/>
                  </a:moveTo>
                  <a:cubicBezTo>
                    <a:pt x="476" y="0"/>
                    <a:pt x="0" y="464"/>
                    <a:pt x="0" y="1048"/>
                  </a:cubicBezTo>
                  <a:cubicBezTo>
                    <a:pt x="0" y="1619"/>
                    <a:pt x="476"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5" name="Google Shape;12125;p8"/>
            <p:cNvSpPr/>
            <p:nvPr/>
          </p:nvSpPr>
          <p:spPr>
            <a:xfrm>
              <a:off x="685500" y="3217500"/>
              <a:ext cx="52700" cy="52400"/>
            </a:xfrm>
            <a:custGeom>
              <a:avLst/>
              <a:gdLst/>
              <a:ahLst/>
              <a:cxnLst/>
              <a:rect l="l" t="t" r="r" b="b"/>
              <a:pathLst>
                <a:path w="2108" h="2096" extrusionOk="0">
                  <a:moveTo>
                    <a:pt x="1048" y="0"/>
                  </a:moveTo>
                  <a:cubicBezTo>
                    <a:pt x="476" y="0"/>
                    <a:pt x="0" y="464"/>
                    <a:pt x="0" y="1048"/>
                  </a:cubicBezTo>
                  <a:cubicBezTo>
                    <a:pt x="0" y="1619"/>
                    <a:pt x="476" y="2096"/>
                    <a:pt x="1048" y="2096"/>
                  </a:cubicBezTo>
                  <a:cubicBezTo>
                    <a:pt x="1631" y="2096"/>
                    <a:pt x="2108" y="1619"/>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6" name="Google Shape;12126;p8"/>
            <p:cNvSpPr/>
            <p:nvPr/>
          </p:nvSpPr>
          <p:spPr>
            <a:xfrm>
              <a:off x="7873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19" y="2096"/>
                    <a:pt x="2096" y="1619"/>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7" name="Google Shape;12127;p8"/>
            <p:cNvSpPr/>
            <p:nvPr/>
          </p:nvSpPr>
          <p:spPr>
            <a:xfrm>
              <a:off x="8888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8" name="Google Shape;12128;p8"/>
            <p:cNvSpPr/>
            <p:nvPr/>
          </p:nvSpPr>
          <p:spPr>
            <a:xfrm>
              <a:off x="990300" y="3217500"/>
              <a:ext cx="52400" cy="52400"/>
            </a:xfrm>
            <a:custGeom>
              <a:avLst/>
              <a:gdLst/>
              <a:ahLst/>
              <a:cxnLst/>
              <a:rect l="l" t="t" r="r" b="b"/>
              <a:pathLst>
                <a:path w="2096" h="2096" extrusionOk="0">
                  <a:moveTo>
                    <a:pt x="1048" y="0"/>
                  </a:moveTo>
                  <a:cubicBezTo>
                    <a:pt x="476" y="0"/>
                    <a:pt x="0" y="464"/>
                    <a:pt x="0" y="1048"/>
                  </a:cubicBezTo>
                  <a:cubicBezTo>
                    <a:pt x="0" y="1619"/>
                    <a:pt x="476"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9" name="Google Shape;12129;p8"/>
            <p:cNvSpPr/>
            <p:nvPr/>
          </p:nvSpPr>
          <p:spPr>
            <a:xfrm>
              <a:off x="1091800" y="3217500"/>
              <a:ext cx="52700" cy="52400"/>
            </a:xfrm>
            <a:custGeom>
              <a:avLst/>
              <a:gdLst/>
              <a:ahLst/>
              <a:cxnLst/>
              <a:rect l="l" t="t" r="r" b="b"/>
              <a:pathLst>
                <a:path w="2108" h="2096" extrusionOk="0">
                  <a:moveTo>
                    <a:pt x="1060" y="0"/>
                  </a:moveTo>
                  <a:cubicBezTo>
                    <a:pt x="476" y="0"/>
                    <a:pt x="0" y="464"/>
                    <a:pt x="0" y="1048"/>
                  </a:cubicBezTo>
                  <a:cubicBezTo>
                    <a:pt x="0" y="1619"/>
                    <a:pt x="476" y="2096"/>
                    <a:pt x="1060" y="2096"/>
                  </a:cubicBezTo>
                  <a:cubicBezTo>
                    <a:pt x="1631" y="2096"/>
                    <a:pt x="2108" y="1619"/>
                    <a:pt x="2108" y="1048"/>
                  </a:cubicBezTo>
                  <a:cubicBezTo>
                    <a:pt x="2108" y="464"/>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0" name="Google Shape;12130;p8"/>
            <p:cNvSpPr/>
            <p:nvPr/>
          </p:nvSpPr>
          <p:spPr>
            <a:xfrm>
              <a:off x="11936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19" y="2096"/>
                    <a:pt x="2096" y="1619"/>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1" name="Google Shape;12131;p8"/>
            <p:cNvSpPr/>
            <p:nvPr/>
          </p:nvSpPr>
          <p:spPr>
            <a:xfrm>
              <a:off x="12951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2" name="Google Shape;12132;p8"/>
            <p:cNvSpPr/>
            <p:nvPr/>
          </p:nvSpPr>
          <p:spPr>
            <a:xfrm>
              <a:off x="1396600" y="3217500"/>
              <a:ext cx="52400" cy="52400"/>
            </a:xfrm>
            <a:custGeom>
              <a:avLst/>
              <a:gdLst/>
              <a:ahLst/>
              <a:cxnLst/>
              <a:rect l="l" t="t" r="r" b="b"/>
              <a:pathLst>
                <a:path w="2096" h="2096" extrusionOk="0">
                  <a:moveTo>
                    <a:pt x="1048" y="0"/>
                  </a:moveTo>
                  <a:cubicBezTo>
                    <a:pt x="476" y="0"/>
                    <a:pt x="0" y="464"/>
                    <a:pt x="0" y="1048"/>
                  </a:cubicBezTo>
                  <a:cubicBezTo>
                    <a:pt x="0" y="1619"/>
                    <a:pt x="476"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3" name="Google Shape;12133;p8"/>
            <p:cNvSpPr/>
            <p:nvPr/>
          </p:nvSpPr>
          <p:spPr>
            <a:xfrm>
              <a:off x="14984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19" y="2096"/>
                    <a:pt x="2096" y="1619"/>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4" name="Google Shape;12134;p8"/>
            <p:cNvSpPr/>
            <p:nvPr/>
          </p:nvSpPr>
          <p:spPr>
            <a:xfrm>
              <a:off x="15999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5" name="Google Shape;12135;p8"/>
            <p:cNvSpPr/>
            <p:nvPr/>
          </p:nvSpPr>
          <p:spPr>
            <a:xfrm>
              <a:off x="17014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6" name="Google Shape;12136;p8"/>
            <p:cNvSpPr/>
            <p:nvPr/>
          </p:nvSpPr>
          <p:spPr>
            <a:xfrm>
              <a:off x="1802900" y="3217500"/>
              <a:ext cx="52700" cy="52400"/>
            </a:xfrm>
            <a:custGeom>
              <a:avLst/>
              <a:gdLst/>
              <a:ahLst/>
              <a:cxnLst/>
              <a:rect l="l" t="t" r="r" b="b"/>
              <a:pathLst>
                <a:path w="2108" h="2096" extrusionOk="0">
                  <a:moveTo>
                    <a:pt x="1048" y="0"/>
                  </a:moveTo>
                  <a:cubicBezTo>
                    <a:pt x="476" y="0"/>
                    <a:pt x="0" y="464"/>
                    <a:pt x="0" y="1048"/>
                  </a:cubicBezTo>
                  <a:cubicBezTo>
                    <a:pt x="0" y="1619"/>
                    <a:pt x="476" y="2096"/>
                    <a:pt x="1048" y="2096"/>
                  </a:cubicBezTo>
                  <a:cubicBezTo>
                    <a:pt x="1631" y="2096"/>
                    <a:pt x="2108" y="1619"/>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7" name="Google Shape;12137;p8"/>
            <p:cNvSpPr/>
            <p:nvPr/>
          </p:nvSpPr>
          <p:spPr>
            <a:xfrm>
              <a:off x="1904400" y="3217500"/>
              <a:ext cx="52700" cy="52400"/>
            </a:xfrm>
            <a:custGeom>
              <a:avLst/>
              <a:gdLst/>
              <a:ahLst/>
              <a:cxnLst/>
              <a:rect l="l" t="t" r="r" b="b"/>
              <a:pathLst>
                <a:path w="2108" h="2096" extrusionOk="0">
                  <a:moveTo>
                    <a:pt x="1060" y="0"/>
                  </a:moveTo>
                  <a:cubicBezTo>
                    <a:pt x="476" y="0"/>
                    <a:pt x="0" y="464"/>
                    <a:pt x="0" y="1048"/>
                  </a:cubicBezTo>
                  <a:cubicBezTo>
                    <a:pt x="0" y="1619"/>
                    <a:pt x="476" y="2096"/>
                    <a:pt x="1060" y="2096"/>
                  </a:cubicBezTo>
                  <a:cubicBezTo>
                    <a:pt x="1631" y="2096"/>
                    <a:pt x="2108" y="1619"/>
                    <a:pt x="2108" y="1048"/>
                  </a:cubicBezTo>
                  <a:cubicBezTo>
                    <a:pt x="2108" y="464"/>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8" name="Google Shape;12138;p8"/>
            <p:cNvSpPr/>
            <p:nvPr/>
          </p:nvSpPr>
          <p:spPr>
            <a:xfrm>
              <a:off x="20062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9" name="Google Shape;12139;p8"/>
            <p:cNvSpPr/>
            <p:nvPr/>
          </p:nvSpPr>
          <p:spPr>
            <a:xfrm>
              <a:off x="21077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0" name="Google Shape;12140;p8"/>
            <p:cNvSpPr/>
            <p:nvPr/>
          </p:nvSpPr>
          <p:spPr>
            <a:xfrm>
              <a:off x="2209200" y="3217500"/>
              <a:ext cx="52700" cy="52400"/>
            </a:xfrm>
            <a:custGeom>
              <a:avLst/>
              <a:gdLst/>
              <a:ahLst/>
              <a:cxnLst/>
              <a:rect l="l" t="t" r="r" b="b"/>
              <a:pathLst>
                <a:path w="2108" h="2096" extrusionOk="0">
                  <a:moveTo>
                    <a:pt x="1048" y="0"/>
                  </a:moveTo>
                  <a:cubicBezTo>
                    <a:pt x="476" y="0"/>
                    <a:pt x="0" y="464"/>
                    <a:pt x="0" y="1048"/>
                  </a:cubicBezTo>
                  <a:cubicBezTo>
                    <a:pt x="0" y="1619"/>
                    <a:pt x="476" y="2096"/>
                    <a:pt x="1048" y="2096"/>
                  </a:cubicBezTo>
                  <a:cubicBezTo>
                    <a:pt x="1631" y="2096"/>
                    <a:pt x="2108" y="1619"/>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1" name="Google Shape;12141;p8"/>
            <p:cNvSpPr/>
            <p:nvPr/>
          </p:nvSpPr>
          <p:spPr>
            <a:xfrm>
              <a:off x="23110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19" y="2096"/>
                    <a:pt x="2096" y="1619"/>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2" name="Google Shape;12142;p8"/>
            <p:cNvSpPr/>
            <p:nvPr/>
          </p:nvSpPr>
          <p:spPr>
            <a:xfrm>
              <a:off x="24125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3" name="Google Shape;12143;p8"/>
            <p:cNvSpPr/>
            <p:nvPr/>
          </p:nvSpPr>
          <p:spPr>
            <a:xfrm>
              <a:off x="2514000" y="3217500"/>
              <a:ext cx="52400" cy="52400"/>
            </a:xfrm>
            <a:custGeom>
              <a:avLst/>
              <a:gdLst/>
              <a:ahLst/>
              <a:cxnLst/>
              <a:rect l="l" t="t" r="r" b="b"/>
              <a:pathLst>
                <a:path w="2096" h="2096" extrusionOk="0">
                  <a:moveTo>
                    <a:pt x="1048" y="0"/>
                  </a:moveTo>
                  <a:cubicBezTo>
                    <a:pt x="476" y="0"/>
                    <a:pt x="0" y="464"/>
                    <a:pt x="0" y="1048"/>
                  </a:cubicBezTo>
                  <a:cubicBezTo>
                    <a:pt x="0" y="1619"/>
                    <a:pt x="476"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4" name="Google Shape;12144;p8"/>
            <p:cNvSpPr/>
            <p:nvPr/>
          </p:nvSpPr>
          <p:spPr>
            <a:xfrm>
              <a:off x="2615500" y="3217500"/>
              <a:ext cx="52700" cy="52400"/>
            </a:xfrm>
            <a:custGeom>
              <a:avLst/>
              <a:gdLst/>
              <a:ahLst/>
              <a:cxnLst/>
              <a:rect l="l" t="t" r="r" b="b"/>
              <a:pathLst>
                <a:path w="2108" h="2096" extrusionOk="0">
                  <a:moveTo>
                    <a:pt x="1048" y="0"/>
                  </a:moveTo>
                  <a:cubicBezTo>
                    <a:pt x="476" y="0"/>
                    <a:pt x="0" y="464"/>
                    <a:pt x="0" y="1048"/>
                  </a:cubicBezTo>
                  <a:cubicBezTo>
                    <a:pt x="0" y="1619"/>
                    <a:pt x="476" y="2096"/>
                    <a:pt x="1048" y="2096"/>
                  </a:cubicBezTo>
                  <a:cubicBezTo>
                    <a:pt x="1631" y="2096"/>
                    <a:pt x="2108" y="1619"/>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5" name="Google Shape;12145;p8"/>
            <p:cNvSpPr/>
            <p:nvPr/>
          </p:nvSpPr>
          <p:spPr>
            <a:xfrm>
              <a:off x="27173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19" y="2096"/>
                    <a:pt x="2096" y="1619"/>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6" name="Google Shape;12146;p8"/>
            <p:cNvSpPr/>
            <p:nvPr/>
          </p:nvSpPr>
          <p:spPr>
            <a:xfrm>
              <a:off x="28188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7" name="Google Shape;12147;p8"/>
            <p:cNvSpPr/>
            <p:nvPr/>
          </p:nvSpPr>
          <p:spPr>
            <a:xfrm>
              <a:off x="2920300" y="3217500"/>
              <a:ext cx="52400" cy="52400"/>
            </a:xfrm>
            <a:custGeom>
              <a:avLst/>
              <a:gdLst/>
              <a:ahLst/>
              <a:cxnLst/>
              <a:rect l="l" t="t" r="r" b="b"/>
              <a:pathLst>
                <a:path w="2096" h="2096" extrusionOk="0">
                  <a:moveTo>
                    <a:pt x="1048" y="0"/>
                  </a:moveTo>
                  <a:cubicBezTo>
                    <a:pt x="476" y="0"/>
                    <a:pt x="0" y="464"/>
                    <a:pt x="0" y="1048"/>
                  </a:cubicBezTo>
                  <a:cubicBezTo>
                    <a:pt x="0" y="1619"/>
                    <a:pt x="476"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8" name="Google Shape;12148;p8"/>
            <p:cNvSpPr/>
            <p:nvPr/>
          </p:nvSpPr>
          <p:spPr>
            <a:xfrm>
              <a:off x="3021800" y="3217500"/>
              <a:ext cx="52700" cy="52400"/>
            </a:xfrm>
            <a:custGeom>
              <a:avLst/>
              <a:gdLst/>
              <a:ahLst/>
              <a:cxnLst/>
              <a:rect l="l" t="t" r="r" b="b"/>
              <a:pathLst>
                <a:path w="2108" h="2096" extrusionOk="0">
                  <a:moveTo>
                    <a:pt x="1048" y="0"/>
                  </a:moveTo>
                  <a:cubicBezTo>
                    <a:pt x="477" y="0"/>
                    <a:pt x="0" y="464"/>
                    <a:pt x="0" y="1048"/>
                  </a:cubicBezTo>
                  <a:cubicBezTo>
                    <a:pt x="0" y="1619"/>
                    <a:pt x="477" y="2096"/>
                    <a:pt x="1048" y="2096"/>
                  </a:cubicBezTo>
                  <a:cubicBezTo>
                    <a:pt x="1631" y="2096"/>
                    <a:pt x="2108" y="1619"/>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9" name="Google Shape;12149;p8"/>
            <p:cNvSpPr/>
            <p:nvPr/>
          </p:nvSpPr>
          <p:spPr>
            <a:xfrm>
              <a:off x="31236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19" y="2096"/>
                    <a:pt x="2096" y="1619"/>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0" name="Google Shape;12150;p8"/>
            <p:cNvSpPr/>
            <p:nvPr/>
          </p:nvSpPr>
          <p:spPr>
            <a:xfrm>
              <a:off x="32251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1" name="Google Shape;12151;p8"/>
            <p:cNvSpPr/>
            <p:nvPr/>
          </p:nvSpPr>
          <p:spPr>
            <a:xfrm>
              <a:off x="3326600" y="3217500"/>
              <a:ext cx="52700" cy="52400"/>
            </a:xfrm>
            <a:custGeom>
              <a:avLst/>
              <a:gdLst/>
              <a:ahLst/>
              <a:cxnLst/>
              <a:rect l="l" t="t" r="r" b="b"/>
              <a:pathLst>
                <a:path w="2108" h="2096" extrusionOk="0">
                  <a:moveTo>
                    <a:pt x="1048" y="0"/>
                  </a:moveTo>
                  <a:cubicBezTo>
                    <a:pt x="477" y="0"/>
                    <a:pt x="0" y="464"/>
                    <a:pt x="0" y="1048"/>
                  </a:cubicBezTo>
                  <a:cubicBezTo>
                    <a:pt x="0" y="1619"/>
                    <a:pt x="477" y="2096"/>
                    <a:pt x="1048" y="2096"/>
                  </a:cubicBezTo>
                  <a:cubicBezTo>
                    <a:pt x="1631" y="2096"/>
                    <a:pt x="2108" y="1619"/>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2" name="Google Shape;12152;p8"/>
            <p:cNvSpPr/>
            <p:nvPr/>
          </p:nvSpPr>
          <p:spPr>
            <a:xfrm>
              <a:off x="34284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19" y="2096"/>
                    <a:pt x="2096" y="1619"/>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3" name="Google Shape;12153;p8"/>
            <p:cNvSpPr/>
            <p:nvPr/>
          </p:nvSpPr>
          <p:spPr>
            <a:xfrm>
              <a:off x="35299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4" name="Google Shape;12154;p8"/>
            <p:cNvSpPr/>
            <p:nvPr/>
          </p:nvSpPr>
          <p:spPr>
            <a:xfrm>
              <a:off x="36314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5" name="Google Shape;12155;p8"/>
            <p:cNvSpPr/>
            <p:nvPr/>
          </p:nvSpPr>
          <p:spPr>
            <a:xfrm>
              <a:off x="3732900" y="3217500"/>
              <a:ext cx="52400" cy="52400"/>
            </a:xfrm>
            <a:custGeom>
              <a:avLst/>
              <a:gdLst/>
              <a:ahLst/>
              <a:cxnLst/>
              <a:rect l="l" t="t" r="r" b="b"/>
              <a:pathLst>
                <a:path w="2096" h="2096" extrusionOk="0">
                  <a:moveTo>
                    <a:pt x="1048" y="0"/>
                  </a:moveTo>
                  <a:cubicBezTo>
                    <a:pt x="477" y="0"/>
                    <a:pt x="0" y="464"/>
                    <a:pt x="0" y="1048"/>
                  </a:cubicBezTo>
                  <a:cubicBezTo>
                    <a:pt x="0" y="1619"/>
                    <a:pt x="477"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6" name="Google Shape;12156;p8"/>
            <p:cNvSpPr/>
            <p:nvPr/>
          </p:nvSpPr>
          <p:spPr>
            <a:xfrm>
              <a:off x="38347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19" y="2096"/>
                    <a:pt x="2096" y="1619"/>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7" name="Google Shape;12157;p8"/>
            <p:cNvSpPr/>
            <p:nvPr/>
          </p:nvSpPr>
          <p:spPr>
            <a:xfrm>
              <a:off x="39362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8" name="Google Shape;12158;p8"/>
            <p:cNvSpPr/>
            <p:nvPr/>
          </p:nvSpPr>
          <p:spPr>
            <a:xfrm>
              <a:off x="40377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9" name="Google Shape;12159;p8"/>
            <p:cNvSpPr/>
            <p:nvPr/>
          </p:nvSpPr>
          <p:spPr>
            <a:xfrm>
              <a:off x="4139200" y="3217500"/>
              <a:ext cx="52700" cy="52400"/>
            </a:xfrm>
            <a:custGeom>
              <a:avLst/>
              <a:gdLst/>
              <a:ahLst/>
              <a:cxnLst/>
              <a:rect l="l" t="t" r="r" b="b"/>
              <a:pathLst>
                <a:path w="2108" h="2096" extrusionOk="0">
                  <a:moveTo>
                    <a:pt x="1048" y="0"/>
                  </a:moveTo>
                  <a:cubicBezTo>
                    <a:pt x="477" y="0"/>
                    <a:pt x="0" y="464"/>
                    <a:pt x="0" y="1048"/>
                  </a:cubicBezTo>
                  <a:cubicBezTo>
                    <a:pt x="0" y="1619"/>
                    <a:pt x="477" y="2096"/>
                    <a:pt x="1048" y="2096"/>
                  </a:cubicBezTo>
                  <a:cubicBezTo>
                    <a:pt x="1631" y="2096"/>
                    <a:pt x="2108" y="1619"/>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0" name="Google Shape;12160;p8"/>
            <p:cNvSpPr/>
            <p:nvPr/>
          </p:nvSpPr>
          <p:spPr>
            <a:xfrm>
              <a:off x="4240700" y="3217500"/>
              <a:ext cx="52700" cy="52400"/>
            </a:xfrm>
            <a:custGeom>
              <a:avLst/>
              <a:gdLst/>
              <a:ahLst/>
              <a:cxnLst/>
              <a:rect l="l" t="t" r="r" b="b"/>
              <a:pathLst>
                <a:path w="2108" h="2096" extrusionOk="0">
                  <a:moveTo>
                    <a:pt x="1060" y="0"/>
                  </a:moveTo>
                  <a:cubicBezTo>
                    <a:pt x="477" y="0"/>
                    <a:pt x="0" y="464"/>
                    <a:pt x="0" y="1048"/>
                  </a:cubicBezTo>
                  <a:cubicBezTo>
                    <a:pt x="0" y="1619"/>
                    <a:pt x="477" y="2096"/>
                    <a:pt x="1060" y="2096"/>
                  </a:cubicBezTo>
                  <a:cubicBezTo>
                    <a:pt x="1632" y="2096"/>
                    <a:pt x="2108" y="1619"/>
                    <a:pt x="2108" y="1048"/>
                  </a:cubicBezTo>
                  <a:cubicBezTo>
                    <a:pt x="2108" y="464"/>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1" name="Google Shape;12161;p8"/>
            <p:cNvSpPr/>
            <p:nvPr/>
          </p:nvSpPr>
          <p:spPr>
            <a:xfrm>
              <a:off x="43425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2" name="Google Shape;12162;p8"/>
            <p:cNvSpPr/>
            <p:nvPr/>
          </p:nvSpPr>
          <p:spPr>
            <a:xfrm>
              <a:off x="4444000" y="3217500"/>
              <a:ext cx="52400" cy="52400"/>
            </a:xfrm>
            <a:custGeom>
              <a:avLst/>
              <a:gdLst/>
              <a:ahLst/>
              <a:cxnLst/>
              <a:rect l="l" t="t" r="r" b="b"/>
              <a:pathLst>
                <a:path w="2096" h="2096" extrusionOk="0">
                  <a:moveTo>
                    <a:pt x="1048" y="0"/>
                  </a:moveTo>
                  <a:cubicBezTo>
                    <a:pt x="477" y="0"/>
                    <a:pt x="0" y="464"/>
                    <a:pt x="0" y="1048"/>
                  </a:cubicBezTo>
                  <a:cubicBezTo>
                    <a:pt x="0" y="1619"/>
                    <a:pt x="477"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3" name="Google Shape;12163;p8"/>
            <p:cNvSpPr/>
            <p:nvPr/>
          </p:nvSpPr>
          <p:spPr>
            <a:xfrm>
              <a:off x="4545500" y="3217500"/>
              <a:ext cx="52700" cy="52400"/>
            </a:xfrm>
            <a:custGeom>
              <a:avLst/>
              <a:gdLst/>
              <a:ahLst/>
              <a:cxnLst/>
              <a:rect l="l" t="t" r="r" b="b"/>
              <a:pathLst>
                <a:path w="2108" h="2096" extrusionOk="0">
                  <a:moveTo>
                    <a:pt x="1060" y="0"/>
                  </a:moveTo>
                  <a:cubicBezTo>
                    <a:pt x="477" y="0"/>
                    <a:pt x="0" y="464"/>
                    <a:pt x="0" y="1048"/>
                  </a:cubicBezTo>
                  <a:cubicBezTo>
                    <a:pt x="0" y="1619"/>
                    <a:pt x="477" y="2096"/>
                    <a:pt x="1060" y="2096"/>
                  </a:cubicBezTo>
                  <a:cubicBezTo>
                    <a:pt x="1632" y="2096"/>
                    <a:pt x="2108" y="1619"/>
                    <a:pt x="2108" y="1048"/>
                  </a:cubicBezTo>
                  <a:cubicBezTo>
                    <a:pt x="2108" y="464"/>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4" name="Google Shape;12164;p8"/>
            <p:cNvSpPr/>
            <p:nvPr/>
          </p:nvSpPr>
          <p:spPr>
            <a:xfrm>
              <a:off x="46473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20" y="2096"/>
                    <a:pt x="2096" y="1619"/>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5" name="Google Shape;12165;p8"/>
            <p:cNvSpPr/>
            <p:nvPr/>
          </p:nvSpPr>
          <p:spPr>
            <a:xfrm>
              <a:off x="47488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6" name="Google Shape;12166;p8"/>
            <p:cNvSpPr/>
            <p:nvPr/>
          </p:nvSpPr>
          <p:spPr>
            <a:xfrm>
              <a:off x="4850300" y="3217500"/>
              <a:ext cx="52400" cy="52400"/>
            </a:xfrm>
            <a:custGeom>
              <a:avLst/>
              <a:gdLst/>
              <a:ahLst/>
              <a:cxnLst/>
              <a:rect l="l" t="t" r="r" b="b"/>
              <a:pathLst>
                <a:path w="2096" h="2096" extrusionOk="0">
                  <a:moveTo>
                    <a:pt x="1048" y="0"/>
                  </a:moveTo>
                  <a:cubicBezTo>
                    <a:pt x="477" y="0"/>
                    <a:pt x="0" y="464"/>
                    <a:pt x="0" y="1048"/>
                  </a:cubicBezTo>
                  <a:cubicBezTo>
                    <a:pt x="0" y="1619"/>
                    <a:pt x="477"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7" name="Google Shape;12167;p8"/>
            <p:cNvSpPr/>
            <p:nvPr/>
          </p:nvSpPr>
          <p:spPr>
            <a:xfrm>
              <a:off x="4951800" y="3217500"/>
              <a:ext cx="52700" cy="52400"/>
            </a:xfrm>
            <a:custGeom>
              <a:avLst/>
              <a:gdLst/>
              <a:ahLst/>
              <a:cxnLst/>
              <a:rect l="l" t="t" r="r" b="b"/>
              <a:pathLst>
                <a:path w="2108" h="2096" extrusionOk="0">
                  <a:moveTo>
                    <a:pt x="1048" y="0"/>
                  </a:moveTo>
                  <a:cubicBezTo>
                    <a:pt x="477" y="0"/>
                    <a:pt x="0" y="464"/>
                    <a:pt x="0" y="1048"/>
                  </a:cubicBezTo>
                  <a:cubicBezTo>
                    <a:pt x="0" y="1619"/>
                    <a:pt x="477" y="2096"/>
                    <a:pt x="1048" y="2096"/>
                  </a:cubicBezTo>
                  <a:cubicBezTo>
                    <a:pt x="1632" y="2096"/>
                    <a:pt x="2108" y="1619"/>
                    <a:pt x="2108" y="1048"/>
                  </a:cubicBezTo>
                  <a:cubicBezTo>
                    <a:pt x="2108"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8" name="Google Shape;12168;p8"/>
            <p:cNvSpPr/>
            <p:nvPr/>
          </p:nvSpPr>
          <p:spPr>
            <a:xfrm>
              <a:off x="50536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20" y="2096"/>
                    <a:pt x="2096" y="1619"/>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9" name="Google Shape;12169;p8"/>
            <p:cNvSpPr/>
            <p:nvPr/>
          </p:nvSpPr>
          <p:spPr>
            <a:xfrm>
              <a:off x="51551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0" name="Google Shape;12170;p8"/>
            <p:cNvSpPr/>
            <p:nvPr/>
          </p:nvSpPr>
          <p:spPr>
            <a:xfrm>
              <a:off x="5256600" y="3217500"/>
              <a:ext cx="52400" cy="52400"/>
            </a:xfrm>
            <a:custGeom>
              <a:avLst/>
              <a:gdLst/>
              <a:ahLst/>
              <a:cxnLst/>
              <a:rect l="l" t="t" r="r" b="b"/>
              <a:pathLst>
                <a:path w="2096" h="2096" extrusionOk="0">
                  <a:moveTo>
                    <a:pt x="1048" y="0"/>
                  </a:moveTo>
                  <a:cubicBezTo>
                    <a:pt x="477" y="0"/>
                    <a:pt x="0" y="464"/>
                    <a:pt x="0" y="1048"/>
                  </a:cubicBezTo>
                  <a:cubicBezTo>
                    <a:pt x="0" y="1619"/>
                    <a:pt x="477"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1" name="Google Shape;12171;p8"/>
            <p:cNvSpPr/>
            <p:nvPr/>
          </p:nvSpPr>
          <p:spPr>
            <a:xfrm>
              <a:off x="53584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20" y="2096"/>
                    <a:pt x="2096" y="1619"/>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2" name="Google Shape;12172;p8"/>
            <p:cNvSpPr/>
            <p:nvPr/>
          </p:nvSpPr>
          <p:spPr>
            <a:xfrm>
              <a:off x="54599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3" name="Google Shape;12173;p8"/>
            <p:cNvSpPr/>
            <p:nvPr/>
          </p:nvSpPr>
          <p:spPr>
            <a:xfrm>
              <a:off x="55614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4" name="Google Shape;12174;p8"/>
            <p:cNvSpPr/>
            <p:nvPr/>
          </p:nvSpPr>
          <p:spPr>
            <a:xfrm>
              <a:off x="5662900" y="3217500"/>
              <a:ext cx="52400" cy="52400"/>
            </a:xfrm>
            <a:custGeom>
              <a:avLst/>
              <a:gdLst/>
              <a:ahLst/>
              <a:cxnLst/>
              <a:rect l="l" t="t" r="r" b="b"/>
              <a:pathLst>
                <a:path w="2096" h="2096" extrusionOk="0">
                  <a:moveTo>
                    <a:pt x="1048" y="0"/>
                  </a:moveTo>
                  <a:cubicBezTo>
                    <a:pt x="477" y="0"/>
                    <a:pt x="0" y="464"/>
                    <a:pt x="0" y="1048"/>
                  </a:cubicBezTo>
                  <a:cubicBezTo>
                    <a:pt x="0" y="1619"/>
                    <a:pt x="477"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5" name="Google Shape;12175;p8"/>
            <p:cNvSpPr/>
            <p:nvPr/>
          </p:nvSpPr>
          <p:spPr>
            <a:xfrm>
              <a:off x="5764400" y="3217500"/>
              <a:ext cx="52700" cy="52400"/>
            </a:xfrm>
            <a:custGeom>
              <a:avLst/>
              <a:gdLst/>
              <a:ahLst/>
              <a:cxnLst/>
              <a:rect l="l" t="t" r="r" b="b"/>
              <a:pathLst>
                <a:path w="2108" h="2096" extrusionOk="0">
                  <a:moveTo>
                    <a:pt x="1060" y="0"/>
                  </a:moveTo>
                  <a:cubicBezTo>
                    <a:pt x="477" y="0"/>
                    <a:pt x="0" y="464"/>
                    <a:pt x="0" y="1048"/>
                  </a:cubicBezTo>
                  <a:cubicBezTo>
                    <a:pt x="0" y="1619"/>
                    <a:pt x="477" y="2096"/>
                    <a:pt x="1060" y="2096"/>
                  </a:cubicBezTo>
                  <a:cubicBezTo>
                    <a:pt x="1632" y="2096"/>
                    <a:pt x="2108" y="1619"/>
                    <a:pt x="2108" y="1048"/>
                  </a:cubicBezTo>
                  <a:cubicBezTo>
                    <a:pt x="2108" y="464"/>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6" name="Google Shape;12176;p8"/>
            <p:cNvSpPr/>
            <p:nvPr/>
          </p:nvSpPr>
          <p:spPr>
            <a:xfrm>
              <a:off x="58662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7" name="Google Shape;12177;p8"/>
            <p:cNvSpPr/>
            <p:nvPr/>
          </p:nvSpPr>
          <p:spPr>
            <a:xfrm>
              <a:off x="59677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8" name="Google Shape;12178;p8"/>
            <p:cNvSpPr/>
            <p:nvPr/>
          </p:nvSpPr>
          <p:spPr>
            <a:xfrm>
              <a:off x="6069200" y="3217500"/>
              <a:ext cx="52700" cy="52400"/>
            </a:xfrm>
            <a:custGeom>
              <a:avLst/>
              <a:gdLst/>
              <a:ahLst/>
              <a:cxnLst/>
              <a:rect l="l" t="t" r="r" b="b"/>
              <a:pathLst>
                <a:path w="2108" h="2096" extrusionOk="0">
                  <a:moveTo>
                    <a:pt x="1048" y="0"/>
                  </a:moveTo>
                  <a:cubicBezTo>
                    <a:pt x="477" y="0"/>
                    <a:pt x="0" y="464"/>
                    <a:pt x="0" y="1048"/>
                  </a:cubicBezTo>
                  <a:cubicBezTo>
                    <a:pt x="0" y="1619"/>
                    <a:pt x="477" y="2096"/>
                    <a:pt x="1048" y="2096"/>
                  </a:cubicBezTo>
                  <a:cubicBezTo>
                    <a:pt x="1632" y="2096"/>
                    <a:pt x="2108" y="1619"/>
                    <a:pt x="2108" y="1048"/>
                  </a:cubicBezTo>
                  <a:cubicBezTo>
                    <a:pt x="2108"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9" name="Google Shape;12179;p8"/>
            <p:cNvSpPr/>
            <p:nvPr/>
          </p:nvSpPr>
          <p:spPr>
            <a:xfrm>
              <a:off x="61710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20" y="2096"/>
                    <a:pt x="2096" y="1619"/>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0" name="Google Shape;12180;p8"/>
            <p:cNvSpPr/>
            <p:nvPr/>
          </p:nvSpPr>
          <p:spPr>
            <a:xfrm>
              <a:off x="62725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1" name="Google Shape;12181;p8"/>
            <p:cNvSpPr/>
            <p:nvPr/>
          </p:nvSpPr>
          <p:spPr>
            <a:xfrm>
              <a:off x="6374000" y="3217500"/>
              <a:ext cx="52400" cy="52400"/>
            </a:xfrm>
            <a:custGeom>
              <a:avLst/>
              <a:gdLst/>
              <a:ahLst/>
              <a:cxnLst/>
              <a:rect l="l" t="t" r="r" b="b"/>
              <a:pathLst>
                <a:path w="2096" h="2096" extrusionOk="0">
                  <a:moveTo>
                    <a:pt x="1048" y="0"/>
                  </a:moveTo>
                  <a:cubicBezTo>
                    <a:pt x="477" y="0"/>
                    <a:pt x="0" y="464"/>
                    <a:pt x="0" y="1048"/>
                  </a:cubicBezTo>
                  <a:cubicBezTo>
                    <a:pt x="0" y="1619"/>
                    <a:pt x="477"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2" name="Google Shape;12182;p8"/>
            <p:cNvSpPr/>
            <p:nvPr/>
          </p:nvSpPr>
          <p:spPr>
            <a:xfrm>
              <a:off x="6475500" y="3217500"/>
              <a:ext cx="52700" cy="52400"/>
            </a:xfrm>
            <a:custGeom>
              <a:avLst/>
              <a:gdLst/>
              <a:ahLst/>
              <a:cxnLst/>
              <a:rect l="l" t="t" r="r" b="b"/>
              <a:pathLst>
                <a:path w="2108" h="2096" extrusionOk="0">
                  <a:moveTo>
                    <a:pt x="1048" y="0"/>
                  </a:moveTo>
                  <a:cubicBezTo>
                    <a:pt x="477" y="0"/>
                    <a:pt x="0" y="464"/>
                    <a:pt x="0" y="1048"/>
                  </a:cubicBezTo>
                  <a:cubicBezTo>
                    <a:pt x="0" y="1619"/>
                    <a:pt x="477" y="2096"/>
                    <a:pt x="1048" y="2096"/>
                  </a:cubicBezTo>
                  <a:cubicBezTo>
                    <a:pt x="1632" y="2096"/>
                    <a:pt x="2108" y="1619"/>
                    <a:pt x="2108" y="1048"/>
                  </a:cubicBezTo>
                  <a:cubicBezTo>
                    <a:pt x="2108"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3" name="Google Shape;12183;p8"/>
            <p:cNvSpPr/>
            <p:nvPr/>
          </p:nvSpPr>
          <p:spPr>
            <a:xfrm>
              <a:off x="65773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20" y="2096"/>
                    <a:pt x="2096" y="1619"/>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4" name="Google Shape;12184;p8"/>
            <p:cNvSpPr/>
            <p:nvPr/>
          </p:nvSpPr>
          <p:spPr>
            <a:xfrm>
              <a:off x="66788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5" name="Google Shape;12185;p8"/>
            <p:cNvSpPr/>
            <p:nvPr/>
          </p:nvSpPr>
          <p:spPr>
            <a:xfrm>
              <a:off x="6780300" y="3217500"/>
              <a:ext cx="52400" cy="52400"/>
            </a:xfrm>
            <a:custGeom>
              <a:avLst/>
              <a:gdLst/>
              <a:ahLst/>
              <a:cxnLst/>
              <a:rect l="l" t="t" r="r" b="b"/>
              <a:pathLst>
                <a:path w="2096" h="2096" extrusionOk="0">
                  <a:moveTo>
                    <a:pt x="1048" y="0"/>
                  </a:moveTo>
                  <a:cubicBezTo>
                    <a:pt x="477" y="0"/>
                    <a:pt x="0" y="464"/>
                    <a:pt x="0" y="1048"/>
                  </a:cubicBezTo>
                  <a:cubicBezTo>
                    <a:pt x="0" y="1619"/>
                    <a:pt x="477"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6" name="Google Shape;12186;p8"/>
            <p:cNvSpPr/>
            <p:nvPr/>
          </p:nvSpPr>
          <p:spPr>
            <a:xfrm>
              <a:off x="6881800" y="3217500"/>
              <a:ext cx="52700" cy="52400"/>
            </a:xfrm>
            <a:custGeom>
              <a:avLst/>
              <a:gdLst/>
              <a:ahLst/>
              <a:cxnLst/>
              <a:rect l="l" t="t" r="r" b="b"/>
              <a:pathLst>
                <a:path w="2108" h="2096" extrusionOk="0">
                  <a:moveTo>
                    <a:pt x="1060" y="0"/>
                  </a:moveTo>
                  <a:cubicBezTo>
                    <a:pt x="477" y="0"/>
                    <a:pt x="1" y="464"/>
                    <a:pt x="1" y="1048"/>
                  </a:cubicBezTo>
                  <a:cubicBezTo>
                    <a:pt x="1" y="1619"/>
                    <a:pt x="477" y="2096"/>
                    <a:pt x="1060" y="2096"/>
                  </a:cubicBezTo>
                  <a:cubicBezTo>
                    <a:pt x="1632" y="2096"/>
                    <a:pt x="2108" y="1619"/>
                    <a:pt x="2108" y="1048"/>
                  </a:cubicBezTo>
                  <a:cubicBezTo>
                    <a:pt x="2108" y="464"/>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7" name="Google Shape;12187;p8"/>
            <p:cNvSpPr/>
            <p:nvPr/>
          </p:nvSpPr>
          <p:spPr>
            <a:xfrm>
              <a:off x="69836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20" y="2096"/>
                    <a:pt x="2096" y="1619"/>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8" name="Google Shape;12188;p8"/>
            <p:cNvSpPr/>
            <p:nvPr/>
          </p:nvSpPr>
          <p:spPr>
            <a:xfrm>
              <a:off x="70851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9" name="Google Shape;12189;p8"/>
            <p:cNvSpPr/>
            <p:nvPr/>
          </p:nvSpPr>
          <p:spPr>
            <a:xfrm>
              <a:off x="7186600" y="3217500"/>
              <a:ext cx="52400" cy="52400"/>
            </a:xfrm>
            <a:custGeom>
              <a:avLst/>
              <a:gdLst/>
              <a:ahLst/>
              <a:cxnLst/>
              <a:rect l="l" t="t" r="r" b="b"/>
              <a:pathLst>
                <a:path w="2096" h="2096" extrusionOk="0">
                  <a:moveTo>
                    <a:pt x="1048" y="0"/>
                  </a:moveTo>
                  <a:cubicBezTo>
                    <a:pt x="477" y="0"/>
                    <a:pt x="1" y="464"/>
                    <a:pt x="1" y="1048"/>
                  </a:cubicBezTo>
                  <a:cubicBezTo>
                    <a:pt x="1" y="1619"/>
                    <a:pt x="477"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0" name="Google Shape;12190;p8"/>
            <p:cNvSpPr/>
            <p:nvPr/>
          </p:nvSpPr>
          <p:spPr>
            <a:xfrm>
              <a:off x="72884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20" y="2096"/>
                    <a:pt x="2096" y="1619"/>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1" name="Google Shape;12191;p8"/>
            <p:cNvSpPr/>
            <p:nvPr/>
          </p:nvSpPr>
          <p:spPr>
            <a:xfrm>
              <a:off x="279200" y="337257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7" y="1631"/>
                    <a:pt x="2107" y="1048"/>
                  </a:cubicBezTo>
                  <a:cubicBezTo>
                    <a:pt x="2107"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2" name="Google Shape;12192;p8"/>
            <p:cNvSpPr/>
            <p:nvPr/>
          </p:nvSpPr>
          <p:spPr>
            <a:xfrm>
              <a:off x="380700" y="3372575"/>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3" name="Google Shape;12193;p8"/>
            <p:cNvSpPr/>
            <p:nvPr/>
          </p:nvSpPr>
          <p:spPr>
            <a:xfrm>
              <a:off x="4825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4" name="Google Shape;12194;p8"/>
            <p:cNvSpPr/>
            <p:nvPr/>
          </p:nvSpPr>
          <p:spPr>
            <a:xfrm>
              <a:off x="584000" y="337257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5" name="Google Shape;12195;p8"/>
            <p:cNvSpPr/>
            <p:nvPr/>
          </p:nvSpPr>
          <p:spPr>
            <a:xfrm>
              <a:off x="685500" y="337257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6" name="Google Shape;12196;p8"/>
            <p:cNvSpPr/>
            <p:nvPr/>
          </p:nvSpPr>
          <p:spPr>
            <a:xfrm>
              <a:off x="7873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7" name="Google Shape;12197;p8"/>
            <p:cNvSpPr/>
            <p:nvPr/>
          </p:nvSpPr>
          <p:spPr>
            <a:xfrm>
              <a:off x="8888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8" name="Google Shape;12198;p8"/>
            <p:cNvSpPr/>
            <p:nvPr/>
          </p:nvSpPr>
          <p:spPr>
            <a:xfrm>
              <a:off x="990300" y="337257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9" name="Google Shape;12199;p8"/>
            <p:cNvSpPr/>
            <p:nvPr/>
          </p:nvSpPr>
          <p:spPr>
            <a:xfrm>
              <a:off x="1091800" y="3372575"/>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0" name="Google Shape;12200;p8"/>
            <p:cNvSpPr/>
            <p:nvPr/>
          </p:nvSpPr>
          <p:spPr>
            <a:xfrm>
              <a:off x="11936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1" name="Google Shape;12201;p8"/>
            <p:cNvSpPr/>
            <p:nvPr/>
          </p:nvSpPr>
          <p:spPr>
            <a:xfrm>
              <a:off x="12951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2" name="Google Shape;12202;p8"/>
            <p:cNvSpPr/>
            <p:nvPr/>
          </p:nvSpPr>
          <p:spPr>
            <a:xfrm>
              <a:off x="1396600" y="337257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3" name="Google Shape;12203;p8"/>
            <p:cNvSpPr/>
            <p:nvPr/>
          </p:nvSpPr>
          <p:spPr>
            <a:xfrm>
              <a:off x="14984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4" name="Google Shape;12204;p8"/>
            <p:cNvSpPr/>
            <p:nvPr/>
          </p:nvSpPr>
          <p:spPr>
            <a:xfrm>
              <a:off x="15999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5" name="Google Shape;12205;p8"/>
            <p:cNvSpPr/>
            <p:nvPr/>
          </p:nvSpPr>
          <p:spPr>
            <a:xfrm>
              <a:off x="17014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6" name="Google Shape;12206;p8"/>
            <p:cNvSpPr/>
            <p:nvPr/>
          </p:nvSpPr>
          <p:spPr>
            <a:xfrm>
              <a:off x="1802900" y="337257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7" name="Google Shape;12207;p8"/>
            <p:cNvSpPr/>
            <p:nvPr/>
          </p:nvSpPr>
          <p:spPr>
            <a:xfrm>
              <a:off x="1904400" y="3372575"/>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8" name="Google Shape;12208;p8"/>
            <p:cNvSpPr/>
            <p:nvPr/>
          </p:nvSpPr>
          <p:spPr>
            <a:xfrm>
              <a:off x="20062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9" name="Google Shape;12209;p8"/>
            <p:cNvSpPr/>
            <p:nvPr/>
          </p:nvSpPr>
          <p:spPr>
            <a:xfrm>
              <a:off x="21077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0" name="Google Shape;12210;p8"/>
            <p:cNvSpPr/>
            <p:nvPr/>
          </p:nvSpPr>
          <p:spPr>
            <a:xfrm>
              <a:off x="2209200" y="337257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1" name="Google Shape;12211;p8"/>
            <p:cNvSpPr/>
            <p:nvPr/>
          </p:nvSpPr>
          <p:spPr>
            <a:xfrm>
              <a:off x="23110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2" name="Google Shape;12212;p8"/>
            <p:cNvSpPr/>
            <p:nvPr/>
          </p:nvSpPr>
          <p:spPr>
            <a:xfrm>
              <a:off x="24125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3" name="Google Shape;12213;p8"/>
            <p:cNvSpPr/>
            <p:nvPr/>
          </p:nvSpPr>
          <p:spPr>
            <a:xfrm>
              <a:off x="2514000" y="337257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4" name="Google Shape;12214;p8"/>
            <p:cNvSpPr/>
            <p:nvPr/>
          </p:nvSpPr>
          <p:spPr>
            <a:xfrm>
              <a:off x="2615500" y="337257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5" name="Google Shape;12215;p8"/>
            <p:cNvSpPr/>
            <p:nvPr/>
          </p:nvSpPr>
          <p:spPr>
            <a:xfrm>
              <a:off x="27173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6" name="Google Shape;12216;p8"/>
            <p:cNvSpPr/>
            <p:nvPr/>
          </p:nvSpPr>
          <p:spPr>
            <a:xfrm>
              <a:off x="28188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7" name="Google Shape;12217;p8"/>
            <p:cNvSpPr/>
            <p:nvPr/>
          </p:nvSpPr>
          <p:spPr>
            <a:xfrm>
              <a:off x="2920300" y="337257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8" name="Google Shape;12218;p8"/>
            <p:cNvSpPr/>
            <p:nvPr/>
          </p:nvSpPr>
          <p:spPr>
            <a:xfrm>
              <a:off x="3021800" y="337257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9" name="Google Shape;12219;p8"/>
            <p:cNvSpPr/>
            <p:nvPr/>
          </p:nvSpPr>
          <p:spPr>
            <a:xfrm>
              <a:off x="31236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0" name="Google Shape;12220;p8"/>
            <p:cNvSpPr/>
            <p:nvPr/>
          </p:nvSpPr>
          <p:spPr>
            <a:xfrm>
              <a:off x="32251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1" name="Google Shape;12221;p8"/>
            <p:cNvSpPr/>
            <p:nvPr/>
          </p:nvSpPr>
          <p:spPr>
            <a:xfrm>
              <a:off x="3326600" y="337257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2" name="Google Shape;12222;p8"/>
            <p:cNvSpPr/>
            <p:nvPr/>
          </p:nvSpPr>
          <p:spPr>
            <a:xfrm>
              <a:off x="34284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3" name="Google Shape;12223;p8"/>
            <p:cNvSpPr/>
            <p:nvPr/>
          </p:nvSpPr>
          <p:spPr>
            <a:xfrm>
              <a:off x="35299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4" name="Google Shape;12224;p8"/>
            <p:cNvSpPr/>
            <p:nvPr/>
          </p:nvSpPr>
          <p:spPr>
            <a:xfrm>
              <a:off x="36314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5" name="Google Shape;12225;p8"/>
            <p:cNvSpPr/>
            <p:nvPr/>
          </p:nvSpPr>
          <p:spPr>
            <a:xfrm>
              <a:off x="3732900" y="337257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6" name="Google Shape;12226;p8"/>
            <p:cNvSpPr/>
            <p:nvPr/>
          </p:nvSpPr>
          <p:spPr>
            <a:xfrm>
              <a:off x="38347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7" name="Google Shape;12227;p8"/>
            <p:cNvSpPr/>
            <p:nvPr/>
          </p:nvSpPr>
          <p:spPr>
            <a:xfrm>
              <a:off x="39362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8" name="Google Shape;12228;p8"/>
            <p:cNvSpPr/>
            <p:nvPr/>
          </p:nvSpPr>
          <p:spPr>
            <a:xfrm>
              <a:off x="40377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9" name="Google Shape;12229;p8"/>
            <p:cNvSpPr/>
            <p:nvPr/>
          </p:nvSpPr>
          <p:spPr>
            <a:xfrm>
              <a:off x="4139200" y="337257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0" name="Google Shape;12230;p8"/>
            <p:cNvSpPr/>
            <p:nvPr/>
          </p:nvSpPr>
          <p:spPr>
            <a:xfrm>
              <a:off x="4240700" y="3372575"/>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1" name="Google Shape;12231;p8"/>
            <p:cNvSpPr/>
            <p:nvPr/>
          </p:nvSpPr>
          <p:spPr>
            <a:xfrm>
              <a:off x="43425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2" name="Google Shape;12232;p8"/>
            <p:cNvSpPr/>
            <p:nvPr/>
          </p:nvSpPr>
          <p:spPr>
            <a:xfrm>
              <a:off x="4444000" y="337257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3" name="Google Shape;12233;p8"/>
            <p:cNvSpPr/>
            <p:nvPr/>
          </p:nvSpPr>
          <p:spPr>
            <a:xfrm>
              <a:off x="4545500" y="3372575"/>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4" name="Google Shape;12234;p8"/>
            <p:cNvSpPr/>
            <p:nvPr/>
          </p:nvSpPr>
          <p:spPr>
            <a:xfrm>
              <a:off x="46473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5" name="Google Shape;12235;p8"/>
            <p:cNvSpPr/>
            <p:nvPr/>
          </p:nvSpPr>
          <p:spPr>
            <a:xfrm>
              <a:off x="47488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6" name="Google Shape;12236;p8"/>
            <p:cNvSpPr/>
            <p:nvPr/>
          </p:nvSpPr>
          <p:spPr>
            <a:xfrm>
              <a:off x="4850300" y="337257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7" name="Google Shape;12237;p8"/>
            <p:cNvSpPr/>
            <p:nvPr/>
          </p:nvSpPr>
          <p:spPr>
            <a:xfrm>
              <a:off x="4951800" y="337257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8" name="Google Shape;12238;p8"/>
            <p:cNvSpPr/>
            <p:nvPr/>
          </p:nvSpPr>
          <p:spPr>
            <a:xfrm>
              <a:off x="50536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9" name="Google Shape;12239;p8"/>
            <p:cNvSpPr/>
            <p:nvPr/>
          </p:nvSpPr>
          <p:spPr>
            <a:xfrm>
              <a:off x="51551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0" name="Google Shape;12240;p8"/>
            <p:cNvSpPr/>
            <p:nvPr/>
          </p:nvSpPr>
          <p:spPr>
            <a:xfrm>
              <a:off x="5256600" y="337257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1" name="Google Shape;12241;p8"/>
            <p:cNvSpPr/>
            <p:nvPr/>
          </p:nvSpPr>
          <p:spPr>
            <a:xfrm>
              <a:off x="53584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2" name="Google Shape;12242;p8"/>
            <p:cNvSpPr/>
            <p:nvPr/>
          </p:nvSpPr>
          <p:spPr>
            <a:xfrm>
              <a:off x="54599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3" name="Google Shape;12243;p8"/>
            <p:cNvSpPr/>
            <p:nvPr/>
          </p:nvSpPr>
          <p:spPr>
            <a:xfrm>
              <a:off x="55614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4" name="Google Shape;12244;p8"/>
            <p:cNvSpPr/>
            <p:nvPr/>
          </p:nvSpPr>
          <p:spPr>
            <a:xfrm>
              <a:off x="5662900" y="337257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5" name="Google Shape;12245;p8"/>
            <p:cNvSpPr/>
            <p:nvPr/>
          </p:nvSpPr>
          <p:spPr>
            <a:xfrm>
              <a:off x="5764400" y="3372575"/>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6" name="Google Shape;12246;p8"/>
            <p:cNvSpPr/>
            <p:nvPr/>
          </p:nvSpPr>
          <p:spPr>
            <a:xfrm>
              <a:off x="58662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7" name="Google Shape;12247;p8"/>
            <p:cNvSpPr/>
            <p:nvPr/>
          </p:nvSpPr>
          <p:spPr>
            <a:xfrm>
              <a:off x="59677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8" name="Google Shape;12248;p8"/>
            <p:cNvSpPr/>
            <p:nvPr/>
          </p:nvSpPr>
          <p:spPr>
            <a:xfrm>
              <a:off x="6069200" y="337257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9" name="Google Shape;12249;p8"/>
            <p:cNvSpPr/>
            <p:nvPr/>
          </p:nvSpPr>
          <p:spPr>
            <a:xfrm>
              <a:off x="61710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0" name="Google Shape;12250;p8"/>
            <p:cNvSpPr/>
            <p:nvPr/>
          </p:nvSpPr>
          <p:spPr>
            <a:xfrm>
              <a:off x="62725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1" name="Google Shape;12251;p8"/>
            <p:cNvSpPr/>
            <p:nvPr/>
          </p:nvSpPr>
          <p:spPr>
            <a:xfrm>
              <a:off x="6374000" y="337257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2" name="Google Shape;12252;p8"/>
            <p:cNvSpPr/>
            <p:nvPr/>
          </p:nvSpPr>
          <p:spPr>
            <a:xfrm>
              <a:off x="6475500" y="337257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3" name="Google Shape;12253;p8"/>
            <p:cNvSpPr/>
            <p:nvPr/>
          </p:nvSpPr>
          <p:spPr>
            <a:xfrm>
              <a:off x="65773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4" name="Google Shape;12254;p8"/>
            <p:cNvSpPr/>
            <p:nvPr/>
          </p:nvSpPr>
          <p:spPr>
            <a:xfrm>
              <a:off x="66788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5" name="Google Shape;12255;p8"/>
            <p:cNvSpPr/>
            <p:nvPr/>
          </p:nvSpPr>
          <p:spPr>
            <a:xfrm>
              <a:off x="6780300" y="337257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6" name="Google Shape;12256;p8"/>
            <p:cNvSpPr/>
            <p:nvPr/>
          </p:nvSpPr>
          <p:spPr>
            <a:xfrm>
              <a:off x="6881800" y="3372575"/>
              <a:ext cx="52700" cy="52400"/>
            </a:xfrm>
            <a:custGeom>
              <a:avLst/>
              <a:gdLst/>
              <a:ahLst/>
              <a:cxnLst/>
              <a:rect l="l" t="t" r="r" b="b"/>
              <a:pathLst>
                <a:path w="2108" h="2096" extrusionOk="0">
                  <a:moveTo>
                    <a:pt x="1060" y="0"/>
                  </a:moveTo>
                  <a:cubicBezTo>
                    <a:pt x="477" y="0"/>
                    <a:pt x="1" y="465"/>
                    <a:pt x="1" y="1048"/>
                  </a:cubicBezTo>
                  <a:cubicBezTo>
                    <a:pt x="1"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7" name="Google Shape;12257;p8"/>
            <p:cNvSpPr/>
            <p:nvPr/>
          </p:nvSpPr>
          <p:spPr>
            <a:xfrm>
              <a:off x="69836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8" name="Google Shape;12258;p8"/>
            <p:cNvSpPr/>
            <p:nvPr/>
          </p:nvSpPr>
          <p:spPr>
            <a:xfrm>
              <a:off x="70851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9" name="Google Shape;12259;p8"/>
            <p:cNvSpPr/>
            <p:nvPr/>
          </p:nvSpPr>
          <p:spPr>
            <a:xfrm>
              <a:off x="7186600" y="3372575"/>
              <a:ext cx="52400" cy="52400"/>
            </a:xfrm>
            <a:custGeom>
              <a:avLst/>
              <a:gdLst/>
              <a:ahLst/>
              <a:cxnLst/>
              <a:rect l="l" t="t" r="r" b="b"/>
              <a:pathLst>
                <a:path w="2096" h="2096" extrusionOk="0">
                  <a:moveTo>
                    <a:pt x="1048" y="0"/>
                  </a:moveTo>
                  <a:cubicBezTo>
                    <a:pt x="477" y="0"/>
                    <a:pt x="1" y="465"/>
                    <a:pt x="1" y="1048"/>
                  </a:cubicBezTo>
                  <a:cubicBezTo>
                    <a:pt x="1"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0" name="Google Shape;12260;p8"/>
            <p:cNvSpPr/>
            <p:nvPr/>
          </p:nvSpPr>
          <p:spPr>
            <a:xfrm>
              <a:off x="72884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1" name="Google Shape;12261;p8"/>
            <p:cNvSpPr/>
            <p:nvPr/>
          </p:nvSpPr>
          <p:spPr>
            <a:xfrm>
              <a:off x="279200" y="3527650"/>
              <a:ext cx="52700" cy="52400"/>
            </a:xfrm>
            <a:custGeom>
              <a:avLst/>
              <a:gdLst/>
              <a:ahLst/>
              <a:cxnLst/>
              <a:rect l="l" t="t" r="r" b="b"/>
              <a:pathLst>
                <a:path w="2108" h="2096" extrusionOk="0">
                  <a:moveTo>
                    <a:pt x="1048" y="0"/>
                  </a:moveTo>
                  <a:cubicBezTo>
                    <a:pt x="476" y="0"/>
                    <a:pt x="0" y="465"/>
                    <a:pt x="0" y="1048"/>
                  </a:cubicBezTo>
                  <a:cubicBezTo>
                    <a:pt x="0" y="1632"/>
                    <a:pt x="476" y="2096"/>
                    <a:pt x="1048" y="2096"/>
                  </a:cubicBezTo>
                  <a:cubicBezTo>
                    <a:pt x="1631" y="2096"/>
                    <a:pt x="2107" y="1632"/>
                    <a:pt x="2107" y="1048"/>
                  </a:cubicBezTo>
                  <a:cubicBezTo>
                    <a:pt x="2107"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2" name="Google Shape;12262;p8"/>
            <p:cNvSpPr/>
            <p:nvPr/>
          </p:nvSpPr>
          <p:spPr>
            <a:xfrm>
              <a:off x="380700" y="3527650"/>
              <a:ext cx="52700" cy="52400"/>
            </a:xfrm>
            <a:custGeom>
              <a:avLst/>
              <a:gdLst/>
              <a:ahLst/>
              <a:cxnLst/>
              <a:rect l="l" t="t" r="r" b="b"/>
              <a:pathLst>
                <a:path w="2108" h="2096" extrusionOk="0">
                  <a:moveTo>
                    <a:pt x="1060" y="0"/>
                  </a:moveTo>
                  <a:cubicBezTo>
                    <a:pt x="476" y="0"/>
                    <a:pt x="0" y="465"/>
                    <a:pt x="0" y="1048"/>
                  </a:cubicBezTo>
                  <a:cubicBezTo>
                    <a:pt x="0" y="1632"/>
                    <a:pt x="476" y="2096"/>
                    <a:pt x="1060" y="2096"/>
                  </a:cubicBezTo>
                  <a:cubicBezTo>
                    <a:pt x="1631" y="2096"/>
                    <a:pt x="2108" y="1632"/>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3" name="Google Shape;12263;p8"/>
            <p:cNvSpPr/>
            <p:nvPr/>
          </p:nvSpPr>
          <p:spPr>
            <a:xfrm>
              <a:off x="4825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4" name="Google Shape;12264;p8"/>
            <p:cNvSpPr/>
            <p:nvPr/>
          </p:nvSpPr>
          <p:spPr>
            <a:xfrm>
              <a:off x="584000" y="3527650"/>
              <a:ext cx="52400" cy="52400"/>
            </a:xfrm>
            <a:custGeom>
              <a:avLst/>
              <a:gdLst/>
              <a:ahLst/>
              <a:cxnLst/>
              <a:rect l="l" t="t" r="r" b="b"/>
              <a:pathLst>
                <a:path w="2096" h="2096" extrusionOk="0">
                  <a:moveTo>
                    <a:pt x="1048" y="0"/>
                  </a:moveTo>
                  <a:cubicBezTo>
                    <a:pt x="476" y="0"/>
                    <a:pt x="0" y="465"/>
                    <a:pt x="0" y="1048"/>
                  </a:cubicBezTo>
                  <a:cubicBezTo>
                    <a:pt x="0" y="1632"/>
                    <a:pt x="476"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5" name="Google Shape;12265;p8"/>
            <p:cNvSpPr/>
            <p:nvPr/>
          </p:nvSpPr>
          <p:spPr>
            <a:xfrm>
              <a:off x="685500" y="3527650"/>
              <a:ext cx="52700" cy="52400"/>
            </a:xfrm>
            <a:custGeom>
              <a:avLst/>
              <a:gdLst/>
              <a:ahLst/>
              <a:cxnLst/>
              <a:rect l="l" t="t" r="r" b="b"/>
              <a:pathLst>
                <a:path w="2108" h="2096" extrusionOk="0">
                  <a:moveTo>
                    <a:pt x="1048" y="0"/>
                  </a:moveTo>
                  <a:cubicBezTo>
                    <a:pt x="476" y="0"/>
                    <a:pt x="0" y="465"/>
                    <a:pt x="0" y="1048"/>
                  </a:cubicBezTo>
                  <a:cubicBezTo>
                    <a:pt x="0" y="1632"/>
                    <a:pt x="476" y="2096"/>
                    <a:pt x="1048" y="2096"/>
                  </a:cubicBezTo>
                  <a:cubicBezTo>
                    <a:pt x="1631" y="2096"/>
                    <a:pt x="2108" y="1632"/>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6" name="Google Shape;12266;p8"/>
            <p:cNvSpPr/>
            <p:nvPr/>
          </p:nvSpPr>
          <p:spPr>
            <a:xfrm>
              <a:off x="7873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19" y="2096"/>
                    <a:pt x="2096" y="1632"/>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7" name="Google Shape;12267;p8"/>
            <p:cNvSpPr/>
            <p:nvPr/>
          </p:nvSpPr>
          <p:spPr>
            <a:xfrm>
              <a:off x="8888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8" name="Google Shape;12268;p8"/>
            <p:cNvSpPr/>
            <p:nvPr/>
          </p:nvSpPr>
          <p:spPr>
            <a:xfrm>
              <a:off x="990300" y="3527650"/>
              <a:ext cx="52400" cy="52400"/>
            </a:xfrm>
            <a:custGeom>
              <a:avLst/>
              <a:gdLst/>
              <a:ahLst/>
              <a:cxnLst/>
              <a:rect l="l" t="t" r="r" b="b"/>
              <a:pathLst>
                <a:path w="2096" h="2096" extrusionOk="0">
                  <a:moveTo>
                    <a:pt x="1048" y="0"/>
                  </a:moveTo>
                  <a:cubicBezTo>
                    <a:pt x="476" y="0"/>
                    <a:pt x="0" y="465"/>
                    <a:pt x="0" y="1048"/>
                  </a:cubicBezTo>
                  <a:cubicBezTo>
                    <a:pt x="0" y="1632"/>
                    <a:pt x="476"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9" name="Google Shape;12269;p8"/>
            <p:cNvSpPr/>
            <p:nvPr/>
          </p:nvSpPr>
          <p:spPr>
            <a:xfrm>
              <a:off x="1091800" y="3527650"/>
              <a:ext cx="52700" cy="52400"/>
            </a:xfrm>
            <a:custGeom>
              <a:avLst/>
              <a:gdLst/>
              <a:ahLst/>
              <a:cxnLst/>
              <a:rect l="l" t="t" r="r" b="b"/>
              <a:pathLst>
                <a:path w="2108" h="2096" extrusionOk="0">
                  <a:moveTo>
                    <a:pt x="1060" y="0"/>
                  </a:moveTo>
                  <a:cubicBezTo>
                    <a:pt x="476" y="0"/>
                    <a:pt x="0" y="465"/>
                    <a:pt x="0" y="1048"/>
                  </a:cubicBezTo>
                  <a:cubicBezTo>
                    <a:pt x="0" y="1632"/>
                    <a:pt x="476" y="2096"/>
                    <a:pt x="1060" y="2096"/>
                  </a:cubicBezTo>
                  <a:cubicBezTo>
                    <a:pt x="1631" y="2096"/>
                    <a:pt x="2108" y="1632"/>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0" name="Google Shape;12270;p8"/>
            <p:cNvSpPr/>
            <p:nvPr/>
          </p:nvSpPr>
          <p:spPr>
            <a:xfrm>
              <a:off x="11936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19" y="2096"/>
                    <a:pt x="2096" y="1632"/>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1" name="Google Shape;12271;p8"/>
            <p:cNvSpPr/>
            <p:nvPr/>
          </p:nvSpPr>
          <p:spPr>
            <a:xfrm>
              <a:off x="12951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2" name="Google Shape;12272;p8"/>
            <p:cNvSpPr/>
            <p:nvPr/>
          </p:nvSpPr>
          <p:spPr>
            <a:xfrm>
              <a:off x="1396600" y="3527650"/>
              <a:ext cx="52400" cy="52400"/>
            </a:xfrm>
            <a:custGeom>
              <a:avLst/>
              <a:gdLst/>
              <a:ahLst/>
              <a:cxnLst/>
              <a:rect l="l" t="t" r="r" b="b"/>
              <a:pathLst>
                <a:path w="2096" h="2096" extrusionOk="0">
                  <a:moveTo>
                    <a:pt x="1048" y="0"/>
                  </a:moveTo>
                  <a:cubicBezTo>
                    <a:pt x="476" y="0"/>
                    <a:pt x="0" y="465"/>
                    <a:pt x="0" y="1048"/>
                  </a:cubicBezTo>
                  <a:cubicBezTo>
                    <a:pt x="0" y="1632"/>
                    <a:pt x="476"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3" name="Google Shape;12273;p8"/>
            <p:cNvSpPr/>
            <p:nvPr/>
          </p:nvSpPr>
          <p:spPr>
            <a:xfrm>
              <a:off x="14984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19" y="2096"/>
                    <a:pt x="2096" y="1632"/>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4" name="Google Shape;12274;p8"/>
            <p:cNvSpPr/>
            <p:nvPr/>
          </p:nvSpPr>
          <p:spPr>
            <a:xfrm>
              <a:off x="15999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5" name="Google Shape;12275;p8"/>
            <p:cNvSpPr/>
            <p:nvPr/>
          </p:nvSpPr>
          <p:spPr>
            <a:xfrm>
              <a:off x="17014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6" name="Google Shape;12276;p8"/>
            <p:cNvSpPr/>
            <p:nvPr/>
          </p:nvSpPr>
          <p:spPr>
            <a:xfrm>
              <a:off x="1802900" y="3527650"/>
              <a:ext cx="52700" cy="52400"/>
            </a:xfrm>
            <a:custGeom>
              <a:avLst/>
              <a:gdLst/>
              <a:ahLst/>
              <a:cxnLst/>
              <a:rect l="l" t="t" r="r" b="b"/>
              <a:pathLst>
                <a:path w="2108" h="2096" extrusionOk="0">
                  <a:moveTo>
                    <a:pt x="1048" y="0"/>
                  </a:moveTo>
                  <a:cubicBezTo>
                    <a:pt x="476" y="0"/>
                    <a:pt x="0" y="465"/>
                    <a:pt x="0" y="1048"/>
                  </a:cubicBezTo>
                  <a:cubicBezTo>
                    <a:pt x="0" y="1632"/>
                    <a:pt x="476" y="2096"/>
                    <a:pt x="1048" y="2096"/>
                  </a:cubicBezTo>
                  <a:cubicBezTo>
                    <a:pt x="1631" y="2096"/>
                    <a:pt x="2108" y="1632"/>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7" name="Google Shape;12277;p8"/>
            <p:cNvSpPr/>
            <p:nvPr/>
          </p:nvSpPr>
          <p:spPr>
            <a:xfrm>
              <a:off x="1904400" y="3527650"/>
              <a:ext cx="52700" cy="52400"/>
            </a:xfrm>
            <a:custGeom>
              <a:avLst/>
              <a:gdLst/>
              <a:ahLst/>
              <a:cxnLst/>
              <a:rect l="l" t="t" r="r" b="b"/>
              <a:pathLst>
                <a:path w="2108" h="2096" extrusionOk="0">
                  <a:moveTo>
                    <a:pt x="1060" y="0"/>
                  </a:moveTo>
                  <a:cubicBezTo>
                    <a:pt x="476" y="0"/>
                    <a:pt x="0" y="465"/>
                    <a:pt x="0" y="1048"/>
                  </a:cubicBezTo>
                  <a:cubicBezTo>
                    <a:pt x="0" y="1632"/>
                    <a:pt x="476" y="2096"/>
                    <a:pt x="1060" y="2096"/>
                  </a:cubicBezTo>
                  <a:cubicBezTo>
                    <a:pt x="1631" y="2096"/>
                    <a:pt x="2108" y="1632"/>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8" name="Google Shape;12278;p8"/>
            <p:cNvSpPr/>
            <p:nvPr/>
          </p:nvSpPr>
          <p:spPr>
            <a:xfrm>
              <a:off x="20062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9" name="Google Shape;12279;p8"/>
            <p:cNvSpPr/>
            <p:nvPr/>
          </p:nvSpPr>
          <p:spPr>
            <a:xfrm>
              <a:off x="21077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0" name="Google Shape;12280;p8"/>
            <p:cNvSpPr/>
            <p:nvPr/>
          </p:nvSpPr>
          <p:spPr>
            <a:xfrm>
              <a:off x="2209200" y="3527650"/>
              <a:ext cx="52700" cy="52400"/>
            </a:xfrm>
            <a:custGeom>
              <a:avLst/>
              <a:gdLst/>
              <a:ahLst/>
              <a:cxnLst/>
              <a:rect l="l" t="t" r="r" b="b"/>
              <a:pathLst>
                <a:path w="2108" h="2096" extrusionOk="0">
                  <a:moveTo>
                    <a:pt x="1048" y="0"/>
                  </a:moveTo>
                  <a:cubicBezTo>
                    <a:pt x="476" y="0"/>
                    <a:pt x="0" y="465"/>
                    <a:pt x="0" y="1048"/>
                  </a:cubicBezTo>
                  <a:cubicBezTo>
                    <a:pt x="0" y="1632"/>
                    <a:pt x="476" y="2096"/>
                    <a:pt x="1048" y="2096"/>
                  </a:cubicBezTo>
                  <a:cubicBezTo>
                    <a:pt x="1631" y="2096"/>
                    <a:pt x="2108" y="1632"/>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1" name="Google Shape;12281;p8"/>
            <p:cNvSpPr/>
            <p:nvPr/>
          </p:nvSpPr>
          <p:spPr>
            <a:xfrm>
              <a:off x="23110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19" y="2096"/>
                    <a:pt x="2096" y="1632"/>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2" name="Google Shape;12282;p8"/>
            <p:cNvSpPr/>
            <p:nvPr/>
          </p:nvSpPr>
          <p:spPr>
            <a:xfrm>
              <a:off x="24125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3" name="Google Shape;12283;p8"/>
            <p:cNvSpPr/>
            <p:nvPr/>
          </p:nvSpPr>
          <p:spPr>
            <a:xfrm>
              <a:off x="2514000" y="3527650"/>
              <a:ext cx="52400" cy="52400"/>
            </a:xfrm>
            <a:custGeom>
              <a:avLst/>
              <a:gdLst/>
              <a:ahLst/>
              <a:cxnLst/>
              <a:rect l="l" t="t" r="r" b="b"/>
              <a:pathLst>
                <a:path w="2096" h="2096" extrusionOk="0">
                  <a:moveTo>
                    <a:pt x="1048" y="0"/>
                  </a:moveTo>
                  <a:cubicBezTo>
                    <a:pt x="476" y="0"/>
                    <a:pt x="0" y="465"/>
                    <a:pt x="0" y="1048"/>
                  </a:cubicBezTo>
                  <a:cubicBezTo>
                    <a:pt x="0" y="1632"/>
                    <a:pt x="476"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4" name="Google Shape;12284;p8"/>
            <p:cNvSpPr/>
            <p:nvPr/>
          </p:nvSpPr>
          <p:spPr>
            <a:xfrm>
              <a:off x="2615500" y="3527650"/>
              <a:ext cx="52700" cy="52400"/>
            </a:xfrm>
            <a:custGeom>
              <a:avLst/>
              <a:gdLst/>
              <a:ahLst/>
              <a:cxnLst/>
              <a:rect l="l" t="t" r="r" b="b"/>
              <a:pathLst>
                <a:path w="2108" h="2096" extrusionOk="0">
                  <a:moveTo>
                    <a:pt x="1048" y="0"/>
                  </a:moveTo>
                  <a:cubicBezTo>
                    <a:pt x="476" y="0"/>
                    <a:pt x="0" y="465"/>
                    <a:pt x="0" y="1048"/>
                  </a:cubicBezTo>
                  <a:cubicBezTo>
                    <a:pt x="0" y="1632"/>
                    <a:pt x="476" y="2096"/>
                    <a:pt x="1048" y="2096"/>
                  </a:cubicBezTo>
                  <a:cubicBezTo>
                    <a:pt x="1631" y="2096"/>
                    <a:pt x="2108" y="1632"/>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5" name="Google Shape;12285;p8"/>
            <p:cNvSpPr/>
            <p:nvPr/>
          </p:nvSpPr>
          <p:spPr>
            <a:xfrm>
              <a:off x="27173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19" y="2096"/>
                    <a:pt x="2096" y="1632"/>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6" name="Google Shape;12286;p8"/>
            <p:cNvSpPr/>
            <p:nvPr/>
          </p:nvSpPr>
          <p:spPr>
            <a:xfrm>
              <a:off x="28188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7" name="Google Shape;12287;p8"/>
            <p:cNvSpPr/>
            <p:nvPr/>
          </p:nvSpPr>
          <p:spPr>
            <a:xfrm>
              <a:off x="2920300" y="3527650"/>
              <a:ext cx="52400" cy="52400"/>
            </a:xfrm>
            <a:custGeom>
              <a:avLst/>
              <a:gdLst/>
              <a:ahLst/>
              <a:cxnLst/>
              <a:rect l="l" t="t" r="r" b="b"/>
              <a:pathLst>
                <a:path w="2096" h="2096" extrusionOk="0">
                  <a:moveTo>
                    <a:pt x="1048" y="0"/>
                  </a:moveTo>
                  <a:cubicBezTo>
                    <a:pt x="476" y="0"/>
                    <a:pt x="0" y="465"/>
                    <a:pt x="0" y="1048"/>
                  </a:cubicBezTo>
                  <a:cubicBezTo>
                    <a:pt x="0" y="1632"/>
                    <a:pt x="476"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8" name="Google Shape;12288;p8"/>
            <p:cNvSpPr/>
            <p:nvPr/>
          </p:nvSpPr>
          <p:spPr>
            <a:xfrm>
              <a:off x="3021800" y="3527650"/>
              <a:ext cx="52700" cy="52400"/>
            </a:xfrm>
            <a:custGeom>
              <a:avLst/>
              <a:gdLst/>
              <a:ahLst/>
              <a:cxnLst/>
              <a:rect l="l" t="t" r="r" b="b"/>
              <a:pathLst>
                <a:path w="2108" h="2096" extrusionOk="0">
                  <a:moveTo>
                    <a:pt x="1048" y="0"/>
                  </a:moveTo>
                  <a:cubicBezTo>
                    <a:pt x="477" y="0"/>
                    <a:pt x="0" y="465"/>
                    <a:pt x="0" y="1048"/>
                  </a:cubicBezTo>
                  <a:cubicBezTo>
                    <a:pt x="0" y="1632"/>
                    <a:pt x="477" y="2096"/>
                    <a:pt x="1048" y="2096"/>
                  </a:cubicBezTo>
                  <a:cubicBezTo>
                    <a:pt x="1631" y="2096"/>
                    <a:pt x="2108" y="1632"/>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9" name="Google Shape;12289;p8"/>
            <p:cNvSpPr/>
            <p:nvPr/>
          </p:nvSpPr>
          <p:spPr>
            <a:xfrm>
              <a:off x="31236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19" y="2096"/>
                    <a:pt x="2096" y="1632"/>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0" name="Google Shape;12290;p8"/>
            <p:cNvSpPr/>
            <p:nvPr/>
          </p:nvSpPr>
          <p:spPr>
            <a:xfrm>
              <a:off x="32251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1" name="Google Shape;12291;p8"/>
            <p:cNvSpPr/>
            <p:nvPr/>
          </p:nvSpPr>
          <p:spPr>
            <a:xfrm>
              <a:off x="3326600" y="3527650"/>
              <a:ext cx="52700" cy="52400"/>
            </a:xfrm>
            <a:custGeom>
              <a:avLst/>
              <a:gdLst/>
              <a:ahLst/>
              <a:cxnLst/>
              <a:rect l="l" t="t" r="r" b="b"/>
              <a:pathLst>
                <a:path w="2108" h="2096" extrusionOk="0">
                  <a:moveTo>
                    <a:pt x="1048" y="0"/>
                  </a:moveTo>
                  <a:cubicBezTo>
                    <a:pt x="477" y="0"/>
                    <a:pt x="0" y="465"/>
                    <a:pt x="0" y="1048"/>
                  </a:cubicBezTo>
                  <a:cubicBezTo>
                    <a:pt x="0" y="1632"/>
                    <a:pt x="477" y="2096"/>
                    <a:pt x="1048" y="2096"/>
                  </a:cubicBezTo>
                  <a:cubicBezTo>
                    <a:pt x="1631" y="2096"/>
                    <a:pt x="2108" y="1632"/>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2" name="Google Shape;12292;p8"/>
            <p:cNvSpPr/>
            <p:nvPr/>
          </p:nvSpPr>
          <p:spPr>
            <a:xfrm>
              <a:off x="34284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19" y="2096"/>
                    <a:pt x="2096" y="1632"/>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3" name="Google Shape;12293;p8"/>
            <p:cNvSpPr/>
            <p:nvPr/>
          </p:nvSpPr>
          <p:spPr>
            <a:xfrm>
              <a:off x="35299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4" name="Google Shape;12294;p8"/>
            <p:cNvSpPr/>
            <p:nvPr/>
          </p:nvSpPr>
          <p:spPr>
            <a:xfrm>
              <a:off x="36314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5" name="Google Shape;12295;p8"/>
            <p:cNvSpPr/>
            <p:nvPr/>
          </p:nvSpPr>
          <p:spPr>
            <a:xfrm>
              <a:off x="3732900" y="3527650"/>
              <a:ext cx="52400" cy="52400"/>
            </a:xfrm>
            <a:custGeom>
              <a:avLst/>
              <a:gdLst/>
              <a:ahLst/>
              <a:cxnLst/>
              <a:rect l="l" t="t" r="r" b="b"/>
              <a:pathLst>
                <a:path w="2096" h="2096" extrusionOk="0">
                  <a:moveTo>
                    <a:pt x="1048" y="0"/>
                  </a:moveTo>
                  <a:cubicBezTo>
                    <a:pt x="477" y="0"/>
                    <a:pt x="0" y="465"/>
                    <a:pt x="0" y="1048"/>
                  </a:cubicBezTo>
                  <a:cubicBezTo>
                    <a:pt x="0" y="1632"/>
                    <a:pt x="477"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6" name="Google Shape;12296;p8"/>
            <p:cNvSpPr/>
            <p:nvPr/>
          </p:nvSpPr>
          <p:spPr>
            <a:xfrm>
              <a:off x="38347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19" y="2096"/>
                    <a:pt x="2096" y="1632"/>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7" name="Google Shape;12297;p8"/>
            <p:cNvSpPr/>
            <p:nvPr/>
          </p:nvSpPr>
          <p:spPr>
            <a:xfrm>
              <a:off x="39362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8" name="Google Shape;12298;p8"/>
            <p:cNvSpPr/>
            <p:nvPr/>
          </p:nvSpPr>
          <p:spPr>
            <a:xfrm>
              <a:off x="40377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9" name="Google Shape;12299;p8"/>
            <p:cNvSpPr/>
            <p:nvPr/>
          </p:nvSpPr>
          <p:spPr>
            <a:xfrm>
              <a:off x="4139200" y="3527650"/>
              <a:ext cx="52700" cy="52400"/>
            </a:xfrm>
            <a:custGeom>
              <a:avLst/>
              <a:gdLst/>
              <a:ahLst/>
              <a:cxnLst/>
              <a:rect l="l" t="t" r="r" b="b"/>
              <a:pathLst>
                <a:path w="2108" h="2096" extrusionOk="0">
                  <a:moveTo>
                    <a:pt x="1048" y="0"/>
                  </a:moveTo>
                  <a:cubicBezTo>
                    <a:pt x="477" y="0"/>
                    <a:pt x="0" y="465"/>
                    <a:pt x="0" y="1048"/>
                  </a:cubicBezTo>
                  <a:cubicBezTo>
                    <a:pt x="0" y="1632"/>
                    <a:pt x="477" y="2096"/>
                    <a:pt x="1048" y="2096"/>
                  </a:cubicBezTo>
                  <a:cubicBezTo>
                    <a:pt x="1631" y="2096"/>
                    <a:pt x="2108" y="1632"/>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0" name="Google Shape;12300;p8"/>
            <p:cNvSpPr/>
            <p:nvPr/>
          </p:nvSpPr>
          <p:spPr>
            <a:xfrm>
              <a:off x="4240700" y="3527650"/>
              <a:ext cx="52700" cy="52400"/>
            </a:xfrm>
            <a:custGeom>
              <a:avLst/>
              <a:gdLst/>
              <a:ahLst/>
              <a:cxnLst/>
              <a:rect l="l" t="t" r="r" b="b"/>
              <a:pathLst>
                <a:path w="2108" h="2096" extrusionOk="0">
                  <a:moveTo>
                    <a:pt x="1060" y="0"/>
                  </a:moveTo>
                  <a:cubicBezTo>
                    <a:pt x="477" y="0"/>
                    <a:pt x="0" y="465"/>
                    <a:pt x="0" y="1048"/>
                  </a:cubicBezTo>
                  <a:cubicBezTo>
                    <a:pt x="0" y="1632"/>
                    <a:pt x="477" y="2096"/>
                    <a:pt x="1060" y="2096"/>
                  </a:cubicBezTo>
                  <a:cubicBezTo>
                    <a:pt x="1632" y="2096"/>
                    <a:pt x="2108" y="1632"/>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1" name="Google Shape;12301;p8"/>
            <p:cNvSpPr/>
            <p:nvPr/>
          </p:nvSpPr>
          <p:spPr>
            <a:xfrm>
              <a:off x="43425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2" name="Google Shape;12302;p8"/>
            <p:cNvSpPr/>
            <p:nvPr/>
          </p:nvSpPr>
          <p:spPr>
            <a:xfrm>
              <a:off x="4444000" y="3527650"/>
              <a:ext cx="52400" cy="52400"/>
            </a:xfrm>
            <a:custGeom>
              <a:avLst/>
              <a:gdLst/>
              <a:ahLst/>
              <a:cxnLst/>
              <a:rect l="l" t="t" r="r" b="b"/>
              <a:pathLst>
                <a:path w="2096" h="2096" extrusionOk="0">
                  <a:moveTo>
                    <a:pt x="1048" y="0"/>
                  </a:moveTo>
                  <a:cubicBezTo>
                    <a:pt x="477" y="0"/>
                    <a:pt x="0" y="465"/>
                    <a:pt x="0" y="1048"/>
                  </a:cubicBezTo>
                  <a:cubicBezTo>
                    <a:pt x="0" y="1632"/>
                    <a:pt x="477"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3" name="Google Shape;12303;p8"/>
            <p:cNvSpPr/>
            <p:nvPr/>
          </p:nvSpPr>
          <p:spPr>
            <a:xfrm>
              <a:off x="4545500" y="3527650"/>
              <a:ext cx="52700" cy="52400"/>
            </a:xfrm>
            <a:custGeom>
              <a:avLst/>
              <a:gdLst/>
              <a:ahLst/>
              <a:cxnLst/>
              <a:rect l="l" t="t" r="r" b="b"/>
              <a:pathLst>
                <a:path w="2108" h="2096" extrusionOk="0">
                  <a:moveTo>
                    <a:pt x="1060" y="0"/>
                  </a:moveTo>
                  <a:cubicBezTo>
                    <a:pt x="477" y="0"/>
                    <a:pt x="0" y="465"/>
                    <a:pt x="0" y="1048"/>
                  </a:cubicBezTo>
                  <a:cubicBezTo>
                    <a:pt x="0" y="1632"/>
                    <a:pt x="477" y="2096"/>
                    <a:pt x="1060" y="2096"/>
                  </a:cubicBezTo>
                  <a:cubicBezTo>
                    <a:pt x="1632" y="2096"/>
                    <a:pt x="2108" y="1632"/>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4" name="Google Shape;12304;p8"/>
            <p:cNvSpPr/>
            <p:nvPr/>
          </p:nvSpPr>
          <p:spPr>
            <a:xfrm>
              <a:off x="46473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20" y="2096"/>
                    <a:pt x="2096" y="1632"/>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5" name="Google Shape;12305;p8"/>
            <p:cNvSpPr/>
            <p:nvPr/>
          </p:nvSpPr>
          <p:spPr>
            <a:xfrm>
              <a:off x="47488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6" name="Google Shape;12306;p8"/>
            <p:cNvSpPr/>
            <p:nvPr/>
          </p:nvSpPr>
          <p:spPr>
            <a:xfrm>
              <a:off x="4850300" y="3527650"/>
              <a:ext cx="52400" cy="52400"/>
            </a:xfrm>
            <a:custGeom>
              <a:avLst/>
              <a:gdLst/>
              <a:ahLst/>
              <a:cxnLst/>
              <a:rect l="l" t="t" r="r" b="b"/>
              <a:pathLst>
                <a:path w="2096" h="2096" extrusionOk="0">
                  <a:moveTo>
                    <a:pt x="1048" y="0"/>
                  </a:moveTo>
                  <a:cubicBezTo>
                    <a:pt x="477" y="0"/>
                    <a:pt x="0" y="465"/>
                    <a:pt x="0" y="1048"/>
                  </a:cubicBezTo>
                  <a:cubicBezTo>
                    <a:pt x="0" y="1632"/>
                    <a:pt x="477"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7" name="Google Shape;12307;p8"/>
            <p:cNvSpPr/>
            <p:nvPr/>
          </p:nvSpPr>
          <p:spPr>
            <a:xfrm>
              <a:off x="4951800" y="3527650"/>
              <a:ext cx="52700" cy="52400"/>
            </a:xfrm>
            <a:custGeom>
              <a:avLst/>
              <a:gdLst/>
              <a:ahLst/>
              <a:cxnLst/>
              <a:rect l="l" t="t" r="r" b="b"/>
              <a:pathLst>
                <a:path w="2108" h="2096" extrusionOk="0">
                  <a:moveTo>
                    <a:pt x="1048" y="0"/>
                  </a:moveTo>
                  <a:cubicBezTo>
                    <a:pt x="477" y="0"/>
                    <a:pt x="0" y="465"/>
                    <a:pt x="0" y="1048"/>
                  </a:cubicBezTo>
                  <a:cubicBezTo>
                    <a:pt x="0" y="1632"/>
                    <a:pt x="477" y="2096"/>
                    <a:pt x="1048" y="2096"/>
                  </a:cubicBezTo>
                  <a:cubicBezTo>
                    <a:pt x="1632" y="2096"/>
                    <a:pt x="2108" y="1632"/>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8" name="Google Shape;12308;p8"/>
            <p:cNvSpPr/>
            <p:nvPr/>
          </p:nvSpPr>
          <p:spPr>
            <a:xfrm>
              <a:off x="50536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20" y="2096"/>
                    <a:pt x="2096" y="1632"/>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9" name="Google Shape;12309;p8"/>
            <p:cNvSpPr/>
            <p:nvPr/>
          </p:nvSpPr>
          <p:spPr>
            <a:xfrm>
              <a:off x="51551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0" name="Google Shape;12310;p8"/>
            <p:cNvSpPr/>
            <p:nvPr/>
          </p:nvSpPr>
          <p:spPr>
            <a:xfrm>
              <a:off x="5256600" y="3527650"/>
              <a:ext cx="52400" cy="52400"/>
            </a:xfrm>
            <a:custGeom>
              <a:avLst/>
              <a:gdLst/>
              <a:ahLst/>
              <a:cxnLst/>
              <a:rect l="l" t="t" r="r" b="b"/>
              <a:pathLst>
                <a:path w="2096" h="2096" extrusionOk="0">
                  <a:moveTo>
                    <a:pt x="1048" y="0"/>
                  </a:moveTo>
                  <a:cubicBezTo>
                    <a:pt x="477" y="0"/>
                    <a:pt x="0" y="465"/>
                    <a:pt x="0" y="1048"/>
                  </a:cubicBezTo>
                  <a:cubicBezTo>
                    <a:pt x="0" y="1632"/>
                    <a:pt x="477"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1" name="Google Shape;12311;p8"/>
            <p:cNvSpPr/>
            <p:nvPr/>
          </p:nvSpPr>
          <p:spPr>
            <a:xfrm>
              <a:off x="53584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20" y="2096"/>
                    <a:pt x="2096" y="1632"/>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2" name="Google Shape;12312;p8"/>
            <p:cNvSpPr/>
            <p:nvPr/>
          </p:nvSpPr>
          <p:spPr>
            <a:xfrm>
              <a:off x="54599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3" name="Google Shape;12313;p8"/>
            <p:cNvSpPr/>
            <p:nvPr/>
          </p:nvSpPr>
          <p:spPr>
            <a:xfrm>
              <a:off x="55614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4" name="Google Shape;12314;p8"/>
            <p:cNvSpPr/>
            <p:nvPr/>
          </p:nvSpPr>
          <p:spPr>
            <a:xfrm>
              <a:off x="5662900" y="3527650"/>
              <a:ext cx="52400" cy="52400"/>
            </a:xfrm>
            <a:custGeom>
              <a:avLst/>
              <a:gdLst/>
              <a:ahLst/>
              <a:cxnLst/>
              <a:rect l="l" t="t" r="r" b="b"/>
              <a:pathLst>
                <a:path w="2096" h="2096" extrusionOk="0">
                  <a:moveTo>
                    <a:pt x="1048" y="0"/>
                  </a:moveTo>
                  <a:cubicBezTo>
                    <a:pt x="477" y="0"/>
                    <a:pt x="0" y="465"/>
                    <a:pt x="0" y="1048"/>
                  </a:cubicBezTo>
                  <a:cubicBezTo>
                    <a:pt x="0" y="1632"/>
                    <a:pt x="477"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5" name="Google Shape;12315;p8"/>
            <p:cNvSpPr/>
            <p:nvPr/>
          </p:nvSpPr>
          <p:spPr>
            <a:xfrm>
              <a:off x="5764400" y="3527650"/>
              <a:ext cx="52700" cy="52400"/>
            </a:xfrm>
            <a:custGeom>
              <a:avLst/>
              <a:gdLst/>
              <a:ahLst/>
              <a:cxnLst/>
              <a:rect l="l" t="t" r="r" b="b"/>
              <a:pathLst>
                <a:path w="2108" h="2096" extrusionOk="0">
                  <a:moveTo>
                    <a:pt x="1060" y="0"/>
                  </a:moveTo>
                  <a:cubicBezTo>
                    <a:pt x="477" y="0"/>
                    <a:pt x="0" y="465"/>
                    <a:pt x="0" y="1048"/>
                  </a:cubicBezTo>
                  <a:cubicBezTo>
                    <a:pt x="0" y="1632"/>
                    <a:pt x="477" y="2096"/>
                    <a:pt x="1060" y="2096"/>
                  </a:cubicBezTo>
                  <a:cubicBezTo>
                    <a:pt x="1632" y="2096"/>
                    <a:pt x="2108" y="1632"/>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6" name="Google Shape;12316;p8"/>
            <p:cNvSpPr/>
            <p:nvPr/>
          </p:nvSpPr>
          <p:spPr>
            <a:xfrm>
              <a:off x="58662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7" name="Google Shape;12317;p8"/>
            <p:cNvSpPr/>
            <p:nvPr/>
          </p:nvSpPr>
          <p:spPr>
            <a:xfrm>
              <a:off x="59677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8" name="Google Shape;12318;p8"/>
            <p:cNvSpPr/>
            <p:nvPr/>
          </p:nvSpPr>
          <p:spPr>
            <a:xfrm>
              <a:off x="6069200" y="3527650"/>
              <a:ext cx="52700" cy="52400"/>
            </a:xfrm>
            <a:custGeom>
              <a:avLst/>
              <a:gdLst/>
              <a:ahLst/>
              <a:cxnLst/>
              <a:rect l="l" t="t" r="r" b="b"/>
              <a:pathLst>
                <a:path w="2108" h="2096" extrusionOk="0">
                  <a:moveTo>
                    <a:pt x="1048" y="0"/>
                  </a:moveTo>
                  <a:cubicBezTo>
                    <a:pt x="477" y="0"/>
                    <a:pt x="0" y="465"/>
                    <a:pt x="0" y="1048"/>
                  </a:cubicBezTo>
                  <a:cubicBezTo>
                    <a:pt x="0" y="1632"/>
                    <a:pt x="477" y="2096"/>
                    <a:pt x="1048" y="2096"/>
                  </a:cubicBezTo>
                  <a:cubicBezTo>
                    <a:pt x="1632" y="2096"/>
                    <a:pt x="2108" y="1632"/>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9" name="Google Shape;12319;p8"/>
            <p:cNvSpPr/>
            <p:nvPr/>
          </p:nvSpPr>
          <p:spPr>
            <a:xfrm>
              <a:off x="61710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20" y="2096"/>
                    <a:pt x="2096" y="1632"/>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0" name="Google Shape;12320;p8"/>
            <p:cNvSpPr/>
            <p:nvPr/>
          </p:nvSpPr>
          <p:spPr>
            <a:xfrm>
              <a:off x="62725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1" name="Google Shape;12321;p8"/>
            <p:cNvSpPr/>
            <p:nvPr/>
          </p:nvSpPr>
          <p:spPr>
            <a:xfrm>
              <a:off x="6374000" y="3527650"/>
              <a:ext cx="52400" cy="52400"/>
            </a:xfrm>
            <a:custGeom>
              <a:avLst/>
              <a:gdLst/>
              <a:ahLst/>
              <a:cxnLst/>
              <a:rect l="l" t="t" r="r" b="b"/>
              <a:pathLst>
                <a:path w="2096" h="2096" extrusionOk="0">
                  <a:moveTo>
                    <a:pt x="1048" y="0"/>
                  </a:moveTo>
                  <a:cubicBezTo>
                    <a:pt x="477" y="0"/>
                    <a:pt x="0" y="465"/>
                    <a:pt x="0" y="1048"/>
                  </a:cubicBezTo>
                  <a:cubicBezTo>
                    <a:pt x="0" y="1632"/>
                    <a:pt x="477"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2" name="Google Shape;12322;p8"/>
            <p:cNvSpPr/>
            <p:nvPr/>
          </p:nvSpPr>
          <p:spPr>
            <a:xfrm>
              <a:off x="6475500" y="3527650"/>
              <a:ext cx="52700" cy="52400"/>
            </a:xfrm>
            <a:custGeom>
              <a:avLst/>
              <a:gdLst/>
              <a:ahLst/>
              <a:cxnLst/>
              <a:rect l="l" t="t" r="r" b="b"/>
              <a:pathLst>
                <a:path w="2108" h="2096" extrusionOk="0">
                  <a:moveTo>
                    <a:pt x="1048" y="0"/>
                  </a:moveTo>
                  <a:cubicBezTo>
                    <a:pt x="477" y="0"/>
                    <a:pt x="0" y="465"/>
                    <a:pt x="0" y="1048"/>
                  </a:cubicBezTo>
                  <a:cubicBezTo>
                    <a:pt x="0" y="1632"/>
                    <a:pt x="477" y="2096"/>
                    <a:pt x="1048" y="2096"/>
                  </a:cubicBezTo>
                  <a:cubicBezTo>
                    <a:pt x="1632" y="2096"/>
                    <a:pt x="2108" y="1632"/>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3" name="Google Shape;12323;p8"/>
            <p:cNvSpPr/>
            <p:nvPr/>
          </p:nvSpPr>
          <p:spPr>
            <a:xfrm>
              <a:off x="65773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20" y="2096"/>
                    <a:pt x="2096" y="1632"/>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4" name="Google Shape;12324;p8"/>
            <p:cNvSpPr/>
            <p:nvPr/>
          </p:nvSpPr>
          <p:spPr>
            <a:xfrm>
              <a:off x="66788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5" name="Google Shape;12325;p8"/>
            <p:cNvSpPr/>
            <p:nvPr/>
          </p:nvSpPr>
          <p:spPr>
            <a:xfrm>
              <a:off x="6780300" y="3527650"/>
              <a:ext cx="52400" cy="52400"/>
            </a:xfrm>
            <a:custGeom>
              <a:avLst/>
              <a:gdLst/>
              <a:ahLst/>
              <a:cxnLst/>
              <a:rect l="l" t="t" r="r" b="b"/>
              <a:pathLst>
                <a:path w="2096" h="2096" extrusionOk="0">
                  <a:moveTo>
                    <a:pt x="1048" y="0"/>
                  </a:moveTo>
                  <a:cubicBezTo>
                    <a:pt x="477" y="0"/>
                    <a:pt x="0" y="465"/>
                    <a:pt x="0" y="1048"/>
                  </a:cubicBezTo>
                  <a:cubicBezTo>
                    <a:pt x="0" y="1632"/>
                    <a:pt x="477"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6" name="Google Shape;12326;p8"/>
            <p:cNvSpPr/>
            <p:nvPr/>
          </p:nvSpPr>
          <p:spPr>
            <a:xfrm>
              <a:off x="6881800" y="3527650"/>
              <a:ext cx="52700" cy="52400"/>
            </a:xfrm>
            <a:custGeom>
              <a:avLst/>
              <a:gdLst/>
              <a:ahLst/>
              <a:cxnLst/>
              <a:rect l="l" t="t" r="r" b="b"/>
              <a:pathLst>
                <a:path w="2108" h="2096" extrusionOk="0">
                  <a:moveTo>
                    <a:pt x="1060" y="0"/>
                  </a:moveTo>
                  <a:cubicBezTo>
                    <a:pt x="477" y="0"/>
                    <a:pt x="1" y="465"/>
                    <a:pt x="1" y="1048"/>
                  </a:cubicBezTo>
                  <a:cubicBezTo>
                    <a:pt x="1" y="1632"/>
                    <a:pt x="477" y="2096"/>
                    <a:pt x="1060" y="2096"/>
                  </a:cubicBezTo>
                  <a:cubicBezTo>
                    <a:pt x="1632" y="2096"/>
                    <a:pt x="2108" y="1632"/>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7" name="Google Shape;12327;p8"/>
            <p:cNvSpPr/>
            <p:nvPr/>
          </p:nvSpPr>
          <p:spPr>
            <a:xfrm>
              <a:off x="69836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20" y="2096"/>
                    <a:pt x="2096" y="1632"/>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8" name="Google Shape;12328;p8"/>
            <p:cNvSpPr/>
            <p:nvPr/>
          </p:nvSpPr>
          <p:spPr>
            <a:xfrm>
              <a:off x="70851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9" name="Google Shape;12329;p8"/>
            <p:cNvSpPr/>
            <p:nvPr/>
          </p:nvSpPr>
          <p:spPr>
            <a:xfrm>
              <a:off x="7186600" y="3527650"/>
              <a:ext cx="52400" cy="52400"/>
            </a:xfrm>
            <a:custGeom>
              <a:avLst/>
              <a:gdLst/>
              <a:ahLst/>
              <a:cxnLst/>
              <a:rect l="l" t="t" r="r" b="b"/>
              <a:pathLst>
                <a:path w="2096" h="2096" extrusionOk="0">
                  <a:moveTo>
                    <a:pt x="1048" y="0"/>
                  </a:moveTo>
                  <a:cubicBezTo>
                    <a:pt x="477" y="0"/>
                    <a:pt x="1" y="465"/>
                    <a:pt x="1" y="1048"/>
                  </a:cubicBezTo>
                  <a:cubicBezTo>
                    <a:pt x="1" y="1632"/>
                    <a:pt x="477"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0" name="Google Shape;12330;p8"/>
            <p:cNvSpPr/>
            <p:nvPr/>
          </p:nvSpPr>
          <p:spPr>
            <a:xfrm>
              <a:off x="72884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20" y="2096"/>
                    <a:pt x="2096" y="1632"/>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1" name="Google Shape;12331;p8"/>
            <p:cNvSpPr/>
            <p:nvPr/>
          </p:nvSpPr>
          <p:spPr>
            <a:xfrm>
              <a:off x="279200" y="3682725"/>
              <a:ext cx="52700" cy="52400"/>
            </a:xfrm>
            <a:custGeom>
              <a:avLst/>
              <a:gdLst/>
              <a:ahLst/>
              <a:cxnLst/>
              <a:rect l="l" t="t" r="r" b="b"/>
              <a:pathLst>
                <a:path w="2108" h="2096" extrusionOk="0">
                  <a:moveTo>
                    <a:pt x="1048" y="1"/>
                  </a:moveTo>
                  <a:cubicBezTo>
                    <a:pt x="476" y="1"/>
                    <a:pt x="0" y="465"/>
                    <a:pt x="0" y="1048"/>
                  </a:cubicBezTo>
                  <a:cubicBezTo>
                    <a:pt x="0" y="1632"/>
                    <a:pt x="476" y="2096"/>
                    <a:pt x="1048" y="2096"/>
                  </a:cubicBezTo>
                  <a:cubicBezTo>
                    <a:pt x="1631" y="2096"/>
                    <a:pt x="2107" y="1632"/>
                    <a:pt x="2107" y="1048"/>
                  </a:cubicBezTo>
                  <a:cubicBezTo>
                    <a:pt x="2107"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2" name="Google Shape;12332;p8"/>
            <p:cNvSpPr/>
            <p:nvPr/>
          </p:nvSpPr>
          <p:spPr>
            <a:xfrm>
              <a:off x="380700" y="3682725"/>
              <a:ext cx="52700" cy="52400"/>
            </a:xfrm>
            <a:custGeom>
              <a:avLst/>
              <a:gdLst/>
              <a:ahLst/>
              <a:cxnLst/>
              <a:rect l="l" t="t" r="r" b="b"/>
              <a:pathLst>
                <a:path w="2108" h="2096" extrusionOk="0">
                  <a:moveTo>
                    <a:pt x="1060" y="1"/>
                  </a:moveTo>
                  <a:cubicBezTo>
                    <a:pt x="476" y="1"/>
                    <a:pt x="0" y="465"/>
                    <a:pt x="0" y="1048"/>
                  </a:cubicBezTo>
                  <a:cubicBezTo>
                    <a:pt x="0" y="1632"/>
                    <a:pt x="476" y="2096"/>
                    <a:pt x="1060" y="2096"/>
                  </a:cubicBezTo>
                  <a:cubicBezTo>
                    <a:pt x="1631" y="2096"/>
                    <a:pt x="2108" y="1632"/>
                    <a:pt x="2108" y="1048"/>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3" name="Google Shape;12333;p8"/>
            <p:cNvSpPr/>
            <p:nvPr/>
          </p:nvSpPr>
          <p:spPr>
            <a:xfrm>
              <a:off x="4825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4" name="Google Shape;12334;p8"/>
            <p:cNvSpPr/>
            <p:nvPr/>
          </p:nvSpPr>
          <p:spPr>
            <a:xfrm>
              <a:off x="584000" y="3682725"/>
              <a:ext cx="52400" cy="52400"/>
            </a:xfrm>
            <a:custGeom>
              <a:avLst/>
              <a:gdLst/>
              <a:ahLst/>
              <a:cxnLst/>
              <a:rect l="l" t="t" r="r" b="b"/>
              <a:pathLst>
                <a:path w="2096" h="2096"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5" name="Google Shape;12335;p8"/>
            <p:cNvSpPr/>
            <p:nvPr/>
          </p:nvSpPr>
          <p:spPr>
            <a:xfrm>
              <a:off x="685500" y="3682725"/>
              <a:ext cx="52700" cy="52400"/>
            </a:xfrm>
            <a:custGeom>
              <a:avLst/>
              <a:gdLst/>
              <a:ahLst/>
              <a:cxnLst/>
              <a:rect l="l" t="t" r="r" b="b"/>
              <a:pathLst>
                <a:path w="2108" h="2096" extrusionOk="0">
                  <a:moveTo>
                    <a:pt x="1048" y="1"/>
                  </a:moveTo>
                  <a:cubicBezTo>
                    <a:pt x="476" y="1"/>
                    <a:pt x="0" y="465"/>
                    <a:pt x="0" y="1048"/>
                  </a:cubicBezTo>
                  <a:cubicBezTo>
                    <a:pt x="0" y="1632"/>
                    <a:pt x="476"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6" name="Google Shape;12336;p8"/>
            <p:cNvSpPr/>
            <p:nvPr/>
          </p:nvSpPr>
          <p:spPr>
            <a:xfrm>
              <a:off x="7873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7" name="Google Shape;12337;p8"/>
            <p:cNvSpPr/>
            <p:nvPr/>
          </p:nvSpPr>
          <p:spPr>
            <a:xfrm>
              <a:off x="8888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8" name="Google Shape;12338;p8"/>
            <p:cNvSpPr/>
            <p:nvPr/>
          </p:nvSpPr>
          <p:spPr>
            <a:xfrm>
              <a:off x="990300" y="3682725"/>
              <a:ext cx="52400" cy="52400"/>
            </a:xfrm>
            <a:custGeom>
              <a:avLst/>
              <a:gdLst/>
              <a:ahLst/>
              <a:cxnLst/>
              <a:rect l="l" t="t" r="r" b="b"/>
              <a:pathLst>
                <a:path w="2096" h="2096"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9" name="Google Shape;12339;p8"/>
            <p:cNvSpPr/>
            <p:nvPr/>
          </p:nvSpPr>
          <p:spPr>
            <a:xfrm>
              <a:off x="1091800" y="3682725"/>
              <a:ext cx="52700" cy="52400"/>
            </a:xfrm>
            <a:custGeom>
              <a:avLst/>
              <a:gdLst/>
              <a:ahLst/>
              <a:cxnLst/>
              <a:rect l="l" t="t" r="r" b="b"/>
              <a:pathLst>
                <a:path w="2108" h="2096" extrusionOk="0">
                  <a:moveTo>
                    <a:pt x="1060" y="1"/>
                  </a:moveTo>
                  <a:cubicBezTo>
                    <a:pt x="476" y="1"/>
                    <a:pt x="0" y="465"/>
                    <a:pt x="0" y="1048"/>
                  </a:cubicBezTo>
                  <a:cubicBezTo>
                    <a:pt x="0" y="1632"/>
                    <a:pt x="476" y="2096"/>
                    <a:pt x="1060" y="2096"/>
                  </a:cubicBezTo>
                  <a:cubicBezTo>
                    <a:pt x="1631" y="2096"/>
                    <a:pt x="2108" y="1632"/>
                    <a:pt x="2108" y="1048"/>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0" name="Google Shape;12340;p8"/>
            <p:cNvSpPr/>
            <p:nvPr/>
          </p:nvSpPr>
          <p:spPr>
            <a:xfrm>
              <a:off x="11936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1" name="Google Shape;12341;p8"/>
            <p:cNvSpPr/>
            <p:nvPr/>
          </p:nvSpPr>
          <p:spPr>
            <a:xfrm>
              <a:off x="12951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2" name="Google Shape;12342;p8"/>
            <p:cNvSpPr/>
            <p:nvPr/>
          </p:nvSpPr>
          <p:spPr>
            <a:xfrm>
              <a:off x="1396600" y="3682725"/>
              <a:ext cx="52400" cy="52400"/>
            </a:xfrm>
            <a:custGeom>
              <a:avLst/>
              <a:gdLst/>
              <a:ahLst/>
              <a:cxnLst/>
              <a:rect l="l" t="t" r="r" b="b"/>
              <a:pathLst>
                <a:path w="2096" h="2096"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3" name="Google Shape;12343;p8"/>
            <p:cNvSpPr/>
            <p:nvPr/>
          </p:nvSpPr>
          <p:spPr>
            <a:xfrm>
              <a:off x="14984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4" name="Google Shape;12344;p8"/>
            <p:cNvSpPr/>
            <p:nvPr/>
          </p:nvSpPr>
          <p:spPr>
            <a:xfrm>
              <a:off x="15999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5" name="Google Shape;12345;p8"/>
            <p:cNvSpPr/>
            <p:nvPr/>
          </p:nvSpPr>
          <p:spPr>
            <a:xfrm>
              <a:off x="17014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6" name="Google Shape;12346;p8"/>
            <p:cNvSpPr/>
            <p:nvPr/>
          </p:nvSpPr>
          <p:spPr>
            <a:xfrm>
              <a:off x="1802900" y="3682725"/>
              <a:ext cx="52700" cy="52400"/>
            </a:xfrm>
            <a:custGeom>
              <a:avLst/>
              <a:gdLst/>
              <a:ahLst/>
              <a:cxnLst/>
              <a:rect l="l" t="t" r="r" b="b"/>
              <a:pathLst>
                <a:path w="2108" h="2096" extrusionOk="0">
                  <a:moveTo>
                    <a:pt x="1048" y="1"/>
                  </a:moveTo>
                  <a:cubicBezTo>
                    <a:pt x="476" y="1"/>
                    <a:pt x="0" y="465"/>
                    <a:pt x="0" y="1048"/>
                  </a:cubicBezTo>
                  <a:cubicBezTo>
                    <a:pt x="0" y="1632"/>
                    <a:pt x="476"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7" name="Google Shape;12347;p8"/>
            <p:cNvSpPr/>
            <p:nvPr/>
          </p:nvSpPr>
          <p:spPr>
            <a:xfrm>
              <a:off x="1904400" y="3682725"/>
              <a:ext cx="52700" cy="52400"/>
            </a:xfrm>
            <a:custGeom>
              <a:avLst/>
              <a:gdLst/>
              <a:ahLst/>
              <a:cxnLst/>
              <a:rect l="l" t="t" r="r" b="b"/>
              <a:pathLst>
                <a:path w="2108" h="2096" extrusionOk="0">
                  <a:moveTo>
                    <a:pt x="1060" y="1"/>
                  </a:moveTo>
                  <a:cubicBezTo>
                    <a:pt x="476" y="1"/>
                    <a:pt x="0" y="465"/>
                    <a:pt x="0" y="1048"/>
                  </a:cubicBezTo>
                  <a:cubicBezTo>
                    <a:pt x="0" y="1632"/>
                    <a:pt x="476" y="2096"/>
                    <a:pt x="1060" y="2096"/>
                  </a:cubicBezTo>
                  <a:cubicBezTo>
                    <a:pt x="1631" y="2096"/>
                    <a:pt x="2108" y="1632"/>
                    <a:pt x="2108" y="1048"/>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8" name="Google Shape;12348;p8"/>
            <p:cNvSpPr/>
            <p:nvPr/>
          </p:nvSpPr>
          <p:spPr>
            <a:xfrm>
              <a:off x="20062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9" name="Google Shape;12349;p8"/>
            <p:cNvSpPr/>
            <p:nvPr/>
          </p:nvSpPr>
          <p:spPr>
            <a:xfrm>
              <a:off x="21077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0" name="Google Shape;12350;p8"/>
            <p:cNvSpPr/>
            <p:nvPr/>
          </p:nvSpPr>
          <p:spPr>
            <a:xfrm>
              <a:off x="2209200" y="3682725"/>
              <a:ext cx="52700" cy="52400"/>
            </a:xfrm>
            <a:custGeom>
              <a:avLst/>
              <a:gdLst/>
              <a:ahLst/>
              <a:cxnLst/>
              <a:rect l="l" t="t" r="r" b="b"/>
              <a:pathLst>
                <a:path w="2108" h="2096" extrusionOk="0">
                  <a:moveTo>
                    <a:pt x="1048" y="1"/>
                  </a:moveTo>
                  <a:cubicBezTo>
                    <a:pt x="476" y="1"/>
                    <a:pt x="0" y="465"/>
                    <a:pt x="0" y="1048"/>
                  </a:cubicBezTo>
                  <a:cubicBezTo>
                    <a:pt x="0" y="1632"/>
                    <a:pt x="476"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1" name="Google Shape;12351;p8"/>
            <p:cNvSpPr/>
            <p:nvPr/>
          </p:nvSpPr>
          <p:spPr>
            <a:xfrm>
              <a:off x="23110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2" name="Google Shape;12352;p8"/>
            <p:cNvSpPr/>
            <p:nvPr/>
          </p:nvSpPr>
          <p:spPr>
            <a:xfrm>
              <a:off x="24125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3" name="Google Shape;12353;p8"/>
            <p:cNvSpPr/>
            <p:nvPr/>
          </p:nvSpPr>
          <p:spPr>
            <a:xfrm>
              <a:off x="2514000" y="3682725"/>
              <a:ext cx="52400" cy="52400"/>
            </a:xfrm>
            <a:custGeom>
              <a:avLst/>
              <a:gdLst/>
              <a:ahLst/>
              <a:cxnLst/>
              <a:rect l="l" t="t" r="r" b="b"/>
              <a:pathLst>
                <a:path w="2096" h="2096"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4" name="Google Shape;12354;p8"/>
            <p:cNvSpPr/>
            <p:nvPr/>
          </p:nvSpPr>
          <p:spPr>
            <a:xfrm>
              <a:off x="2615500" y="3682725"/>
              <a:ext cx="52700" cy="52400"/>
            </a:xfrm>
            <a:custGeom>
              <a:avLst/>
              <a:gdLst/>
              <a:ahLst/>
              <a:cxnLst/>
              <a:rect l="l" t="t" r="r" b="b"/>
              <a:pathLst>
                <a:path w="2108" h="2096" extrusionOk="0">
                  <a:moveTo>
                    <a:pt x="1048" y="1"/>
                  </a:moveTo>
                  <a:cubicBezTo>
                    <a:pt x="476" y="1"/>
                    <a:pt x="0" y="465"/>
                    <a:pt x="0" y="1048"/>
                  </a:cubicBezTo>
                  <a:cubicBezTo>
                    <a:pt x="0" y="1632"/>
                    <a:pt x="476"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5" name="Google Shape;12355;p8"/>
            <p:cNvSpPr/>
            <p:nvPr/>
          </p:nvSpPr>
          <p:spPr>
            <a:xfrm>
              <a:off x="27173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6" name="Google Shape;12356;p8"/>
            <p:cNvSpPr/>
            <p:nvPr/>
          </p:nvSpPr>
          <p:spPr>
            <a:xfrm>
              <a:off x="28188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7" name="Google Shape;12357;p8"/>
            <p:cNvSpPr/>
            <p:nvPr/>
          </p:nvSpPr>
          <p:spPr>
            <a:xfrm>
              <a:off x="2920300" y="3682725"/>
              <a:ext cx="52400" cy="52400"/>
            </a:xfrm>
            <a:custGeom>
              <a:avLst/>
              <a:gdLst/>
              <a:ahLst/>
              <a:cxnLst/>
              <a:rect l="l" t="t" r="r" b="b"/>
              <a:pathLst>
                <a:path w="2096" h="2096"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8" name="Google Shape;12358;p8"/>
            <p:cNvSpPr/>
            <p:nvPr/>
          </p:nvSpPr>
          <p:spPr>
            <a:xfrm>
              <a:off x="3021800" y="3682725"/>
              <a:ext cx="52700" cy="52400"/>
            </a:xfrm>
            <a:custGeom>
              <a:avLst/>
              <a:gdLst/>
              <a:ahLst/>
              <a:cxnLst/>
              <a:rect l="l" t="t" r="r" b="b"/>
              <a:pathLst>
                <a:path w="2108" h="2096" extrusionOk="0">
                  <a:moveTo>
                    <a:pt x="1048" y="1"/>
                  </a:moveTo>
                  <a:cubicBezTo>
                    <a:pt x="477" y="1"/>
                    <a:pt x="0" y="465"/>
                    <a:pt x="0" y="1048"/>
                  </a:cubicBezTo>
                  <a:cubicBezTo>
                    <a:pt x="0" y="1632"/>
                    <a:pt x="477"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9" name="Google Shape;12359;p8"/>
            <p:cNvSpPr/>
            <p:nvPr/>
          </p:nvSpPr>
          <p:spPr>
            <a:xfrm>
              <a:off x="31236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0" name="Google Shape;12360;p8"/>
            <p:cNvSpPr/>
            <p:nvPr/>
          </p:nvSpPr>
          <p:spPr>
            <a:xfrm>
              <a:off x="32251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1" name="Google Shape;12361;p8"/>
            <p:cNvSpPr/>
            <p:nvPr/>
          </p:nvSpPr>
          <p:spPr>
            <a:xfrm>
              <a:off x="3326600" y="3682725"/>
              <a:ext cx="52700" cy="52400"/>
            </a:xfrm>
            <a:custGeom>
              <a:avLst/>
              <a:gdLst/>
              <a:ahLst/>
              <a:cxnLst/>
              <a:rect l="l" t="t" r="r" b="b"/>
              <a:pathLst>
                <a:path w="2108" h="2096" extrusionOk="0">
                  <a:moveTo>
                    <a:pt x="1048" y="1"/>
                  </a:moveTo>
                  <a:cubicBezTo>
                    <a:pt x="477" y="1"/>
                    <a:pt x="0" y="465"/>
                    <a:pt x="0" y="1048"/>
                  </a:cubicBezTo>
                  <a:cubicBezTo>
                    <a:pt x="0" y="1632"/>
                    <a:pt x="477"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2" name="Google Shape;12362;p8"/>
            <p:cNvSpPr/>
            <p:nvPr/>
          </p:nvSpPr>
          <p:spPr>
            <a:xfrm>
              <a:off x="34284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3" name="Google Shape;12363;p8"/>
            <p:cNvSpPr/>
            <p:nvPr/>
          </p:nvSpPr>
          <p:spPr>
            <a:xfrm>
              <a:off x="35299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4" name="Google Shape;12364;p8"/>
            <p:cNvSpPr/>
            <p:nvPr/>
          </p:nvSpPr>
          <p:spPr>
            <a:xfrm>
              <a:off x="36314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5" name="Google Shape;12365;p8"/>
            <p:cNvSpPr/>
            <p:nvPr/>
          </p:nvSpPr>
          <p:spPr>
            <a:xfrm>
              <a:off x="3732900" y="3682725"/>
              <a:ext cx="52400" cy="52400"/>
            </a:xfrm>
            <a:custGeom>
              <a:avLst/>
              <a:gdLst/>
              <a:ahLst/>
              <a:cxnLst/>
              <a:rect l="l" t="t" r="r" b="b"/>
              <a:pathLst>
                <a:path w="2096" h="2096" extrusionOk="0">
                  <a:moveTo>
                    <a:pt x="1048" y="1"/>
                  </a:moveTo>
                  <a:cubicBezTo>
                    <a:pt x="477" y="1"/>
                    <a:pt x="0" y="465"/>
                    <a:pt x="0" y="1048"/>
                  </a:cubicBezTo>
                  <a:cubicBezTo>
                    <a:pt x="0" y="1632"/>
                    <a:pt x="477"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6" name="Google Shape;12366;p8"/>
            <p:cNvSpPr/>
            <p:nvPr/>
          </p:nvSpPr>
          <p:spPr>
            <a:xfrm>
              <a:off x="38347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7" name="Google Shape;12367;p8"/>
            <p:cNvSpPr/>
            <p:nvPr/>
          </p:nvSpPr>
          <p:spPr>
            <a:xfrm>
              <a:off x="39362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8" name="Google Shape;12368;p8"/>
            <p:cNvSpPr/>
            <p:nvPr/>
          </p:nvSpPr>
          <p:spPr>
            <a:xfrm>
              <a:off x="40377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9" name="Google Shape;12369;p8"/>
            <p:cNvSpPr/>
            <p:nvPr/>
          </p:nvSpPr>
          <p:spPr>
            <a:xfrm>
              <a:off x="4139200" y="3682725"/>
              <a:ext cx="52700" cy="52400"/>
            </a:xfrm>
            <a:custGeom>
              <a:avLst/>
              <a:gdLst/>
              <a:ahLst/>
              <a:cxnLst/>
              <a:rect l="l" t="t" r="r" b="b"/>
              <a:pathLst>
                <a:path w="2108" h="2096" extrusionOk="0">
                  <a:moveTo>
                    <a:pt x="1048" y="1"/>
                  </a:moveTo>
                  <a:cubicBezTo>
                    <a:pt x="477" y="1"/>
                    <a:pt x="0" y="465"/>
                    <a:pt x="0" y="1048"/>
                  </a:cubicBezTo>
                  <a:cubicBezTo>
                    <a:pt x="0" y="1632"/>
                    <a:pt x="477"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0" name="Google Shape;12370;p8"/>
            <p:cNvSpPr/>
            <p:nvPr/>
          </p:nvSpPr>
          <p:spPr>
            <a:xfrm>
              <a:off x="4240700" y="3682725"/>
              <a:ext cx="52700" cy="52400"/>
            </a:xfrm>
            <a:custGeom>
              <a:avLst/>
              <a:gdLst/>
              <a:ahLst/>
              <a:cxnLst/>
              <a:rect l="l" t="t" r="r" b="b"/>
              <a:pathLst>
                <a:path w="2108" h="2096" extrusionOk="0">
                  <a:moveTo>
                    <a:pt x="1060" y="1"/>
                  </a:moveTo>
                  <a:cubicBezTo>
                    <a:pt x="477" y="1"/>
                    <a:pt x="0" y="465"/>
                    <a:pt x="0" y="1048"/>
                  </a:cubicBezTo>
                  <a:cubicBezTo>
                    <a:pt x="0" y="1632"/>
                    <a:pt x="477" y="2096"/>
                    <a:pt x="1060" y="2096"/>
                  </a:cubicBezTo>
                  <a:cubicBezTo>
                    <a:pt x="1632" y="2096"/>
                    <a:pt x="2108" y="1632"/>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1" name="Google Shape;12371;p8"/>
            <p:cNvSpPr/>
            <p:nvPr/>
          </p:nvSpPr>
          <p:spPr>
            <a:xfrm>
              <a:off x="43425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2" name="Google Shape;12372;p8"/>
            <p:cNvSpPr/>
            <p:nvPr/>
          </p:nvSpPr>
          <p:spPr>
            <a:xfrm>
              <a:off x="4444000" y="3682725"/>
              <a:ext cx="52400" cy="52400"/>
            </a:xfrm>
            <a:custGeom>
              <a:avLst/>
              <a:gdLst/>
              <a:ahLst/>
              <a:cxnLst/>
              <a:rect l="l" t="t" r="r" b="b"/>
              <a:pathLst>
                <a:path w="2096" h="2096" extrusionOk="0">
                  <a:moveTo>
                    <a:pt x="1048" y="1"/>
                  </a:moveTo>
                  <a:cubicBezTo>
                    <a:pt x="477" y="1"/>
                    <a:pt x="0" y="465"/>
                    <a:pt x="0" y="1048"/>
                  </a:cubicBezTo>
                  <a:cubicBezTo>
                    <a:pt x="0" y="1632"/>
                    <a:pt x="477"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3" name="Google Shape;12373;p8"/>
            <p:cNvSpPr/>
            <p:nvPr/>
          </p:nvSpPr>
          <p:spPr>
            <a:xfrm>
              <a:off x="4545500" y="3682725"/>
              <a:ext cx="52700" cy="52400"/>
            </a:xfrm>
            <a:custGeom>
              <a:avLst/>
              <a:gdLst/>
              <a:ahLst/>
              <a:cxnLst/>
              <a:rect l="l" t="t" r="r" b="b"/>
              <a:pathLst>
                <a:path w="2108" h="2096" extrusionOk="0">
                  <a:moveTo>
                    <a:pt x="1060" y="1"/>
                  </a:moveTo>
                  <a:cubicBezTo>
                    <a:pt x="477" y="1"/>
                    <a:pt x="0" y="465"/>
                    <a:pt x="0" y="1048"/>
                  </a:cubicBezTo>
                  <a:cubicBezTo>
                    <a:pt x="0" y="1632"/>
                    <a:pt x="477" y="2096"/>
                    <a:pt x="1060" y="2096"/>
                  </a:cubicBezTo>
                  <a:cubicBezTo>
                    <a:pt x="1632" y="2096"/>
                    <a:pt x="2108" y="1632"/>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4" name="Google Shape;12374;p8"/>
            <p:cNvSpPr/>
            <p:nvPr/>
          </p:nvSpPr>
          <p:spPr>
            <a:xfrm>
              <a:off x="46473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5" name="Google Shape;12375;p8"/>
            <p:cNvSpPr/>
            <p:nvPr/>
          </p:nvSpPr>
          <p:spPr>
            <a:xfrm>
              <a:off x="47488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6" name="Google Shape;12376;p8"/>
            <p:cNvSpPr/>
            <p:nvPr/>
          </p:nvSpPr>
          <p:spPr>
            <a:xfrm>
              <a:off x="4850300" y="3682725"/>
              <a:ext cx="52400" cy="52400"/>
            </a:xfrm>
            <a:custGeom>
              <a:avLst/>
              <a:gdLst/>
              <a:ahLst/>
              <a:cxnLst/>
              <a:rect l="l" t="t" r="r" b="b"/>
              <a:pathLst>
                <a:path w="2096" h="2096"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7" name="Google Shape;12377;p8"/>
            <p:cNvSpPr/>
            <p:nvPr/>
          </p:nvSpPr>
          <p:spPr>
            <a:xfrm>
              <a:off x="4951800" y="3682725"/>
              <a:ext cx="52700" cy="52400"/>
            </a:xfrm>
            <a:custGeom>
              <a:avLst/>
              <a:gdLst/>
              <a:ahLst/>
              <a:cxnLst/>
              <a:rect l="l" t="t" r="r" b="b"/>
              <a:pathLst>
                <a:path w="2108" h="2096" extrusionOk="0">
                  <a:moveTo>
                    <a:pt x="1048" y="1"/>
                  </a:moveTo>
                  <a:cubicBezTo>
                    <a:pt x="477" y="1"/>
                    <a:pt x="0" y="465"/>
                    <a:pt x="0" y="1048"/>
                  </a:cubicBezTo>
                  <a:cubicBezTo>
                    <a:pt x="0" y="1632"/>
                    <a:pt x="477" y="2096"/>
                    <a:pt x="1048" y="2096"/>
                  </a:cubicBezTo>
                  <a:cubicBezTo>
                    <a:pt x="1632" y="2096"/>
                    <a:pt x="2108" y="1632"/>
                    <a:pt x="2108" y="1048"/>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8" name="Google Shape;12378;p8"/>
            <p:cNvSpPr/>
            <p:nvPr/>
          </p:nvSpPr>
          <p:spPr>
            <a:xfrm>
              <a:off x="50536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9" name="Google Shape;12379;p8"/>
            <p:cNvSpPr/>
            <p:nvPr/>
          </p:nvSpPr>
          <p:spPr>
            <a:xfrm>
              <a:off x="51551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0" name="Google Shape;12380;p8"/>
            <p:cNvSpPr/>
            <p:nvPr/>
          </p:nvSpPr>
          <p:spPr>
            <a:xfrm>
              <a:off x="5256600" y="3682725"/>
              <a:ext cx="52400" cy="52400"/>
            </a:xfrm>
            <a:custGeom>
              <a:avLst/>
              <a:gdLst/>
              <a:ahLst/>
              <a:cxnLst/>
              <a:rect l="l" t="t" r="r" b="b"/>
              <a:pathLst>
                <a:path w="2096" h="2096"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1" name="Google Shape;12381;p8"/>
            <p:cNvSpPr/>
            <p:nvPr/>
          </p:nvSpPr>
          <p:spPr>
            <a:xfrm>
              <a:off x="53584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2" name="Google Shape;12382;p8"/>
            <p:cNvSpPr/>
            <p:nvPr/>
          </p:nvSpPr>
          <p:spPr>
            <a:xfrm>
              <a:off x="54599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3" name="Google Shape;12383;p8"/>
            <p:cNvSpPr/>
            <p:nvPr/>
          </p:nvSpPr>
          <p:spPr>
            <a:xfrm>
              <a:off x="55614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4" name="Google Shape;12384;p8"/>
            <p:cNvSpPr/>
            <p:nvPr/>
          </p:nvSpPr>
          <p:spPr>
            <a:xfrm>
              <a:off x="5662900" y="3682725"/>
              <a:ext cx="52400" cy="52400"/>
            </a:xfrm>
            <a:custGeom>
              <a:avLst/>
              <a:gdLst/>
              <a:ahLst/>
              <a:cxnLst/>
              <a:rect l="l" t="t" r="r" b="b"/>
              <a:pathLst>
                <a:path w="2096" h="2096"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5" name="Google Shape;12385;p8"/>
            <p:cNvSpPr/>
            <p:nvPr/>
          </p:nvSpPr>
          <p:spPr>
            <a:xfrm>
              <a:off x="5764400" y="3682725"/>
              <a:ext cx="52700" cy="52400"/>
            </a:xfrm>
            <a:custGeom>
              <a:avLst/>
              <a:gdLst/>
              <a:ahLst/>
              <a:cxnLst/>
              <a:rect l="l" t="t" r="r" b="b"/>
              <a:pathLst>
                <a:path w="2108" h="2096" extrusionOk="0">
                  <a:moveTo>
                    <a:pt x="1060" y="1"/>
                  </a:moveTo>
                  <a:cubicBezTo>
                    <a:pt x="477" y="1"/>
                    <a:pt x="0" y="465"/>
                    <a:pt x="0" y="1048"/>
                  </a:cubicBezTo>
                  <a:cubicBezTo>
                    <a:pt x="0" y="1632"/>
                    <a:pt x="477" y="2096"/>
                    <a:pt x="1060" y="2096"/>
                  </a:cubicBezTo>
                  <a:cubicBezTo>
                    <a:pt x="1632" y="2096"/>
                    <a:pt x="2108" y="1632"/>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6" name="Google Shape;12386;p8"/>
            <p:cNvSpPr/>
            <p:nvPr/>
          </p:nvSpPr>
          <p:spPr>
            <a:xfrm>
              <a:off x="58662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7" name="Google Shape;12387;p8"/>
            <p:cNvSpPr/>
            <p:nvPr/>
          </p:nvSpPr>
          <p:spPr>
            <a:xfrm>
              <a:off x="59677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8" name="Google Shape;12388;p8"/>
            <p:cNvSpPr/>
            <p:nvPr/>
          </p:nvSpPr>
          <p:spPr>
            <a:xfrm>
              <a:off x="6069200" y="3682725"/>
              <a:ext cx="52700" cy="52400"/>
            </a:xfrm>
            <a:custGeom>
              <a:avLst/>
              <a:gdLst/>
              <a:ahLst/>
              <a:cxnLst/>
              <a:rect l="l" t="t" r="r" b="b"/>
              <a:pathLst>
                <a:path w="2108" h="2096" extrusionOk="0">
                  <a:moveTo>
                    <a:pt x="1048" y="1"/>
                  </a:moveTo>
                  <a:cubicBezTo>
                    <a:pt x="477" y="1"/>
                    <a:pt x="0" y="465"/>
                    <a:pt x="0" y="1048"/>
                  </a:cubicBezTo>
                  <a:cubicBezTo>
                    <a:pt x="0" y="1632"/>
                    <a:pt x="477" y="2096"/>
                    <a:pt x="1048" y="2096"/>
                  </a:cubicBezTo>
                  <a:cubicBezTo>
                    <a:pt x="1632" y="2096"/>
                    <a:pt x="2108" y="1632"/>
                    <a:pt x="2108" y="1048"/>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9" name="Google Shape;12389;p8"/>
            <p:cNvSpPr/>
            <p:nvPr/>
          </p:nvSpPr>
          <p:spPr>
            <a:xfrm>
              <a:off x="61710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0" name="Google Shape;12390;p8"/>
            <p:cNvSpPr/>
            <p:nvPr/>
          </p:nvSpPr>
          <p:spPr>
            <a:xfrm>
              <a:off x="62725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1" name="Google Shape;12391;p8"/>
            <p:cNvSpPr/>
            <p:nvPr/>
          </p:nvSpPr>
          <p:spPr>
            <a:xfrm>
              <a:off x="6374000" y="3682725"/>
              <a:ext cx="52400" cy="52400"/>
            </a:xfrm>
            <a:custGeom>
              <a:avLst/>
              <a:gdLst/>
              <a:ahLst/>
              <a:cxnLst/>
              <a:rect l="l" t="t" r="r" b="b"/>
              <a:pathLst>
                <a:path w="2096" h="2096"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2" name="Google Shape;12392;p8"/>
            <p:cNvSpPr/>
            <p:nvPr/>
          </p:nvSpPr>
          <p:spPr>
            <a:xfrm>
              <a:off x="6475500" y="3682725"/>
              <a:ext cx="52700" cy="52400"/>
            </a:xfrm>
            <a:custGeom>
              <a:avLst/>
              <a:gdLst/>
              <a:ahLst/>
              <a:cxnLst/>
              <a:rect l="l" t="t" r="r" b="b"/>
              <a:pathLst>
                <a:path w="2108" h="2096" extrusionOk="0">
                  <a:moveTo>
                    <a:pt x="1048" y="1"/>
                  </a:moveTo>
                  <a:cubicBezTo>
                    <a:pt x="477" y="1"/>
                    <a:pt x="0" y="465"/>
                    <a:pt x="0" y="1048"/>
                  </a:cubicBezTo>
                  <a:cubicBezTo>
                    <a:pt x="0" y="1632"/>
                    <a:pt x="477" y="2096"/>
                    <a:pt x="1048" y="2096"/>
                  </a:cubicBezTo>
                  <a:cubicBezTo>
                    <a:pt x="1632" y="2096"/>
                    <a:pt x="2108" y="1632"/>
                    <a:pt x="2108" y="1048"/>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3" name="Google Shape;12393;p8"/>
            <p:cNvSpPr/>
            <p:nvPr/>
          </p:nvSpPr>
          <p:spPr>
            <a:xfrm>
              <a:off x="65773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4" name="Google Shape;12394;p8"/>
            <p:cNvSpPr/>
            <p:nvPr/>
          </p:nvSpPr>
          <p:spPr>
            <a:xfrm>
              <a:off x="66788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5" name="Google Shape;12395;p8"/>
            <p:cNvSpPr/>
            <p:nvPr/>
          </p:nvSpPr>
          <p:spPr>
            <a:xfrm>
              <a:off x="6780300" y="3682725"/>
              <a:ext cx="52400" cy="52400"/>
            </a:xfrm>
            <a:custGeom>
              <a:avLst/>
              <a:gdLst/>
              <a:ahLst/>
              <a:cxnLst/>
              <a:rect l="l" t="t" r="r" b="b"/>
              <a:pathLst>
                <a:path w="2096" h="2096"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6" name="Google Shape;12396;p8"/>
            <p:cNvSpPr/>
            <p:nvPr/>
          </p:nvSpPr>
          <p:spPr>
            <a:xfrm>
              <a:off x="6881800" y="3682725"/>
              <a:ext cx="52700" cy="52400"/>
            </a:xfrm>
            <a:custGeom>
              <a:avLst/>
              <a:gdLst/>
              <a:ahLst/>
              <a:cxnLst/>
              <a:rect l="l" t="t" r="r" b="b"/>
              <a:pathLst>
                <a:path w="2108" h="2096" extrusionOk="0">
                  <a:moveTo>
                    <a:pt x="1060" y="1"/>
                  </a:moveTo>
                  <a:cubicBezTo>
                    <a:pt x="477" y="1"/>
                    <a:pt x="1" y="465"/>
                    <a:pt x="1" y="1048"/>
                  </a:cubicBezTo>
                  <a:cubicBezTo>
                    <a:pt x="1" y="1632"/>
                    <a:pt x="477" y="2096"/>
                    <a:pt x="1060" y="2096"/>
                  </a:cubicBezTo>
                  <a:cubicBezTo>
                    <a:pt x="1632" y="2096"/>
                    <a:pt x="2108" y="1632"/>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7" name="Google Shape;12397;p8"/>
            <p:cNvSpPr/>
            <p:nvPr/>
          </p:nvSpPr>
          <p:spPr>
            <a:xfrm>
              <a:off x="69836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8" name="Google Shape;12398;p8"/>
            <p:cNvSpPr/>
            <p:nvPr/>
          </p:nvSpPr>
          <p:spPr>
            <a:xfrm>
              <a:off x="70851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9" name="Google Shape;12399;p8"/>
            <p:cNvSpPr/>
            <p:nvPr/>
          </p:nvSpPr>
          <p:spPr>
            <a:xfrm>
              <a:off x="7186600" y="3682725"/>
              <a:ext cx="52400" cy="52400"/>
            </a:xfrm>
            <a:custGeom>
              <a:avLst/>
              <a:gdLst/>
              <a:ahLst/>
              <a:cxnLst/>
              <a:rect l="l" t="t" r="r" b="b"/>
              <a:pathLst>
                <a:path w="2096" h="2096" extrusionOk="0">
                  <a:moveTo>
                    <a:pt x="1048" y="1"/>
                  </a:moveTo>
                  <a:cubicBezTo>
                    <a:pt x="477" y="1"/>
                    <a:pt x="1" y="465"/>
                    <a:pt x="1" y="1048"/>
                  </a:cubicBezTo>
                  <a:cubicBezTo>
                    <a:pt x="1"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0" name="Google Shape;12400;p8"/>
            <p:cNvSpPr/>
            <p:nvPr/>
          </p:nvSpPr>
          <p:spPr>
            <a:xfrm>
              <a:off x="72884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1" name="Google Shape;12401;p8"/>
            <p:cNvSpPr/>
            <p:nvPr/>
          </p:nvSpPr>
          <p:spPr>
            <a:xfrm>
              <a:off x="279200" y="3837800"/>
              <a:ext cx="52700" cy="52425"/>
            </a:xfrm>
            <a:custGeom>
              <a:avLst/>
              <a:gdLst/>
              <a:ahLst/>
              <a:cxnLst/>
              <a:rect l="l" t="t" r="r" b="b"/>
              <a:pathLst>
                <a:path w="2108" h="2097" extrusionOk="0">
                  <a:moveTo>
                    <a:pt x="1048" y="1"/>
                  </a:moveTo>
                  <a:cubicBezTo>
                    <a:pt x="476" y="1"/>
                    <a:pt x="0" y="465"/>
                    <a:pt x="0" y="1048"/>
                  </a:cubicBezTo>
                  <a:cubicBezTo>
                    <a:pt x="0" y="1632"/>
                    <a:pt x="476" y="2096"/>
                    <a:pt x="1048" y="2096"/>
                  </a:cubicBezTo>
                  <a:cubicBezTo>
                    <a:pt x="1631" y="2096"/>
                    <a:pt x="2107" y="1632"/>
                    <a:pt x="2107" y="1048"/>
                  </a:cubicBezTo>
                  <a:cubicBezTo>
                    <a:pt x="2107"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2" name="Google Shape;12402;p8"/>
            <p:cNvSpPr/>
            <p:nvPr/>
          </p:nvSpPr>
          <p:spPr>
            <a:xfrm>
              <a:off x="380700" y="3837800"/>
              <a:ext cx="52700" cy="52425"/>
            </a:xfrm>
            <a:custGeom>
              <a:avLst/>
              <a:gdLst/>
              <a:ahLst/>
              <a:cxnLst/>
              <a:rect l="l" t="t" r="r" b="b"/>
              <a:pathLst>
                <a:path w="2108" h="2097" extrusionOk="0">
                  <a:moveTo>
                    <a:pt x="1060" y="1"/>
                  </a:moveTo>
                  <a:cubicBezTo>
                    <a:pt x="476" y="1"/>
                    <a:pt x="0" y="465"/>
                    <a:pt x="0" y="1048"/>
                  </a:cubicBezTo>
                  <a:cubicBezTo>
                    <a:pt x="0" y="1632"/>
                    <a:pt x="476" y="2096"/>
                    <a:pt x="1060" y="2096"/>
                  </a:cubicBezTo>
                  <a:cubicBezTo>
                    <a:pt x="1631" y="2096"/>
                    <a:pt x="2108" y="1632"/>
                    <a:pt x="2108" y="1048"/>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3" name="Google Shape;12403;p8"/>
            <p:cNvSpPr/>
            <p:nvPr/>
          </p:nvSpPr>
          <p:spPr>
            <a:xfrm>
              <a:off x="4825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4" name="Google Shape;12404;p8"/>
            <p:cNvSpPr/>
            <p:nvPr/>
          </p:nvSpPr>
          <p:spPr>
            <a:xfrm>
              <a:off x="584000" y="3837800"/>
              <a:ext cx="52400" cy="52425"/>
            </a:xfrm>
            <a:custGeom>
              <a:avLst/>
              <a:gdLst/>
              <a:ahLst/>
              <a:cxnLst/>
              <a:rect l="l" t="t" r="r" b="b"/>
              <a:pathLst>
                <a:path w="2096" h="2097"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5" name="Google Shape;12405;p8"/>
            <p:cNvSpPr/>
            <p:nvPr/>
          </p:nvSpPr>
          <p:spPr>
            <a:xfrm>
              <a:off x="685500" y="3837800"/>
              <a:ext cx="52700" cy="52425"/>
            </a:xfrm>
            <a:custGeom>
              <a:avLst/>
              <a:gdLst/>
              <a:ahLst/>
              <a:cxnLst/>
              <a:rect l="l" t="t" r="r" b="b"/>
              <a:pathLst>
                <a:path w="2108" h="2097" extrusionOk="0">
                  <a:moveTo>
                    <a:pt x="1048" y="1"/>
                  </a:moveTo>
                  <a:cubicBezTo>
                    <a:pt x="476" y="1"/>
                    <a:pt x="0" y="465"/>
                    <a:pt x="0" y="1048"/>
                  </a:cubicBezTo>
                  <a:cubicBezTo>
                    <a:pt x="0" y="1632"/>
                    <a:pt x="476"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6" name="Google Shape;12406;p8"/>
            <p:cNvSpPr/>
            <p:nvPr/>
          </p:nvSpPr>
          <p:spPr>
            <a:xfrm>
              <a:off x="7873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7" name="Google Shape;12407;p8"/>
            <p:cNvSpPr/>
            <p:nvPr/>
          </p:nvSpPr>
          <p:spPr>
            <a:xfrm>
              <a:off x="8888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8" name="Google Shape;12408;p8"/>
            <p:cNvSpPr/>
            <p:nvPr/>
          </p:nvSpPr>
          <p:spPr>
            <a:xfrm>
              <a:off x="990300" y="3837800"/>
              <a:ext cx="52400" cy="52425"/>
            </a:xfrm>
            <a:custGeom>
              <a:avLst/>
              <a:gdLst/>
              <a:ahLst/>
              <a:cxnLst/>
              <a:rect l="l" t="t" r="r" b="b"/>
              <a:pathLst>
                <a:path w="2096" h="2097"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9" name="Google Shape;12409;p8"/>
            <p:cNvSpPr/>
            <p:nvPr/>
          </p:nvSpPr>
          <p:spPr>
            <a:xfrm>
              <a:off x="1091800" y="3837800"/>
              <a:ext cx="52700" cy="52425"/>
            </a:xfrm>
            <a:custGeom>
              <a:avLst/>
              <a:gdLst/>
              <a:ahLst/>
              <a:cxnLst/>
              <a:rect l="l" t="t" r="r" b="b"/>
              <a:pathLst>
                <a:path w="2108" h="2097" extrusionOk="0">
                  <a:moveTo>
                    <a:pt x="1060" y="1"/>
                  </a:moveTo>
                  <a:cubicBezTo>
                    <a:pt x="476" y="1"/>
                    <a:pt x="0" y="465"/>
                    <a:pt x="0" y="1048"/>
                  </a:cubicBezTo>
                  <a:cubicBezTo>
                    <a:pt x="0" y="1632"/>
                    <a:pt x="476" y="2096"/>
                    <a:pt x="1060" y="2096"/>
                  </a:cubicBezTo>
                  <a:cubicBezTo>
                    <a:pt x="1631" y="2096"/>
                    <a:pt x="2108" y="1632"/>
                    <a:pt x="2108" y="1048"/>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0" name="Google Shape;12410;p8"/>
            <p:cNvSpPr/>
            <p:nvPr/>
          </p:nvSpPr>
          <p:spPr>
            <a:xfrm>
              <a:off x="11936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1" name="Google Shape;12411;p8"/>
            <p:cNvSpPr/>
            <p:nvPr/>
          </p:nvSpPr>
          <p:spPr>
            <a:xfrm>
              <a:off x="12951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2" name="Google Shape;12412;p8"/>
            <p:cNvSpPr/>
            <p:nvPr/>
          </p:nvSpPr>
          <p:spPr>
            <a:xfrm>
              <a:off x="1396600" y="3837800"/>
              <a:ext cx="52400" cy="52425"/>
            </a:xfrm>
            <a:custGeom>
              <a:avLst/>
              <a:gdLst/>
              <a:ahLst/>
              <a:cxnLst/>
              <a:rect l="l" t="t" r="r" b="b"/>
              <a:pathLst>
                <a:path w="2096" h="2097"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3" name="Google Shape;12413;p8"/>
            <p:cNvSpPr/>
            <p:nvPr/>
          </p:nvSpPr>
          <p:spPr>
            <a:xfrm>
              <a:off x="14984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4" name="Google Shape;12414;p8"/>
            <p:cNvSpPr/>
            <p:nvPr/>
          </p:nvSpPr>
          <p:spPr>
            <a:xfrm>
              <a:off x="15999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5" name="Google Shape;12415;p8"/>
            <p:cNvSpPr/>
            <p:nvPr/>
          </p:nvSpPr>
          <p:spPr>
            <a:xfrm>
              <a:off x="17014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6" name="Google Shape;12416;p8"/>
            <p:cNvSpPr/>
            <p:nvPr/>
          </p:nvSpPr>
          <p:spPr>
            <a:xfrm>
              <a:off x="1802900" y="3837800"/>
              <a:ext cx="52700" cy="52425"/>
            </a:xfrm>
            <a:custGeom>
              <a:avLst/>
              <a:gdLst/>
              <a:ahLst/>
              <a:cxnLst/>
              <a:rect l="l" t="t" r="r" b="b"/>
              <a:pathLst>
                <a:path w="2108" h="2097" extrusionOk="0">
                  <a:moveTo>
                    <a:pt x="1048" y="1"/>
                  </a:moveTo>
                  <a:cubicBezTo>
                    <a:pt x="476" y="1"/>
                    <a:pt x="0" y="465"/>
                    <a:pt x="0" y="1048"/>
                  </a:cubicBezTo>
                  <a:cubicBezTo>
                    <a:pt x="0" y="1632"/>
                    <a:pt x="476"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7" name="Google Shape;12417;p8"/>
            <p:cNvSpPr/>
            <p:nvPr/>
          </p:nvSpPr>
          <p:spPr>
            <a:xfrm>
              <a:off x="1904400" y="3837800"/>
              <a:ext cx="52700" cy="52425"/>
            </a:xfrm>
            <a:custGeom>
              <a:avLst/>
              <a:gdLst/>
              <a:ahLst/>
              <a:cxnLst/>
              <a:rect l="l" t="t" r="r" b="b"/>
              <a:pathLst>
                <a:path w="2108" h="2097" extrusionOk="0">
                  <a:moveTo>
                    <a:pt x="1060" y="1"/>
                  </a:moveTo>
                  <a:cubicBezTo>
                    <a:pt x="476" y="1"/>
                    <a:pt x="0" y="465"/>
                    <a:pt x="0" y="1048"/>
                  </a:cubicBezTo>
                  <a:cubicBezTo>
                    <a:pt x="0" y="1632"/>
                    <a:pt x="476" y="2096"/>
                    <a:pt x="1060" y="2096"/>
                  </a:cubicBezTo>
                  <a:cubicBezTo>
                    <a:pt x="1631" y="2096"/>
                    <a:pt x="2108" y="1632"/>
                    <a:pt x="2108" y="1048"/>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8" name="Google Shape;12418;p8"/>
            <p:cNvSpPr/>
            <p:nvPr/>
          </p:nvSpPr>
          <p:spPr>
            <a:xfrm>
              <a:off x="20062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9" name="Google Shape;12419;p8"/>
            <p:cNvSpPr/>
            <p:nvPr/>
          </p:nvSpPr>
          <p:spPr>
            <a:xfrm>
              <a:off x="21077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0" name="Google Shape;12420;p8"/>
            <p:cNvSpPr/>
            <p:nvPr/>
          </p:nvSpPr>
          <p:spPr>
            <a:xfrm>
              <a:off x="2209200" y="3837800"/>
              <a:ext cx="52700" cy="52425"/>
            </a:xfrm>
            <a:custGeom>
              <a:avLst/>
              <a:gdLst/>
              <a:ahLst/>
              <a:cxnLst/>
              <a:rect l="l" t="t" r="r" b="b"/>
              <a:pathLst>
                <a:path w="2108" h="2097" extrusionOk="0">
                  <a:moveTo>
                    <a:pt x="1048" y="1"/>
                  </a:moveTo>
                  <a:cubicBezTo>
                    <a:pt x="476" y="1"/>
                    <a:pt x="0" y="465"/>
                    <a:pt x="0" y="1048"/>
                  </a:cubicBezTo>
                  <a:cubicBezTo>
                    <a:pt x="0" y="1632"/>
                    <a:pt x="476"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1" name="Google Shape;12421;p8"/>
            <p:cNvSpPr/>
            <p:nvPr/>
          </p:nvSpPr>
          <p:spPr>
            <a:xfrm>
              <a:off x="23110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2" name="Google Shape;12422;p8"/>
            <p:cNvSpPr/>
            <p:nvPr/>
          </p:nvSpPr>
          <p:spPr>
            <a:xfrm>
              <a:off x="24125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3" name="Google Shape;12423;p8"/>
            <p:cNvSpPr/>
            <p:nvPr/>
          </p:nvSpPr>
          <p:spPr>
            <a:xfrm>
              <a:off x="2514000" y="3837800"/>
              <a:ext cx="52400" cy="52425"/>
            </a:xfrm>
            <a:custGeom>
              <a:avLst/>
              <a:gdLst/>
              <a:ahLst/>
              <a:cxnLst/>
              <a:rect l="l" t="t" r="r" b="b"/>
              <a:pathLst>
                <a:path w="2096" h="2097"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4" name="Google Shape;12424;p8"/>
            <p:cNvSpPr/>
            <p:nvPr/>
          </p:nvSpPr>
          <p:spPr>
            <a:xfrm>
              <a:off x="2615500" y="3837800"/>
              <a:ext cx="52700" cy="52425"/>
            </a:xfrm>
            <a:custGeom>
              <a:avLst/>
              <a:gdLst/>
              <a:ahLst/>
              <a:cxnLst/>
              <a:rect l="l" t="t" r="r" b="b"/>
              <a:pathLst>
                <a:path w="2108" h="2097" extrusionOk="0">
                  <a:moveTo>
                    <a:pt x="1048" y="1"/>
                  </a:moveTo>
                  <a:cubicBezTo>
                    <a:pt x="476" y="1"/>
                    <a:pt x="0" y="465"/>
                    <a:pt x="0" y="1048"/>
                  </a:cubicBezTo>
                  <a:cubicBezTo>
                    <a:pt x="0" y="1632"/>
                    <a:pt x="476"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5" name="Google Shape;12425;p8"/>
            <p:cNvSpPr/>
            <p:nvPr/>
          </p:nvSpPr>
          <p:spPr>
            <a:xfrm>
              <a:off x="27173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6" name="Google Shape;12426;p8"/>
            <p:cNvSpPr/>
            <p:nvPr/>
          </p:nvSpPr>
          <p:spPr>
            <a:xfrm>
              <a:off x="28188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7" name="Google Shape;12427;p8"/>
            <p:cNvSpPr/>
            <p:nvPr/>
          </p:nvSpPr>
          <p:spPr>
            <a:xfrm>
              <a:off x="2920300" y="3837800"/>
              <a:ext cx="52400" cy="52425"/>
            </a:xfrm>
            <a:custGeom>
              <a:avLst/>
              <a:gdLst/>
              <a:ahLst/>
              <a:cxnLst/>
              <a:rect l="l" t="t" r="r" b="b"/>
              <a:pathLst>
                <a:path w="2096" h="2097"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8" name="Google Shape;12428;p8"/>
            <p:cNvSpPr/>
            <p:nvPr/>
          </p:nvSpPr>
          <p:spPr>
            <a:xfrm>
              <a:off x="3021800" y="3837800"/>
              <a:ext cx="52700" cy="52425"/>
            </a:xfrm>
            <a:custGeom>
              <a:avLst/>
              <a:gdLst/>
              <a:ahLst/>
              <a:cxnLst/>
              <a:rect l="l" t="t" r="r" b="b"/>
              <a:pathLst>
                <a:path w="2108" h="2097" extrusionOk="0">
                  <a:moveTo>
                    <a:pt x="1048" y="1"/>
                  </a:moveTo>
                  <a:cubicBezTo>
                    <a:pt x="477" y="1"/>
                    <a:pt x="0" y="465"/>
                    <a:pt x="0" y="1048"/>
                  </a:cubicBezTo>
                  <a:cubicBezTo>
                    <a:pt x="0" y="1632"/>
                    <a:pt x="477"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9" name="Google Shape;12429;p8"/>
            <p:cNvSpPr/>
            <p:nvPr/>
          </p:nvSpPr>
          <p:spPr>
            <a:xfrm>
              <a:off x="31236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0" name="Google Shape;12430;p8"/>
            <p:cNvSpPr/>
            <p:nvPr/>
          </p:nvSpPr>
          <p:spPr>
            <a:xfrm>
              <a:off x="32251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1" name="Google Shape;12431;p8"/>
            <p:cNvSpPr/>
            <p:nvPr/>
          </p:nvSpPr>
          <p:spPr>
            <a:xfrm>
              <a:off x="3326600" y="3837800"/>
              <a:ext cx="52700" cy="52425"/>
            </a:xfrm>
            <a:custGeom>
              <a:avLst/>
              <a:gdLst/>
              <a:ahLst/>
              <a:cxnLst/>
              <a:rect l="l" t="t" r="r" b="b"/>
              <a:pathLst>
                <a:path w="2108" h="2097" extrusionOk="0">
                  <a:moveTo>
                    <a:pt x="1048" y="1"/>
                  </a:moveTo>
                  <a:cubicBezTo>
                    <a:pt x="477" y="1"/>
                    <a:pt x="0" y="465"/>
                    <a:pt x="0" y="1048"/>
                  </a:cubicBezTo>
                  <a:cubicBezTo>
                    <a:pt x="0" y="1632"/>
                    <a:pt x="477"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2" name="Google Shape;12432;p8"/>
            <p:cNvSpPr/>
            <p:nvPr/>
          </p:nvSpPr>
          <p:spPr>
            <a:xfrm>
              <a:off x="34284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3" name="Google Shape;12433;p8"/>
            <p:cNvSpPr/>
            <p:nvPr/>
          </p:nvSpPr>
          <p:spPr>
            <a:xfrm>
              <a:off x="35299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4" name="Google Shape;12434;p8"/>
            <p:cNvSpPr/>
            <p:nvPr/>
          </p:nvSpPr>
          <p:spPr>
            <a:xfrm>
              <a:off x="36314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5" name="Google Shape;12435;p8"/>
            <p:cNvSpPr/>
            <p:nvPr/>
          </p:nvSpPr>
          <p:spPr>
            <a:xfrm>
              <a:off x="3732900" y="3837800"/>
              <a:ext cx="52400" cy="52425"/>
            </a:xfrm>
            <a:custGeom>
              <a:avLst/>
              <a:gdLst/>
              <a:ahLst/>
              <a:cxnLst/>
              <a:rect l="l" t="t" r="r" b="b"/>
              <a:pathLst>
                <a:path w="2096" h="2097" extrusionOk="0">
                  <a:moveTo>
                    <a:pt x="1048" y="1"/>
                  </a:moveTo>
                  <a:cubicBezTo>
                    <a:pt x="477" y="1"/>
                    <a:pt x="0" y="465"/>
                    <a:pt x="0" y="1048"/>
                  </a:cubicBezTo>
                  <a:cubicBezTo>
                    <a:pt x="0" y="1632"/>
                    <a:pt x="477"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6" name="Google Shape;12436;p8"/>
            <p:cNvSpPr/>
            <p:nvPr/>
          </p:nvSpPr>
          <p:spPr>
            <a:xfrm>
              <a:off x="38347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7" name="Google Shape;12437;p8"/>
            <p:cNvSpPr/>
            <p:nvPr/>
          </p:nvSpPr>
          <p:spPr>
            <a:xfrm>
              <a:off x="39362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8" name="Google Shape;12438;p8"/>
            <p:cNvSpPr/>
            <p:nvPr/>
          </p:nvSpPr>
          <p:spPr>
            <a:xfrm>
              <a:off x="40377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9" name="Google Shape;12439;p8"/>
            <p:cNvSpPr/>
            <p:nvPr/>
          </p:nvSpPr>
          <p:spPr>
            <a:xfrm>
              <a:off x="4139200" y="3837800"/>
              <a:ext cx="52700" cy="52425"/>
            </a:xfrm>
            <a:custGeom>
              <a:avLst/>
              <a:gdLst/>
              <a:ahLst/>
              <a:cxnLst/>
              <a:rect l="l" t="t" r="r" b="b"/>
              <a:pathLst>
                <a:path w="2108" h="2097" extrusionOk="0">
                  <a:moveTo>
                    <a:pt x="1048" y="1"/>
                  </a:moveTo>
                  <a:cubicBezTo>
                    <a:pt x="477" y="1"/>
                    <a:pt x="0" y="465"/>
                    <a:pt x="0" y="1048"/>
                  </a:cubicBezTo>
                  <a:cubicBezTo>
                    <a:pt x="0" y="1632"/>
                    <a:pt x="477"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0" name="Google Shape;12440;p8"/>
            <p:cNvSpPr/>
            <p:nvPr/>
          </p:nvSpPr>
          <p:spPr>
            <a:xfrm>
              <a:off x="4240700" y="3837800"/>
              <a:ext cx="52700" cy="52425"/>
            </a:xfrm>
            <a:custGeom>
              <a:avLst/>
              <a:gdLst/>
              <a:ahLst/>
              <a:cxnLst/>
              <a:rect l="l" t="t" r="r" b="b"/>
              <a:pathLst>
                <a:path w="2108" h="2097" extrusionOk="0">
                  <a:moveTo>
                    <a:pt x="1060" y="1"/>
                  </a:moveTo>
                  <a:cubicBezTo>
                    <a:pt x="477" y="1"/>
                    <a:pt x="0" y="465"/>
                    <a:pt x="0" y="1048"/>
                  </a:cubicBezTo>
                  <a:cubicBezTo>
                    <a:pt x="0" y="1632"/>
                    <a:pt x="477" y="2096"/>
                    <a:pt x="1060" y="2096"/>
                  </a:cubicBezTo>
                  <a:cubicBezTo>
                    <a:pt x="1632" y="2096"/>
                    <a:pt x="2108" y="1632"/>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1" name="Google Shape;12441;p8"/>
            <p:cNvSpPr/>
            <p:nvPr/>
          </p:nvSpPr>
          <p:spPr>
            <a:xfrm>
              <a:off x="43425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2" name="Google Shape;12442;p8"/>
            <p:cNvSpPr/>
            <p:nvPr/>
          </p:nvSpPr>
          <p:spPr>
            <a:xfrm>
              <a:off x="4444000" y="3837800"/>
              <a:ext cx="52400" cy="52425"/>
            </a:xfrm>
            <a:custGeom>
              <a:avLst/>
              <a:gdLst/>
              <a:ahLst/>
              <a:cxnLst/>
              <a:rect l="l" t="t" r="r" b="b"/>
              <a:pathLst>
                <a:path w="2096" h="2097" extrusionOk="0">
                  <a:moveTo>
                    <a:pt x="1048" y="1"/>
                  </a:moveTo>
                  <a:cubicBezTo>
                    <a:pt x="477" y="1"/>
                    <a:pt x="0" y="465"/>
                    <a:pt x="0" y="1048"/>
                  </a:cubicBezTo>
                  <a:cubicBezTo>
                    <a:pt x="0" y="1632"/>
                    <a:pt x="477"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3" name="Google Shape;12443;p8"/>
            <p:cNvSpPr/>
            <p:nvPr/>
          </p:nvSpPr>
          <p:spPr>
            <a:xfrm>
              <a:off x="4545500" y="3837800"/>
              <a:ext cx="52700" cy="52425"/>
            </a:xfrm>
            <a:custGeom>
              <a:avLst/>
              <a:gdLst/>
              <a:ahLst/>
              <a:cxnLst/>
              <a:rect l="l" t="t" r="r" b="b"/>
              <a:pathLst>
                <a:path w="2108" h="2097" extrusionOk="0">
                  <a:moveTo>
                    <a:pt x="1060" y="1"/>
                  </a:moveTo>
                  <a:cubicBezTo>
                    <a:pt x="477" y="1"/>
                    <a:pt x="0" y="465"/>
                    <a:pt x="0" y="1048"/>
                  </a:cubicBezTo>
                  <a:cubicBezTo>
                    <a:pt x="0" y="1632"/>
                    <a:pt x="477" y="2096"/>
                    <a:pt x="1060" y="2096"/>
                  </a:cubicBezTo>
                  <a:cubicBezTo>
                    <a:pt x="1632" y="2096"/>
                    <a:pt x="2108" y="1632"/>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4" name="Google Shape;12444;p8"/>
            <p:cNvSpPr/>
            <p:nvPr/>
          </p:nvSpPr>
          <p:spPr>
            <a:xfrm>
              <a:off x="46473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5" name="Google Shape;12445;p8"/>
            <p:cNvSpPr/>
            <p:nvPr/>
          </p:nvSpPr>
          <p:spPr>
            <a:xfrm>
              <a:off x="47488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6" name="Google Shape;12446;p8"/>
            <p:cNvSpPr/>
            <p:nvPr/>
          </p:nvSpPr>
          <p:spPr>
            <a:xfrm>
              <a:off x="4850300" y="3837800"/>
              <a:ext cx="52400" cy="52425"/>
            </a:xfrm>
            <a:custGeom>
              <a:avLst/>
              <a:gdLst/>
              <a:ahLst/>
              <a:cxnLst/>
              <a:rect l="l" t="t" r="r" b="b"/>
              <a:pathLst>
                <a:path w="2096" h="2097"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7" name="Google Shape;12447;p8"/>
            <p:cNvSpPr/>
            <p:nvPr/>
          </p:nvSpPr>
          <p:spPr>
            <a:xfrm>
              <a:off x="4951800" y="3837800"/>
              <a:ext cx="52700" cy="52425"/>
            </a:xfrm>
            <a:custGeom>
              <a:avLst/>
              <a:gdLst/>
              <a:ahLst/>
              <a:cxnLst/>
              <a:rect l="l" t="t" r="r" b="b"/>
              <a:pathLst>
                <a:path w="2108" h="2097" extrusionOk="0">
                  <a:moveTo>
                    <a:pt x="1048" y="1"/>
                  </a:moveTo>
                  <a:cubicBezTo>
                    <a:pt x="477" y="1"/>
                    <a:pt x="0" y="465"/>
                    <a:pt x="0" y="1048"/>
                  </a:cubicBezTo>
                  <a:cubicBezTo>
                    <a:pt x="0" y="1632"/>
                    <a:pt x="477" y="2096"/>
                    <a:pt x="1048" y="2096"/>
                  </a:cubicBezTo>
                  <a:cubicBezTo>
                    <a:pt x="1632" y="2096"/>
                    <a:pt x="2108" y="1632"/>
                    <a:pt x="2108" y="1048"/>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8" name="Google Shape;12448;p8"/>
            <p:cNvSpPr/>
            <p:nvPr/>
          </p:nvSpPr>
          <p:spPr>
            <a:xfrm>
              <a:off x="50536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9" name="Google Shape;12449;p8"/>
            <p:cNvSpPr/>
            <p:nvPr/>
          </p:nvSpPr>
          <p:spPr>
            <a:xfrm>
              <a:off x="51551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0" name="Google Shape;12450;p8"/>
            <p:cNvSpPr/>
            <p:nvPr/>
          </p:nvSpPr>
          <p:spPr>
            <a:xfrm>
              <a:off x="5256600" y="3837800"/>
              <a:ext cx="52400" cy="52425"/>
            </a:xfrm>
            <a:custGeom>
              <a:avLst/>
              <a:gdLst/>
              <a:ahLst/>
              <a:cxnLst/>
              <a:rect l="l" t="t" r="r" b="b"/>
              <a:pathLst>
                <a:path w="2096" h="2097"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1" name="Google Shape;12451;p8"/>
            <p:cNvSpPr/>
            <p:nvPr/>
          </p:nvSpPr>
          <p:spPr>
            <a:xfrm>
              <a:off x="53584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2" name="Google Shape;12452;p8"/>
            <p:cNvSpPr/>
            <p:nvPr/>
          </p:nvSpPr>
          <p:spPr>
            <a:xfrm>
              <a:off x="54599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3" name="Google Shape;12453;p8"/>
            <p:cNvSpPr/>
            <p:nvPr/>
          </p:nvSpPr>
          <p:spPr>
            <a:xfrm>
              <a:off x="55614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4" name="Google Shape;12454;p8"/>
            <p:cNvSpPr/>
            <p:nvPr/>
          </p:nvSpPr>
          <p:spPr>
            <a:xfrm>
              <a:off x="5662900" y="3837800"/>
              <a:ext cx="52400" cy="52425"/>
            </a:xfrm>
            <a:custGeom>
              <a:avLst/>
              <a:gdLst/>
              <a:ahLst/>
              <a:cxnLst/>
              <a:rect l="l" t="t" r="r" b="b"/>
              <a:pathLst>
                <a:path w="2096" h="2097"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5" name="Google Shape;12455;p8"/>
            <p:cNvSpPr/>
            <p:nvPr/>
          </p:nvSpPr>
          <p:spPr>
            <a:xfrm>
              <a:off x="5764400" y="3837800"/>
              <a:ext cx="52700" cy="52425"/>
            </a:xfrm>
            <a:custGeom>
              <a:avLst/>
              <a:gdLst/>
              <a:ahLst/>
              <a:cxnLst/>
              <a:rect l="l" t="t" r="r" b="b"/>
              <a:pathLst>
                <a:path w="2108" h="2097" extrusionOk="0">
                  <a:moveTo>
                    <a:pt x="1060" y="1"/>
                  </a:moveTo>
                  <a:cubicBezTo>
                    <a:pt x="477" y="1"/>
                    <a:pt x="0" y="465"/>
                    <a:pt x="0" y="1048"/>
                  </a:cubicBezTo>
                  <a:cubicBezTo>
                    <a:pt x="0" y="1632"/>
                    <a:pt x="477" y="2096"/>
                    <a:pt x="1060" y="2096"/>
                  </a:cubicBezTo>
                  <a:cubicBezTo>
                    <a:pt x="1632" y="2096"/>
                    <a:pt x="2108" y="1632"/>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6" name="Google Shape;12456;p8"/>
            <p:cNvSpPr/>
            <p:nvPr/>
          </p:nvSpPr>
          <p:spPr>
            <a:xfrm>
              <a:off x="58662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7" name="Google Shape;12457;p8"/>
            <p:cNvSpPr/>
            <p:nvPr/>
          </p:nvSpPr>
          <p:spPr>
            <a:xfrm>
              <a:off x="59677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8" name="Google Shape;12458;p8"/>
            <p:cNvSpPr/>
            <p:nvPr/>
          </p:nvSpPr>
          <p:spPr>
            <a:xfrm>
              <a:off x="6069200" y="3837800"/>
              <a:ext cx="52700" cy="52425"/>
            </a:xfrm>
            <a:custGeom>
              <a:avLst/>
              <a:gdLst/>
              <a:ahLst/>
              <a:cxnLst/>
              <a:rect l="l" t="t" r="r" b="b"/>
              <a:pathLst>
                <a:path w="2108" h="2097" extrusionOk="0">
                  <a:moveTo>
                    <a:pt x="1048" y="1"/>
                  </a:moveTo>
                  <a:cubicBezTo>
                    <a:pt x="477" y="1"/>
                    <a:pt x="0" y="465"/>
                    <a:pt x="0" y="1048"/>
                  </a:cubicBezTo>
                  <a:cubicBezTo>
                    <a:pt x="0" y="1632"/>
                    <a:pt x="477" y="2096"/>
                    <a:pt x="1048" y="2096"/>
                  </a:cubicBezTo>
                  <a:cubicBezTo>
                    <a:pt x="1632" y="2096"/>
                    <a:pt x="2108" y="1632"/>
                    <a:pt x="2108" y="1048"/>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9" name="Google Shape;12459;p8"/>
            <p:cNvSpPr/>
            <p:nvPr/>
          </p:nvSpPr>
          <p:spPr>
            <a:xfrm>
              <a:off x="61710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0" name="Google Shape;12460;p8"/>
            <p:cNvSpPr/>
            <p:nvPr/>
          </p:nvSpPr>
          <p:spPr>
            <a:xfrm>
              <a:off x="62725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1" name="Google Shape;12461;p8"/>
            <p:cNvSpPr/>
            <p:nvPr/>
          </p:nvSpPr>
          <p:spPr>
            <a:xfrm>
              <a:off x="6374000" y="3837800"/>
              <a:ext cx="52400" cy="52425"/>
            </a:xfrm>
            <a:custGeom>
              <a:avLst/>
              <a:gdLst/>
              <a:ahLst/>
              <a:cxnLst/>
              <a:rect l="l" t="t" r="r" b="b"/>
              <a:pathLst>
                <a:path w="2096" h="2097"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2" name="Google Shape;12462;p8"/>
            <p:cNvSpPr/>
            <p:nvPr/>
          </p:nvSpPr>
          <p:spPr>
            <a:xfrm>
              <a:off x="6475500" y="3837800"/>
              <a:ext cx="52700" cy="52425"/>
            </a:xfrm>
            <a:custGeom>
              <a:avLst/>
              <a:gdLst/>
              <a:ahLst/>
              <a:cxnLst/>
              <a:rect l="l" t="t" r="r" b="b"/>
              <a:pathLst>
                <a:path w="2108" h="2097" extrusionOk="0">
                  <a:moveTo>
                    <a:pt x="1048" y="1"/>
                  </a:moveTo>
                  <a:cubicBezTo>
                    <a:pt x="477" y="1"/>
                    <a:pt x="0" y="465"/>
                    <a:pt x="0" y="1048"/>
                  </a:cubicBezTo>
                  <a:cubicBezTo>
                    <a:pt x="0" y="1632"/>
                    <a:pt x="477" y="2096"/>
                    <a:pt x="1048" y="2096"/>
                  </a:cubicBezTo>
                  <a:cubicBezTo>
                    <a:pt x="1632" y="2096"/>
                    <a:pt x="2108" y="1632"/>
                    <a:pt x="2108" y="1048"/>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3" name="Google Shape;12463;p8"/>
            <p:cNvSpPr/>
            <p:nvPr/>
          </p:nvSpPr>
          <p:spPr>
            <a:xfrm>
              <a:off x="65773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4" name="Google Shape;12464;p8"/>
            <p:cNvSpPr/>
            <p:nvPr/>
          </p:nvSpPr>
          <p:spPr>
            <a:xfrm>
              <a:off x="66788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5" name="Google Shape;12465;p8"/>
            <p:cNvSpPr/>
            <p:nvPr/>
          </p:nvSpPr>
          <p:spPr>
            <a:xfrm>
              <a:off x="6780300" y="3837800"/>
              <a:ext cx="52400" cy="52425"/>
            </a:xfrm>
            <a:custGeom>
              <a:avLst/>
              <a:gdLst/>
              <a:ahLst/>
              <a:cxnLst/>
              <a:rect l="l" t="t" r="r" b="b"/>
              <a:pathLst>
                <a:path w="2096" h="2097"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6" name="Google Shape;12466;p8"/>
            <p:cNvSpPr/>
            <p:nvPr/>
          </p:nvSpPr>
          <p:spPr>
            <a:xfrm>
              <a:off x="6881800" y="3837800"/>
              <a:ext cx="52700" cy="52425"/>
            </a:xfrm>
            <a:custGeom>
              <a:avLst/>
              <a:gdLst/>
              <a:ahLst/>
              <a:cxnLst/>
              <a:rect l="l" t="t" r="r" b="b"/>
              <a:pathLst>
                <a:path w="2108" h="2097" extrusionOk="0">
                  <a:moveTo>
                    <a:pt x="1060" y="1"/>
                  </a:moveTo>
                  <a:cubicBezTo>
                    <a:pt x="477" y="1"/>
                    <a:pt x="1" y="465"/>
                    <a:pt x="1" y="1048"/>
                  </a:cubicBezTo>
                  <a:cubicBezTo>
                    <a:pt x="1" y="1632"/>
                    <a:pt x="477" y="2096"/>
                    <a:pt x="1060" y="2096"/>
                  </a:cubicBezTo>
                  <a:cubicBezTo>
                    <a:pt x="1632" y="2096"/>
                    <a:pt x="2108" y="1632"/>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7" name="Google Shape;12467;p8"/>
            <p:cNvSpPr/>
            <p:nvPr/>
          </p:nvSpPr>
          <p:spPr>
            <a:xfrm>
              <a:off x="69836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8" name="Google Shape;12468;p8"/>
            <p:cNvSpPr/>
            <p:nvPr/>
          </p:nvSpPr>
          <p:spPr>
            <a:xfrm>
              <a:off x="70851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9" name="Google Shape;12469;p8"/>
            <p:cNvSpPr/>
            <p:nvPr/>
          </p:nvSpPr>
          <p:spPr>
            <a:xfrm>
              <a:off x="7186600" y="3837800"/>
              <a:ext cx="52400" cy="52425"/>
            </a:xfrm>
            <a:custGeom>
              <a:avLst/>
              <a:gdLst/>
              <a:ahLst/>
              <a:cxnLst/>
              <a:rect l="l" t="t" r="r" b="b"/>
              <a:pathLst>
                <a:path w="2096" h="2097" extrusionOk="0">
                  <a:moveTo>
                    <a:pt x="1048" y="1"/>
                  </a:moveTo>
                  <a:cubicBezTo>
                    <a:pt x="477" y="1"/>
                    <a:pt x="1" y="465"/>
                    <a:pt x="1" y="1048"/>
                  </a:cubicBezTo>
                  <a:cubicBezTo>
                    <a:pt x="1"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0" name="Google Shape;12470;p8"/>
            <p:cNvSpPr/>
            <p:nvPr/>
          </p:nvSpPr>
          <p:spPr>
            <a:xfrm>
              <a:off x="72884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1" name="Google Shape;12471;p8"/>
            <p:cNvSpPr/>
            <p:nvPr/>
          </p:nvSpPr>
          <p:spPr>
            <a:xfrm>
              <a:off x="279200" y="3992875"/>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7" y="1632"/>
                    <a:pt x="2107" y="1049"/>
                  </a:cubicBezTo>
                  <a:cubicBezTo>
                    <a:pt x="2107"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2" name="Google Shape;12472;p8"/>
            <p:cNvSpPr/>
            <p:nvPr/>
          </p:nvSpPr>
          <p:spPr>
            <a:xfrm>
              <a:off x="380700" y="3992875"/>
              <a:ext cx="52700" cy="52425"/>
            </a:xfrm>
            <a:custGeom>
              <a:avLst/>
              <a:gdLst/>
              <a:ahLst/>
              <a:cxnLst/>
              <a:rect l="l" t="t" r="r" b="b"/>
              <a:pathLst>
                <a:path w="2108" h="2097" extrusionOk="0">
                  <a:moveTo>
                    <a:pt x="1060" y="1"/>
                  </a:moveTo>
                  <a:cubicBezTo>
                    <a:pt x="476" y="1"/>
                    <a:pt x="0" y="477"/>
                    <a:pt x="0" y="1049"/>
                  </a:cubicBezTo>
                  <a:cubicBezTo>
                    <a:pt x="0" y="1632"/>
                    <a:pt x="476" y="2096"/>
                    <a:pt x="1060" y="2096"/>
                  </a:cubicBezTo>
                  <a:cubicBezTo>
                    <a:pt x="1631" y="2096"/>
                    <a:pt x="2108" y="1632"/>
                    <a:pt x="2108" y="1049"/>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3" name="Google Shape;12473;p8"/>
            <p:cNvSpPr/>
            <p:nvPr/>
          </p:nvSpPr>
          <p:spPr>
            <a:xfrm>
              <a:off x="4825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4" name="Google Shape;12474;p8"/>
            <p:cNvSpPr/>
            <p:nvPr/>
          </p:nvSpPr>
          <p:spPr>
            <a:xfrm>
              <a:off x="584000" y="3992875"/>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5" name="Google Shape;12475;p8"/>
            <p:cNvSpPr/>
            <p:nvPr/>
          </p:nvSpPr>
          <p:spPr>
            <a:xfrm>
              <a:off x="685500" y="3992875"/>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6" name="Google Shape;12476;p8"/>
            <p:cNvSpPr/>
            <p:nvPr/>
          </p:nvSpPr>
          <p:spPr>
            <a:xfrm>
              <a:off x="7873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7" name="Google Shape;12477;p8"/>
            <p:cNvSpPr/>
            <p:nvPr/>
          </p:nvSpPr>
          <p:spPr>
            <a:xfrm>
              <a:off x="8888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8" name="Google Shape;12478;p8"/>
            <p:cNvSpPr/>
            <p:nvPr/>
          </p:nvSpPr>
          <p:spPr>
            <a:xfrm>
              <a:off x="990300" y="3992875"/>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9" name="Google Shape;12479;p8"/>
            <p:cNvSpPr/>
            <p:nvPr/>
          </p:nvSpPr>
          <p:spPr>
            <a:xfrm>
              <a:off x="1091800" y="3992875"/>
              <a:ext cx="52700" cy="52425"/>
            </a:xfrm>
            <a:custGeom>
              <a:avLst/>
              <a:gdLst/>
              <a:ahLst/>
              <a:cxnLst/>
              <a:rect l="l" t="t" r="r" b="b"/>
              <a:pathLst>
                <a:path w="2108" h="2097" extrusionOk="0">
                  <a:moveTo>
                    <a:pt x="1060" y="1"/>
                  </a:moveTo>
                  <a:cubicBezTo>
                    <a:pt x="476" y="1"/>
                    <a:pt x="0" y="477"/>
                    <a:pt x="0" y="1049"/>
                  </a:cubicBezTo>
                  <a:cubicBezTo>
                    <a:pt x="0" y="1632"/>
                    <a:pt x="476" y="2096"/>
                    <a:pt x="1060" y="2096"/>
                  </a:cubicBezTo>
                  <a:cubicBezTo>
                    <a:pt x="1631" y="2096"/>
                    <a:pt x="2108" y="1632"/>
                    <a:pt x="2108" y="1049"/>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0" name="Google Shape;12480;p8"/>
            <p:cNvSpPr/>
            <p:nvPr/>
          </p:nvSpPr>
          <p:spPr>
            <a:xfrm>
              <a:off x="11936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1" name="Google Shape;12481;p8"/>
            <p:cNvSpPr/>
            <p:nvPr/>
          </p:nvSpPr>
          <p:spPr>
            <a:xfrm>
              <a:off x="12951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2" name="Google Shape;12482;p8"/>
            <p:cNvSpPr/>
            <p:nvPr/>
          </p:nvSpPr>
          <p:spPr>
            <a:xfrm>
              <a:off x="1396600" y="3992875"/>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3" name="Google Shape;12483;p8"/>
            <p:cNvSpPr/>
            <p:nvPr/>
          </p:nvSpPr>
          <p:spPr>
            <a:xfrm>
              <a:off x="14984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4" name="Google Shape;12484;p8"/>
            <p:cNvSpPr/>
            <p:nvPr/>
          </p:nvSpPr>
          <p:spPr>
            <a:xfrm>
              <a:off x="15999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5" name="Google Shape;12485;p8"/>
            <p:cNvSpPr/>
            <p:nvPr/>
          </p:nvSpPr>
          <p:spPr>
            <a:xfrm>
              <a:off x="17014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6" name="Google Shape;12486;p8"/>
            <p:cNvSpPr/>
            <p:nvPr/>
          </p:nvSpPr>
          <p:spPr>
            <a:xfrm>
              <a:off x="1802900" y="3992875"/>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7" name="Google Shape;12487;p8"/>
            <p:cNvSpPr/>
            <p:nvPr/>
          </p:nvSpPr>
          <p:spPr>
            <a:xfrm>
              <a:off x="1904400" y="3992875"/>
              <a:ext cx="52700" cy="52425"/>
            </a:xfrm>
            <a:custGeom>
              <a:avLst/>
              <a:gdLst/>
              <a:ahLst/>
              <a:cxnLst/>
              <a:rect l="l" t="t" r="r" b="b"/>
              <a:pathLst>
                <a:path w="2108" h="2097" extrusionOk="0">
                  <a:moveTo>
                    <a:pt x="1060" y="1"/>
                  </a:moveTo>
                  <a:cubicBezTo>
                    <a:pt x="476" y="1"/>
                    <a:pt x="0" y="477"/>
                    <a:pt x="0" y="1049"/>
                  </a:cubicBezTo>
                  <a:cubicBezTo>
                    <a:pt x="0" y="1632"/>
                    <a:pt x="476" y="2096"/>
                    <a:pt x="1060" y="2096"/>
                  </a:cubicBezTo>
                  <a:cubicBezTo>
                    <a:pt x="1631" y="2096"/>
                    <a:pt x="2108" y="1632"/>
                    <a:pt x="2108" y="1049"/>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8" name="Google Shape;12488;p8"/>
            <p:cNvSpPr/>
            <p:nvPr/>
          </p:nvSpPr>
          <p:spPr>
            <a:xfrm>
              <a:off x="20062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9" name="Google Shape;12489;p8"/>
            <p:cNvSpPr/>
            <p:nvPr/>
          </p:nvSpPr>
          <p:spPr>
            <a:xfrm>
              <a:off x="21077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0" name="Google Shape;12490;p8"/>
            <p:cNvSpPr/>
            <p:nvPr/>
          </p:nvSpPr>
          <p:spPr>
            <a:xfrm>
              <a:off x="2209200" y="3992875"/>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1" name="Google Shape;12491;p8"/>
            <p:cNvSpPr/>
            <p:nvPr/>
          </p:nvSpPr>
          <p:spPr>
            <a:xfrm>
              <a:off x="23110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2" name="Google Shape;12492;p8"/>
            <p:cNvSpPr/>
            <p:nvPr/>
          </p:nvSpPr>
          <p:spPr>
            <a:xfrm>
              <a:off x="24125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3" name="Google Shape;12493;p8"/>
            <p:cNvSpPr/>
            <p:nvPr/>
          </p:nvSpPr>
          <p:spPr>
            <a:xfrm>
              <a:off x="2514000" y="3992875"/>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4" name="Google Shape;12494;p8"/>
            <p:cNvSpPr/>
            <p:nvPr/>
          </p:nvSpPr>
          <p:spPr>
            <a:xfrm>
              <a:off x="2615500" y="3992875"/>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5" name="Google Shape;12495;p8"/>
            <p:cNvSpPr/>
            <p:nvPr/>
          </p:nvSpPr>
          <p:spPr>
            <a:xfrm>
              <a:off x="27173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6" name="Google Shape;12496;p8"/>
            <p:cNvSpPr/>
            <p:nvPr/>
          </p:nvSpPr>
          <p:spPr>
            <a:xfrm>
              <a:off x="28188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7" name="Google Shape;12497;p8"/>
            <p:cNvSpPr/>
            <p:nvPr/>
          </p:nvSpPr>
          <p:spPr>
            <a:xfrm>
              <a:off x="2920300" y="3992875"/>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8" name="Google Shape;12498;p8"/>
            <p:cNvSpPr/>
            <p:nvPr/>
          </p:nvSpPr>
          <p:spPr>
            <a:xfrm>
              <a:off x="3021800" y="3992875"/>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9" name="Google Shape;12499;p8"/>
            <p:cNvSpPr/>
            <p:nvPr/>
          </p:nvSpPr>
          <p:spPr>
            <a:xfrm>
              <a:off x="31236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0" name="Google Shape;12500;p8"/>
            <p:cNvSpPr/>
            <p:nvPr/>
          </p:nvSpPr>
          <p:spPr>
            <a:xfrm>
              <a:off x="32251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1" name="Google Shape;12501;p8"/>
            <p:cNvSpPr/>
            <p:nvPr/>
          </p:nvSpPr>
          <p:spPr>
            <a:xfrm>
              <a:off x="3326600" y="3992875"/>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2" name="Google Shape;12502;p8"/>
            <p:cNvSpPr/>
            <p:nvPr/>
          </p:nvSpPr>
          <p:spPr>
            <a:xfrm>
              <a:off x="34284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3" name="Google Shape;12503;p8"/>
            <p:cNvSpPr/>
            <p:nvPr/>
          </p:nvSpPr>
          <p:spPr>
            <a:xfrm>
              <a:off x="35299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4" name="Google Shape;12504;p8"/>
            <p:cNvSpPr/>
            <p:nvPr/>
          </p:nvSpPr>
          <p:spPr>
            <a:xfrm>
              <a:off x="36314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5" name="Google Shape;12505;p8"/>
            <p:cNvSpPr/>
            <p:nvPr/>
          </p:nvSpPr>
          <p:spPr>
            <a:xfrm>
              <a:off x="3732900" y="3992875"/>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6" name="Google Shape;12506;p8"/>
            <p:cNvSpPr/>
            <p:nvPr/>
          </p:nvSpPr>
          <p:spPr>
            <a:xfrm>
              <a:off x="38347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7" name="Google Shape;12507;p8"/>
            <p:cNvSpPr/>
            <p:nvPr/>
          </p:nvSpPr>
          <p:spPr>
            <a:xfrm>
              <a:off x="39362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8" name="Google Shape;12508;p8"/>
            <p:cNvSpPr/>
            <p:nvPr/>
          </p:nvSpPr>
          <p:spPr>
            <a:xfrm>
              <a:off x="40377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9" name="Google Shape;12509;p8"/>
            <p:cNvSpPr/>
            <p:nvPr/>
          </p:nvSpPr>
          <p:spPr>
            <a:xfrm>
              <a:off x="4139200" y="3992875"/>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0" name="Google Shape;12510;p8"/>
            <p:cNvSpPr/>
            <p:nvPr/>
          </p:nvSpPr>
          <p:spPr>
            <a:xfrm>
              <a:off x="4240700" y="3992875"/>
              <a:ext cx="52700" cy="52425"/>
            </a:xfrm>
            <a:custGeom>
              <a:avLst/>
              <a:gdLst/>
              <a:ahLst/>
              <a:cxnLst/>
              <a:rect l="l" t="t" r="r" b="b"/>
              <a:pathLst>
                <a:path w="2108" h="2097" extrusionOk="0">
                  <a:moveTo>
                    <a:pt x="1060" y="1"/>
                  </a:moveTo>
                  <a:cubicBezTo>
                    <a:pt x="477" y="1"/>
                    <a:pt x="0" y="477"/>
                    <a:pt x="0" y="1049"/>
                  </a:cubicBezTo>
                  <a:cubicBezTo>
                    <a:pt x="0" y="1632"/>
                    <a:pt x="477" y="2096"/>
                    <a:pt x="1060" y="2096"/>
                  </a:cubicBezTo>
                  <a:cubicBezTo>
                    <a:pt x="1632" y="2096"/>
                    <a:pt x="2108" y="1632"/>
                    <a:pt x="2108" y="1049"/>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1" name="Google Shape;12511;p8"/>
            <p:cNvSpPr/>
            <p:nvPr/>
          </p:nvSpPr>
          <p:spPr>
            <a:xfrm>
              <a:off x="43425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2" name="Google Shape;12512;p8"/>
            <p:cNvSpPr/>
            <p:nvPr/>
          </p:nvSpPr>
          <p:spPr>
            <a:xfrm>
              <a:off x="4444000" y="3992875"/>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3" name="Google Shape;12513;p8"/>
            <p:cNvSpPr/>
            <p:nvPr/>
          </p:nvSpPr>
          <p:spPr>
            <a:xfrm>
              <a:off x="4545500" y="3992875"/>
              <a:ext cx="52700" cy="52425"/>
            </a:xfrm>
            <a:custGeom>
              <a:avLst/>
              <a:gdLst/>
              <a:ahLst/>
              <a:cxnLst/>
              <a:rect l="l" t="t" r="r" b="b"/>
              <a:pathLst>
                <a:path w="2108" h="2097" extrusionOk="0">
                  <a:moveTo>
                    <a:pt x="1060" y="1"/>
                  </a:moveTo>
                  <a:cubicBezTo>
                    <a:pt x="477" y="1"/>
                    <a:pt x="0" y="477"/>
                    <a:pt x="0" y="1049"/>
                  </a:cubicBezTo>
                  <a:cubicBezTo>
                    <a:pt x="0" y="1632"/>
                    <a:pt x="477" y="2096"/>
                    <a:pt x="1060" y="2096"/>
                  </a:cubicBezTo>
                  <a:cubicBezTo>
                    <a:pt x="1632" y="2096"/>
                    <a:pt x="2108" y="1632"/>
                    <a:pt x="2108" y="1049"/>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4" name="Google Shape;12514;p8"/>
            <p:cNvSpPr/>
            <p:nvPr/>
          </p:nvSpPr>
          <p:spPr>
            <a:xfrm>
              <a:off x="46473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5" name="Google Shape;12515;p8"/>
            <p:cNvSpPr/>
            <p:nvPr/>
          </p:nvSpPr>
          <p:spPr>
            <a:xfrm>
              <a:off x="47488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6" name="Google Shape;12516;p8"/>
            <p:cNvSpPr/>
            <p:nvPr/>
          </p:nvSpPr>
          <p:spPr>
            <a:xfrm>
              <a:off x="4850300" y="3992875"/>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7" name="Google Shape;12517;p8"/>
            <p:cNvSpPr/>
            <p:nvPr/>
          </p:nvSpPr>
          <p:spPr>
            <a:xfrm>
              <a:off x="4951800" y="3992875"/>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2" y="2096"/>
                    <a:pt x="2108" y="1632"/>
                    <a:pt x="2108" y="1049"/>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8" name="Google Shape;12518;p8"/>
            <p:cNvSpPr/>
            <p:nvPr/>
          </p:nvSpPr>
          <p:spPr>
            <a:xfrm>
              <a:off x="50536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9" name="Google Shape;12519;p8"/>
            <p:cNvSpPr/>
            <p:nvPr/>
          </p:nvSpPr>
          <p:spPr>
            <a:xfrm>
              <a:off x="51551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0" name="Google Shape;12520;p8"/>
            <p:cNvSpPr/>
            <p:nvPr/>
          </p:nvSpPr>
          <p:spPr>
            <a:xfrm>
              <a:off x="5256600" y="3992875"/>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1" name="Google Shape;12521;p8"/>
            <p:cNvSpPr/>
            <p:nvPr/>
          </p:nvSpPr>
          <p:spPr>
            <a:xfrm>
              <a:off x="53584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2" name="Google Shape;12522;p8"/>
            <p:cNvSpPr/>
            <p:nvPr/>
          </p:nvSpPr>
          <p:spPr>
            <a:xfrm>
              <a:off x="54599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3" name="Google Shape;12523;p8"/>
            <p:cNvSpPr/>
            <p:nvPr/>
          </p:nvSpPr>
          <p:spPr>
            <a:xfrm>
              <a:off x="55614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4" name="Google Shape;12524;p8"/>
            <p:cNvSpPr/>
            <p:nvPr/>
          </p:nvSpPr>
          <p:spPr>
            <a:xfrm>
              <a:off x="5662900" y="3992875"/>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5" name="Google Shape;12525;p8"/>
            <p:cNvSpPr/>
            <p:nvPr/>
          </p:nvSpPr>
          <p:spPr>
            <a:xfrm>
              <a:off x="5764400" y="3992875"/>
              <a:ext cx="52700" cy="52425"/>
            </a:xfrm>
            <a:custGeom>
              <a:avLst/>
              <a:gdLst/>
              <a:ahLst/>
              <a:cxnLst/>
              <a:rect l="l" t="t" r="r" b="b"/>
              <a:pathLst>
                <a:path w="2108" h="2097" extrusionOk="0">
                  <a:moveTo>
                    <a:pt x="1060" y="1"/>
                  </a:moveTo>
                  <a:cubicBezTo>
                    <a:pt x="477" y="1"/>
                    <a:pt x="0" y="477"/>
                    <a:pt x="0" y="1049"/>
                  </a:cubicBezTo>
                  <a:cubicBezTo>
                    <a:pt x="0" y="1632"/>
                    <a:pt x="477" y="2096"/>
                    <a:pt x="1060" y="2096"/>
                  </a:cubicBezTo>
                  <a:cubicBezTo>
                    <a:pt x="1632" y="2096"/>
                    <a:pt x="2108" y="1632"/>
                    <a:pt x="2108" y="1049"/>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6" name="Google Shape;12526;p8"/>
            <p:cNvSpPr/>
            <p:nvPr/>
          </p:nvSpPr>
          <p:spPr>
            <a:xfrm>
              <a:off x="58662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7" name="Google Shape;12527;p8"/>
            <p:cNvSpPr/>
            <p:nvPr/>
          </p:nvSpPr>
          <p:spPr>
            <a:xfrm>
              <a:off x="59677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8" name="Google Shape;12528;p8"/>
            <p:cNvSpPr/>
            <p:nvPr/>
          </p:nvSpPr>
          <p:spPr>
            <a:xfrm>
              <a:off x="6069200" y="3992875"/>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2" y="2096"/>
                    <a:pt x="2108" y="1632"/>
                    <a:pt x="2108" y="1049"/>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9" name="Google Shape;12529;p8"/>
            <p:cNvSpPr/>
            <p:nvPr/>
          </p:nvSpPr>
          <p:spPr>
            <a:xfrm>
              <a:off x="61710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0" name="Google Shape;12530;p8"/>
            <p:cNvSpPr/>
            <p:nvPr/>
          </p:nvSpPr>
          <p:spPr>
            <a:xfrm>
              <a:off x="62725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1" name="Google Shape;12531;p8"/>
            <p:cNvSpPr/>
            <p:nvPr/>
          </p:nvSpPr>
          <p:spPr>
            <a:xfrm>
              <a:off x="6374000" y="3992875"/>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2" name="Google Shape;12532;p8"/>
            <p:cNvSpPr/>
            <p:nvPr/>
          </p:nvSpPr>
          <p:spPr>
            <a:xfrm>
              <a:off x="6475500" y="3992875"/>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2" y="2096"/>
                    <a:pt x="2108" y="1632"/>
                    <a:pt x="2108" y="1049"/>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3" name="Google Shape;12533;p8"/>
            <p:cNvSpPr/>
            <p:nvPr/>
          </p:nvSpPr>
          <p:spPr>
            <a:xfrm>
              <a:off x="65773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4" name="Google Shape;12534;p8"/>
            <p:cNvSpPr/>
            <p:nvPr/>
          </p:nvSpPr>
          <p:spPr>
            <a:xfrm>
              <a:off x="66788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5" name="Google Shape;12535;p8"/>
            <p:cNvSpPr/>
            <p:nvPr/>
          </p:nvSpPr>
          <p:spPr>
            <a:xfrm>
              <a:off x="6780300" y="3992875"/>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6" name="Google Shape;12536;p8"/>
            <p:cNvSpPr/>
            <p:nvPr/>
          </p:nvSpPr>
          <p:spPr>
            <a:xfrm>
              <a:off x="6881800" y="3992875"/>
              <a:ext cx="52700" cy="52425"/>
            </a:xfrm>
            <a:custGeom>
              <a:avLst/>
              <a:gdLst/>
              <a:ahLst/>
              <a:cxnLst/>
              <a:rect l="l" t="t" r="r" b="b"/>
              <a:pathLst>
                <a:path w="2108" h="2097" extrusionOk="0">
                  <a:moveTo>
                    <a:pt x="1060" y="1"/>
                  </a:moveTo>
                  <a:cubicBezTo>
                    <a:pt x="477" y="1"/>
                    <a:pt x="1" y="477"/>
                    <a:pt x="1" y="1049"/>
                  </a:cubicBezTo>
                  <a:cubicBezTo>
                    <a:pt x="1" y="1632"/>
                    <a:pt x="477" y="2096"/>
                    <a:pt x="1060" y="2096"/>
                  </a:cubicBezTo>
                  <a:cubicBezTo>
                    <a:pt x="1632" y="2096"/>
                    <a:pt x="2108" y="1632"/>
                    <a:pt x="2108" y="1049"/>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7" name="Google Shape;12537;p8"/>
            <p:cNvSpPr/>
            <p:nvPr/>
          </p:nvSpPr>
          <p:spPr>
            <a:xfrm>
              <a:off x="69836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8" name="Google Shape;12538;p8"/>
            <p:cNvSpPr/>
            <p:nvPr/>
          </p:nvSpPr>
          <p:spPr>
            <a:xfrm>
              <a:off x="70851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9" name="Google Shape;12539;p8"/>
            <p:cNvSpPr/>
            <p:nvPr/>
          </p:nvSpPr>
          <p:spPr>
            <a:xfrm>
              <a:off x="7186600" y="3992875"/>
              <a:ext cx="52400" cy="52425"/>
            </a:xfrm>
            <a:custGeom>
              <a:avLst/>
              <a:gdLst/>
              <a:ahLst/>
              <a:cxnLst/>
              <a:rect l="l" t="t" r="r" b="b"/>
              <a:pathLst>
                <a:path w="2096" h="2097" extrusionOk="0">
                  <a:moveTo>
                    <a:pt x="1048" y="1"/>
                  </a:moveTo>
                  <a:cubicBezTo>
                    <a:pt x="477" y="1"/>
                    <a:pt x="1" y="477"/>
                    <a:pt x="1" y="1049"/>
                  </a:cubicBezTo>
                  <a:cubicBezTo>
                    <a:pt x="1"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0" name="Google Shape;12540;p8"/>
            <p:cNvSpPr/>
            <p:nvPr/>
          </p:nvSpPr>
          <p:spPr>
            <a:xfrm>
              <a:off x="72884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1" name="Google Shape;12541;p8"/>
            <p:cNvSpPr/>
            <p:nvPr/>
          </p:nvSpPr>
          <p:spPr>
            <a:xfrm>
              <a:off x="279200" y="4147950"/>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7" y="1632"/>
                    <a:pt x="2107" y="1049"/>
                  </a:cubicBezTo>
                  <a:cubicBezTo>
                    <a:pt x="2107"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2" name="Google Shape;12542;p8"/>
            <p:cNvSpPr/>
            <p:nvPr/>
          </p:nvSpPr>
          <p:spPr>
            <a:xfrm>
              <a:off x="380700" y="4147950"/>
              <a:ext cx="52700" cy="52425"/>
            </a:xfrm>
            <a:custGeom>
              <a:avLst/>
              <a:gdLst/>
              <a:ahLst/>
              <a:cxnLst/>
              <a:rect l="l" t="t" r="r" b="b"/>
              <a:pathLst>
                <a:path w="2108" h="2097" extrusionOk="0">
                  <a:moveTo>
                    <a:pt x="1060" y="1"/>
                  </a:moveTo>
                  <a:cubicBezTo>
                    <a:pt x="476" y="1"/>
                    <a:pt x="0" y="477"/>
                    <a:pt x="0" y="1049"/>
                  </a:cubicBezTo>
                  <a:cubicBezTo>
                    <a:pt x="0" y="1632"/>
                    <a:pt x="476" y="2096"/>
                    <a:pt x="1060" y="2096"/>
                  </a:cubicBezTo>
                  <a:cubicBezTo>
                    <a:pt x="1631" y="2096"/>
                    <a:pt x="2108" y="1632"/>
                    <a:pt x="2108" y="1049"/>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3" name="Google Shape;12543;p8"/>
            <p:cNvSpPr/>
            <p:nvPr/>
          </p:nvSpPr>
          <p:spPr>
            <a:xfrm>
              <a:off x="4825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4" name="Google Shape;12544;p8"/>
            <p:cNvSpPr/>
            <p:nvPr/>
          </p:nvSpPr>
          <p:spPr>
            <a:xfrm>
              <a:off x="584000" y="4147950"/>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5" name="Google Shape;12545;p8"/>
            <p:cNvSpPr/>
            <p:nvPr/>
          </p:nvSpPr>
          <p:spPr>
            <a:xfrm>
              <a:off x="685500" y="4147950"/>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6" name="Google Shape;12546;p8"/>
            <p:cNvSpPr/>
            <p:nvPr/>
          </p:nvSpPr>
          <p:spPr>
            <a:xfrm>
              <a:off x="7873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7" name="Google Shape;12547;p8"/>
            <p:cNvSpPr/>
            <p:nvPr/>
          </p:nvSpPr>
          <p:spPr>
            <a:xfrm>
              <a:off x="8888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8" name="Google Shape;12548;p8"/>
            <p:cNvSpPr/>
            <p:nvPr/>
          </p:nvSpPr>
          <p:spPr>
            <a:xfrm>
              <a:off x="990300" y="4147950"/>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9" name="Google Shape;12549;p8"/>
            <p:cNvSpPr/>
            <p:nvPr/>
          </p:nvSpPr>
          <p:spPr>
            <a:xfrm>
              <a:off x="1091800" y="4147950"/>
              <a:ext cx="52700" cy="52425"/>
            </a:xfrm>
            <a:custGeom>
              <a:avLst/>
              <a:gdLst/>
              <a:ahLst/>
              <a:cxnLst/>
              <a:rect l="l" t="t" r="r" b="b"/>
              <a:pathLst>
                <a:path w="2108" h="2097" extrusionOk="0">
                  <a:moveTo>
                    <a:pt x="1060" y="1"/>
                  </a:moveTo>
                  <a:cubicBezTo>
                    <a:pt x="476" y="1"/>
                    <a:pt x="0" y="477"/>
                    <a:pt x="0" y="1049"/>
                  </a:cubicBezTo>
                  <a:cubicBezTo>
                    <a:pt x="0" y="1632"/>
                    <a:pt x="476" y="2096"/>
                    <a:pt x="1060" y="2096"/>
                  </a:cubicBezTo>
                  <a:cubicBezTo>
                    <a:pt x="1631" y="2096"/>
                    <a:pt x="2108" y="1632"/>
                    <a:pt x="2108" y="1049"/>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0" name="Google Shape;12550;p8"/>
            <p:cNvSpPr/>
            <p:nvPr/>
          </p:nvSpPr>
          <p:spPr>
            <a:xfrm>
              <a:off x="11936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1" name="Google Shape;12551;p8"/>
            <p:cNvSpPr/>
            <p:nvPr/>
          </p:nvSpPr>
          <p:spPr>
            <a:xfrm>
              <a:off x="12951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2" name="Google Shape;12552;p8"/>
            <p:cNvSpPr/>
            <p:nvPr/>
          </p:nvSpPr>
          <p:spPr>
            <a:xfrm>
              <a:off x="1396600" y="4147950"/>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3" name="Google Shape;12553;p8"/>
            <p:cNvSpPr/>
            <p:nvPr/>
          </p:nvSpPr>
          <p:spPr>
            <a:xfrm>
              <a:off x="14984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4" name="Google Shape;12554;p8"/>
            <p:cNvSpPr/>
            <p:nvPr/>
          </p:nvSpPr>
          <p:spPr>
            <a:xfrm>
              <a:off x="15999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5" name="Google Shape;12555;p8"/>
            <p:cNvSpPr/>
            <p:nvPr/>
          </p:nvSpPr>
          <p:spPr>
            <a:xfrm>
              <a:off x="17014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6" name="Google Shape;12556;p8"/>
            <p:cNvSpPr/>
            <p:nvPr/>
          </p:nvSpPr>
          <p:spPr>
            <a:xfrm>
              <a:off x="1802900" y="4147950"/>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7" name="Google Shape;12557;p8"/>
            <p:cNvSpPr/>
            <p:nvPr/>
          </p:nvSpPr>
          <p:spPr>
            <a:xfrm>
              <a:off x="1904400" y="4147950"/>
              <a:ext cx="52700" cy="52425"/>
            </a:xfrm>
            <a:custGeom>
              <a:avLst/>
              <a:gdLst/>
              <a:ahLst/>
              <a:cxnLst/>
              <a:rect l="l" t="t" r="r" b="b"/>
              <a:pathLst>
                <a:path w="2108" h="2097" extrusionOk="0">
                  <a:moveTo>
                    <a:pt x="1060" y="1"/>
                  </a:moveTo>
                  <a:cubicBezTo>
                    <a:pt x="476" y="1"/>
                    <a:pt x="0" y="477"/>
                    <a:pt x="0" y="1049"/>
                  </a:cubicBezTo>
                  <a:cubicBezTo>
                    <a:pt x="0" y="1632"/>
                    <a:pt x="476" y="2096"/>
                    <a:pt x="1060" y="2096"/>
                  </a:cubicBezTo>
                  <a:cubicBezTo>
                    <a:pt x="1631" y="2096"/>
                    <a:pt x="2108" y="1632"/>
                    <a:pt x="2108" y="1049"/>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8" name="Google Shape;12558;p8"/>
            <p:cNvSpPr/>
            <p:nvPr/>
          </p:nvSpPr>
          <p:spPr>
            <a:xfrm>
              <a:off x="20062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9" name="Google Shape;12559;p8"/>
            <p:cNvSpPr/>
            <p:nvPr/>
          </p:nvSpPr>
          <p:spPr>
            <a:xfrm>
              <a:off x="21077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0" name="Google Shape;12560;p8"/>
            <p:cNvSpPr/>
            <p:nvPr/>
          </p:nvSpPr>
          <p:spPr>
            <a:xfrm>
              <a:off x="2209200" y="4147950"/>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1" name="Google Shape;12561;p8"/>
            <p:cNvSpPr/>
            <p:nvPr/>
          </p:nvSpPr>
          <p:spPr>
            <a:xfrm>
              <a:off x="23110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2" name="Google Shape;12562;p8"/>
            <p:cNvSpPr/>
            <p:nvPr/>
          </p:nvSpPr>
          <p:spPr>
            <a:xfrm>
              <a:off x="24125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3" name="Google Shape;12563;p8"/>
            <p:cNvSpPr/>
            <p:nvPr/>
          </p:nvSpPr>
          <p:spPr>
            <a:xfrm>
              <a:off x="2514000" y="4147950"/>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4" name="Google Shape;12564;p8"/>
            <p:cNvSpPr/>
            <p:nvPr/>
          </p:nvSpPr>
          <p:spPr>
            <a:xfrm>
              <a:off x="2615500" y="4147950"/>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5" name="Google Shape;12565;p8"/>
            <p:cNvSpPr/>
            <p:nvPr/>
          </p:nvSpPr>
          <p:spPr>
            <a:xfrm>
              <a:off x="27173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6" name="Google Shape;12566;p8"/>
            <p:cNvSpPr/>
            <p:nvPr/>
          </p:nvSpPr>
          <p:spPr>
            <a:xfrm>
              <a:off x="28188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7" name="Google Shape;12567;p8"/>
            <p:cNvSpPr/>
            <p:nvPr/>
          </p:nvSpPr>
          <p:spPr>
            <a:xfrm>
              <a:off x="2920300" y="4147950"/>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8" name="Google Shape;12568;p8"/>
            <p:cNvSpPr/>
            <p:nvPr/>
          </p:nvSpPr>
          <p:spPr>
            <a:xfrm>
              <a:off x="3021800" y="4147950"/>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9" name="Google Shape;12569;p8"/>
            <p:cNvSpPr/>
            <p:nvPr/>
          </p:nvSpPr>
          <p:spPr>
            <a:xfrm>
              <a:off x="31236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0" name="Google Shape;12570;p8"/>
            <p:cNvSpPr/>
            <p:nvPr/>
          </p:nvSpPr>
          <p:spPr>
            <a:xfrm>
              <a:off x="32251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1" name="Google Shape;12571;p8"/>
            <p:cNvSpPr/>
            <p:nvPr/>
          </p:nvSpPr>
          <p:spPr>
            <a:xfrm>
              <a:off x="3326600" y="4147950"/>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2" name="Google Shape;12572;p8"/>
            <p:cNvSpPr/>
            <p:nvPr/>
          </p:nvSpPr>
          <p:spPr>
            <a:xfrm>
              <a:off x="34284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3" name="Google Shape;12573;p8"/>
            <p:cNvSpPr/>
            <p:nvPr/>
          </p:nvSpPr>
          <p:spPr>
            <a:xfrm>
              <a:off x="35299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4" name="Google Shape;12574;p8"/>
            <p:cNvSpPr/>
            <p:nvPr/>
          </p:nvSpPr>
          <p:spPr>
            <a:xfrm>
              <a:off x="36314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5" name="Google Shape;12575;p8"/>
            <p:cNvSpPr/>
            <p:nvPr/>
          </p:nvSpPr>
          <p:spPr>
            <a:xfrm>
              <a:off x="3732900" y="4147950"/>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6" name="Google Shape;12576;p8"/>
            <p:cNvSpPr/>
            <p:nvPr/>
          </p:nvSpPr>
          <p:spPr>
            <a:xfrm>
              <a:off x="38347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7" name="Google Shape;12577;p8"/>
            <p:cNvSpPr/>
            <p:nvPr/>
          </p:nvSpPr>
          <p:spPr>
            <a:xfrm>
              <a:off x="39362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8" name="Google Shape;12578;p8"/>
            <p:cNvSpPr/>
            <p:nvPr/>
          </p:nvSpPr>
          <p:spPr>
            <a:xfrm>
              <a:off x="40377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9" name="Google Shape;12579;p8"/>
            <p:cNvSpPr/>
            <p:nvPr/>
          </p:nvSpPr>
          <p:spPr>
            <a:xfrm>
              <a:off x="4139200" y="4147950"/>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0" name="Google Shape;12580;p8"/>
            <p:cNvSpPr/>
            <p:nvPr/>
          </p:nvSpPr>
          <p:spPr>
            <a:xfrm>
              <a:off x="4240700" y="4147950"/>
              <a:ext cx="52700" cy="52425"/>
            </a:xfrm>
            <a:custGeom>
              <a:avLst/>
              <a:gdLst/>
              <a:ahLst/>
              <a:cxnLst/>
              <a:rect l="l" t="t" r="r" b="b"/>
              <a:pathLst>
                <a:path w="2108" h="2097" extrusionOk="0">
                  <a:moveTo>
                    <a:pt x="1060" y="1"/>
                  </a:moveTo>
                  <a:cubicBezTo>
                    <a:pt x="477" y="1"/>
                    <a:pt x="0" y="477"/>
                    <a:pt x="0" y="1049"/>
                  </a:cubicBezTo>
                  <a:cubicBezTo>
                    <a:pt x="0" y="1632"/>
                    <a:pt x="477" y="2096"/>
                    <a:pt x="1060" y="2096"/>
                  </a:cubicBezTo>
                  <a:cubicBezTo>
                    <a:pt x="1632" y="2096"/>
                    <a:pt x="2108" y="1632"/>
                    <a:pt x="2108" y="1049"/>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1" name="Google Shape;12581;p8"/>
            <p:cNvSpPr/>
            <p:nvPr/>
          </p:nvSpPr>
          <p:spPr>
            <a:xfrm>
              <a:off x="43425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2" name="Google Shape;12582;p8"/>
            <p:cNvSpPr/>
            <p:nvPr/>
          </p:nvSpPr>
          <p:spPr>
            <a:xfrm>
              <a:off x="4444000" y="4147950"/>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3" name="Google Shape;12583;p8"/>
            <p:cNvSpPr/>
            <p:nvPr/>
          </p:nvSpPr>
          <p:spPr>
            <a:xfrm>
              <a:off x="4545500" y="4147950"/>
              <a:ext cx="52700" cy="52425"/>
            </a:xfrm>
            <a:custGeom>
              <a:avLst/>
              <a:gdLst/>
              <a:ahLst/>
              <a:cxnLst/>
              <a:rect l="l" t="t" r="r" b="b"/>
              <a:pathLst>
                <a:path w="2108" h="2097" extrusionOk="0">
                  <a:moveTo>
                    <a:pt x="1060" y="1"/>
                  </a:moveTo>
                  <a:cubicBezTo>
                    <a:pt x="477" y="1"/>
                    <a:pt x="0" y="477"/>
                    <a:pt x="0" y="1049"/>
                  </a:cubicBezTo>
                  <a:cubicBezTo>
                    <a:pt x="0" y="1632"/>
                    <a:pt x="477" y="2096"/>
                    <a:pt x="1060" y="2096"/>
                  </a:cubicBezTo>
                  <a:cubicBezTo>
                    <a:pt x="1632" y="2096"/>
                    <a:pt x="2108" y="1632"/>
                    <a:pt x="2108" y="1049"/>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4" name="Google Shape;12584;p8"/>
            <p:cNvSpPr/>
            <p:nvPr/>
          </p:nvSpPr>
          <p:spPr>
            <a:xfrm>
              <a:off x="46473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5" name="Google Shape;12585;p8"/>
            <p:cNvSpPr/>
            <p:nvPr/>
          </p:nvSpPr>
          <p:spPr>
            <a:xfrm>
              <a:off x="47488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6" name="Google Shape;12586;p8"/>
            <p:cNvSpPr/>
            <p:nvPr/>
          </p:nvSpPr>
          <p:spPr>
            <a:xfrm>
              <a:off x="4850300" y="4147950"/>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7" name="Google Shape;12587;p8"/>
            <p:cNvSpPr/>
            <p:nvPr/>
          </p:nvSpPr>
          <p:spPr>
            <a:xfrm>
              <a:off x="4951800" y="4147950"/>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2" y="2096"/>
                    <a:pt x="2108" y="1632"/>
                    <a:pt x="2108" y="1049"/>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8" name="Google Shape;12588;p8"/>
            <p:cNvSpPr/>
            <p:nvPr/>
          </p:nvSpPr>
          <p:spPr>
            <a:xfrm>
              <a:off x="50536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9" name="Google Shape;12589;p8"/>
            <p:cNvSpPr/>
            <p:nvPr/>
          </p:nvSpPr>
          <p:spPr>
            <a:xfrm>
              <a:off x="51551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0" name="Google Shape;12590;p8"/>
            <p:cNvSpPr/>
            <p:nvPr/>
          </p:nvSpPr>
          <p:spPr>
            <a:xfrm>
              <a:off x="5256600" y="4147950"/>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1" name="Google Shape;12591;p8"/>
            <p:cNvSpPr/>
            <p:nvPr/>
          </p:nvSpPr>
          <p:spPr>
            <a:xfrm>
              <a:off x="53584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2" name="Google Shape;12592;p8"/>
            <p:cNvSpPr/>
            <p:nvPr/>
          </p:nvSpPr>
          <p:spPr>
            <a:xfrm>
              <a:off x="54599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3" name="Google Shape;12593;p8"/>
            <p:cNvSpPr/>
            <p:nvPr/>
          </p:nvSpPr>
          <p:spPr>
            <a:xfrm>
              <a:off x="55614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4" name="Google Shape;12594;p8"/>
            <p:cNvSpPr/>
            <p:nvPr/>
          </p:nvSpPr>
          <p:spPr>
            <a:xfrm>
              <a:off x="5662900" y="4147950"/>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5" name="Google Shape;12595;p8"/>
            <p:cNvSpPr/>
            <p:nvPr/>
          </p:nvSpPr>
          <p:spPr>
            <a:xfrm>
              <a:off x="5764400" y="4147950"/>
              <a:ext cx="52700" cy="52425"/>
            </a:xfrm>
            <a:custGeom>
              <a:avLst/>
              <a:gdLst/>
              <a:ahLst/>
              <a:cxnLst/>
              <a:rect l="l" t="t" r="r" b="b"/>
              <a:pathLst>
                <a:path w="2108" h="2097" extrusionOk="0">
                  <a:moveTo>
                    <a:pt x="1060" y="1"/>
                  </a:moveTo>
                  <a:cubicBezTo>
                    <a:pt x="477" y="1"/>
                    <a:pt x="0" y="477"/>
                    <a:pt x="0" y="1049"/>
                  </a:cubicBezTo>
                  <a:cubicBezTo>
                    <a:pt x="0" y="1632"/>
                    <a:pt x="477" y="2096"/>
                    <a:pt x="1060" y="2096"/>
                  </a:cubicBezTo>
                  <a:cubicBezTo>
                    <a:pt x="1632" y="2096"/>
                    <a:pt x="2108" y="1632"/>
                    <a:pt x="2108" y="1049"/>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6" name="Google Shape;12596;p8"/>
            <p:cNvSpPr/>
            <p:nvPr/>
          </p:nvSpPr>
          <p:spPr>
            <a:xfrm>
              <a:off x="58662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7" name="Google Shape;12597;p8"/>
            <p:cNvSpPr/>
            <p:nvPr/>
          </p:nvSpPr>
          <p:spPr>
            <a:xfrm>
              <a:off x="59677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8" name="Google Shape;12598;p8"/>
            <p:cNvSpPr/>
            <p:nvPr/>
          </p:nvSpPr>
          <p:spPr>
            <a:xfrm>
              <a:off x="6069200" y="4147950"/>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2" y="2096"/>
                    <a:pt x="2108" y="1632"/>
                    <a:pt x="2108" y="1049"/>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9" name="Google Shape;12599;p8"/>
            <p:cNvSpPr/>
            <p:nvPr/>
          </p:nvSpPr>
          <p:spPr>
            <a:xfrm>
              <a:off x="61710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0" name="Google Shape;12600;p8"/>
            <p:cNvSpPr/>
            <p:nvPr/>
          </p:nvSpPr>
          <p:spPr>
            <a:xfrm>
              <a:off x="62725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1" name="Google Shape;12601;p8"/>
            <p:cNvSpPr/>
            <p:nvPr/>
          </p:nvSpPr>
          <p:spPr>
            <a:xfrm>
              <a:off x="6374000" y="4147950"/>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2" name="Google Shape;12602;p8"/>
            <p:cNvSpPr/>
            <p:nvPr/>
          </p:nvSpPr>
          <p:spPr>
            <a:xfrm>
              <a:off x="6475500" y="4147950"/>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2" y="2096"/>
                    <a:pt x="2108" y="1632"/>
                    <a:pt x="2108" y="1049"/>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3" name="Google Shape;12603;p8"/>
            <p:cNvSpPr/>
            <p:nvPr/>
          </p:nvSpPr>
          <p:spPr>
            <a:xfrm>
              <a:off x="65773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4" name="Google Shape;12604;p8"/>
            <p:cNvSpPr/>
            <p:nvPr/>
          </p:nvSpPr>
          <p:spPr>
            <a:xfrm>
              <a:off x="66788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5" name="Google Shape;12605;p8"/>
            <p:cNvSpPr/>
            <p:nvPr/>
          </p:nvSpPr>
          <p:spPr>
            <a:xfrm>
              <a:off x="6780300" y="4147950"/>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6" name="Google Shape;12606;p8"/>
            <p:cNvSpPr/>
            <p:nvPr/>
          </p:nvSpPr>
          <p:spPr>
            <a:xfrm>
              <a:off x="6881800" y="4147950"/>
              <a:ext cx="52700" cy="52425"/>
            </a:xfrm>
            <a:custGeom>
              <a:avLst/>
              <a:gdLst/>
              <a:ahLst/>
              <a:cxnLst/>
              <a:rect l="l" t="t" r="r" b="b"/>
              <a:pathLst>
                <a:path w="2108" h="2097" extrusionOk="0">
                  <a:moveTo>
                    <a:pt x="1060" y="1"/>
                  </a:moveTo>
                  <a:cubicBezTo>
                    <a:pt x="477" y="1"/>
                    <a:pt x="1" y="477"/>
                    <a:pt x="1" y="1049"/>
                  </a:cubicBezTo>
                  <a:cubicBezTo>
                    <a:pt x="1" y="1632"/>
                    <a:pt x="477" y="2096"/>
                    <a:pt x="1060" y="2096"/>
                  </a:cubicBezTo>
                  <a:cubicBezTo>
                    <a:pt x="1632" y="2096"/>
                    <a:pt x="2108" y="1632"/>
                    <a:pt x="2108" y="1049"/>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7" name="Google Shape;12607;p8"/>
            <p:cNvSpPr/>
            <p:nvPr/>
          </p:nvSpPr>
          <p:spPr>
            <a:xfrm>
              <a:off x="69836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8" name="Google Shape;12608;p8"/>
            <p:cNvSpPr/>
            <p:nvPr/>
          </p:nvSpPr>
          <p:spPr>
            <a:xfrm>
              <a:off x="70851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9" name="Google Shape;12609;p8"/>
            <p:cNvSpPr/>
            <p:nvPr/>
          </p:nvSpPr>
          <p:spPr>
            <a:xfrm>
              <a:off x="7186600" y="4147950"/>
              <a:ext cx="52400" cy="52425"/>
            </a:xfrm>
            <a:custGeom>
              <a:avLst/>
              <a:gdLst/>
              <a:ahLst/>
              <a:cxnLst/>
              <a:rect l="l" t="t" r="r" b="b"/>
              <a:pathLst>
                <a:path w="2096" h="2097" extrusionOk="0">
                  <a:moveTo>
                    <a:pt x="1048" y="1"/>
                  </a:moveTo>
                  <a:cubicBezTo>
                    <a:pt x="477" y="1"/>
                    <a:pt x="1" y="477"/>
                    <a:pt x="1" y="1049"/>
                  </a:cubicBezTo>
                  <a:cubicBezTo>
                    <a:pt x="1"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0" name="Google Shape;12610;p8"/>
            <p:cNvSpPr/>
            <p:nvPr/>
          </p:nvSpPr>
          <p:spPr>
            <a:xfrm>
              <a:off x="72884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1" name="Google Shape;12611;p8"/>
            <p:cNvSpPr/>
            <p:nvPr/>
          </p:nvSpPr>
          <p:spPr>
            <a:xfrm>
              <a:off x="279200" y="4303050"/>
              <a:ext cx="52700" cy="52700"/>
            </a:xfrm>
            <a:custGeom>
              <a:avLst/>
              <a:gdLst/>
              <a:ahLst/>
              <a:cxnLst/>
              <a:rect l="l" t="t" r="r" b="b"/>
              <a:pathLst>
                <a:path w="2108" h="2108" extrusionOk="0">
                  <a:moveTo>
                    <a:pt x="1048" y="0"/>
                  </a:moveTo>
                  <a:cubicBezTo>
                    <a:pt x="476" y="0"/>
                    <a:pt x="0" y="476"/>
                    <a:pt x="0" y="1048"/>
                  </a:cubicBezTo>
                  <a:cubicBezTo>
                    <a:pt x="0" y="1631"/>
                    <a:pt x="476" y="2107"/>
                    <a:pt x="1048" y="2107"/>
                  </a:cubicBezTo>
                  <a:cubicBezTo>
                    <a:pt x="1631" y="2107"/>
                    <a:pt x="2107" y="1631"/>
                    <a:pt x="2107" y="1048"/>
                  </a:cubicBezTo>
                  <a:cubicBezTo>
                    <a:pt x="2107"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2" name="Google Shape;12612;p8"/>
            <p:cNvSpPr/>
            <p:nvPr/>
          </p:nvSpPr>
          <p:spPr>
            <a:xfrm>
              <a:off x="380700" y="4303050"/>
              <a:ext cx="52700" cy="52700"/>
            </a:xfrm>
            <a:custGeom>
              <a:avLst/>
              <a:gdLst/>
              <a:ahLst/>
              <a:cxnLst/>
              <a:rect l="l" t="t" r="r" b="b"/>
              <a:pathLst>
                <a:path w="2108" h="2108" extrusionOk="0">
                  <a:moveTo>
                    <a:pt x="1060" y="0"/>
                  </a:moveTo>
                  <a:cubicBezTo>
                    <a:pt x="476" y="0"/>
                    <a:pt x="0" y="476"/>
                    <a:pt x="0" y="1048"/>
                  </a:cubicBezTo>
                  <a:cubicBezTo>
                    <a:pt x="0" y="1631"/>
                    <a:pt x="476" y="2107"/>
                    <a:pt x="1060" y="2107"/>
                  </a:cubicBezTo>
                  <a:cubicBezTo>
                    <a:pt x="1631" y="2107"/>
                    <a:pt x="2108" y="1631"/>
                    <a:pt x="2108" y="1048"/>
                  </a:cubicBezTo>
                  <a:cubicBezTo>
                    <a:pt x="2108" y="476"/>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3" name="Google Shape;12613;p8"/>
            <p:cNvSpPr/>
            <p:nvPr/>
          </p:nvSpPr>
          <p:spPr>
            <a:xfrm>
              <a:off x="4825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4" name="Google Shape;12614;p8"/>
            <p:cNvSpPr/>
            <p:nvPr/>
          </p:nvSpPr>
          <p:spPr>
            <a:xfrm>
              <a:off x="584000" y="4303050"/>
              <a:ext cx="52400" cy="52700"/>
            </a:xfrm>
            <a:custGeom>
              <a:avLst/>
              <a:gdLst/>
              <a:ahLst/>
              <a:cxnLst/>
              <a:rect l="l" t="t" r="r" b="b"/>
              <a:pathLst>
                <a:path w="2096" h="2108" extrusionOk="0">
                  <a:moveTo>
                    <a:pt x="1048" y="0"/>
                  </a:moveTo>
                  <a:cubicBezTo>
                    <a:pt x="476" y="0"/>
                    <a:pt x="0" y="476"/>
                    <a:pt x="0" y="1048"/>
                  </a:cubicBezTo>
                  <a:cubicBezTo>
                    <a:pt x="0" y="1631"/>
                    <a:pt x="476"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5" name="Google Shape;12615;p8"/>
            <p:cNvSpPr/>
            <p:nvPr/>
          </p:nvSpPr>
          <p:spPr>
            <a:xfrm>
              <a:off x="685500" y="4303050"/>
              <a:ext cx="52700" cy="52700"/>
            </a:xfrm>
            <a:custGeom>
              <a:avLst/>
              <a:gdLst/>
              <a:ahLst/>
              <a:cxnLst/>
              <a:rect l="l" t="t" r="r" b="b"/>
              <a:pathLst>
                <a:path w="2108" h="2108" extrusionOk="0">
                  <a:moveTo>
                    <a:pt x="1048" y="0"/>
                  </a:moveTo>
                  <a:cubicBezTo>
                    <a:pt x="476" y="0"/>
                    <a:pt x="0" y="476"/>
                    <a:pt x="0" y="1048"/>
                  </a:cubicBezTo>
                  <a:cubicBezTo>
                    <a:pt x="0" y="1631"/>
                    <a:pt x="476" y="2107"/>
                    <a:pt x="1048" y="2107"/>
                  </a:cubicBezTo>
                  <a:cubicBezTo>
                    <a:pt x="1631" y="2107"/>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6" name="Google Shape;12616;p8"/>
            <p:cNvSpPr/>
            <p:nvPr/>
          </p:nvSpPr>
          <p:spPr>
            <a:xfrm>
              <a:off x="7873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19" y="2107"/>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7" name="Google Shape;12617;p8"/>
            <p:cNvSpPr/>
            <p:nvPr/>
          </p:nvSpPr>
          <p:spPr>
            <a:xfrm>
              <a:off x="8888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8" name="Google Shape;12618;p8"/>
            <p:cNvSpPr/>
            <p:nvPr/>
          </p:nvSpPr>
          <p:spPr>
            <a:xfrm>
              <a:off x="990300" y="4303050"/>
              <a:ext cx="52400" cy="52700"/>
            </a:xfrm>
            <a:custGeom>
              <a:avLst/>
              <a:gdLst/>
              <a:ahLst/>
              <a:cxnLst/>
              <a:rect l="l" t="t" r="r" b="b"/>
              <a:pathLst>
                <a:path w="2096" h="2108" extrusionOk="0">
                  <a:moveTo>
                    <a:pt x="1048" y="0"/>
                  </a:moveTo>
                  <a:cubicBezTo>
                    <a:pt x="476" y="0"/>
                    <a:pt x="0" y="476"/>
                    <a:pt x="0" y="1048"/>
                  </a:cubicBezTo>
                  <a:cubicBezTo>
                    <a:pt x="0" y="1631"/>
                    <a:pt x="476"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9" name="Google Shape;12619;p8"/>
            <p:cNvSpPr/>
            <p:nvPr/>
          </p:nvSpPr>
          <p:spPr>
            <a:xfrm>
              <a:off x="1091800" y="4303050"/>
              <a:ext cx="52700" cy="52700"/>
            </a:xfrm>
            <a:custGeom>
              <a:avLst/>
              <a:gdLst/>
              <a:ahLst/>
              <a:cxnLst/>
              <a:rect l="l" t="t" r="r" b="b"/>
              <a:pathLst>
                <a:path w="2108" h="2108" extrusionOk="0">
                  <a:moveTo>
                    <a:pt x="1060" y="0"/>
                  </a:moveTo>
                  <a:cubicBezTo>
                    <a:pt x="476" y="0"/>
                    <a:pt x="0" y="476"/>
                    <a:pt x="0" y="1048"/>
                  </a:cubicBezTo>
                  <a:cubicBezTo>
                    <a:pt x="0" y="1631"/>
                    <a:pt x="476" y="2107"/>
                    <a:pt x="1060" y="2107"/>
                  </a:cubicBezTo>
                  <a:cubicBezTo>
                    <a:pt x="1631" y="2107"/>
                    <a:pt x="2108" y="1631"/>
                    <a:pt x="2108" y="1048"/>
                  </a:cubicBezTo>
                  <a:cubicBezTo>
                    <a:pt x="2108" y="476"/>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0" name="Google Shape;12620;p8"/>
            <p:cNvSpPr/>
            <p:nvPr/>
          </p:nvSpPr>
          <p:spPr>
            <a:xfrm>
              <a:off x="11936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19" y="2107"/>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1" name="Google Shape;12621;p8"/>
            <p:cNvSpPr/>
            <p:nvPr/>
          </p:nvSpPr>
          <p:spPr>
            <a:xfrm>
              <a:off x="12951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2" name="Google Shape;12622;p8"/>
            <p:cNvSpPr/>
            <p:nvPr/>
          </p:nvSpPr>
          <p:spPr>
            <a:xfrm>
              <a:off x="1396600" y="4303050"/>
              <a:ext cx="52400" cy="52700"/>
            </a:xfrm>
            <a:custGeom>
              <a:avLst/>
              <a:gdLst/>
              <a:ahLst/>
              <a:cxnLst/>
              <a:rect l="l" t="t" r="r" b="b"/>
              <a:pathLst>
                <a:path w="2096" h="2108" extrusionOk="0">
                  <a:moveTo>
                    <a:pt x="1048" y="0"/>
                  </a:moveTo>
                  <a:cubicBezTo>
                    <a:pt x="476" y="0"/>
                    <a:pt x="0" y="476"/>
                    <a:pt x="0" y="1048"/>
                  </a:cubicBezTo>
                  <a:cubicBezTo>
                    <a:pt x="0" y="1631"/>
                    <a:pt x="476"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3" name="Google Shape;12623;p8"/>
            <p:cNvSpPr/>
            <p:nvPr/>
          </p:nvSpPr>
          <p:spPr>
            <a:xfrm>
              <a:off x="14984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19" y="2107"/>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4" name="Google Shape;12624;p8"/>
            <p:cNvSpPr/>
            <p:nvPr/>
          </p:nvSpPr>
          <p:spPr>
            <a:xfrm>
              <a:off x="15999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5" name="Google Shape;12625;p8"/>
            <p:cNvSpPr/>
            <p:nvPr/>
          </p:nvSpPr>
          <p:spPr>
            <a:xfrm>
              <a:off x="17014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6" name="Google Shape;12626;p8"/>
            <p:cNvSpPr/>
            <p:nvPr/>
          </p:nvSpPr>
          <p:spPr>
            <a:xfrm>
              <a:off x="1802900" y="4303050"/>
              <a:ext cx="52700" cy="52700"/>
            </a:xfrm>
            <a:custGeom>
              <a:avLst/>
              <a:gdLst/>
              <a:ahLst/>
              <a:cxnLst/>
              <a:rect l="l" t="t" r="r" b="b"/>
              <a:pathLst>
                <a:path w="2108" h="2108" extrusionOk="0">
                  <a:moveTo>
                    <a:pt x="1048" y="0"/>
                  </a:moveTo>
                  <a:cubicBezTo>
                    <a:pt x="476" y="0"/>
                    <a:pt x="0" y="476"/>
                    <a:pt x="0" y="1048"/>
                  </a:cubicBezTo>
                  <a:cubicBezTo>
                    <a:pt x="0" y="1631"/>
                    <a:pt x="476" y="2107"/>
                    <a:pt x="1048" y="2107"/>
                  </a:cubicBezTo>
                  <a:cubicBezTo>
                    <a:pt x="1631" y="2107"/>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7" name="Google Shape;12627;p8"/>
            <p:cNvSpPr/>
            <p:nvPr/>
          </p:nvSpPr>
          <p:spPr>
            <a:xfrm>
              <a:off x="1904400" y="4303050"/>
              <a:ext cx="52700" cy="52700"/>
            </a:xfrm>
            <a:custGeom>
              <a:avLst/>
              <a:gdLst/>
              <a:ahLst/>
              <a:cxnLst/>
              <a:rect l="l" t="t" r="r" b="b"/>
              <a:pathLst>
                <a:path w="2108" h="2108" extrusionOk="0">
                  <a:moveTo>
                    <a:pt x="1060" y="0"/>
                  </a:moveTo>
                  <a:cubicBezTo>
                    <a:pt x="476" y="0"/>
                    <a:pt x="0" y="476"/>
                    <a:pt x="0" y="1048"/>
                  </a:cubicBezTo>
                  <a:cubicBezTo>
                    <a:pt x="0" y="1631"/>
                    <a:pt x="476" y="2107"/>
                    <a:pt x="1060" y="2107"/>
                  </a:cubicBezTo>
                  <a:cubicBezTo>
                    <a:pt x="1631" y="2107"/>
                    <a:pt x="2108" y="1631"/>
                    <a:pt x="2108" y="1048"/>
                  </a:cubicBezTo>
                  <a:cubicBezTo>
                    <a:pt x="2108" y="476"/>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8" name="Google Shape;12628;p8"/>
            <p:cNvSpPr/>
            <p:nvPr/>
          </p:nvSpPr>
          <p:spPr>
            <a:xfrm>
              <a:off x="20062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9" name="Google Shape;12629;p8"/>
            <p:cNvSpPr/>
            <p:nvPr/>
          </p:nvSpPr>
          <p:spPr>
            <a:xfrm>
              <a:off x="21077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0" name="Google Shape;12630;p8"/>
            <p:cNvSpPr/>
            <p:nvPr/>
          </p:nvSpPr>
          <p:spPr>
            <a:xfrm>
              <a:off x="2209200" y="4303050"/>
              <a:ext cx="52700" cy="52700"/>
            </a:xfrm>
            <a:custGeom>
              <a:avLst/>
              <a:gdLst/>
              <a:ahLst/>
              <a:cxnLst/>
              <a:rect l="l" t="t" r="r" b="b"/>
              <a:pathLst>
                <a:path w="2108" h="2108" extrusionOk="0">
                  <a:moveTo>
                    <a:pt x="1048" y="0"/>
                  </a:moveTo>
                  <a:cubicBezTo>
                    <a:pt x="476" y="0"/>
                    <a:pt x="0" y="476"/>
                    <a:pt x="0" y="1048"/>
                  </a:cubicBezTo>
                  <a:cubicBezTo>
                    <a:pt x="0" y="1631"/>
                    <a:pt x="476" y="2107"/>
                    <a:pt x="1048" y="2107"/>
                  </a:cubicBezTo>
                  <a:cubicBezTo>
                    <a:pt x="1631" y="2107"/>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1" name="Google Shape;12631;p8"/>
            <p:cNvSpPr/>
            <p:nvPr/>
          </p:nvSpPr>
          <p:spPr>
            <a:xfrm>
              <a:off x="23110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19" y="2107"/>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2" name="Google Shape;12632;p8"/>
            <p:cNvSpPr/>
            <p:nvPr/>
          </p:nvSpPr>
          <p:spPr>
            <a:xfrm>
              <a:off x="24125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3" name="Google Shape;12633;p8"/>
            <p:cNvSpPr/>
            <p:nvPr/>
          </p:nvSpPr>
          <p:spPr>
            <a:xfrm>
              <a:off x="2514000" y="4303050"/>
              <a:ext cx="52400" cy="52700"/>
            </a:xfrm>
            <a:custGeom>
              <a:avLst/>
              <a:gdLst/>
              <a:ahLst/>
              <a:cxnLst/>
              <a:rect l="l" t="t" r="r" b="b"/>
              <a:pathLst>
                <a:path w="2096" h="2108" extrusionOk="0">
                  <a:moveTo>
                    <a:pt x="1048" y="0"/>
                  </a:moveTo>
                  <a:cubicBezTo>
                    <a:pt x="476" y="0"/>
                    <a:pt x="0" y="476"/>
                    <a:pt x="0" y="1048"/>
                  </a:cubicBezTo>
                  <a:cubicBezTo>
                    <a:pt x="0" y="1631"/>
                    <a:pt x="476"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4" name="Google Shape;12634;p8"/>
            <p:cNvSpPr/>
            <p:nvPr/>
          </p:nvSpPr>
          <p:spPr>
            <a:xfrm>
              <a:off x="2615500" y="4303050"/>
              <a:ext cx="52700" cy="52700"/>
            </a:xfrm>
            <a:custGeom>
              <a:avLst/>
              <a:gdLst/>
              <a:ahLst/>
              <a:cxnLst/>
              <a:rect l="l" t="t" r="r" b="b"/>
              <a:pathLst>
                <a:path w="2108" h="2108" extrusionOk="0">
                  <a:moveTo>
                    <a:pt x="1048" y="0"/>
                  </a:moveTo>
                  <a:cubicBezTo>
                    <a:pt x="476" y="0"/>
                    <a:pt x="0" y="476"/>
                    <a:pt x="0" y="1048"/>
                  </a:cubicBezTo>
                  <a:cubicBezTo>
                    <a:pt x="0" y="1631"/>
                    <a:pt x="476" y="2107"/>
                    <a:pt x="1048" y="2107"/>
                  </a:cubicBezTo>
                  <a:cubicBezTo>
                    <a:pt x="1631" y="2107"/>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5" name="Google Shape;12635;p8"/>
            <p:cNvSpPr/>
            <p:nvPr/>
          </p:nvSpPr>
          <p:spPr>
            <a:xfrm>
              <a:off x="27173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19" y="2107"/>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6" name="Google Shape;12636;p8"/>
            <p:cNvSpPr/>
            <p:nvPr/>
          </p:nvSpPr>
          <p:spPr>
            <a:xfrm>
              <a:off x="28188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7" name="Google Shape;12637;p8"/>
            <p:cNvSpPr/>
            <p:nvPr/>
          </p:nvSpPr>
          <p:spPr>
            <a:xfrm>
              <a:off x="2920300" y="4303050"/>
              <a:ext cx="52400" cy="52700"/>
            </a:xfrm>
            <a:custGeom>
              <a:avLst/>
              <a:gdLst/>
              <a:ahLst/>
              <a:cxnLst/>
              <a:rect l="l" t="t" r="r" b="b"/>
              <a:pathLst>
                <a:path w="2096" h="2108" extrusionOk="0">
                  <a:moveTo>
                    <a:pt x="1048" y="0"/>
                  </a:moveTo>
                  <a:cubicBezTo>
                    <a:pt x="476" y="0"/>
                    <a:pt x="0" y="476"/>
                    <a:pt x="0" y="1048"/>
                  </a:cubicBezTo>
                  <a:cubicBezTo>
                    <a:pt x="0" y="1631"/>
                    <a:pt x="476"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8" name="Google Shape;12638;p8"/>
            <p:cNvSpPr/>
            <p:nvPr/>
          </p:nvSpPr>
          <p:spPr>
            <a:xfrm>
              <a:off x="3021800" y="4303050"/>
              <a:ext cx="52700" cy="52700"/>
            </a:xfrm>
            <a:custGeom>
              <a:avLst/>
              <a:gdLst/>
              <a:ahLst/>
              <a:cxnLst/>
              <a:rect l="l" t="t" r="r" b="b"/>
              <a:pathLst>
                <a:path w="2108" h="2108" extrusionOk="0">
                  <a:moveTo>
                    <a:pt x="1048" y="0"/>
                  </a:moveTo>
                  <a:cubicBezTo>
                    <a:pt x="477" y="0"/>
                    <a:pt x="0" y="476"/>
                    <a:pt x="0" y="1048"/>
                  </a:cubicBezTo>
                  <a:cubicBezTo>
                    <a:pt x="0" y="1631"/>
                    <a:pt x="477" y="2107"/>
                    <a:pt x="1048" y="2107"/>
                  </a:cubicBezTo>
                  <a:cubicBezTo>
                    <a:pt x="1631" y="2107"/>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9" name="Google Shape;12639;p8"/>
            <p:cNvSpPr/>
            <p:nvPr/>
          </p:nvSpPr>
          <p:spPr>
            <a:xfrm>
              <a:off x="31236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19" y="2107"/>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0" name="Google Shape;12640;p8"/>
            <p:cNvSpPr/>
            <p:nvPr/>
          </p:nvSpPr>
          <p:spPr>
            <a:xfrm>
              <a:off x="32251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1" name="Google Shape;12641;p8"/>
            <p:cNvSpPr/>
            <p:nvPr/>
          </p:nvSpPr>
          <p:spPr>
            <a:xfrm>
              <a:off x="3326600" y="4303050"/>
              <a:ext cx="52700" cy="52700"/>
            </a:xfrm>
            <a:custGeom>
              <a:avLst/>
              <a:gdLst/>
              <a:ahLst/>
              <a:cxnLst/>
              <a:rect l="l" t="t" r="r" b="b"/>
              <a:pathLst>
                <a:path w="2108" h="2108" extrusionOk="0">
                  <a:moveTo>
                    <a:pt x="1048" y="0"/>
                  </a:moveTo>
                  <a:cubicBezTo>
                    <a:pt x="477" y="0"/>
                    <a:pt x="0" y="476"/>
                    <a:pt x="0" y="1048"/>
                  </a:cubicBezTo>
                  <a:cubicBezTo>
                    <a:pt x="0" y="1631"/>
                    <a:pt x="477" y="2107"/>
                    <a:pt x="1048" y="2107"/>
                  </a:cubicBezTo>
                  <a:cubicBezTo>
                    <a:pt x="1631" y="2107"/>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2" name="Google Shape;12642;p8"/>
            <p:cNvSpPr/>
            <p:nvPr/>
          </p:nvSpPr>
          <p:spPr>
            <a:xfrm>
              <a:off x="34284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19" y="2107"/>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3" name="Google Shape;12643;p8"/>
            <p:cNvSpPr/>
            <p:nvPr/>
          </p:nvSpPr>
          <p:spPr>
            <a:xfrm>
              <a:off x="35299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4" name="Google Shape;12644;p8"/>
            <p:cNvSpPr/>
            <p:nvPr/>
          </p:nvSpPr>
          <p:spPr>
            <a:xfrm>
              <a:off x="36314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5" name="Google Shape;12645;p8"/>
            <p:cNvSpPr/>
            <p:nvPr/>
          </p:nvSpPr>
          <p:spPr>
            <a:xfrm>
              <a:off x="3732900" y="4303050"/>
              <a:ext cx="52400" cy="52700"/>
            </a:xfrm>
            <a:custGeom>
              <a:avLst/>
              <a:gdLst/>
              <a:ahLst/>
              <a:cxnLst/>
              <a:rect l="l" t="t" r="r" b="b"/>
              <a:pathLst>
                <a:path w="2096" h="2108" extrusionOk="0">
                  <a:moveTo>
                    <a:pt x="1048" y="0"/>
                  </a:moveTo>
                  <a:cubicBezTo>
                    <a:pt x="477" y="0"/>
                    <a:pt x="0" y="476"/>
                    <a:pt x="0" y="1048"/>
                  </a:cubicBezTo>
                  <a:cubicBezTo>
                    <a:pt x="0" y="1631"/>
                    <a:pt x="477"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6" name="Google Shape;12646;p8"/>
            <p:cNvSpPr/>
            <p:nvPr/>
          </p:nvSpPr>
          <p:spPr>
            <a:xfrm>
              <a:off x="38347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19" y="2107"/>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7" name="Google Shape;12647;p8"/>
            <p:cNvSpPr/>
            <p:nvPr/>
          </p:nvSpPr>
          <p:spPr>
            <a:xfrm>
              <a:off x="39362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8" name="Google Shape;12648;p8"/>
            <p:cNvSpPr/>
            <p:nvPr/>
          </p:nvSpPr>
          <p:spPr>
            <a:xfrm>
              <a:off x="40377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9" name="Google Shape;12649;p8"/>
            <p:cNvSpPr/>
            <p:nvPr/>
          </p:nvSpPr>
          <p:spPr>
            <a:xfrm>
              <a:off x="4139200" y="4303050"/>
              <a:ext cx="52700" cy="52700"/>
            </a:xfrm>
            <a:custGeom>
              <a:avLst/>
              <a:gdLst/>
              <a:ahLst/>
              <a:cxnLst/>
              <a:rect l="l" t="t" r="r" b="b"/>
              <a:pathLst>
                <a:path w="2108" h="2108" extrusionOk="0">
                  <a:moveTo>
                    <a:pt x="1048" y="0"/>
                  </a:moveTo>
                  <a:cubicBezTo>
                    <a:pt x="477" y="0"/>
                    <a:pt x="0" y="476"/>
                    <a:pt x="0" y="1048"/>
                  </a:cubicBezTo>
                  <a:cubicBezTo>
                    <a:pt x="0" y="1631"/>
                    <a:pt x="477" y="2107"/>
                    <a:pt x="1048" y="2107"/>
                  </a:cubicBezTo>
                  <a:cubicBezTo>
                    <a:pt x="1631" y="2107"/>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0" name="Google Shape;12650;p8"/>
            <p:cNvSpPr/>
            <p:nvPr/>
          </p:nvSpPr>
          <p:spPr>
            <a:xfrm>
              <a:off x="4240700" y="4303050"/>
              <a:ext cx="52700" cy="52700"/>
            </a:xfrm>
            <a:custGeom>
              <a:avLst/>
              <a:gdLst/>
              <a:ahLst/>
              <a:cxnLst/>
              <a:rect l="l" t="t" r="r" b="b"/>
              <a:pathLst>
                <a:path w="2108" h="2108" extrusionOk="0">
                  <a:moveTo>
                    <a:pt x="1060" y="0"/>
                  </a:moveTo>
                  <a:cubicBezTo>
                    <a:pt x="477" y="0"/>
                    <a:pt x="0" y="476"/>
                    <a:pt x="0" y="1048"/>
                  </a:cubicBezTo>
                  <a:cubicBezTo>
                    <a:pt x="0" y="1631"/>
                    <a:pt x="477" y="2107"/>
                    <a:pt x="1060" y="2107"/>
                  </a:cubicBezTo>
                  <a:cubicBezTo>
                    <a:pt x="1632" y="2107"/>
                    <a:pt x="2108" y="1631"/>
                    <a:pt x="2108" y="1048"/>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1" name="Google Shape;12651;p8"/>
            <p:cNvSpPr/>
            <p:nvPr/>
          </p:nvSpPr>
          <p:spPr>
            <a:xfrm>
              <a:off x="43425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2" name="Google Shape;12652;p8"/>
            <p:cNvSpPr/>
            <p:nvPr/>
          </p:nvSpPr>
          <p:spPr>
            <a:xfrm>
              <a:off x="4444000" y="4303050"/>
              <a:ext cx="52400" cy="52700"/>
            </a:xfrm>
            <a:custGeom>
              <a:avLst/>
              <a:gdLst/>
              <a:ahLst/>
              <a:cxnLst/>
              <a:rect l="l" t="t" r="r" b="b"/>
              <a:pathLst>
                <a:path w="2096" h="2108" extrusionOk="0">
                  <a:moveTo>
                    <a:pt x="1048" y="0"/>
                  </a:moveTo>
                  <a:cubicBezTo>
                    <a:pt x="477" y="0"/>
                    <a:pt x="0" y="476"/>
                    <a:pt x="0" y="1048"/>
                  </a:cubicBezTo>
                  <a:cubicBezTo>
                    <a:pt x="0" y="1631"/>
                    <a:pt x="477"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3" name="Google Shape;12653;p8"/>
            <p:cNvSpPr/>
            <p:nvPr/>
          </p:nvSpPr>
          <p:spPr>
            <a:xfrm>
              <a:off x="4545500" y="4303050"/>
              <a:ext cx="52700" cy="52700"/>
            </a:xfrm>
            <a:custGeom>
              <a:avLst/>
              <a:gdLst/>
              <a:ahLst/>
              <a:cxnLst/>
              <a:rect l="l" t="t" r="r" b="b"/>
              <a:pathLst>
                <a:path w="2108" h="2108" extrusionOk="0">
                  <a:moveTo>
                    <a:pt x="1060" y="0"/>
                  </a:moveTo>
                  <a:cubicBezTo>
                    <a:pt x="477" y="0"/>
                    <a:pt x="0" y="476"/>
                    <a:pt x="0" y="1048"/>
                  </a:cubicBezTo>
                  <a:cubicBezTo>
                    <a:pt x="0" y="1631"/>
                    <a:pt x="477" y="2107"/>
                    <a:pt x="1060" y="2107"/>
                  </a:cubicBezTo>
                  <a:cubicBezTo>
                    <a:pt x="1632" y="2107"/>
                    <a:pt x="2108" y="1631"/>
                    <a:pt x="2108" y="1048"/>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4" name="Google Shape;12654;p8"/>
            <p:cNvSpPr/>
            <p:nvPr/>
          </p:nvSpPr>
          <p:spPr>
            <a:xfrm>
              <a:off x="46473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20" y="2107"/>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5" name="Google Shape;12655;p8"/>
            <p:cNvSpPr/>
            <p:nvPr/>
          </p:nvSpPr>
          <p:spPr>
            <a:xfrm>
              <a:off x="47488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6" name="Google Shape;12656;p8"/>
            <p:cNvSpPr/>
            <p:nvPr/>
          </p:nvSpPr>
          <p:spPr>
            <a:xfrm>
              <a:off x="4850300" y="4303050"/>
              <a:ext cx="52400" cy="52700"/>
            </a:xfrm>
            <a:custGeom>
              <a:avLst/>
              <a:gdLst/>
              <a:ahLst/>
              <a:cxnLst/>
              <a:rect l="l" t="t" r="r" b="b"/>
              <a:pathLst>
                <a:path w="2096" h="2108" extrusionOk="0">
                  <a:moveTo>
                    <a:pt x="1048" y="0"/>
                  </a:moveTo>
                  <a:cubicBezTo>
                    <a:pt x="477" y="0"/>
                    <a:pt x="0" y="476"/>
                    <a:pt x="0" y="1048"/>
                  </a:cubicBezTo>
                  <a:cubicBezTo>
                    <a:pt x="0" y="1631"/>
                    <a:pt x="477"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7" name="Google Shape;12657;p8"/>
            <p:cNvSpPr/>
            <p:nvPr/>
          </p:nvSpPr>
          <p:spPr>
            <a:xfrm>
              <a:off x="4951800" y="4303050"/>
              <a:ext cx="52700" cy="52700"/>
            </a:xfrm>
            <a:custGeom>
              <a:avLst/>
              <a:gdLst/>
              <a:ahLst/>
              <a:cxnLst/>
              <a:rect l="l" t="t" r="r" b="b"/>
              <a:pathLst>
                <a:path w="2108" h="2108" extrusionOk="0">
                  <a:moveTo>
                    <a:pt x="1048" y="0"/>
                  </a:moveTo>
                  <a:cubicBezTo>
                    <a:pt x="477" y="0"/>
                    <a:pt x="0" y="476"/>
                    <a:pt x="0" y="1048"/>
                  </a:cubicBezTo>
                  <a:cubicBezTo>
                    <a:pt x="0" y="1631"/>
                    <a:pt x="477" y="2107"/>
                    <a:pt x="1048" y="2107"/>
                  </a:cubicBezTo>
                  <a:cubicBezTo>
                    <a:pt x="1632" y="2107"/>
                    <a:pt x="2108" y="1631"/>
                    <a:pt x="2108" y="1048"/>
                  </a:cubicBezTo>
                  <a:cubicBezTo>
                    <a:pt x="2108"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8" name="Google Shape;12658;p8"/>
            <p:cNvSpPr/>
            <p:nvPr/>
          </p:nvSpPr>
          <p:spPr>
            <a:xfrm>
              <a:off x="50536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20" y="2107"/>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9" name="Google Shape;12659;p8"/>
            <p:cNvSpPr/>
            <p:nvPr/>
          </p:nvSpPr>
          <p:spPr>
            <a:xfrm>
              <a:off x="51551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0" name="Google Shape;12660;p8"/>
            <p:cNvSpPr/>
            <p:nvPr/>
          </p:nvSpPr>
          <p:spPr>
            <a:xfrm>
              <a:off x="5256600" y="4303050"/>
              <a:ext cx="52400" cy="52700"/>
            </a:xfrm>
            <a:custGeom>
              <a:avLst/>
              <a:gdLst/>
              <a:ahLst/>
              <a:cxnLst/>
              <a:rect l="l" t="t" r="r" b="b"/>
              <a:pathLst>
                <a:path w="2096" h="2108" extrusionOk="0">
                  <a:moveTo>
                    <a:pt x="1048" y="0"/>
                  </a:moveTo>
                  <a:cubicBezTo>
                    <a:pt x="477" y="0"/>
                    <a:pt x="0" y="476"/>
                    <a:pt x="0" y="1048"/>
                  </a:cubicBezTo>
                  <a:cubicBezTo>
                    <a:pt x="0" y="1631"/>
                    <a:pt x="477"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1" name="Google Shape;12661;p8"/>
            <p:cNvSpPr/>
            <p:nvPr/>
          </p:nvSpPr>
          <p:spPr>
            <a:xfrm>
              <a:off x="53584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20" y="2107"/>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2" name="Google Shape;12662;p8"/>
            <p:cNvSpPr/>
            <p:nvPr/>
          </p:nvSpPr>
          <p:spPr>
            <a:xfrm>
              <a:off x="54599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3" name="Google Shape;12663;p8"/>
            <p:cNvSpPr/>
            <p:nvPr/>
          </p:nvSpPr>
          <p:spPr>
            <a:xfrm>
              <a:off x="55614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4" name="Google Shape;12664;p8"/>
            <p:cNvSpPr/>
            <p:nvPr/>
          </p:nvSpPr>
          <p:spPr>
            <a:xfrm>
              <a:off x="5662900" y="4303050"/>
              <a:ext cx="52400" cy="52700"/>
            </a:xfrm>
            <a:custGeom>
              <a:avLst/>
              <a:gdLst/>
              <a:ahLst/>
              <a:cxnLst/>
              <a:rect l="l" t="t" r="r" b="b"/>
              <a:pathLst>
                <a:path w="2096" h="2108" extrusionOk="0">
                  <a:moveTo>
                    <a:pt x="1048" y="0"/>
                  </a:moveTo>
                  <a:cubicBezTo>
                    <a:pt x="477" y="0"/>
                    <a:pt x="0" y="476"/>
                    <a:pt x="0" y="1048"/>
                  </a:cubicBezTo>
                  <a:cubicBezTo>
                    <a:pt x="0" y="1631"/>
                    <a:pt x="477"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5" name="Google Shape;12665;p8"/>
            <p:cNvSpPr/>
            <p:nvPr/>
          </p:nvSpPr>
          <p:spPr>
            <a:xfrm>
              <a:off x="5764400" y="4303050"/>
              <a:ext cx="52700" cy="52700"/>
            </a:xfrm>
            <a:custGeom>
              <a:avLst/>
              <a:gdLst/>
              <a:ahLst/>
              <a:cxnLst/>
              <a:rect l="l" t="t" r="r" b="b"/>
              <a:pathLst>
                <a:path w="2108" h="2108" extrusionOk="0">
                  <a:moveTo>
                    <a:pt x="1060" y="0"/>
                  </a:moveTo>
                  <a:cubicBezTo>
                    <a:pt x="477" y="0"/>
                    <a:pt x="0" y="476"/>
                    <a:pt x="0" y="1048"/>
                  </a:cubicBezTo>
                  <a:cubicBezTo>
                    <a:pt x="0" y="1631"/>
                    <a:pt x="477" y="2107"/>
                    <a:pt x="1060" y="2107"/>
                  </a:cubicBezTo>
                  <a:cubicBezTo>
                    <a:pt x="1632" y="2107"/>
                    <a:pt x="2108" y="1631"/>
                    <a:pt x="2108" y="1048"/>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6" name="Google Shape;12666;p8"/>
            <p:cNvSpPr/>
            <p:nvPr/>
          </p:nvSpPr>
          <p:spPr>
            <a:xfrm>
              <a:off x="58662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7" name="Google Shape;12667;p8"/>
            <p:cNvSpPr/>
            <p:nvPr/>
          </p:nvSpPr>
          <p:spPr>
            <a:xfrm>
              <a:off x="59677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8" name="Google Shape;12668;p8"/>
            <p:cNvSpPr/>
            <p:nvPr/>
          </p:nvSpPr>
          <p:spPr>
            <a:xfrm>
              <a:off x="6069200" y="4303050"/>
              <a:ext cx="52700" cy="52700"/>
            </a:xfrm>
            <a:custGeom>
              <a:avLst/>
              <a:gdLst/>
              <a:ahLst/>
              <a:cxnLst/>
              <a:rect l="l" t="t" r="r" b="b"/>
              <a:pathLst>
                <a:path w="2108" h="2108" extrusionOk="0">
                  <a:moveTo>
                    <a:pt x="1048" y="0"/>
                  </a:moveTo>
                  <a:cubicBezTo>
                    <a:pt x="477" y="0"/>
                    <a:pt x="0" y="476"/>
                    <a:pt x="0" y="1048"/>
                  </a:cubicBezTo>
                  <a:cubicBezTo>
                    <a:pt x="0" y="1631"/>
                    <a:pt x="477" y="2107"/>
                    <a:pt x="1048" y="2107"/>
                  </a:cubicBezTo>
                  <a:cubicBezTo>
                    <a:pt x="1632" y="2107"/>
                    <a:pt x="2108" y="1631"/>
                    <a:pt x="2108" y="1048"/>
                  </a:cubicBezTo>
                  <a:cubicBezTo>
                    <a:pt x="2108"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9" name="Google Shape;12669;p8"/>
            <p:cNvSpPr/>
            <p:nvPr/>
          </p:nvSpPr>
          <p:spPr>
            <a:xfrm>
              <a:off x="61710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20" y="2107"/>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0" name="Google Shape;12670;p8"/>
            <p:cNvSpPr/>
            <p:nvPr/>
          </p:nvSpPr>
          <p:spPr>
            <a:xfrm>
              <a:off x="62725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1" name="Google Shape;12671;p8"/>
            <p:cNvSpPr/>
            <p:nvPr/>
          </p:nvSpPr>
          <p:spPr>
            <a:xfrm>
              <a:off x="6374000" y="4303050"/>
              <a:ext cx="52400" cy="52700"/>
            </a:xfrm>
            <a:custGeom>
              <a:avLst/>
              <a:gdLst/>
              <a:ahLst/>
              <a:cxnLst/>
              <a:rect l="l" t="t" r="r" b="b"/>
              <a:pathLst>
                <a:path w="2096" h="2108" extrusionOk="0">
                  <a:moveTo>
                    <a:pt x="1048" y="0"/>
                  </a:moveTo>
                  <a:cubicBezTo>
                    <a:pt x="477" y="0"/>
                    <a:pt x="0" y="476"/>
                    <a:pt x="0" y="1048"/>
                  </a:cubicBezTo>
                  <a:cubicBezTo>
                    <a:pt x="0" y="1631"/>
                    <a:pt x="477"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2" name="Google Shape;12672;p8"/>
            <p:cNvSpPr/>
            <p:nvPr/>
          </p:nvSpPr>
          <p:spPr>
            <a:xfrm>
              <a:off x="6475500" y="4303050"/>
              <a:ext cx="52700" cy="52700"/>
            </a:xfrm>
            <a:custGeom>
              <a:avLst/>
              <a:gdLst/>
              <a:ahLst/>
              <a:cxnLst/>
              <a:rect l="l" t="t" r="r" b="b"/>
              <a:pathLst>
                <a:path w="2108" h="2108" extrusionOk="0">
                  <a:moveTo>
                    <a:pt x="1048" y="0"/>
                  </a:moveTo>
                  <a:cubicBezTo>
                    <a:pt x="477" y="0"/>
                    <a:pt x="0" y="476"/>
                    <a:pt x="0" y="1048"/>
                  </a:cubicBezTo>
                  <a:cubicBezTo>
                    <a:pt x="0" y="1631"/>
                    <a:pt x="477" y="2107"/>
                    <a:pt x="1048" y="2107"/>
                  </a:cubicBezTo>
                  <a:cubicBezTo>
                    <a:pt x="1632" y="2107"/>
                    <a:pt x="2108" y="1631"/>
                    <a:pt x="2108" y="1048"/>
                  </a:cubicBezTo>
                  <a:cubicBezTo>
                    <a:pt x="2108"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3" name="Google Shape;12673;p8"/>
            <p:cNvSpPr/>
            <p:nvPr/>
          </p:nvSpPr>
          <p:spPr>
            <a:xfrm>
              <a:off x="65773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20" y="2107"/>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4" name="Google Shape;12674;p8"/>
            <p:cNvSpPr/>
            <p:nvPr/>
          </p:nvSpPr>
          <p:spPr>
            <a:xfrm>
              <a:off x="66788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5" name="Google Shape;12675;p8"/>
            <p:cNvSpPr/>
            <p:nvPr/>
          </p:nvSpPr>
          <p:spPr>
            <a:xfrm>
              <a:off x="6780300" y="4303050"/>
              <a:ext cx="52400" cy="52700"/>
            </a:xfrm>
            <a:custGeom>
              <a:avLst/>
              <a:gdLst/>
              <a:ahLst/>
              <a:cxnLst/>
              <a:rect l="l" t="t" r="r" b="b"/>
              <a:pathLst>
                <a:path w="2096" h="2108" extrusionOk="0">
                  <a:moveTo>
                    <a:pt x="1048" y="0"/>
                  </a:moveTo>
                  <a:cubicBezTo>
                    <a:pt x="477" y="0"/>
                    <a:pt x="0" y="476"/>
                    <a:pt x="0" y="1048"/>
                  </a:cubicBezTo>
                  <a:cubicBezTo>
                    <a:pt x="0" y="1631"/>
                    <a:pt x="477"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6" name="Google Shape;12676;p8"/>
            <p:cNvSpPr/>
            <p:nvPr/>
          </p:nvSpPr>
          <p:spPr>
            <a:xfrm>
              <a:off x="6881800" y="4303050"/>
              <a:ext cx="52700" cy="52700"/>
            </a:xfrm>
            <a:custGeom>
              <a:avLst/>
              <a:gdLst/>
              <a:ahLst/>
              <a:cxnLst/>
              <a:rect l="l" t="t" r="r" b="b"/>
              <a:pathLst>
                <a:path w="2108" h="2108" extrusionOk="0">
                  <a:moveTo>
                    <a:pt x="1060" y="0"/>
                  </a:moveTo>
                  <a:cubicBezTo>
                    <a:pt x="477" y="0"/>
                    <a:pt x="1" y="476"/>
                    <a:pt x="1" y="1048"/>
                  </a:cubicBezTo>
                  <a:cubicBezTo>
                    <a:pt x="1" y="1631"/>
                    <a:pt x="477" y="2107"/>
                    <a:pt x="1060" y="2107"/>
                  </a:cubicBezTo>
                  <a:cubicBezTo>
                    <a:pt x="1632" y="2107"/>
                    <a:pt x="2108" y="1631"/>
                    <a:pt x="2108" y="1048"/>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7" name="Google Shape;12677;p8"/>
            <p:cNvSpPr/>
            <p:nvPr/>
          </p:nvSpPr>
          <p:spPr>
            <a:xfrm>
              <a:off x="69836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20" y="2107"/>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8" name="Google Shape;12678;p8"/>
            <p:cNvSpPr/>
            <p:nvPr/>
          </p:nvSpPr>
          <p:spPr>
            <a:xfrm>
              <a:off x="70851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9" name="Google Shape;12679;p8"/>
            <p:cNvSpPr/>
            <p:nvPr/>
          </p:nvSpPr>
          <p:spPr>
            <a:xfrm>
              <a:off x="7186600" y="4303050"/>
              <a:ext cx="52400" cy="52700"/>
            </a:xfrm>
            <a:custGeom>
              <a:avLst/>
              <a:gdLst/>
              <a:ahLst/>
              <a:cxnLst/>
              <a:rect l="l" t="t" r="r" b="b"/>
              <a:pathLst>
                <a:path w="2096" h="2108" extrusionOk="0">
                  <a:moveTo>
                    <a:pt x="1048" y="0"/>
                  </a:moveTo>
                  <a:cubicBezTo>
                    <a:pt x="477" y="0"/>
                    <a:pt x="1" y="476"/>
                    <a:pt x="1" y="1048"/>
                  </a:cubicBezTo>
                  <a:cubicBezTo>
                    <a:pt x="1" y="1631"/>
                    <a:pt x="477"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0" name="Google Shape;12680;p8"/>
            <p:cNvSpPr/>
            <p:nvPr/>
          </p:nvSpPr>
          <p:spPr>
            <a:xfrm>
              <a:off x="72884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20" y="2107"/>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1" name="Google Shape;12681;p8"/>
            <p:cNvSpPr/>
            <p:nvPr/>
          </p:nvSpPr>
          <p:spPr>
            <a:xfrm>
              <a:off x="279200" y="4458125"/>
              <a:ext cx="52700" cy="52700"/>
            </a:xfrm>
            <a:custGeom>
              <a:avLst/>
              <a:gdLst/>
              <a:ahLst/>
              <a:cxnLst/>
              <a:rect l="l" t="t" r="r" b="b"/>
              <a:pathLst>
                <a:path w="2108" h="2108" extrusionOk="0">
                  <a:moveTo>
                    <a:pt x="1048" y="0"/>
                  </a:moveTo>
                  <a:cubicBezTo>
                    <a:pt x="476" y="0"/>
                    <a:pt x="0" y="476"/>
                    <a:pt x="0" y="1060"/>
                  </a:cubicBezTo>
                  <a:cubicBezTo>
                    <a:pt x="0" y="1631"/>
                    <a:pt x="476" y="2108"/>
                    <a:pt x="1048" y="2108"/>
                  </a:cubicBezTo>
                  <a:cubicBezTo>
                    <a:pt x="1631" y="2108"/>
                    <a:pt x="2107" y="1631"/>
                    <a:pt x="2107" y="1060"/>
                  </a:cubicBezTo>
                  <a:cubicBezTo>
                    <a:pt x="2107"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2" name="Google Shape;12682;p8"/>
            <p:cNvSpPr/>
            <p:nvPr/>
          </p:nvSpPr>
          <p:spPr>
            <a:xfrm>
              <a:off x="380700" y="4458125"/>
              <a:ext cx="52700" cy="52700"/>
            </a:xfrm>
            <a:custGeom>
              <a:avLst/>
              <a:gdLst/>
              <a:ahLst/>
              <a:cxnLst/>
              <a:rect l="l" t="t" r="r" b="b"/>
              <a:pathLst>
                <a:path w="2108" h="2108" extrusionOk="0">
                  <a:moveTo>
                    <a:pt x="1060" y="0"/>
                  </a:moveTo>
                  <a:cubicBezTo>
                    <a:pt x="476" y="0"/>
                    <a:pt x="0" y="476"/>
                    <a:pt x="0" y="1060"/>
                  </a:cubicBezTo>
                  <a:cubicBezTo>
                    <a:pt x="0" y="1631"/>
                    <a:pt x="476" y="2108"/>
                    <a:pt x="1060" y="2108"/>
                  </a:cubicBezTo>
                  <a:cubicBezTo>
                    <a:pt x="1631" y="2108"/>
                    <a:pt x="2108" y="1631"/>
                    <a:pt x="2108" y="1060"/>
                  </a:cubicBezTo>
                  <a:cubicBezTo>
                    <a:pt x="2108" y="476"/>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3" name="Google Shape;12683;p8"/>
            <p:cNvSpPr/>
            <p:nvPr/>
          </p:nvSpPr>
          <p:spPr>
            <a:xfrm>
              <a:off x="4825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4" name="Google Shape;12684;p8"/>
            <p:cNvSpPr/>
            <p:nvPr/>
          </p:nvSpPr>
          <p:spPr>
            <a:xfrm>
              <a:off x="584000" y="4458125"/>
              <a:ext cx="52400" cy="52700"/>
            </a:xfrm>
            <a:custGeom>
              <a:avLst/>
              <a:gdLst/>
              <a:ahLst/>
              <a:cxnLst/>
              <a:rect l="l" t="t" r="r" b="b"/>
              <a:pathLst>
                <a:path w="2096" h="2108" extrusionOk="0">
                  <a:moveTo>
                    <a:pt x="1048" y="0"/>
                  </a:moveTo>
                  <a:cubicBezTo>
                    <a:pt x="476" y="0"/>
                    <a:pt x="0" y="476"/>
                    <a:pt x="0" y="1060"/>
                  </a:cubicBezTo>
                  <a:cubicBezTo>
                    <a:pt x="0" y="1631"/>
                    <a:pt x="476"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5" name="Google Shape;12685;p8"/>
            <p:cNvSpPr/>
            <p:nvPr/>
          </p:nvSpPr>
          <p:spPr>
            <a:xfrm>
              <a:off x="685500" y="4458125"/>
              <a:ext cx="52700" cy="52700"/>
            </a:xfrm>
            <a:custGeom>
              <a:avLst/>
              <a:gdLst/>
              <a:ahLst/>
              <a:cxnLst/>
              <a:rect l="l" t="t" r="r" b="b"/>
              <a:pathLst>
                <a:path w="2108" h="2108" extrusionOk="0">
                  <a:moveTo>
                    <a:pt x="1048" y="0"/>
                  </a:moveTo>
                  <a:cubicBezTo>
                    <a:pt x="476" y="0"/>
                    <a:pt x="0" y="476"/>
                    <a:pt x="0" y="1060"/>
                  </a:cubicBezTo>
                  <a:cubicBezTo>
                    <a:pt x="0" y="1631"/>
                    <a:pt x="476" y="2108"/>
                    <a:pt x="1048" y="2108"/>
                  </a:cubicBezTo>
                  <a:cubicBezTo>
                    <a:pt x="1631" y="2108"/>
                    <a:pt x="2108" y="1631"/>
                    <a:pt x="2108" y="1060"/>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6" name="Google Shape;12686;p8"/>
            <p:cNvSpPr/>
            <p:nvPr/>
          </p:nvSpPr>
          <p:spPr>
            <a:xfrm>
              <a:off x="7873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19" y="2108"/>
                    <a:pt x="2096" y="1631"/>
                    <a:pt x="2096" y="1060"/>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7" name="Google Shape;12687;p8"/>
            <p:cNvSpPr/>
            <p:nvPr/>
          </p:nvSpPr>
          <p:spPr>
            <a:xfrm>
              <a:off x="8888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8" name="Google Shape;12688;p8"/>
            <p:cNvSpPr/>
            <p:nvPr/>
          </p:nvSpPr>
          <p:spPr>
            <a:xfrm>
              <a:off x="990300" y="4458125"/>
              <a:ext cx="52400" cy="52700"/>
            </a:xfrm>
            <a:custGeom>
              <a:avLst/>
              <a:gdLst/>
              <a:ahLst/>
              <a:cxnLst/>
              <a:rect l="l" t="t" r="r" b="b"/>
              <a:pathLst>
                <a:path w="2096" h="2108" extrusionOk="0">
                  <a:moveTo>
                    <a:pt x="1048" y="0"/>
                  </a:moveTo>
                  <a:cubicBezTo>
                    <a:pt x="476" y="0"/>
                    <a:pt x="0" y="476"/>
                    <a:pt x="0" y="1060"/>
                  </a:cubicBezTo>
                  <a:cubicBezTo>
                    <a:pt x="0" y="1631"/>
                    <a:pt x="476"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9" name="Google Shape;12689;p8"/>
            <p:cNvSpPr/>
            <p:nvPr/>
          </p:nvSpPr>
          <p:spPr>
            <a:xfrm>
              <a:off x="1091800" y="4458125"/>
              <a:ext cx="52700" cy="52700"/>
            </a:xfrm>
            <a:custGeom>
              <a:avLst/>
              <a:gdLst/>
              <a:ahLst/>
              <a:cxnLst/>
              <a:rect l="l" t="t" r="r" b="b"/>
              <a:pathLst>
                <a:path w="2108" h="2108" extrusionOk="0">
                  <a:moveTo>
                    <a:pt x="1060" y="0"/>
                  </a:moveTo>
                  <a:cubicBezTo>
                    <a:pt x="476" y="0"/>
                    <a:pt x="0" y="476"/>
                    <a:pt x="0" y="1060"/>
                  </a:cubicBezTo>
                  <a:cubicBezTo>
                    <a:pt x="0" y="1631"/>
                    <a:pt x="476" y="2108"/>
                    <a:pt x="1060" y="2108"/>
                  </a:cubicBezTo>
                  <a:cubicBezTo>
                    <a:pt x="1631" y="2108"/>
                    <a:pt x="2108" y="1631"/>
                    <a:pt x="2108" y="1060"/>
                  </a:cubicBezTo>
                  <a:cubicBezTo>
                    <a:pt x="2108" y="476"/>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0" name="Google Shape;12690;p8"/>
            <p:cNvSpPr/>
            <p:nvPr/>
          </p:nvSpPr>
          <p:spPr>
            <a:xfrm>
              <a:off x="11936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19" y="2108"/>
                    <a:pt x="2096" y="1631"/>
                    <a:pt x="2096" y="1060"/>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1" name="Google Shape;12691;p8"/>
            <p:cNvSpPr/>
            <p:nvPr/>
          </p:nvSpPr>
          <p:spPr>
            <a:xfrm>
              <a:off x="12951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2" name="Google Shape;12692;p8"/>
            <p:cNvSpPr/>
            <p:nvPr/>
          </p:nvSpPr>
          <p:spPr>
            <a:xfrm>
              <a:off x="1396600" y="4458125"/>
              <a:ext cx="52400" cy="52700"/>
            </a:xfrm>
            <a:custGeom>
              <a:avLst/>
              <a:gdLst/>
              <a:ahLst/>
              <a:cxnLst/>
              <a:rect l="l" t="t" r="r" b="b"/>
              <a:pathLst>
                <a:path w="2096" h="2108" extrusionOk="0">
                  <a:moveTo>
                    <a:pt x="1048" y="0"/>
                  </a:moveTo>
                  <a:cubicBezTo>
                    <a:pt x="476" y="0"/>
                    <a:pt x="0" y="476"/>
                    <a:pt x="0" y="1060"/>
                  </a:cubicBezTo>
                  <a:cubicBezTo>
                    <a:pt x="0" y="1631"/>
                    <a:pt x="476"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3" name="Google Shape;12693;p8"/>
            <p:cNvSpPr/>
            <p:nvPr/>
          </p:nvSpPr>
          <p:spPr>
            <a:xfrm>
              <a:off x="14984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19" y="2108"/>
                    <a:pt x="2096" y="1631"/>
                    <a:pt x="2096" y="1060"/>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4" name="Google Shape;12694;p8"/>
            <p:cNvSpPr/>
            <p:nvPr/>
          </p:nvSpPr>
          <p:spPr>
            <a:xfrm>
              <a:off x="15999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5" name="Google Shape;12695;p8"/>
            <p:cNvSpPr/>
            <p:nvPr/>
          </p:nvSpPr>
          <p:spPr>
            <a:xfrm>
              <a:off x="17014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6" name="Google Shape;12696;p8"/>
            <p:cNvSpPr/>
            <p:nvPr/>
          </p:nvSpPr>
          <p:spPr>
            <a:xfrm>
              <a:off x="1802900" y="4458125"/>
              <a:ext cx="52700" cy="52700"/>
            </a:xfrm>
            <a:custGeom>
              <a:avLst/>
              <a:gdLst/>
              <a:ahLst/>
              <a:cxnLst/>
              <a:rect l="l" t="t" r="r" b="b"/>
              <a:pathLst>
                <a:path w="2108" h="2108" extrusionOk="0">
                  <a:moveTo>
                    <a:pt x="1048" y="0"/>
                  </a:moveTo>
                  <a:cubicBezTo>
                    <a:pt x="476" y="0"/>
                    <a:pt x="0" y="476"/>
                    <a:pt x="0" y="1060"/>
                  </a:cubicBezTo>
                  <a:cubicBezTo>
                    <a:pt x="0" y="1631"/>
                    <a:pt x="476" y="2108"/>
                    <a:pt x="1048" y="2108"/>
                  </a:cubicBezTo>
                  <a:cubicBezTo>
                    <a:pt x="1631" y="2108"/>
                    <a:pt x="2108" y="1631"/>
                    <a:pt x="2108" y="1060"/>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7" name="Google Shape;12697;p8"/>
            <p:cNvSpPr/>
            <p:nvPr/>
          </p:nvSpPr>
          <p:spPr>
            <a:xfrm>
              <a:off x="1904400" y="4458125"/>
              <a:ext cx="52700" cy="52700"/>
            </a:xfrm>
            <a:custGeom>
              <a:avLst/>
              <a:gdLst/>
              <a:ahLst/>
              <a:cxnLst/>
              <a:rect l="l" t="t" r="r" b="b"/>
              <a:pathLst>
                <a:path w="2108" h="2108" extrusionOk="0">
                  <a:moveTo>
                    <a:pt x="1060" y="0"/>
                  </a:moveTo>
                  <a:cubicBezTo>
                    <a:pt x="476" y="0"/>
                    <a:pt x="0" y="476"/>
                    <a:pt x="0" y="1060"/>
                  </a:cubicBezTo>
                  <a:cubicBezTo>
                    <a:pt x="0" y="1631"/>
                    <a:pt x="476" y="2108"/>
                    <a:pt x="1060" y="2108"/>
                  </a:cubicBezTo>
                  <a:cubicBezTo>
                    <a:pt x="1631" y="2108"/>
                    <a:pt x="2108" y="1631"/>
                    <a:pt x="2108" y="1060"/>
                  </a:cubicBezTo>
                  <a:cubicBezTo>
                    <a:pt x="2108" y="476"/>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8" name="Google Shape;12698;p8"/>
            <p:cNvSpPr/>
            <p:nvPr/>
          </p:nvSpPr>
          <p:spPr>
            <a:xfrm>
              <a:off x="20062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9" name="Google Shape;12699;p8"/>
            <p:cNvSpPr/>
            <p:nvPr/>
          </p:nvSpPr>
          <p:spPr>
            <a:xfrm>
              <a:off x="21077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0" name="Google Shape;12700;p8"/>
            <p:cNvSpPr/>
            <p:nvPr/>
          </p:nvSpPr>
          <p:spPr>
            <a:xfrm>
              <a:off x="2209200" y="4458125"/>
              <a:ext cx="52700" cy="52700"/>
            </a:xfrm>
            <a:custGeom>
              <a:avLst/>
              <a:gdLst/>
              <a:ahLst/>
              <a:cxnLst/>
              <a:rect l="l" t="t" r="r" b="b"/>
              <a:pathLst>
                <a:path w="2108" h="2108" extrusionOk="0">
                  <a:moveTo>
                    <a:pt x="1048" y="0"/>
                  </a:moveTo>
                  <a:cubicBezTo>
                    <a:pt x="476" y="0"/>
                    <a:pt x="0" y="476"/>
                    <a:pt x="0" y="1060"/>
                  </a:cubicBezTo>
                  <a:cubicBezTo>
                    <a:pt x="0" y="1631"/>
                    <a:pt x="476" y="2108"/>
                    <a:pt x="1048" y="2108"/>
                  </a:cubicBezTo>
                  <a:cubicBezTo>
                    <a:pt x="1631" y="2108"/>
                    <a:pt x="2108" y="1631"/>
                    <a:pt x="2108" y="1060"/>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1" name="Google Shape;12701;p8"/>
            <p:cNvSpPr/>
            <p:nvPr/>
          </p:nvSpPr>
          <p:spPr>
            <a:xfrm>
              <a:off x="23110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19" y="2108"/>
                    <a:pt x="2096" y="1631"/>
                    <a:pt x="2096" y="1060"/>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2" name="Google Shape;12702;p8"/>
            <p:cNvSpPr/>
            <p:nvPr/>
          </p:nvSpPr>
          <p:spPr>
            <a:xfrm>
              <a:off x="24125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3" name="Google Shape;12703;p8"/>
            <p:cNvSpPr/>
            <p:nvPr/>
          </p:nvSpPr>
          <p:spPr>
            <a:xfrm>
              <a:off x="2514000" y="4458125"/>
              <a:ext cx="52400" cy="52700"/>
            </a:xfrm>
            <a:custGeom>
              <a:avLst/>
              <a:gdLst/>
              <a:ahLst/>
              <a:cxnLst/>
              <a:rect l="l" t="t" r="r" b="b"/>
              <a:pathLst>
                <a:path w="2096" h="2108" extrusionOk="0">
                  <a:moveTo>
                    <a:pt x="1048" y="0"/>
                  </a:moveTo>
                  <a:cubicBezTo>
                    <a:pt x="476" y="0"/>
                    <a:pt x="0" y="476"/>
                    <a:pt x="0" y="1060"/>
                  </a:cubicBezTo>
                  <a:cubicBezTo>
                    <a:pt x="0" y="1631"/>
                    <a:pt x="476"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4" name="Google Shape;12704;p8"/>
            <p:cNvSpPr/>
            <p:nvPr/>
          </p:nvSpPr>
          <p:spPr>
            <a:xfrm>
              <a:off x="2615500" y="4458125"/>
              <a:ext cx="52700" cy="52700"/>
            </a:xfrm>
            <a:custGeom>
              <a:avLst/>
              <a:gdLst/>
              <a:ahLst/>
              <a:cxnLst/>
              <a:rect l="l" t="t" r="r" b="b"/>
              <a:pathLst>
                <a:path w="2108" h="2108" extrusionOk="0">
                  <a:moveTo>
                    <a:pt x="1048" y="0"/>
                  </a:moveTo>
                  <a:cubicBezTo>
                    <a:pt x="476" y="0"/>
                    <a:pt x="0" y="476"/>
                    <a:pt x="0" y="1060"/>
                  </a:cubicBezTo>
                  <a:cubicBezTo>
                    <a:pt x="0" y="1631"/>
                    <a:pt x="476" y="2108"/>
                    <a:pt x="1048" y="2108"/>
                  </a:cubicBezTo>
                  <a:cubicBezTo>
                    <a:pt x="1631" y="2108"/>
                    <a:pt x="2108" y="1631"/>
                    <a:pt x="2108" y="1060"/>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5" name="Google Shape;12705;p8"/>
            <p:cNvSpPr/>
            <p:nvPr/>
          </p:nvSpPr>
          <p:spPr>
            <a:xfrm>
              <a:off x="27173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19" y="2108"/>
                    <a:pt x="2096" y="1631"/>
                    <a:pt x="2096" y="1060"/>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6" name="Google Shape;12706;p8"/>
            <p:cNvSpPr/>
            <p:nvPr/>
          </p:nvSpPr>
          <p:spPr>
            <a:xfrm>
              <a:off x="28188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7" name="Google Shape;12707;p8"/>
            <p:cNvSpPr/>
            <p:nvPr/>
          </p:nvSpPr>
          <p:spPr>
            <a:xfrm>
              <a:off x="2920300" y="4458125"/>
              <a:ext cx="52400" cy="52700"/>
            </a:xfrm>
            <a:custGeom>
              <a:avLst/>
              <a:gdLst/>
              <a:ahLst/>
              <a:cxnLst/>
              <a:rect l="l" t="t" r="r" b="b"/>
              <a:pathLst>
                <a:path w="2096" h="2108" extrusionOk="0">
                  <a:moveTo>
                    <a:pt x="1048" y="0"/>
                  </a:moveTo>
                  <a:cubicBezTo>
                    <a:pt x="476" y="0"/>
                    <a:pt x="0" y="476"/>
                    <a:pt x="0" y="1060"/>
                  </a:cubicBezTo>
                  <a:cubicBezTo>
                    <a:pt x="0" y="1631"/>
                    <a:pt x="476"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8" name="Google Shape;12708;p8"/>
            <p:cNvSpPr/>
            <p:nvPr/>
          </p:nvSpPr>
          <p:spPr>
            <a:xfrm>
              <a:off x="3021800" y="4458125"/>
              <a:ext cx="52700" cy="52700"/>
            </a:xfrm>
            <a:custGeom>
              <a:avLst/>
              <a:gdLst/>
              <a:ahLst/>
              <a:cxnLst/>
              <a:rect l="l" t="t" r="r" b="b"/>
              <a:pathLst>
                <a:path w="2108" h="2108" extrusionOk="0">
                  <a:moveTo>
                    <a:pt x="1048" y="0"/>
                  </a:moveTo>
                  <a:cubicBezTo>
                    <a:pt x="477" y="0"/>
                    <a:pt x="0" y="476"/>
                    <a:pt x="0" y="1060"/>
                  </a:cubicBezTo>
                  <a:cubicBezTo>
                    <a:pt x="0" y="1631"/>
                    <a:pt x="477" y="2108"/>
                    <a:pt x="1048" y="2108"/>
                  </a:cubicBezTo>
                  <a:cubicBezTo>
                    <a:pt x="1631" y="2108"/>
                    <a:pt x="2108" y="1631"/>
                    <a:pt x="2108" y="1060"/>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9" name="Google Shape;12709;p8"/>
            <p:cNvSpPr/>
            <p:nvPr/>
          </p:nvSpPr>
          <p:spPr>
            <a:xfrm>
              <a:off x="31236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19" y="2108"/>
                    <a:pt x="2096" y="1631"/>
                    <a:pt x="2096" y="1060"/>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0" name="Google Shape;12710;p8"/>
            <p:cNvSpPr/>
            <p:nvPr/>
          </p:nvSpPr>
          <p:spPr>
            <a:xfrm>
              <a:off x="32251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1" name="Google Shape;12711;p8"/>
            <p:cNvSpPr/>
            <p:nvPr/>
          </p:nvSpPr>
          <p:spPr>
            <a:xfrm>
              <a:off x="3326600" y="4458125"/>
              <a:ext cx="52700" cy="52700"/>
            </a:xfrm>
            <a:custGeom>
              <a:avLst/>
              <a:gdLst/>
              <a:ahLst/>
              <a:cxnLst/>
              <a:rect l="l" t="t" r="r" b="b"/>
              <a:pathLst>
                <a:path w="2108" h="2108" extrusionOk="0">
                  <a:moveTo>
                    <a:pt x="1048" y="0"/>
                  </a:moveTo>
                  <a:cubicBezTo>
                    <a:pt x="477" y="0"/>
                    <a:pt x="0" y="476"/>
                    <a:pt x="0" y="1060"/>
                  </a:cubicBezTo>
                  <a:cubicBezTo>
                    <a:pt x="0" y="1631"/>
                    <a:pt x="477" y="2108"/>
                    <a:pt x="1048" y="2108"/>
                  </a:cubicBezTo>
                  <a:cubicBezTo>
                    <a:pt x="1631" y="2108"/>
                    <a:pt x="2108" y="1631"/>
                    <a:pt x="2108" y="1060"/>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2" name="Google Shape;12712;p8"/>
            <p:cNvSpPr/>
            <p:nvPr/>
          </p:nvSpPr>
          <p:spPr>
            <a:xfrm>
              <a:off x="34284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19" y="2108"/>
                    <a:pt x="2096" y="1631"/>
                    <a:pt x="2096" y="1060"/>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3" name="Google Shape;12713;p8"/>
            <p:cNvSpPr/>
            <p:nvPr/>
          </p:nvSpPr>
          <p:spPr>
            <a:xfrm>
              <a:off x="35299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4" name="Google Shape;12714;p8"/>
            <p:cNvSpPr/>
            <p:nvPr/>
          </p:nvSpPr>
          <p:spPr>
            <a:xfrm>
              <a:off x="36314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5" name="Google Shape;12715;p8"/>
            <p:cNvSpPr/>
            <p:nvPr/>
          </p:nvSpPr>
          <p:spPr>
            <a:xfrm>
              <a:off x="3732900" y="4458125"/>
              <a:ext cx="52400" cy="52700"/>
            </a:xfrm>
            <a:custGeom>
              <a:avLst/>
              <a:gdLst/>
              <a:ahLst/>
              <a:cxnLst/>
              <a:rect l="l" t="t" r="r" b="b"/>
              <a:pathLst>
                <a:path w="2096" h="2108" extrusionOk="0">
                  <a:moveTo>
                    <a:pt x="1048" y="0"/>
                  </a:moveTo>
                  <a:cubicBezTo>
                    <a:pt x="477" y="0"/>
                    <a:pt x="0" y="476"/>
                    <a:pt x="0" y="1060"/>
                  </a:cubicBezTo>
                  <a:cubicBezTo>
                    <a:pt x="0" y="1631"/>
                    <a:pt x="477"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6" name="Google Shape;12716;p8"/>
            <p:cNvSpPr/>
            <p:nvPr/>
          </p:nvSpPr>
          <p:spPr>
            <a:xfrm>
              <a:off x="38347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19" y="2108"/>
                    <a:pt x="2096" y="1631"/>
                    <a:pt x="2096" y="1060"/>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7" name="Google Shape;12717;p8"/>
            <p:cNvSpPr/>
            <p:nvPr/>
          </p:nvSpPr>
          <p:spPr>
            <a:xfrm>
              <a:off x="39362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8" name="Google Shape;12718;p8"/>
            <p:cNvSpPr/>
            <p:nvPr/>
          </p:nvSpPr>
          <p:spPr>
            <a:xfrm>
              <a:off x="40377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9" name="Google Shape;12719;p8"/>
            <p:cNvSpPr/>
            <p:nvPr/>
          </p:nvSpPr>
          <p:spPr>
            <a:xfrm>
              <a:off x="4139200" y="4458125"/>
              <a:ext cx="52700" cy="52700"/>
            </a:xfrm>
            <a:custGeom>
              <a:avLst/>
              <a:gdLst/>
              <a:ahLst/>
              <a:cxnLst/>
              <a:rect l="l" t="t" r="r" b="b"/>
              <a:pathLst>
                <a:path w="2108" h="2108" extrusionOk="0">
                  <a:moveTo>
                    <a:pt x="1048" y="0"/>
                  </a:moveTo>
                  <a:cubicBezTo>
                    <a:pt x="477" y="0"/>
                    <a:pt x="0" y="476"/>
                    <a:pt x="0" y="1060"/>
                  </a:cubicBezTo>
                  <a:cubicBezTo>
                    <a:pt x="0" y="1631"/>
                    <a:pt x="477" y="2108"/>
                    <a:pt x="1048" y="2108"/>
                  </a:cubicBezTo>
                  <a:cubicBezTo>
                    <a:pt x="1631" y="2108"/>
                    <a:pt x="2108" y="1631"/>
                    <a:pt x="2108" y="1060"/>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0" name="Google Shape;12720;p8"/>
            <p:cNvSpPr/>
            <p:nvPr/>
          </p:nvSpPr>
          <p:spPr>
            <a:xfrm>
              <a:off x="4240700" y="4458125"/>
              <a:ext cx="52700" cy="52700"/>
            </a:xfrm>
            <a:custGeom>
              <a:avLst/>
              <a:gdLst/>
              <a:ahLst/>
              <a:cxnLst/>
              <a:rect l="l" t="t" r="r" b="b"/>
              <a:pathLst>
                <a:path w="2108" h="2108" extrusionOk="0">
                  <a:moveTo>
                    <a:pt x="1060" y="0"/>
                  </a:moveTo>
                  <a:cubicBezTo>
                    <a:pt x="477" y="0"/>
                    <a:pt x="0" y="476"/>
                    <a:pt x="0" y="1060"/>
                  </a:cubicBezTo>
                  <a:cubicBezTo>
                    <a:pt x="0" y="1631"/>
                    <a:pt x="477" y="2108"/>
                    <a:pt x="1060" y="2108"/>
                  </a:cubicBezTo>
                  <a:cubicBezTo>
                    <a:pt x="1632" y="2108"/>
                    <a:pt x="2108" y="1631"/>
                    <a:pt x="2108" y="1060"/>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1" name="Google Shape;12721;p8"/>
            <p:cNvSpPr/>
            <p:nvPr/>
          </p:nvSpPr>
          <p:spPr>
            <a:xfrm>
              <a:off x="43425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2" name="Google Shape;12722;p8"/>
            <p:cNvSpPr/>
            <p:nvPr/>
          </p:nvSpPr>
          <p:spPr>
            <a:xfrm>
              <a:off x="4444000" y="4458125"/>
              <a:ext cx="52400" cy="52700"/>
            </a:xfrm>
            <a:custGeom>
              <a:avLst/>
              <a:gdLst/>
              <a:ahLst/>
              <a:cxnLst/>
              <a:rect l="l" t="t" r="r" b="b"/>
              <a:pathLst>
                <a:path w="2096" h="2108" extrusionOk="0">
                  <a:moveTo>
                    <a:pt x="1048" y="0"/>
                  </a:moveTo>
                  <a:cubicBezTo>
                    <a:pt x="477" y="0"/>
                    <a:pt x="0" y="476"/>
                    <a:pt x="0" y="1060"/>
                  </a:cubicBezTo>
                  <a:cubicBezTo>
                    <a:pt x="0" y="1631"/>
                    <a:pt x="477"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3" name="Google Shape;12723;p8"/>
            <p:cNvSpPr/>
            <p:nvPr/>
          </p:nvSpPr>
          <p:spPr>
            <a:xfrm>
              <a:off x="4545500" y="4458125"/>
              <a:ext cx="52700" cy="52700"/>
            </a:xfrm>
            <a:custGeom>
              <a:avLst/>
              <a:gdLst/>
              <a:ahLst/>
              <a:cxnLst/>
              <a:rect l="l" t="t" r="r" b="b"/>
              <a:pathLst>
                <a:path w="2108" h="2108" extrusionOk="0">
                  <a:moveTo>
                    <a:pt x="1060" y="0"/>
                  </a:moveTo>
                  <a:cubicBezTo>
                    <a:pt x="477" y="0"/>
                    <a:pt x="0" y="476"/>
                    <a:pt x="0" y="1060"/>
                  </a:cubicBezTo>
                  <a:cubicBezTo>
                    <a:pt x="0" y="1631"/>
                    <a:pt x="477" y="2108"/>
                    <a:pt x="1060" y="2108"/>
                  </a:cubicBezTo>
                  <a:cubicBezTo>
                    <a:pt x="1632" y="2108"/>
                    <a:pt x="2108" y="1631"/>
                    <a:pt x="2108" y="1060"/>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4" name="Google Shape;12724;p8"/>
            <p:cNvSpPr/>
            <p:nvPr/>
          </p:nvSpPr>
          <p:spPr>
            <a:xfrm>
              <a:off x="46473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20" y="2108"/>
                    <a:pt x="2096" y="1631"/>
                    <a:pt x="2096" y="1060"/>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5" name="Google Shape;12725;p8"/>
            <p:cNvSpPr/>
            <p:nvPr/>
          </p:nvSpPr>
          <p:spPr>
            <a:xfrm>
              <a:off x="47488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6" name="Google Shape;12726;p8"/>
            <p:cNvSpPr/>
            <p:nvPr/>
          </p:nvSpPr>
          <p:spPr>
            <a:xfrm>
              <a:off x="4850300" y="4458125"/>
              <a:ext cx="52400" cy="52700"/>
            </a:xfrm>
            <a:custGeom>
              <a:avLst/>
              <a:gdLst/>
              <a:ahLst/>
              <a:cxnLst/>
              <a:rect l="l" t="t" r="r" b="b"/>
              <a:pathLst>
                <a:path w="2096" h="2108" extrusionOk="0">
                  <a:moveTo>
                    <a:pt x="1048" y="0"/>
                  </a:moveTo>
                  <a:cubicBezTo>
                    <a:pt x="477" y="0"/>
                    <a:pt x="0" y="476"/>
                    <a:pt x="0" y="1060"/>
                  </a:cubicBezTo>
                  <a:cubicBezTo>
                    <a:pt x="0" y="1631"/>
                    <a:pt x="477"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7" name="Google Shape;12727;p8"/>
            <p:cNvSpPr/>
            <p:nvPr/>
          </p:nvSpPr>
          <p:spPr>
            <a:xfrm>
              <a:off x="4951800" y="4458125"/>
              <a:ext cx="52700" cy="52700"/>
            </a:xfrm>
            <a:custGeom>
              <a:avLst/>
              <a:gdLst/>
              <a:ahLst/>
              <a:cxnLst/>
              <a:rect l="l" t="t" r="r" b="b"/>
              <a:pathLst>
                <a:path w="2108" h="2108" extrusionOk="0">
                  <a:moveTo>
                    <a:pt x="1048" y="0"/>
                  </a:moveTo>
                  <a:cubicBezTo>
                    <a:pt x="477" y="0"/>
                    <a:pt x="0" y="476"/>
                    <a:pt x="0" y="1060"/>
                  </a:cubicBezTo>
                  <a:cubicBezTo>
                    <a:pt x="0" y="1631"/>
                    <a:pt x="477" y="2108"/>
                    <a:pt x="1048" y="2108"/>
                  </a:cubicBezTo>
                  <a:cubicBezTo>
                    <a:pt x="1632" y="2108"/>
                    <a:pt x="2108" y="1631"/>
                    <a:pt x="2108" y="1060"/>
                  </a:cubicBezTo>
                  <a:cubicBezTo>
                    <a:pt x="2108"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8" name="Google Shape;12728;p8"/>
            <p:cNvSpPr/>
            <p:nvPr/>
          </p:nvSpPr>
          <p:spPr>
            <a:xfrm>
              <a:off x="50536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20" y="2108"/>
                    <a:pt x="2096" y="1631"/>
                    <a:pt x="2096" y="1060"/>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9" name="Google Shape;12729;p8"/>
            <p:cNvSpPr/>
            <p:nvPr/>
          </p:nvSpPr>
          <p:spPr>
            <a:xfrm>
              <a:off x="51551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0" name="Google Shape;12730;p8"/>
            <p:cNvSpPr/>
            <p:nvPr/>
          </p:nvSpPr>
          <p:spPr>
            <a:xfrm>
              <a:off x="5256600" y="4458125"/>
              <a:ext cx="52400" cy="52700"/>
            </a:xfrm>
            <a:custGeom>
              <a:avLst/>
              <a:gdLst/>
              <a:ahLst/>
              <a:cxnLst/>
              <a:rect l="l" t="t" r="r" b="b"/>
              <a:pathLst>
                <a:path w="2096" h="2108" extrusionOk="0">
                  <a:moveTo>
                    <a:pt x="1048" y="0"/>
                  </a:moveTo>
                  <a:cubicBezTo>
                    <a:pt x="477" y="0"/>
                    <a:pt x="0" y="476"/>
                    <a:pt x="0" y="1060"/>
                  </a:cubicBezTo>
                  <a:cubicBezTo>
                    <a:pt x="0" y="1631"/>
                    <a:pt x="477"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1" name="Google Shape;12731;p8"/>
            <p:cNvSpPr/>
            <p:nvPr/>
          </p:nvSpPr>
          <p:spPr>
            <a:xfrm>
              <a:off x="53584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20" y="2108"/>
                    <a:pt x="2096" y="1631"/>
                    <a:pt x="2096" y="1060"/>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2" name="Google Shape;12732;p8"/>
            <p:cNvSpPr/>
            <p:nvPr/>
          </p:nvSpPr>
          <p:spPr>
            <a:xfrm>
              <a:off x="54599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3" name="Google Shape;12733;p8"/>
            <p:cNvSpPr/>
            <p:nvPr/>
          </p:nvSpPr>
          <p:spPr>
            <a:xfrm>
              <a:off x="55614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4" name="Google Shape;12734;p8"/>
            <p:cNvSpPr/>
            <p:nvPr/>
          </p:nvSpPr>
          <p:spPr>
            <a:xfrm>
              <a:off x="5662900" y="4458125"/>
              <a:ext cx="52400" cy="52700"/>
            </a:xfrm>
            <a:custGeom>
              <a:avLst/>
              <a:gdLst/>
              <a:ahLst/>
              <a:cxnLst/>
              <a:rect l="l" t="t" r="r" b="b"/>
              <a:pathLst>
                <a:path w="2096" h="2108" extrusionOk="0">
                  <a:moveTo>
                    <a:pt x="1048" y="0"/>
                  </a:moveTo>
                  <a:cubicBezTo>
                    <a:pt x="477" y="0"/>
                    <a:pt x="0" y="476"/>
                    <a:pt x="0" y="1060"/>
                  </a:cubicBezTo>
                  <a:cubicBezTo>
                    <a:pt x="0" y="1631"/>
                    <a:pt x="477"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5" name="Google Shape;12735;p8"/>
            <p:cNvSpPr/>
            <p:nvPr/>
          </p:nvSpPr>
          <p:spPr>
            <a:xfrm>
              <a:off x="5764400" y="4458125"/>
              <a:ext cx="52700" cy="52700"/>
            </a:xfrm>
            <a:custGeom>
              <a:avLst/>
              <a:gdLst/>
              <a:ahLst/>
              <a:cxnLst/>
              <a:rect l="l" t="t" r="r" b="b"/>
              <a:pathLst>
                <a:path w="2108" h="2108" extrusionOk="0">
                  <a:moveTo>
                    <a:pt x="1060" y="0"/>
                  </a:moveTo>
                  <a:cubicBezTo>
                    <a:pt x="477" y="0"/>
                    <a:pt x="0" y="476"/>
                    <a:pt x="0" y="1060"/>
                  </a:cubicBezTo>
                  <a:cubicBezTo>
                    <a:pt x="0" y="1631"/>
                    <a:pt x="477" y="2108"/>
                    <a:pt x="1060" y="2108"/>
                  </a:cubicBezTo>
                  <a:cubicBezTo>
                    <a:pt x="1632" y="2108"/>
                    <a:pt x="2108" y="1631"/>
                    <a:pt x="2108" y="1060"/>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6" name="Google Shape;12736;p8"/>
            <p:cNvSpPr/>
            <p:nvPr/>
          </p:nvSpPr>
          <p:spPr>
            <a:xfrm>
              <a:off x="58662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7" name="Google Shape;12737;p8"/>
            <p:cNvSpPr/>
            <p:nvPr/>
          </p:nvSpPr>
          <p:spPr>
            <a:xfrm>
              <a:off x="59677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8" name="Google Shape;12738;p8"/>
            <p:cNvSpPr/>
            <p:nvPr/>
          </p:nvSpPr>
          <p:spPr>
            <a:xfrm>
              <a:off x="6069200" y="4458125"/>
              <a:ext cx="52700" cy="52700"/>
            </a:xfrm>
            <a:custGeom>
              <a:avLst/>
              <a:gdLst/>
              <a:ahLst/>
              <a:cxnLst/>
              <a:rect l="l" t="t" r="r" b="b"/>
              <a:pathLst>
                <a:path w="2108" h="2108" extrusionOk="0">
                  <a:moveTo>
                    <a:pt x="1048" y="0"/>
                  </a:moveTo>
                  <a:cubicBezTo>
                    <a:pt x="477" y="0"/>
                    <a:pt x="0" y="476"/>
                    <a:pt x="0" y="1060"/>
                  </a:cubicBezTo>
                  <a:cubicBezTo>
                    <a:pt x="0" y="1631"/>
                    <a:pt x="477" y="2108"/>
                    <a:pt x="1048" y="2108"/>
                  </a:cubicBezTo>
                  <a:cubicBezTo>
                    <a:pt x="1632" y="2108"/>
                    <a:pt x="2108" y="1631"/>
                    <a:pt x="2108" y="1060"/>
                  </a:cubicBezTo>
                  <a:cubicBezTo>
                    <a:pt x="2108"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9" name="Google Shape;12739;p8"/>
            <p:cNvSpPr/>
            <p:nvPr/>
          </p:nvSpPr>
          <p:spPr>
            <a:xfrm>
              <a:off x="61710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20" y="2108"/>
                    <a:pt x="2096" y="1631"/>
                    <a:pt x="2096" y="1060"/>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0" name="Google Shape;12740;p8"/>
            <p:cNvSpPr/>
            <p:nvPr/>
          </p:nvSpPr>
          <p:spPr>
            <a:xfrm>
              <a:off x="62725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1" name="Google Shape;12741;p8"/>
            <p:cNvSpPr/>
            <p:nvPr/>
          </p:nvSpPr>
          <p:spPr>
            <a:xfrm>
              <a:off x="6374000" y="4458125"/>
              <a:ext cx="52400" cy="52700"/>
            </a:xfrm>
            <a:custGeom>
              <a:avLst/>
              <a:gdLst/>
              <a:ahLst/>
              <a:cxnLst/>
              <a:rect l="l" t="t" r="r" b="b"/>
              <a:pathLst>
                <a:path w="2096" h="2108" extrusionOk="0">
                  <a:moveTo>
                    <a:pt x="1048" y="0"/>
                  </a:moveTo>
                  <a:cubicBezTo>
                    <a:pt x="477" y="0"/>
                    <a:pt x="0" y="476"/>
                    <a:pt x="0" y="1060"/>
                  </a:cubicBezTo>
                  <a:cubicBezTo>
                    <a:pt x="0" y="1631"/>
                    <a:pt x="477"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2" name="Google Shape;12742;p8"/>
            <p:cNvSpPr/>
            <p:nvPr/>
          </p:nvSpPr>
          <p:spPr>
            <a:xfrm>
              <a:off x="6475500" y="4458125"/>
              <a:ext cx="52700" cy="52700"/>
            </a:xfrm>
            <a:custGeom>
              <a:avLst/>
              <a:gdLst/>
              <a:ahLst/>
              <a:cxnLst/>
              <a:rect l="l" t="t" r="r" b="b"/>
              <a:pathLst>
                <a:path w="2108" h="2108" extrusionOk="0">
                  <a:moveTo>
                    <a:pt x="1048" y="0"/>
                  </a:moveTo>
                  <a:cubicBezTo>
                    <a:pt x="477" y="0"/>
                    <a:pt x="0" y="476"/>
                    <a:pt x="0" y="1060"/>
                  </a:cubicBezTo>
                  <a:cubicBezTo>
                    <a:pt x="0" y="1631"/>
                    <a:pt x="477" y="2108"/>
                    <a:pt x="1048" y="2108"/>
                  </a:cubicBezTo>
                  <a:cubicBezTo>
                    <a:pt x="1632" y="2108"/>
                    <a:pt x="2108" y="1631"/>
                    <a:pt x="2108" y="1060"/>
                  </a:cubicBezTo>
                  <a:cubicBezTo>
                    <a:pt x="2108"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3" name="Google Shape;12743;p8"/>
            <p:cNvSpPr/>
            <p:nvPr/>
          </p:nvSpPr>
          <p:spPr>
            <a:xfrm>
              <a:off x="65773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20" y="2108"/>
                    <a:pt x="2096" y="1631"/>
                    <a:pt x="2096" y="1060"/>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4" name="Google Shape;12744;p8"/>
            <p:cNvSpPr/>
            <p:nvPr/>
          </p:nvSpPr>
          <p:spPr>
            <a:xfrm>
              <a:off x="66788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5" name="Google Shape;12745;p8"/>
            <p:cNvSpPr/>
            <p:nvPr/>
          </p:nvSpPr>
          <p:spPr>
            <a:xfrm>
              <a:off x="6780300" y="4458125"/>
              <a:ext cx="52400" cy="52700"/>
            </a:xfrm>
            <a:custGeom>
              <a:avLst/>
              <a:gdLst/>
              <a:ahLst/>
              <a:cxnLst/>
              <a:rect l="l" t="t" r="r" b="b"/>
              <a:pathLst>
                <a:path w="2096" h="2108" extrusionOk="0">
                  <a:moveTo>
                    <a:pt x="1048" y="0"/>
                  </a:moveTo>
                  <a:cubicBezTo>
                    <a:pt x="477" y="0"/>
                    <a:pt x="0" y="476"/>
                    <a:pt x="0" y="1060"/>
                  </a:cubicBezTo>
                  <a:cubicBezTo>
                    <a:pt x="0" y="1631"/>
                    <a:pt x="477"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6" name="Google Shape;12746;p8"/>
            <p:cNvSpPr/>
            <p:nvPr/>
          </p:nvSpPr>
          <p:spPr>
            <a:xfrm>
              <a:off x="6881800" y="4458125"/>
              <a:ext cx="52700" cy="52700"/>
            </a:xfrm>
            <a:custGeom>
              <a:avLst/>
              <a:gdLst/>
              <a:ahLst/>
              <a:cxnLst/>
              <a:rect l="l" t="t" r="r" b="b"/>
              <a:pathLst>
                <a:path w="2108" h="2108" extrusionOk="0">
                  <a:moveTo>
                    <a:pt x="1060" y="0"/>
                  </a:moveTo>
                  <a:cubicBezTo>
                    <a:pt x="477" y="0"/>
                    <a:pt x="1" y="476"/>
                    <a:pt x="1" y="1060"/>
                  </a:cubicBezTo>
                  <a:cubicBezTo>
                    <a:pt x="1" y="1631"/>
                    <a:pt x="477" y="2108"/>
                    <a:pt x="1060" y="2108"/>
                  </a:cubicBezTo>
                  <a:cubicBezTo>
                    <a:pt x="1632" y="2108"/>
                    <a:pt x="2108" y="1631"/>
                    <a:pt x="2108" y="1060"/>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7" name="Google Shape;12747;p8"/>
            <p:cNvSpPr/>
            <p:nvPr/>
          </p:nvSpPr>
          <p:spPr>
            <a:xfrm>
              <a:off x="69836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20" y="2108"/>
                    <a:pt x="2096" y="1631"/>
                    <a:pt x="2096" y="1060"/>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8" name="Google Shape;12748;p8"/>
            <p:cNvSpPr/>
            <p:nvPr/>
          </p:nvSpPr>
          <p:spPr>
            <a:xfrm>
              <a:off x="70851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9" name="Google Shape;12749;p8"/>
            <p:cNvSpPr/>
            <p:nvPr/>
          </p:nvSpPr>
          <p:spPr>
            <a:xfrm>
              <a:off x="7186600" y="4458125"/>
              <a:ext cx="52400" cy="52700"/>
            </a:xfrm>
            <a:custGeom>
              <a:avLst/>
              <a:gdLst/>
              <a:ahLst/>
              <a:cxnLst/>
              <a:rect l="l" t="t" r="r" b="b"/>
              <a:pathLst>
                <a:path w="2096" h="2108" extrusionOk="0">
                  <a:moveTo>
                    <a:pt x="1048" y="0"/>
                  </a:moveTo>
                  <a:cubicBezTo>
                    <a:pt x="477" y="0"/>
                    <a:pt x="1" y="476"/>
                    <a:pt x="1" y="1060"/>
                  </a:cubicBezTo>
                  <a:cubicBezTo>
                    <a:pt x="1" y="1631"/>
                    <a:pt x="477"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0" name="Google Shape;12750;p8"/>
            <p:cNvSpPr/>
            <p:nvPr/>
          </p:nvSpPr>
          <p:spPr>
            <a:xfrm>
              <a:off x="72884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20" y="2108"/>
                    <a:pt x="2096" y="1631"/>
                    <a:pt x="2096" y="1060"/>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1" name="Google Shape;12751;p8"/>
            <p:cNvSpPr/>
            <p:nvPr/>
          </p:nvSpPr>
          <p:spPr>
            <a:xfrm>
              <a:off x="279200" y="4613500"/>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7" y="1620"/>
                    <a:pt x="2107" y="1048"/>
                  </a:cubicBezTo>
                  <a:cubicBezTo>
                    <a:pt x="2107"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2" name="Google Shape;12752;p8"/>
            <p:cNvSpPr/>
            <p:nvPr/>
          </p:nvSpPr>
          <p:spPr>
            <a:xfrm>
              <a:off x="380700" y="4613500"/>
              <a:ext cx="52700" cy="52400"/>
            </a:xfrm>
            <a:custGeom>
              <a:avLst/>
              <a:gdLst/>
              <a:ahLst/>
              <a:cxnLst/>
              <a:rect l="l" t="t" r="r" b="b"/>
              <a:pathLst>
                <a:path w="2108" h="2096" extrusionOk="0">
                  <a:moveTo>
                    <a:pt x="1060" y="0"/>
                  </a:moveTo>
                  <a:cubicBezTo>
                    <a:pt x="476" y="0"/>
                    <a:pt x="0" y="465"/>
                    <a:pt x="0" y="1048"/>
                  </a:cubicBezTo>
                  <a:cubicBezTo>
                    <a:pt x="0" y="1620"/>
                    <a:pt x="476" y="2096"/>
                    <a:pt x="1060" y="2096"/>
                  </a:cubicBezTo>
                  <a:cubicBezTo>
                    <a:pt x="1631" y="2096"/>
                    <a:pt x="2108" y="1620"/>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3" name="Google Shape;12753;p8"/>
            <p:cNvSpPr/>
            <p:nvPr/>
          </p:nvSpPr>
          <p:spPr>
            <a:xfrm>
              <a:off x="4825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4" name="Google Shape;12754;p8"/>
            <p:cNvSpPr/>
            <p:nvPr/>
          </p:nvSpPr>
          <p:spPr>
            <a:xfrm>
              <a:off x="584000" y="4613500"/>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5" name="Google Shape;12755;p8"/>
            <p:cNvSpPr/>
            <p:nvPr/>
          </p:nvSpPr>
          <p:spPr>
            <a:xfrm>
              <a:off x="685500" y="4613500"/>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6" name="Google Shape;12756;p8"/>
            <p:cNvSpPr/>
            <p:nvPr/>
          </p:nvSpPr>
          <p:spPr>
            <a:xfrm>
              <a:off x="7873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7" name="Google Shape;12757;p8"/>
            <p:cNvSpPr/>
            <p:nvPr/>
          </p:nvSpPr>
          <p:spPr>
            <a:xfrm>
              <a:off x="8888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8" name="Google Shape;12758;p8"/>
            <p:cNvSpPr/>
            <p:nvPr/>
          </p:nvSpPr>
          <p:spPr>
            <a:xfrm>
              <a:off x="990300" y="4613500"/>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9" name="Google Shape;12759;p8"/>
            <p:cNvSpPr/>
            <p:nvPr/>
          </p:nvSpPr>
          <p:spPr>
            <a:xfrm>
              <a:off x="1091800" y="4613500"/>
              <a:ext cx="52700" cy="52400"/>
            </a:xfrm>
            <a:custGeom>
              <a:avLst/>
              <a:gdLst/>
              <a:ahLst/>
              <a:cxnLst/>
              <a:rect l="l" t="t" r="r" b="b"/>
              <a:pathLst>
                <a:path w="2108" h="2096" extrusionOk="0">
                  <a:moveTo>
                    <a:pt x="1060" y="0"/>
                  </a:moveTo>
                  <a:cubicBezTo>
                    <a:pt x="476" y="0"/>
                    <a:pt x="0" y="465"/>
                    <a:pt x="0" y="1048"/>
                  </a:cubicBezTo>
                  <a:cubicBezTo>
                    <a:pt x="0" y="1620"/>
                    <a:pt x="476" y="2096"/>
                    <a:pt x="1060" y="2096"/>
                  </a:cubicBezTo>
                  <a:cubicBezTo>
                    <a:pt x="1631" y="2096"/>
                    <a:pt x="2108" y="1620"/>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0" name="Google Shape;12760;p8"/>
            <p:cNvSpPr/>
            <p:nvPr/>
          </p:nvSpPr>
          <p:spPr>
            <a:xfrm>
              <a:off x="11936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1" name="Google Shape;12761;p8"/>
            <p:cNvSpPr/>
            <p:nvPr/>
          </p:nvSpPr>
          <p:spPr>
            <a:xfrm>
              <a:off x="12951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2" name="Google Shape;12762;p8"/>
            <p:cNvSpPr/>
            <p:nvPr/>
          </p:nvSpPr>
          <p:spPr>
            <a:xfrm>
              <a:off x="1396600" y="4613500"/>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3" name="Google Shape;12763;p8"/>
            <p:cNvSpPr/>
            <p:nvPr/>
          </p:nvSpPr>
          <p:spPr>
            <a:xfrm>
              <a:off x="14984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4" name="Google Shape;12764;p8"/>
            <p:cNvSpPr/>
            <p:nvPr/>
          </p:nvSpPr>
          <p:spPr>
            <a:xfrm>
              <a:off x="15999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5" name="Google Shape;12765;p8"/>
            <p:cNvSpPr/>
            <p:nvPr/>
          </p:nvSpPr>
          <p:spPr>
            <a:xfrm>
              <a:off x="17014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6" name="Google Shape;12766;p8"/>
            <p:cNvSpPr/>
            <p:nvPr/>
          </p:nvSpPr>
          <p:spPr>
            <a:xfrm>
              <a:off x="1802900" y="4613500"/>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7" name="Google Shape;12767;p8"/>
            <p:cNvSpPr/>
            <p:nvPr/>
          </p:nvSpPr>
          <p:spPr>
            <a:xfrm>
              <a:off x="1904400" y="4613500"/>
              <a:ext cx="52700" cy="52400"/>
            </a:xfrm>
            <a:custGeom>
              <a:avLst/>
              <a:gdLst/>
              <a:ahLst/>
              <a:cxnLst/>
              <a:rect l="l" t="t" r="r" b="b"/>
              <a:pathLst>
                <a:path w="2108" h="2096" extrusionOk="0">
                  <a:moveTo>
                    <a:pt x="1060" y="0"/>
                  </a:moveTo>
                  <a:cubicBezTo>
                    <a:pt x="476" y="0"/>
                    <a:pt x="0" y="465"/>
                    <a:pt x="0" y="1048"/>
                  </a:cubicBezTo>
                  <a:cubicBezTo>
                    <a:pt x="0" y="1620"/>
                    <a:pt x="476" y="2096"/>
                    <a:pt x="1060" y="2096"/>
                  </a:cubicBezTo>
                  <a:cubicBezTo>
                    <a:pt x="1631" y="2096"/>
                    <a:pt x="2108" y="1620"/>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8" name="Google Shape;12768;p8"/>
            <p:cNvSpPr/>
            <p:nvPr/>
          </p:nvSpPr>
          <p:spPr>
            <a:xfrm>
              <a:off x="20062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9" name="Google Shape;12769;p8"/>
            <p:cNvSpPr/>
            <p:nvPr/>
          </p:nvSpPr>
          <p:spPr>
            <a:xfrm>
              <a:off x="21077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0" name="Google Shape;12770;p8"/>
            <p:cNvSpPr/>
            <p:nvPr/>
          </p:nvSpPr>
          <p:spPr>
            <a:xfrm>
              <a:off x="2209200" y="4613500"/>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1" name="Google Shape;12771;p8"/>
            <p:cNvSpPr/>
            <p:nvPr/>
          </p:nvSpPr>
          <p:spPr>
            <a:xfrm>
              <a:off x="23110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2" name="Google Shape;12772;p8"/>
            <p:cNvSpPr/>
            <p:nvPr/>
          </p:nvSpPr>
          <p:spPr>
            <a:xfrm>
              <a:off x="24125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3" name="Google Shape;12773;p8"/>
            <p:cNvSpPr/>
            <p:nvPr/>
          </p:nvSpPr>
          <p:spPr>
            <a:xfrm>
              <a:off x="2514000" y="4613500"/>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4" name="Google Shape;12774;p8"/>
            <p:cNvSpPr/>
            <p:nvPr/>
          </p:nvSpPr>
          <p:spPr>
            <a:xfrm>
              <a:off x="2615500" y="4613500"/>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5" name="Google Shape;12775;p8"/>
            <p:cNvSpPr/>
            <p:nvPr/>
          </p:nvSpPr>
          <p:spPr>
            <a:xfrm>
              <a:off x="27173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6" name="Google Shape;12776;p8"/>
            <p:cNvSpPr/>
            <p:nvPr/>
          </p:nvSpPr>
          <p:spPr>
            <a:xfrm>
              <a:off x="28188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7" name="Google Shape;12777;p8"/>
            <p:cNvSpPr/>
            <p:nvPr/>
          </p:nvSpPr>
          <p:spPr>
            <a:xfrm>
              <a:off x="2920300" y="4613500"/>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8" name="Google Shape;12778;p8"/>
            <p:cNvSpPr/>
            <p:nvPr/>
          </p:nvSpPr>
          <p:spPr>
            <a:xfrm>
              <a:off x="3021800" y="4613500"/>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9" name="Google Shape;12779;p8"/>
            <p:cNvSpPr/>
            <p:nvPr/>
          </p:nvSpPr>
          <p:spPr>
            <a:xfrm>
              <a:off x="31236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0" name="Google Shape;12780;p8"/>
            <p:cNvSpPr/>
            <p:nvPr/>
          </p:nvSpPr>
          <p:spPr>
            <a:xfrm>
              <a:off x="32251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1" name="Google Shape;12781;p8"/>
            <p:cNvSpPr/>
            <p:nvPr/>
          </p:nvSpPr>
          <p:spPr>
            <a:xfrm>
              <a:off x="3326600" y="4613500"/>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2" name="Google Shape;12782;p8"/>
            <p:cNvSpPr/>
            <p:nvPr/>
          </p:nvSpPr>
          <p:spPr>
            <a:xfrm>
              <a:off x="34284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3" name="Google Shape;12783;p8"/>
            <p:cNvSpPr/>
            <p:nvPr/>
          </p:nvSpPr>
          <p:spPr>
            <a:xfrm>
              <a:off x="35299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4" name="Google Shape;12784;p8"/>
            <p:cNvSpPr/>
            <p:nvPr/>
          </p:nvSpPr>
          <p:spPr>
            <a:xfrm>
              <a:off x="36314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5" name="Google Shape;12785;p8"/>
            <p:cNvSpPr/>
            <p:nvPr/>
          </p:nvSpPr>
          <p:spPr>
            <a:xfrm>
              <a:off x="3732900" y="4613500"/>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6" name="Google Shape;12786;p8"/>
            <p:cNvSpPr/>
            <p:nvPr/>
          </p:nvSpPr>
          <p:spPr>
            <a:xfrm>
              <a:off x="38347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7" name="Google Shape;12787;p8"/>
            <p:cNvSpPr/>
            <p:nvPr/>
          </p:nvSpPr>
          <p:spPr>
            <a:xfrm>
              <a:off x="39362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8" name="Google Shape;12788;p8"/>
            <p:cNvSpPr/>
            <p:nvPr/>
          </p:nvSpPr>
          <p:spPr>
            <a:xfrm>
              <a:off x="40377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9" name="Google Shape;12789;p8"/>
            <p:cNvSpPr/>
            <p:nvPr/>
          </p:nvSpPr>
          <p:spPr>
            <a:xfrm>
              <a:off x="4139200" y="4613500"/>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0" name="Google Shape;12790;p8"/>
            <p:cNvSpPr/>
            <p:nvPr/>
          </p:nvSpPr>
          <p:spPr>
            <a:xfrm>
              <a:off x="4240700" y="4613500"/>
              <a:ext cx="52700" cy="52400"/>
            </a:xfrm>
            <a:custGeom>
              <a:avLst/>
              <a:gdLst/>
              <a:ahLst/>
              <a:cxnLst/>
              <a:rect l="l" t="t" r="r" b="b"/>
              <a:pathLst>
                <a:path w="2108" h="2096" extrusionOk="0">
                  <a:moveTo>
                    <a:pt x="1060" y="0"/>
                  </a:moveTo>
                  <a:cubicBezTo>
                    <a:pt x="477" y="0"/>
                    <a:pt x="0" y="465"/>
                    <a:pt x="0" y="1048"/>
                  </a:cubicBezTo>
                  <a:cubicBezTo>
                    <a:pt x="0" y="1620"/>
                    <a:pt x="477" y="2096"/>
                    <a:pt x="1060" y="2096"/>
                  </a:cubicBezTo>
                  <a:cubicBezTo>
                    <a:pt x="1632" y="2096"/>
                    <a:pt x="2108" y="1620"/>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1" name="Google Shape;12791;p8"/>
            <p:cNvSpPr/>
            <p:nvPr/>
          </p:nvSpPr>
          <p:spPr>
            <a:xfrm>
              <a:off x="43425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2" name="Google Shape;12792;p8"/>
            <p:cNvSpPr/>
            <p:nvPr/>
          </p:nvSpPr>
          <p:spPr>
            <a:xfrm>
              <a:off x="4444000" y="4613500"/>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3" name="Google Shape;12793;p8"/>
            <p:cNvSpPr/>
            <p:nvPr/>
          </p:nvSpPr>
          <p:spPr>
            <a:xfrm>
              <a:off x="4545500" y="4613500"/>
              <a:ext cx="52700" cy="52400"/>
            </a:xfrm>
            <a:custGeom>
              <a:avLst/>
              <a:gdLst/>
              <a:ahLst/>
              <a:cxnLst/>
              <a:rect l="l" t="t" r="r" b="b"/>
              <a:pathLst>
                <a:path w="2108" h="2096" extrusionOk="0">
                  <a:moveTo>
                    <a:pt x="1060" y="0"/>
                  </a:moveTo>
                  <a:cubicBezTo>
                    <a:pt x="477" y="0"/>
                    <a:pt x="0" y="465"/>
                    <a:pt x="0" y="1048"/>
                  </a:cubicBezTo>
                  <a:cubicBezTo>
                    <a:pt x="0" y="1620"/>
                    <a:pt x="477" y="2096"/>
                    <a:pt x="1060" y="2096"/>
                  </a:cubicBezTo>
                  <a:cubicBezTo>
                    <a:pt x="1632" y="2096"/>
                    <a:pt x="2108" y="1620"/>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4" name="Google Shape;12794;p8"/>
            <p:cNvSpPr/>
            <p:nvPr/>
          </p:nvSpPr>
          <p:spPr>
            <a:xfrm>
              <a:off x="46473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5" name="Google Shape;12795;p8"/>
            <p:cNvSpPr/>
            <p:nvPr/>
          </p:nvSpPr>
          <p:spPr>
            <a:xfrm>
              <a:off x="47488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6" name="Google Shape;12796;p8"/>
            <p:cNvSpPr/>
            <p:nvPr/>
          </p:nvSpPr>
          <p:spPr>
            <a:xfrm>
              <a:off x="4850300" y="4613500"/>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7" name="Google Shape;12797;p8"/>
            <p:cNvSpPr/>
            <p:nvPr/>
          </p:nvSpPr>
          <p:spPr>
            <a:xfrm>
              <a:off x="4951800" y="4613500"/>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2" y="2096"/>
                    <a:pt x="2108" y="1620"/>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8" name="Google Shape;12798;p8"/>
            <p:cNvSpPr/>
            <p:nvPr/>
          </p:nvSpPr>
          <p:spPr>
            <a:xfrm>
              <a:off x="50536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9" name="Google Shape;12799;p8"/>
            <p:cNvSpPr/>
            <p:nvPr/>
          </p:nvSpPr>
          <p:spPr>
            <a:xfrm>
              <a:off x="51551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0" name="Google Shape;12800;p8"/>
            <p:cNvSpPr/>
            <p:nvPr/>
          </p:nvSpPr>
          <p:spPr>
            <a:xfrm>
              <a:off x="5256600" y="4613500"/>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1" name="Google Shape;12801;p8"/>
            <p:cNvSpPr/>
            <p:nvPr/>
          </p:nvSpPr>
          <p:spPr>
            <a:xfrm>
              <a:off x="53584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2" name="Google Shape;12802;p8"/>
            <p:cNvSpPr/>
            <p:nvPr/>
          </p:nvSpPr>
          <p:spPr>
            <a:xfrm>
              <a:off x="54599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3" name="Google Shape;12803;p8"/>
            <p:cNvSpPr/>
            <p:nvPr/>
          </p:nvSpPr>
          <p:spPr>
            <a:xfrm>
              <a:off x="55614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4" name="Google Shape;12804;p8"/>
            <p:cNvSpPr/>
            <p:nvPr/>
          </p:nvSpPr>
          <p:spPr>
            <a:xfrm>
              <a:off x="5662900" y="4613500"/>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5" name="Google Shape;12805;p8"/>
            <p:cNvSpPr/>
            <p:nvPr/>
          </p:nvSpPr>
          <p:spPr>
            <a:xfrm>
              <a:off x="5764400" y="4613500"/>
              <a:ext cx="52700" cy="52400"/>
            </a:xfrm>
            <a:custGeom>
              <a:avLst/>
              <a:gdLst/>
              <a:ahLst/>
              <a:cxnLst/>
              <a:rect l="l" t="t" r="r" b="b"/>
              <a:pathLst>
                <a:path w="2108" h="2096" extrusionOk="0">
                  <a:moveTo>
                    <a:pt x="1060" y="0"/>
                  </a:moveTo>
                  <a:cubicBezTo>
                    <a:pt x="477" y="0"/>
                    <a:pt x="0" y="465"/>
                    <a:pt x="0" y="1048"/>
                  </a:cubicBezTo>
                  <a:cubicBezTo>
                    <a:pt x="0" y="1620"/>
                    <a:pt x="477" y="2096"/>
                    <a:pt x="1060" y="2096"/>
                  </a:cubicBezTo>
                  <a:cubicBezTo>
                    <a:pt x="1632" y="2096"/>
                    <a:pt x="2108" y="1620"/>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6" name="Google Shape;12806;p8"/>
            <p:cNvSpPr/>
            <p:nvPr/>
          </p:nvSpPr>
          <p:spPr>
            <a:xfrm>
              <a:off x="58662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7" name="Google Shape;12807;p8"/>
            <p:cNvSpPr/>
            <p:nvPr/>
          </p:nvSpPr>
          <p:spPr>
            <a:xfrm>
              <a:off x="59677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8" name="Google Shape;12808;p8"/>
            <p:cNvSpPr/>
            <p:nvPr/>
          </p:nvSpPr>
          <p:spPr>
            <a:xfrm>
              <a:off x="6069200" y="4613500"/>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2" y="2096"/>
                    <a:pt x="2108" y="1620"/>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9" name="Google Shape;12809;p8"/>
            <p:cNvSpPr/>
            <p:nvPr/>
          </p:nvSpPr>
          <p:spPr>
            <a:xfrm>
              <a:off x="61710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0" name="Google Shape;12810;p8"/>
            <p:cNvSpPr/>
            <p:nvPr/>
          </p:nvSpPr>
          <p:spPr>
            <a:xfrm>
              <a:off x="62725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1" name="Google Shape;12811;p8"/>
            <p:cNvSpPr/>
            <p:nvPr/>
          </p:nvSpPr>
          <p:spPr>
            <a:xfrm>
              <a:off x="6374000" y="4613500"/>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2" name="Google Shape;12812;p8"/>
            <p:cNvSpPr/>
            <p:nvPr/>
          </p:nvSpPr>
          <p:spPr>
            <a:xfrm>
              <a:off x="6475500" y="4613500"/>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2" y="2096"/>
                    <a:pt x="2108" y="1620"/>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3" name="Google Shape;12813;p8"/>
            <p:cNvSpPr/>
            <p:nvPr/>
          </p:nvSpPr>
          <p:spPr>
            <a:xfrm>
              <a:off x="65773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4" name="Google Shape;12814;p8"/>
            <p:cNvSpPr/>
            <p:nvPr/>
          </p:nvSpPr>
          <p:spPr>
            <a:xfrm>
              <a:off x="66788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5" name="Google Shape;12815;p8"/>
            <p:cNvSpPr/>
            <p:nvPr/>
          </p:nvSpPr>
          <p:spPr>
            <a:xfrm>
              <a:off x="6780300" y="4613500"/>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6" name="Google Shape;12816;p8"/>
            <p:cNvSpPr/>
            <p:nvPr/>
          </p:nvSpPr>
          <p:spPr>
            <a:xfrm>
              <a:off x="6881800" y="4613500"/>
              <a:ext cx="52700" cy="52400"/>
            </a:xfrm>
            <a:custGeom>
              <a:avLst/>
              <a:gdLst/>
              <a:ahLst/>
              <a:cxnLst/>
              <a:rect l="l" t="t" r="r" b="b"/>
              <a:pathLst>
                <a:path w="2108" h="2096" extrusionOk="0">
                  <a:moveTo>
                    <a:pt x="1060" y="0"/>
                  </a:moveTo>
                  <a:cubicBezTo>
                    <a:pt x="477" y="0"/>
                    <a:pt x="1" y="465"/>
                    <a:pt x="1" y="1048"/>
                  </a:cubicBezTo>
                  <a:cubicBezTo>
                    <a:pt x="1" y="1620"/>
                    <a:pt x="477" y="2096"/>
                    <a:pt x="1060" y="2096"/>
                  </a:cubicBezTo>
                  <a:cubicBezTo>
                    <a:pt x="1632" y="2096"/>
                    <a:pt x="2108" y="1620"/>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7" name="Google Shape;12817;p8"/>
            <p:cNvSpPr/>
            <p:nvPr/>
          </p:nvSpPr>
          <p:spPr>
            <a:xfrm>
              <a:off x="69836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8" name="Google Shape;12818;p8"/>
            <p:cNvSpPr/>
            <p:nvPr/>
          </p:nvSpPr>
          <p:spPr>
            <a:xfrm>
              <a:off x="70851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9" name="Google Shape;12819;p8"/>
            <p:cNvSpPr/>
            <p:nvPr/>
          </p:nvSpPr>
          <p:spPr>
            <a:xfrm>
              <a:off x="7186600" y="4613500"/>
              <a:ext cx="52400" cy="52400"/>
            </a:xfrm>
            <a:custGeom>
              <a:avLst/>
              <a:gdLst/>
              <a:ahLst/>
              <a:cxnLst/>
              <a:rect l="l" t="t" r="r" b="b"/>
              <a:pathLst>
                <a:path w="2096" h="2096" extrusionOk="0">
                  <a:moveTo>
                    <a:pt x="1048" y="0"/>
                  </a:moveTo>
                  <a:cubicBezTo>
                    <a:pt x="477" y="0"/>
                    <a:pt x="1" y="465"/>
                    <a:pt x="1" y="1048"/>
                  </a:cubicBezTo>
                  <a:cubicBezTo>
                    <a:pt x="1"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0" name="Google Shape;12820;p8"/>
            <p:cNvSpPr/>
            <p:nvPr/>
          </p:nvSpPr>
          <p:spPr>
            <a:xfrm>
              <a:off x="72884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1" name="Google Shape;12821;p8"/>
            <p:cNvSpPr/>
            <p:nvPr/>
          </p:nvSpPr>
          <p:spPr>
            <a:xfrm>
              <a:off x="279200" y="4768575"/>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7" y="1620"/>
                    <a:pt x="2107" y="1048"/>
                  </a:cubicBezTo>
                  <a:cubicBezTo>
                    <a:pt x="2107"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2" name="Google Shape;12822;p8"/>
            <p:cNvSpPr/>
            <p:nvPr/>
          </p:nvSpPr>
          <p:spPr>
            <a:xfrm>
              <a:off x="380700" y="4768575"/>
              <a:ext cx="52700" cy="52400"/>
            </a:xfrm>
            <a:custGeom>
              <a:avLst/>
              <a:gdLst/>
              <a:ahLst/>
              <a:cxnLst/>
              <a:rect l="l" t="t" r="r" b="b"/>
              <a:pathLst>
                <a:path w="2108" h="2096" extrusionOk="0">
                  <a:moveTo>
                    <a:pt x="1060" y="0"/>
                  </a:moveTo>
                  <a:cubicBezTo>
                    <a:pt x="476" y="0"/>
                    <a:pt x="0" y="465"/>
                    <a:pt x="0" y="1048"/>
                  </a:cubicBezTo>
                  <a:cubicBezTo>
                    <a:pt x="0" y="1620"/>
                    <a:pt x="476" y="2096"/>
                    <a:pt x="1060" y="2096"/>
                  </a:cubicBezTo>
                  <a:cubicBezTo>
                    <a:pt x="1631" y="2096"/>
                    <a:pt x="2108" y="1620"/>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3" name="Google Shape;12823;p8"/>
            <p:cNvSpPr/>
            <p:nvPr/>
          </p:nvSpPr>
          <p:spPr>
            <a:xfrm>
              <a:off x="4825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4" name="Google Shape;12824;p8"/>
            <p:cNvSpPr/>
            <p:nvPr/>
          </p:nvSpPr>
          <p:spPr>
            <a:xfrm>
              <a:off x="584000" y="4768575"/>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5" name="Google Shape;12825;p8"/>
            <p:cNvSpPr/>
            <p:nvPr/>
          </p:nvSpPr>
          <p:spPr>
            <a:xfrm>
              <a:off x="685500" y="4768575"/>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6" name="Google Shape;12826;p8"/>
            <p:cNvSpPr/>
            <p:nvPr/>
          </p:nvSpPr>
          <p:spPr>
            <a:xfrm>
              <a:off x="7873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7" name="Google Shape;12827;p8"/>
            <p:cNvSpPr/>
            <p:nvPr/>
          </p:nvSpPr>
          <p:spPr>
            <a:xfrm>
              <a:off x="8888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8" name="Google Shape;12828;p8"/>
            <p:cNvSpPr/>
            <p:nvPr/>
          </p:nvSpPr>
          <p:spPr>
            <a:xfrm>
              <a:off x="990300" y="4768575"/>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9" name="Google Shape;12829;p8"/>
            <p:cNvSpPr/>
            <p:nvPr/>
          </p:nvSpPr>
          <p:spPr>
            <a:xfrm>
              <a:off x="1091800" y="4768575"/>
              <a:ext cx="52700" cy="52400"/>
            </a:xfrm>
            <a:custGeom>
              <a:avLst/>
              <a:gdLst/>
              <a:ahLst/>
              <a:cxnLst/>
              <a:rect l="l" t="t" r="r" b="b"/>
              <a:pathLst>
                <a:path w="2108" h="2096" extrusionOk="0">
                  <a:moveTo>
                    <a:pt x="1060" y="0"/>
                  </a:moveTo>
                  <a:cubicBezTo>
                    <a:pt x="476" y="0"/>
                    <a:pt x="0" y="465"/>
                    <a:pt x="0" y="1048"/>
                  </a:cubicBezTo>
                  <a:cubicBezTo>
                    <a:pt x="0" y="1620"/>
                    <a:pt x="476" y="2096"/>
                    <a:pt x="1060" y="2096"/>
                  </a:cubicBezTo>
                  <a:cubicBezTo>
                    <a:pt x="1631" y="2096"/>
                    <a:pt x="2108" y="1620"/>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0" name="Google Shape;12830;p8"/>
            <p:cNvSpPr/>
            <p:nvPr/>
          </p:nvSpPr>
          <p:spPr>
            <a:xfrm>
              <a:off x="11936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1" name="Google Shape;12831;p8"/>
            <p:cNvSpPr/>
            <p:nvPr/>
          </p:nvSpPr>
          <p:spPr>
            <a:xfrm>
              <a:off x="12951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2" name="Google Shape;12832;p8"/>
            <p:cNvSpPr/>
            <p:nvPr/>
          </p:nvSpPr>
          <p:spPr>
            <a:xfrm>
              <a:off x="1396600" y="4768575"/>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3" name="Google Shape;12833;p8"/>
            <p:cNvSpPr/>
            <p:nvPr/>
          </p:nvSpPr>
          <p:spPr>
            <a:xfrm>
              <a:off x="14984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4" name="Google Shape;12834;p8"/>
            <p:cNvSpPr/>
            <p:nvPr/>
          </p:nvSpPr>
          <p:spPr>
            <a:xfrm>
              <a:off x="15999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5" name="Google Shape;12835;p8"/>
            <p:cNvSpPr/>
            <p:nvPr/>
          </p:nvSpPr>
          <p:spPr>
            <a:xfrm>
              <a:off x="17014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6" name="Google Shape;12836;p8"/>
            <p:cNvSpPr/>
            <p:nvPr/>
          </p:nvSpPr>
          <p:spPr>
            <a:xfrm>
              <a:off x="1802900" y="4768575"/>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7" name="Google Shape;12837;p8"/>
            <p:cNvSpPr/>
            <p:nvPr/>
          </p:nvSpPr>
          <p:spPr>
            <a:xfrm>
              <a:off x="1904400" y="4768575"/>
              <a:ext cx="52700" cy="52400"/>
            </a:xfrm>
            <a:custGeom>
              <a:avLst/>
              <a:gdLst/>
              <a:ahLst/>
              <a:cxnLst/>
              <a:rect l="l" t="t" r="r" b="b"/>
              <a:pathLst>
                <a:path w="2108" h="2096" extrusionOk="0">
                  <a:moveTo>
                    <a:pt x="1060" y="0"/>
                  </a:moveTo>
                  <a:cubicBezTo>
                    <a:pt x="476" y="0"/>
                    <a:pt x="0" y="465"/>
                    <a:pt x="0" y="1048"/>
                  </a:cubicBezTo>
                  <a:cubicBezTo>
                    <a:pt x="0" y="1620"/>
                    <a:pt x="476" y="2096"/>
                    <a:pt x="1060" y="2096"/>
                  </a:cubicBezTo>
                  <a:cubicBezTo>
                    <a:pt x="1631" y="2096"/>
                    <a:pt x="2108" y="1620"/>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8" name="Google Shape;12838;p8"/>
            <p:cNvSpPr/>
            <p:nvPr/>
          </p:nvSpPr>
          <p:spPr>
            <a:xfrm>
              <a:off x="20062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9" name="Google Shape;12839;p8"/>
            <p:cNvSpPr/>
            <p:nvPr/>
          </p:nvSpPr>
          <p:spPr>
            <a:xfrm>
              <a:off x="21077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0" name="Google Shape;12840;p8"/>
            <p:cNvSpPr/>
            <p:nvPr/>
          </p:nvSpPr>
          <p:spPr>
            <a:xfrm>
              <a:off x="2209200" y="4768575"/>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1" name="Google Shape;12841;p8"/>
            <p:cNvSpPr/>
            <p:nvPr/>
          </p:nvSpPr>
          <p:spPr>
            <a:xfrm>
              <a:off x="23110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2" name="Google Shape;12842;p8"/>
            <p:cNvSpPr/>
            <p:nvPr/>
          </p:nvSpPr>
          <p:spPr>
            <a:xfrm>
              <a:off x="24125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3" name="Google Shape;12843;p8"/>
            <p:cNvSpPr/>
            <p:nvPr/>
          </p:nvSpPr>
          <p:spPr>
            <a:xfrm>
              <a:off x="2514000" y="4768575"/>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4" name="Google Shape;12844;p8"/>
            <p:cNvSpPr/>
            <p:nvPr/>
          </p:nvSpPr>
          <p:spPr>
            <a:xfrm>
              <a:off x="2615500" y="4768575"/>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5" name="Google Shape;12845;p8"/>
            <p:cNvSpPr/>
            <p:nvPr/>
          </p:nvSpPr>
          <p:spPr>
            <a:xfrm>
              <a:off x="27173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6" name="Google Shape;12846;p8"/>
            <p:cNvSpPr/>
            <p:nvPr/>
          </p:nvSpPr>
          <p:spPr>
            <a:xfrm>
              <a:off x="28188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7" name="Google Shape;12847;p8"/>
            <p:cNvSpPr/>
            <p:nvPr/>
          </p:nvSpPr>
          <p:spPr>
            <a:xfrm>
              <a:off x="2920300" y="4768575"/>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8" name="Google Shape;12848;p8"/>
            <p:cNvSpPr/>
            <p:nvPr/>
          </p:nvSpPr>
          <p:spPr>
            <a:xfrm>
              <a:off x="3021800" y="4768575"/>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9" name="Google Shape;12849;p8"/>
            <p:cNvSpPr/>
            <p:nvPr/>
          </p:nvSpPr>
          <p:spPr>
            <a:xfrm>
              <a:off x="31236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0" name="Google Shape;12850;p8"/>
            <p:cNvSpPr/>
            <p:nvPr/>
          </p:nvSpPr>
          <p:spPr>
            <a:xfrm>
              <a:off x="32251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1" name="Google Shape;12851;p8"/>
            <p:cNvSpPr/>
            <p:nvPr/>
          </p:nvSpPr>
          <p:spPr>
            <a:xfrm>
              <a:off x="3326600" y="4768575"/>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2" name="Google Shape;12852;p8"/>
            <p:cNvSpPr/>
            <p:nvPr/>
          </p:nvSpPr>
          <p:spPr>
            <a:xfrm>
              <a:off x="34284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3" name="Google Shape;12853;p8"/>
            <p:cNvSpPr/>
            <p:nvPr/>
          </p:nvSpPr>
          <p:spPr>
            <a:xfrm>
              <a:off x="35299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4" name="Google Shape;12854;p8"/>
            <p:cNvSpPr/>
            <p:nvPr/>
          </p:nvSpPr>
          <p:spPr>
            <a:xfrm>
              <a:off x="36314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5" name="Google Shape;12855;p8"/>
            <p:cNvSpPr/>
            <p:nvPr/>
          </p:nvSpPr>
          <p:spPr>
            <a:xfrm>
              <a:off x="3732900" y="4768575"/>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6" name="Google Shape;12856;p8"/>
            <p:cNvSpPr/>
            <p:nvPr/>
          </p:nvSpPr>
          <p:spPr>
            <a:xfrm>
              <a:off x="38347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7" name="Google Shape;12857;p8"/>
            <p:cNvSpPr/>
            <p:nvPr/>
          </p:nvSpPr>
          <p:spPr>
            <a:xfrm>
              <a:off x="39362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8" name="Google Shape;12858;p8"/>
            <p:cNvSpPr/>
            <p:nvPr/>
          </p:nvSpPr>
          <p:spPr>
            <a:xfrm>
              <a:off x="40377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9" name="Google Shape;12859;p8"/>
            <p:cNvSpPr/>
            <p:nvPr/>
          </p:nvSpPr>
          <p:spPr>
            <a:xfrm>
              <a:off x="4139200" y="4768575"/>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0" name="Google Shape;12860;p8"/>
            <p:cNvSpPr/>
            <p:nvPr/>
          </p:nvSpPr>
          <p:spPr>
            <a:xfrm>
              <a:off x="4240700" y="4768575"/>
              <a:ext cx="52700" cy="52400"/>
            </a:xfrm>
            <a:custGeom>
              <a:avLst/>
              <a:gdLst/>
              <a:ahLst/>
              <a:cxnLst/>
              <a:rect l="l" t="t" r="r" b="b"/>
              <a:pathLst>
                <a:path w="2108" h="2096" extrusionOk="0">
                  <a:moveTo>
                    <a:pt x="1060" y="0"/>
                  </a:moveTo>
                  <a:cubicBezTo>
                    <a:pt x="477" y="0"/>
                    <a:pt x="0" y="465"/>
                    <a:pt x="0" y="1048"/>
                  </a:cubicBezTo>
                  <a:cubicBezTo>
                    <a:pt x="0" y="1620"/>
                    <a:pt x="477" y="2096"/>
                    <a:pt x="1060" y="2096"/>
                  </a:cubicBezTo>
                  <a:cubicBezTo>
                    <a:pt x="1632" y="2096"/>
                    <a:pt x="2108" y="1620"/>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1" name="Google Shape;12861;p8"/>
            <p:cNvSpPr/>
            <p:nvPr/>
          </p:nvSpPr>
          <p:spPr>
            <a:xfrm>
              <a:off x="43425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2" name="Google Shape;12862;p8"/>
            <p:cNvSpPr/>
            <p:nvPr/>
          </p:nvSpPr>
          <p:spPr>
            <a:xfrm>
              <a:off x="4444000" y="4768575"/>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3" name="Google Shape;12863;p8"/>
            <p:cNvSpPr/>
            <p:nvPr/>
          </p:nvSpPr>
          <p:spPr>
            <a:xfrm>
              <a:off x="4545500" y="4768575"/>
              <a:ext cx="52700" cy="52400"/>
            </a:xfrm>
            <a:custGeom>
              <a:avLst/>
              <a:gdLst/>
              <a:ahLst/>
              <a:cxnLst/>
              <a:rect l="l" t="t" r="r" b="b"/>
              <a:pathLst>
                <a:path w="2108" h="2096" extrusionOk="0">
                  <a:moveTo>
                    <a:pt x="1060" y="0"/>
                  </a:moveTo>
                  <a:cubicBezTo>
                    <a:pt x="477" y="0"/>
                    <a:pt x="0" y="465"/>
                    <a:pt x="0" y="1048"/>
                  </a:cubicBezTo>
                  <a:cubicBezTo>
                    <a:pt x="0" y="1620"/>
                    <a:pt x="477" y="2096"/>
                    <a:pt x="1060" y="2096"/>
                  </a:cubicBezTo>
                  <a:cubicBezTo>
                    <a:pt x="1632" y="2096"/>
                    <a:pt x="2108" y="1620"/>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4" name="Google Shape;12864;p8"/>
            <p:cNvSpPr/>
            <p:nvPr/>
          </p:nvSpPr>
          <p:spPr>
            <a:xfrm>
              <a:off x="46473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5" name="Google Shape;12865;p8"/>
            <p:cNvSpPr/>
            <p:nvPr/>
          </p:nvSpPr>
          <p:spPr>
            <a:xfrm>
              <a:off x="47488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6" name="Google Shape;12866;p8"/>
            <p:cNvSpPr/>
            <p:nvPr/>
          </p:nvSpPr>
          <p:spPr>
            <a:xfrm>
              <a:off x="4850300" y="4768575"/>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7" name="Google Shape;12867;p8"/>
            <p:cNvSpPr/>
            <p:nvPr/>
          </p:nvSpPr>
          <p:spPr>
            <a:xfrm>
              <a:off x="4951800" y="4768575"/>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2" y="2096"/>
                    <a:pt x="2108" y="1620"/>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8" name="Google Shape;12868;p8"/>
            <p:cNvSpPr/>
            <p:nvPr/>
          </p:nvSpPr>
          <p:spPr>
            <a:xfrm>
              <a:off x="50536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9" name="Google Shape;12869;p8"/>
            <p:cNvSpPr/>
            <p:nvPr/>
          </p:nvSpPr>
          <p:spPr>
            <a:xfrm>
              <a:off x="51551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0" name="Google Shape;12870;p8"/>
            <p:cNvSpPr/>
            <p:nvPr/>
          </p:nvSpPr>
          <p:spPr>
            <a:xfrm>
              <a:off x="5256600" y="4768575"/>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1" name="Google Shape;12871;p8"/>
            <p:cNvSpPr/>
            <p:nvPr/>
          </p:nvSpPr>
          <p:spPr>
            <a:xfrm>
              <a:off x="53584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2" name="Google Shape;12872;p8"/>
            <p:cNvSpPr/>
            <p:nvPr/>
          </p:nvSpPr>
          <p:spPr>
            <a:xfrm>
              <a:off x="54599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3" name="Google Shape;12873;p8"/>
            <p:cNvSpPr/>
            <p:nvPr/>
          </p:nvSpPr>
          <p:spPr>
            <a:xfrm>
              <a:off x="55614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4" name="Google Shape;12874;p8"/>
            <p:cNvSpPr/>
            <p:nvPr/>
          </p:nvSpPr>
          <p:spPr>
            <a:xfrm>
              <a:off x="5662900" y="4768575"/>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5" name="Google Shape;12875;p8"/>
            <p:cNvSpPr/>
            <p:nvPr/>
          </p:nvSpPr>
          <p:spPr>
            <a:xfrm>
              <a:off x="5764400" y="4768575"/>
              <a:ext cx="52700" cy="52400"/>
            </a:xfrm>
            <a:custGeom>
              <a:avLst/>
              <a:gdLst/>
              <a:ahLst/>
              <a:cxnLst/>
              <a:rect l="l" t="t" r="r" b="b"/>
              <a:pathLst>
                <a:path w="2108" h="2096" extrusionOk="0">
                  <a:moveTo>
                    <a:pt x="1060" y="0"/>
                  </a:moveTo>
                  <a:cubicBezTo>
                    <a:pt x="477" y="0"/>
                    <a:pt x="0" y="465"/>
                    <a:pt x="0" y="1048"/>
                  </a:cubicBezTo>
                  <a:cubicBezTo>
                    <a:pt x="0" y="1620"/>
                    <a:pt x="477" y="2096"/>
                    <a:pt x="1060" y="2096"/>
                  </a:cubicBezTo>
                  <a:cubicBezTo>
                    <a:pt x="1632" y="2096"/>
                    <a:pt x="2108" y="1620"/>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6" name="Google Shape;12876;p8"/>
            <p:cNvSpPr/>
            <p:nvPr/>
          </p:nvSpPr>
          <p:spPr>
            <a:xfrm>
              <a:off x="58662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7" name="Google Shape;12877;p8"/>
            <p:cNvSpPr/>
            <p:nvPr/>
          </p:nvSpPr>
          <p:spPr>
            <a:xfrm>
              <a:off x="59677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8" name="Google Shape;12878;p8"/>
            <p:cNvSpPr/>
            <p:nvPr/>
          </p:nvSpPr>
          <p:spPr>
            <a:xfrm>
              <a:off x="6069200" y="4768575"/>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2" y="2096"/>
                    <a:pt x="2108" y="1620"/>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9" name="Google Shape;12879;p8"/>
            <p:cNvSpPr/>
            <p:nvPr/>
          </p:nvSpPr>
          <p:spPr>
            <a:xfrm>
              <a:off x="61710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0" name="Google Shape;12880;p8"/>
            <p:cNvSpPr/>
            <p:nvPr/>
          </p:nvSpPr>
          <p:spPr>
            <a:xfrm>
              <a:off x="62725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1" name="Google Shape;12881;p8"/>
            <p:cNvSpPr/>
            <p:nvPr/>
          </p:nvSpPr>
          <p:spPr>
            <a:xfrm>
              <a:off x="6374000" y="4768575"/>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2" name="Google Shape;12882;p8"/>
            <p:cNvSpPr/>
            <p:nvPr/>
          </p:nvSpPr>
          <p:spPr>
            <a:xfrm>
              <a:off x="6475500" y="4768575"/>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2" y="2096"/>
                    <a:pt x="2108" y="1620"/>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3" name="Google Shape;12883;p8"/>
            <p:cNvSpPr/>
            <p:nvPr/>
          </p:nvSpPr>
          <p:spPr>
            <a:xfrm>
              <a:off x="65773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4" name="Google Shape;12884;p8"/>
            <p:cNvSpPr/>
            <p:nvPr/>
          </p:nvSpPr>
          <p:spPr>
            <a:xfrm>
              <a:off x="66788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5" name="Google Shape;12885;p8"/>
            <p:cNvSpPr/>
            <p:nvPr/>
          </p:nvSpPr>
          <p:spPr>
            <a:xfrm>
              <a:off x="6780300" y="4768575"/>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6" name="Google Shape;12886;p8"/>
            <p:cNvSpPr/>
            <p:nvPr/>
          </p:nvSpPr>
          <p:spPr>
            <a:xfrm>
              <a:off x="6881800" y="4768575"/>
              <a:ext cx="52700" cy="52400"/>
            </a:xfrm>
            <a:custGeom>
              <a:avLst/>
              <a:gdLst/>
              <a:ahLst/>
              <a:cxnLst/>
              <a:rect l="l" t="t" r="r" b="b"/>
              <a:pathLst>
                <a:path w="2108" h="2096" extrusionOk="0">
                  <a:moveTo>
                    <a:pt x="1060" y="0"/>
                  </a:moveTo>
                  <a:cubicBezTo>
                    <a:pt x="477" y="0"/>
                    <a:pt x="1" y="465"/>
                    <a:pt x="1" y="1048"/>
                  </a:cubicBezTo>
                  <a:cubicBezTo>
                    <a:pt x="1" y="1620"/>
                    <a:pt x="477" y="2096"/>
                    <a:pt x="1060" y="2096"/>
                  </a:cubicBezTo>
                  <a:cubicBezTo>
                    <a:pt x="1632" y="2096"/>
                    <a:pt x="2108" y="1620"/>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7" name="Google Shape;12887;p8"/>
            <p:cNvSpPr/>
            <p:nvPr/>
          </p:nvSpPr>
          <p:spPr>
            <a:xfrm>
              <a:off x="69836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8" name="Google Shape;12888;p8"/>
            <p:cNvSpPr/>
            <p:nvPr/>
          </p:nvSpPr>
          <p:spPr>
            <a:xfrm>
              <a:off x="70851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9" name="Google Shape;12889;p8"/>
            <p:cNvSpPr/>
            <p:nvPr/>
          </p:nvSpPr>
          <p:spPr>
            <a:xfrm>
              <a:off x="7186600" y="4768575"/>
              <a:ext cx="52400" cy="52400"/>
            </a:xfrm>
            <a:custGeom>
              <a:avLst/>
              <a:gdLst/>
              <a:ahLst/>
              <a:cxnLst/>
              <a:rect l="l" t="t" r="r" b="b"/>
              <a:pathLst>
                <a:path w="2096" h="2096" extrusionOk="0">
                  <a:moveTo>
                    <a:pt x="1048" y="0"/>
                  </a:moveTo>
                  <a:cubicBezTo>
                    <a:pt x="477" y="0"/>
                    <a:pt x="1" y="465"/>
                    <a:pt x="1" y="1048"/>
                  </a:cubicBezTo>
                  <a:cubicBezTo>
                    <a:pt x="1"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0" name="Google Shape;12890;p8"/>
            <p:cNvSpPr/>
            <p:nvPr/>
          </p:nvSpPr>
          <p:spPr>
            <a:xfrm>
              <a:off x="72884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1" name="Google Shape;12891;p8"/>
          <p:cNvGrpSpPr/>
          <p:nvPr/>
        </p:nvGrpSpPr>
        <p:grpSpPr>
          <a:xfrm>
            <a:off x="223221" y="255838"/>
            <a:ext cx="8706833" cy="4631825"/>
            <a:chOff x="261561" y="255838"/>
            <a:chExt cx="8706833" cy="4631825"/>
          </a:xfrm>
        </p:grpSpPr>
        <p:grpSp>
          <p:nvGrpSpPr>
            <p:cNvPr id="12892" name="Google Shape;12892;p8"/>
            <p:cNvGrpSpPr/>
            <p:nvPr/>
          </p:nvGrpSpPr>
          <p:grpSpPr>
            <a:xfrm>
              <a:off x="261561" y="255838"/>
              <a:ext cx="8706833" cy="4631825"/>
              <a:chOff x="391650" y="259200"/>
              <a:chExt cx="8360700" cy="4631825"/>
            </a:xfrm>
          </p:grpSpPr>
          <p:sp>
            <p:nvSpPr>
              <p:cNvPr id="12893" name="Google Shape;12893;p8"/>
              <p:cNvSpPr/>
              <p:nvPr/>
            </p:nvSpPr>
            <p:spPr>
              <a:xfrm>
                <a:off x="391650" y="259200"/>
                <a:ext cx="8360700" cy="4625100"/>
              </a:xfrm>
              <a:prstGeom prst="rect">
                <a:avLst/>
              </a:prstGeom>
              <a:solidFill>
                <a:schemeClr val="lt1"/>
              </a:solidFill>
              <a:ln w="9525" cap="flat" cmpd="sng">
                <a:solidFill>
                  <a:schemeClr val="dk1"/>
                </a:solidFill>
                <a:prstDash val="solid"/>
                <a:round/>
                <a:headEnd type="none" w="sm" len="sm"/>
                <a:tailEnd type="none" w="sm" len="sm"/>
              </a:ln>
              <a:effectLst>
                <a:outerShdw dist="66675" dir="29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894" name="Google Shape;12894;p8"/>
              <p:cNvCxnSpPr/>
              <p:nvPr/>
            </p:nvCxnSpPr>
            <p:spPr>
              <a:xfrm>
                <a:off x="393750" y="713825"/>
                <a:ext cx="7942500" cy="0"/>
              </a:xfrm>
              <a:prstGeom prst="straightConnector1">
                <a:avLst/>
              </a:prstGeom>
              <a:noFill/>
              <a:ln w="9525" cap="flat" cmpd="sng">
                <a:solidFill>
                  <a:schemeClr val="dk1"/>
                </a:solidFill>
                <a:prstDash val="solid"/>
                <a:round/>
                <a:headEnd type="none" w="med" len="med"/>
                <a:tailEnd type="none" w="med" len="med"/>
              </a:ln>
            </p:spPr>
          </p:cxnSp>
          <p:cxnSp>
            <p:nvCxnSpPr>
              <p:cNvPr id="12895" name="Google Shape;12895;p8"/>
              <p:cNvCxnSpPr/>
              <p:nvPr/>
            </p:nvCxnSpPr>
            <p:spPr>
              <a:xfrm>
                <a:off x="8336400" y="260525"/>
                <a:ext cx="0" cy="4630500"/>
              </a:xfrm>
              <a:prstGeom prst="straightConnector1">
                <a:avLst/>
              </a:prstGeom>
              <a:noFill/>
              <a:ln w="9525" cap="flat" cmpd="sng">
                <a:solidFill>
                  <a:schemeClr val="dk1"/>
                </a:solidFill>
                <a:prstDash val="solid"/>
                <a:round/>
                <a:headEnd type="none" w="med" len="med"/>
                <a:tailEnd type="none" w="med" len="med"/>
              </a:ln>
            </p:spPr>
          </p:cxnSp>
          <p:grpSp>
            <p:nvGrpSpPr>
              <p:cNvPr id="12896" name="Google Shape;12896;p8"/>
              <p:cNvGrpSpPr/>
              <p:nvPr/>
            </p:nvGrpSpPr>
            <p:grpSpPr>
              <a:xfrm>
                <a:off x="8448356" y="454710"/>
                <a:ext cx="205838" cy="289853"/>
                <a:chOff x="3555900" y="1631296"/>
                <a:chExt cx="390956" cy="550529"/>
              </a:xfrm>
            </p:grpSpPr>
            <p:cxnSp>
              <p:nvCxnSpPr>
                <p:cNvPr id="12897" name="Google Shape;12897;p8"/>
                <p:cNvCxnSpPr/>
                <p:nvPr/>
              </p:nvCxnSpPr>
              <p:spPr>
                <a:xfrm>
                  <a:off x="3751375" y="1641225"/>
                  <a:ext cx="0" cy="540600"/>
                </a:xfrm>
                <a:prstGeom prst="straightConnector1">
                  <a:avLst/>
                </a:prstGeom>
                <a:noFill/>
                <a:ln w="19050" cap="flat" cmpd="sng">
                  <a:solidFill>
                    <a:schemeClr val="dk1"/>
                  </a:solidFill>
                  <a:prstDash val="solid"/>
                  <a:round/>
                  <a:headEnd type="none" w="med" len="med"/>
                  <a:tailEnd type="none" w="med" len="med"/>
                </a:ln>
              </p:spPr>
            </p:cxnSp>
            <p:grpSp>
              <p:nvGrpSpPr>
                <p:cNvPr id="12898" name="Google Shape;12898;p8"/>
                <p:cNvGrpSpPr/>
                <p:nvPr/>
              </p:nvGrpSpPr>
              <p:grpSpPr>
                <a:xfrm rot="-8100000">
                  <a:off x="3614579" y="1687125"/>
                  <a:ext cx="273597" cy="279297"/>
                  <a:chOff x="4572000" y="2331513"/>
                  <a:chExt cx="273600" cy="279300"/>
                </a:xfrm>
              </p:grpSpPr>
              <p:cxnSp>
                <p:nvCxnSpPr>
                  <p:cNvPr id="12899" name="Google Shape;12899;p8"/>
                  <p:cNvCxnSpPr/>
                  <p:nvPr/>
                </p:nvCxnSpPr>
                <p:spPr>
                  <a:xfrm rot="10800000">
                    <a:off x="4572000" y="2604300"/>
                    <a:ext cx="273600" cy="0"/>
                  </a:xfrm>
                  <a:prstGeom prst="straightConnector1">
                    <a:avLst/>
                  </a:prstGeom>
                  <a:noFill/>
                  <a:ln w="19050" cap="flat" cmpd="sng">
                    <a:solidFill>
                      <a:schemeClr val="dk1"/>
                    </a:solidFill>
                    <a:prstDash val="solid"/>
                    <a:round/>
                    <a:headEnd type="none" w="med" len="med"/>
                    <a:tailEnd type="none" w="med" len="med"/>
                  </a:ln>
                </p:spPr>
              </p:cxnSp>
              <p:cxnSp>
                <p:nvCxnSpPr>
                  <p:cNvPr id="12900" name="Google Shape;12900;p8"/>
                  <p:cNvCxnSpPr/>
                  <p:nvPr/>
                </p:nvCxnSpPr>
                <p:spPr>
                  <a:xfrm rot="10800000">
                    <a:off x="4839087" y="2331513"/>
                    <a:ext cx="0" cy="279300"/>
                  </a:xfrm>
                  <a:prstGeom prst="straightConnector1">
                    <a:avLst/>
                  </a:prstGeom>
                  <a:noFill/>
                  <a:ln w="19050" cap="flat" cmpd="sng">
                    <a:solidFill>
                      <a:schemeClr val="dk1"/>
                    </a:solidFill>
                    <a:prstDash val="solid"/>
                    <a:round/>
                    <a:headEnd type="none" w="med" len="med"/>
                    <a:tailEnd type="none" w="med" len="med"/>
                  </a:ln>
                </p:spPr>
              </p:cxnSp>
            </p:grpSp>
          </p:grpSp>
          <p:cxnSp>
            <p:nvCxnSpPr>
              <p:cNvPr id="12901" name="Google Shape;12901;p8"/>
              <p:cNvCxnSpPr/>
              <p:nvPr/>
            </p:nvCxnSpPr>
            <p:spPr>
              <a:xfrm>
                <a:off x="8551337" y="1671588"/>
                <a:ext cx="0" cy="1823700"/>
              </a:xfrm>
              <a:prstGeom prst="straightConnector1">
                <a:avLst/>
              </a:prstGeom>
              <a:noFill/>
              <a:ln w="19050" cap="flat" cmpd="sng">
                <a:solidFill>
                  <a:schemeClr val="dk1"/>
                </a:solidFill>
                <a:prstDash val="solid"/>
                <a:round/>
                <a:headEnd type="none" w="med" len="med"/>
                <a:tailEnd type="none" w="med" len="med"/>
              </a:ln>
            </p:spPr>
          </p:cxnSp>
          <p:grpSp>
            <p:nvGrpSpPr>
              <p:cNvPr id="12902" name="Google Shape;12902;p8"/>
              <p:cNvGrpSpPr/>
              <p:nvPr/>
            </p:nvGrpSpPr>
            <p:grpSpPr>
              <a:xfrm rot="10800000" flipH="1">
                <a:off x="8448406" y="4422299"/>
                <a:ext cx="205838" cy="289853"/>
                <a:chOff x="3555900" y="1631296"/>
                <a:chExt cx="390956" cy="550529"/>
              </a:xfrm>
            </p:grpSpPr>
            <p:cxnSp>
              <p:nvCxnSpPr>
                <p:cNvPr id="12903" name="Google Shape;12903;p8"/>
                <p:cNvCxnSpPr/>
                <p:nvPr/>
              </p:nvCxnSpPr>
              <p:spPr>
                <a:xfrm>
                  <a:off x="3751375" y="1641225"/>
                  <a:ext cx="0" cy="540600"/>
                </a:xfrm>
                <a:prstGeom prst="straightConnector1">
                  <a:avLst/>
                </a:prstGeom>
                <a:noFill/>
                <a:ln w="19050" cap="flat" cmpd="sng">
                  <a:solidFill>
                    <a:schemeClr val="dk1"/>
                  </a:solidFill>
                  <a:prstDash val="solid"/>
                  <a:round/>
                  <a:headEnd type="none" w="med" len="med"/>
                  <a:tailEnd type="none" w="med" len="med"/>
                </a:ln>
              </p:spPr>
            </p:cxnSp>
            <p:grpSp>
              <p:nvGrpSpPr>
                <p:cNvPr id="12904" name="Google Shape;12904;p8"/>
                <p:cNvGrpSpPr/>
                <p:nvPr/>
              </p:nvGrpSpPr>
              <p:grpSpPr>
                <a:xfrm rot="-8100000">
                  <a:off x="3614579" y="1687125"/>
                  <a:ext cx="273597" cy="279297"/>
                  <a:chOff x="4572000" y="2331513"/>
                  <a:chExt cx="273600" cy="279300"/>
                </a:xfrm>
              </p:grpSpPr>
              <p:cxnSp>
                <p:nvCxnSpPr>
                  <p:cNvPr id="12905" name="Google Shape;12905;p8"/>
                  <p:cNvCxnSpPr/>
                  <p:nvPr/>
                </p:nvCxnSpPr>
                <p:spPr>
                  <a:xfrm rot="10800000">
                    <a:off x="4572000" y="2604300"/>
                    <a:ext cx="273600" cy="0"/>
                  </a:xfrm>
                  <a:prstGeom prst="straightConnector1">
                    <a:avLst/>
                  </a:prstGeom>
                  <a:noFill/>
                  <a:ln w="19050" cap="flat" cmpd="sng">
                    <a:solidFill>
                      <a:schemeClr val="dk1"/>
                    </a:solidFill>
                    <a:prstDash val="solid"/>
                    <a:round/>
                    <a:headEnd type="none" w="med" len="med"/>
                    <a:tailEnd type="none" w="med" len="med"/>
                  </a:ln>
                </p:spPr>
              </p:cxnSp>
              <p:cxnSp>
                <p:nvCxnSpPr>
                  <p:cNvPr id="12906" name="Google Shape;12906;p8"/>
                  <p:cNvCxnSpPr/>
                  <p:nvPr/>
                </p:nvCxnSpPr>
                <p:spPr>
                  <a:xfrm rot="10800000">
                    <a:off x="4839087" y="2331513"/>
                    <a:ext cx="0" cy="279300"/>
                  </a:xfrm>
                  <a:prstGeom prst="straightConnector1">
                    <a:avLst/>
                  </a:prstGeom>
                  <a:noFill/>
                  <a:ln w="19050" cap="flat" cmpd="sng">
                    <a:solidFill>
                      <a:schemeClr val="dk1"/>
                    </a:solidFill>
                    <a:prstDash val="solid"/>
                    <a:round/>
                    <a:headEnd type="none" w="med" len="med"/>
                    <a:tailEnd type="none" w="med" len="med"/>
                  </a:ln>
                </p:spPr>
              </p:cxnSp>
            </p:grpSp>
          </p:grpSp>
        </p:grpSp>
        <p:sp>
          <p:nvSpPr>
            <p:cNvPr id="12907" name="Google Shape;12907;p8"/>
            <p:cNvSpPr/>
            <p:nvPr/>
          </p:nvSpPr>
          <p:spPr>
            <a:xfrm>
              <a:off x="390775" y="388600"/>
              <a:ext cx="183000" cy="183000"/>
            </a:xfrm>
            <a:prstGeom prst="ellipse">
              <a:avLst/>
            </a:prstGeom>
            <a:solidFill>
              <a:schemeClr val="lt1"/>
            </a:solidFill>
            <a:ln w="9525" cap="flat" cmpd="sng">
              <a:solidFill>
                <a:schemeClr val="dk1"/>
              </a:solidFill>
              <a:prstDash val="solid"/>
              <a:round/>
              <a:headEnd type="none" w="sm" len="sm"/>
              <a:tailEnd type="none" w="sm" len="sm"/>
            </a:ln>
            <a:effectLst>
              <a:outerShdw dist="38100"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8" name="Google Shape;12908;p8"/>
            <p:cNvSpPr/>
            <p:nvPr/>
          </p:nvSpPr>
          <p:spPr>
            <a:xfrm>
              <a:off x="599050" y="388600"/>
              <a:ext cx="183000" cy="183000"/>
            </a:xfrm>
            <a:prstGeom prst="ellipse">
              <a:avLst/>
            </a:prstGeom>
            <a:solidFill>
              <a:schemeClr val="lt1"/>
            </a:solidFill>
            <a:ln w="9525" cap="flat" cmpd="sng">
              <a:solidFill>
                <a:schemeClr val="dk1"/>
              </a:solidFill>
              <a:prstDash val="solid"/>
              <a:round/>
              <a:headEnd type="none" w="sm" len="sm"/>
              <a:tailEnd type="none" w="sm" len="sm"/>
            </a:ln>
            <a:effectLst>
              <a:outerShdw dist="38100"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9" name="Google Shape;12909;p8"/>
            <p:cNvSpPr/>
            <p:nvPr/>
          </p:nvSpPr>
          <p:spPr>
            <a:xfrm>
              <a:off x="807325" y="388600"/>
              <a:ext cx="183000" cy="183000"/>
            </a:xfrm>
            <a:prstGeom prst="ellipse">
              <a:avLst/>
            </a:prstGeom>
            <a:solidFill>
              <a:schemeClr val="lt1"/>
            </a:solidFill>
            <a:ln w="9525" cap="flat" cmpd="sng">
              <a:solidFill>
                <a:schemeClr val="dk1"/>
              </a:solidFill>
              <a:prstDash val="solid"/>
              <a:round/>
              <a:headEnd type="none" w="sm" len="sm"/>
              <a:tailEnd type="none" w="sm" len="sm"/>
            </a:ln>
            <a:effectLst>
              <a:outerShdw dist="38100"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10" name="Google Shape;12910;p8"/>
          <p:cNvSpPr txBox="1">
            <a:spLocks noGrp="1"/>
          </p:cNvSpPr>
          <p:nvPr>
            <p:ph type="title"/>
          </p:nvPr>
        </p:nvSpPr>
        <p:spPr>
          <a:xfrm>
            <a:off x="2448900" y="1467775"/>
            <a:ext cx="4246200" cy="22080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spcBef>
                <a:spcPts val="0"/>
              </a:spcBef>
              <a:spcAft>
                <a:spcPts val="0"/>
              </a:spcAft>
              <a:buSzPts val="4800"/>
              <a:buNone/>
              <a:defRPr sz="8100">
                <a:latin typeface="Arial" panose="020B0604020202020204" pitchFamily="34" charset="0"/>
                <a:cs typeface="Arial" panose="020B06040202020202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911"/>
        <p:cNvGrpSpPr/>
        <p:nvPr/>
      </p:nvGrpSpPr>
      <p:grpSpPr>
        <a:xfrm>
          <a:off x="0" y="0"/>
          <a:ext cx="0" cy="0"/>
          <a:chOff x="0" y="0"/>
          <a:chExt cx="0" cy="0"/>
        </a:xfrm>
      </p:grpSpPr>
      <p:grpSp>
        <p:nvGrpSpPr>
          <p:cNvPr id="12912" name="Google Shape;12912;p9"/>
          <p:cNvGrpSpPr/>
          <p:nvPr/>
        </p:nvGrpSpPr>
        <p:grpSpPr>
          <a:xfrm>
            <a:off x="3" y="4"/>
            <a:ext cx="9144066" cy="5143518"/>
            <a:chOff x="279200" y="890725"/>
            <a:chExt cx="7061600" cy="3930250"/>
          </a:xfrm>
        </p:grpSpPr>
        <p:sp>
          <p:nvSpPr>
            <p:cNvPr id="12913" name="Google Shape;12913;p9"/>
            <p:cNvSpPr/>
            <p:nvPr/>
          </p:nvSpPr>
          <p:spPr>
            <a:xfrm>
              <a:off x="279200" y="890725"/>
              <a:ext cx="52700" cy="52400"/>
            </a:xfrm>
            <a:custGeom>
              <a:avLst/>
              <a:gdLst/>
              <a:ahLst/>
              <a:cxnLst/>
              <a:rect l="l" t="t" r="r" b="b"/>
              <a:pathLst>
                <a:path w="2108" h="2096" extrusionOk="0">
                  <a:moveTo>
                    <a:pt x="1048" y="0"/>
                  </a:moveTo>
                  <a:cubicBezTo>
                    <a:pt x="476" y="0"/>
                    <a:pt x="0" y="476"/>
                    <a:pt x="0" y="1048"/>
                  </a:cubicBezTo>
                  <a:cubicBezTo>
                    <a:pt x="0" y="1631"/>
                    <a:pt x="476" y="2096"/>
                    <a:pt x="1048" y="2096"/>
                  </a:cubicBezTo>
                  <a:cubicBezTo>
                    <a:pt x="1631" y="2096"/>
                    <a:pt x="2107" y="1631"/>
                    <a:pt x="2107" y="1048"/>
                  </a:cubicBezTo>
                  <a:cubicBezTo>
                    <a:pt x="2107"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4" name="Google Shape;12914;p9"/>
            <p:cNvSpPr/>
            <p:nvPr/>
          </p:nvSpPr>
          <p:spPr>
            <a:xfrm>
              <a:off x="380700" y="890725"/>
              <a:ext cx="52700" cy="52400"/>
            </a:xfrm>
            <a:custGeom>
              <a:avLst/>
              <a:gdLst/>
              <a:ahLst/>
              <a:cxnLst/>
              <a:rect l="l" t="t" r="r" b="b"/>
              <a:pathLst>
                <a:path w="2108" h="2096" extrusionOk="0">
                  <a:moveTo>
                    <a:pt x="1060" y="0"/>
                  </a:moveTo>
                  <a:cubicBezTo>
                    <a:pt x="476" y="0"/>
                    <a:pt x="0" y="476"/>
                    <a:pt x="0" y="1048"/>
                  </a:cubicBezTo>
                  <a:cubicBezTo>
                    <a:pt x="0" y="1631"/>
                    <a:pt x="476" y="2096"/>
                    <a:pt x="1060" y="2096"/>
                  </a:cubicBezTo>
                  <a:cubicBezTo>
                    <a:pt x="1631" y="2096"/>
                    <a:pt x="2108" y="1631"/>
                    <a:pt x="2108" y="1048"/>
                  </a:cubicBezTo>
                  <a:cubicBezTo>
                    <a:pt x="2108" y="476"/>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5" name="Google Shape;12915;p9"/>
            <p:cNvSpPr/>
            <p:nvPr/>
          </p:nvSpPr>
          <p:spPr>
            <a:xfrm>
              <a:off x="4825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6" name="Google Shape;12916;p9"/>
            <p:cNvSpPr/>
            <p:nvPr/>
          </p:nvSpPr>
          <p:spPr>
            <a:xfrm>
              <a:off x="584000" y="890725"/>
              <a:ext cx="52400" cy="52400"/>
            </a:xfrm>
            <a:custGeom>
              <a:avLst/>
              <a:gdLst/>
              <a:ahLst/>
              <a:cxnLst/>
              <a:rect l="l" t="t" r="r" b="b"/>
              <a:pathLst>
                <a:path w="2096" h="2096" extrusionOk="0">
                  <a:moveTo>
                    <a:pt x="1048" y="0"/>
                  </a:moveTo>
                  <a:cubicBezTo>
                    <a:pt x="476" y="0"/>
                    <a:pt x="0" y="476"/>
                    <a:pt x="0" y="1048"/>
                  </a:cubicBezTo>
                  <a:cubicBezTo>
                    <a:pt x="0" y="1631"/>
                    <a:pt x="476"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7" name="Google Shape;12917;p9"/>
            <p:cNvSpPr/>
            <p:nvPr/>
          </p:nvSpPr>
          <p:spPr>
            <a:xfrm>
              <a:off x="685500" y="890725"/>
              <a:ext cx="52700" cy="52400"/>
            </a:xfrm>
            <a:custGeom>
              <a:avLst/>
              <a:gdLst/>
              <a:ahLst/>
              <a:cxnLst/>
              <a:rect l="l" t="t" r="r" b="b"/>
              <a:pathLst>
                <a:path w="2108" h="2096" extrusionOk="0">
                  <a:moveTo>
                    <a:pt x="1048" y="0"/>
                  </a:moveTo>
                  <a:cubicBezTo>
                    <a:pt x="476" y="0"/>
                    <a:pt x="0" y="476"/>
                    <a:pt x="0" y="1048"/>
                  </a:cubicBezTo>
                  <a:cubicBezTo>
                    <a:pt x="0" y="1631"/>
                    <a:pt x="476" y="2096"/>
                    <a:pt x="1048" y="2096"/>
                  </a:cubicBezTo>
                  <a:cubicBezTo>
                    <a:pt x="1631" y="2096"/>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8" name="Google Shape;12918;p9"/>
            <p:cNvSpPr/>
            <p:nvPr/>
          </p:nvSpPr>
          <p:spPr>
            <a:xfrm>
              <a:off x="7873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19" y="2096"/>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9" name="Google Shape;12919;p9"/>
            <p:cNvSpPr/>
            <p:nvPr/>
          </p:nvSpPr>
          <p:spPr>
            <a:xfrm>
              <a:off x="8888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0" name="Google Shape;12920;p9"/>
            <p:cNvSpPr/>
            <p:nvPr/>
          </p:nvSpPr>
          <p:spPr>
            <a:xfrm>
              <a:off x="990300" y="890725"/>
              <a:ext cx="52400" cy="52400"/>
            </a:xfrm>
            <a:custGeom>
              <a:avLst/>
              <a:gdLst/>
              <a:ahLst/>
              <a:cxnLst/>
              <a:rect l="l" t="t" r="r" b="b"/>
              <a:pathLst>
                <a:path w="2096" h="2096" extrusionOk="0">
                  <a:moveTo>
                    <a:pt x="1048" y="0"/>
                  </a:moveTo>
                  <a:cubicBezTo>
                    <a:pt x="476" y="0"/>
                    <a:pt x="0" y="476"/>
                    <a:pt x="0" y="1048"/>
                  </a:cubicBezTo>
                  <a:cubicBezTo>
                    <a:pt x="0" y="1631"/>
                    <a:pt x="476"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1" name="Google Shape;12921;p9"/>
            <p:cNvSpPr/>
            <p:nvPr/>
          </p:nvSpPr>
          <p:spPr>
            <a:xfrm>
              <a:off x="1091800" y="890725"/>
              <a:ext cx="52700" cy="52400"/>
            </a:xfrm>
            <a:custGeom>
              <a:avLst/>
              <a:gdLst/>
              <a:ahLst/>
              <a:cxnLst/>
              <a:rect l="l" t="t" r="r" b="b"/>
              <a:pathLst>
                <a:path w="2108" h="2096" extrusionOk="0">
                  <a:moveTo>
                    <a:pt x="1060" y="0"/>
                  </a:moveTo>
                  <a:cubicBezTo>
                    <a:pt x="476" y="0"/>
                    <a:pt x="0" y="476"/>
                    <a:pt x="0" y="1048"/>
                  </a:cubicBezTo>
                  <a:cubicBezTo>
                    <a:pt x="0" y="1631"/>
                    <a:pt x="476" y="2096"/>
                    <a:pt x="1060" y="2096"/>
                  </a:cubicBezTo>
                  <a:cubicBezTo>
                    <a:pt x="1631" y="2096"/>
                    <a:pt x="2108" y="1631"/>
                    <a:pt x="2108" y="1048"/>
                  </a:cubicBezTo>
                  <a:cubicBezTo>
                    <a:pt x="2108" y="476"/>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2" name="Google Shape;12922;p9"/>
            <p:cNvSpPr/>
            <p:nvPr/>
          </p:nvSpPr>
          <p:spPr>
            <a:xfrm>
              <a:off x="11936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19" y="2096"/>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3" name="Google Shape;12923;p9"/>
            <p:cNvSpPr/>
            <p:nvPr/>
          </p:nvSpPr>
          <p:spPr>
            <a:xfrm>
              <a:off x="12951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4" name="Google Shape;12924;p9"/>
            <p:cNvSpPr/>
            <p:nvPr/>
          </p:nvSpPr>
          <p:spPr>
            <a:xfrm>
              <a:off x="1396600" y="890725"/>
              <a:ext cx="52400" cy="52400"/>
            </a:xfrm>
            <a:custGeom>
              <a:avLst/>
              <a:gdLst/>
              <a:ahLst/>
              <a:cxnLst/>
              <a:rect l="l" t="t" r="r" b="b"/>
              <a:pathLst>
                <a:path w="2096" h="2096" extrusionOk="0">
                  <a:moveTo>
                    <a:pt x="1048" y="0"/>
                  </a:moveTo>
                  <a:cubicBezTo>
                    <a:pt x="476" y="0"/>
                    <a:pt x="0" y="476"/>
                    <a:pt x="0" y="1048"/>
                  </a:cubicBezTo>
                  <a:cubicBezTo>
                    <a:pt x="0" y="1631"/>
                    <a:pt x="476"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5" name="Google Shape;12925;p9"/>
            <p:cNvSpPr/>
            <p:nvPr/>
          </p:nvSpPr>
          <p:spPr>
            <a:xfrm>
              <a:off x="14984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19" y="2096"/>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6" name="Google Shape;12926;p9"/>
            <p:cNvSpPr/>
            <p:nvPr/>
          </p:nvSpPr>
          <p:spPr>
            <a:xfrm>
              <a:off x="15999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7" name="Google Shape;12927;p9"/>
            <p:cNvSpPr/>
            <p:nvPr/>
          </p:nvSpPr>
          <p:spPr>
            <a:xfrm>
              <a:off x="17014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8" name="Google Shape;12928;p9"/>
            <p:cNvSpPr/>
            <p:nvPr/>
          </p:nvSpPr>
          <p:spPr>
            <a:xfrm>
              <a:off x="1802900" y="890725"/>
              <a:ext cx="52700" cy="52400"/>
            </a:xfrm>
            <a:custGeom>
              <a:avLst/>
              <a:gdLst/>
              <a:ahLst/>
              <a:cxnLst/>
              <a:rect l="l" t="t" r="r" b="b"/>
              <a:pathLst>
                <a:path w="2108" h="2096" extrusionOk="0">
                  <a:moveTo>
                    <a:pt x="1048" y="0"/>
                  </a:moveTo>
                  <a:cubicBezTo>
                    <a:pt x="476" y="0"/>
                    <a:pt x="0" y="476"/>
                    <a:pt x="0" y="1048"/>
                  </a:cubicBezTo>
                  <a:cubicBezTo>
                    <a:pt x="0" y="1631"/>
                    <a:pt x="476" y="2096"/>
                    <a:pt x="1048" y="2096"/>
                  </a:cubicBezTo>
                  <a:cubicBezTo>
                    <a:pt x="1631" y="2096"/>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9" name="Google Shape;12929;p9"/>
            <p:cNvSpPr/>
            <p:nvPr/>
          </p:nvSpPr>
          <p:spPr>
            <a:xfrm>
              <a:off x="1904400" y="890725"/>
              <a:ext cx="52700" cy="52400"/>
            </a:xfrm>
            <a:custGeom>
              <a:avLst/>
              <a:gdLst/>
              <a:ahLst/>
              <a:cxnLst/>
              <a:rect l="l" t="t" r="r" b="b"/>
              <a:pathLst>
                <a:path w="2108" h="2096" extrusionOk="0">
                  <a:moveTo>
                    <a:pt x="1060" y="0"/>
                  </a:moveTo>
                  <a:cubicBezTo>
                    <a:pt x="476" y="0"/>
                    <a:pt x="0" y="476"/>
                    <a:pt x="0" y="1048"/>
                  </a:cubicBezTo>
                  <a:cubicBezTo>
                    <a:pt x="0" y="1631"/>
                    <a:pt x="476" y="2096"/>
                    <a:pt x="1060" y="2096"/>
                  </a:cubicBezTo>
                  <a:cubicBezTo>
                    <a:pt x="1631" y="2096"/>
                    <a:pt x="2108" y="1631"/>
                    <a:pt x="2108" y="1048"/>
                  </a:cubicBezTo>
                  <a:cubicBezTo>
                    <a:pt x="2108" y="476"/>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0" name="Google Shape;12930;p9"/>
            <p:cNvSpPr/>
            <p:nvPr/>
          </p:nvSpPr>
          <p:spPr>
            <a:xfrm>
              <a:off x="20062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1" name="Google Shape;12931;p9"/>
            <p:cNvSpPr/>
            <p:nvPr/>
          </p:nvSpPr>
          <p:spPr>
            <a:xfrm>
              <a:off x="21077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2" name="Google Shape;12932;p9"/>
            <p:cNvSpPr/>
            <p:nvPr/>
          </p:nvSpPr>
          <p:spPr>
            <a:xfrm>
              <a:off x="2209200" y="890725"/>
              <a:ext cx="52700" cy="52400"/>
            </a:xfrm>
            <a:custGeom>
              <a:avLst/>
              <a:gdLst/>
              <a:ahLst/>
              <a:cxnLst/>
              <a:rect l="l" t="t" r="r" b="b"/>
              <a:pathLst>
                <a:path w="2108" h="2096" extrusionOk="0">
                  <a:moveTo>
                    <a:pt x="1048" y="0"/>
                  </a:moveTo>
                  <a:cubicBezTo>
                    <a:pt x="476" y="0"/>
                    <a:pt x="0" y="476"/>
                    <a:pt x="0" y="1048"/>
                  </a:cubicBezTo>
                  <a:cubicBezTo>
                    <a:pt x="0" y="1631"/>
                    <a:pt x="476" y="2096"/>
                    <a:pt x="1048" y="2096"/>
                  </a:cubicBezTo>
                  <a:cubicBezTo>
                    <a:pt x="1631" y="2096"/>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3" name="Google Shape;12933;p9"/>
            <p:cNvSpPr/>
            <p:nvPr/>
          </p:nvSpPr>
          <p:spPr>
            <a:xfrm>
              <a:off x="2311000" y="890725"/>
              <a:ext cx="52400" cy="52400"/>
            </a:xfrm>
            <a:custGeom>
              <a:avLst/>
              <a:gdLst/>
              <a:ahLst/>
              <a:cxnLst/>
              <a:rect l="l" t="t" r="r" b="b"/>
              <a:pathLst>
                <a:path w="2096" h="2096" extrusionOk="0">
                  <a:moveTo>
                    <a:pt x="1048" y="0"/>
                  </a:moveTo>
                  <a:cubicBezTo>
                    <a:pt x="464" y="0"/>
                    <a:pt x="0" y="476"/>
                    <a:pt x="0" y="1048"/>
                  </a:cubicBezTo>
                  <a:cubicBezTo>
                    <a:pt x="0" y="1631"/>
                    <a:pt x="464" y="2096"/>
                    <a:pt x="1048" y="2096"/>
                  </a:cubicBezTo>
                  <a:cubicBezTo>
                    <a:pt x="1619" y="2096"/>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4" name="Google Shape;12934;p9"/>
            <p:cNvSpPr/>
            <p:nvPr/>
          </p:nvSpPr>
          <p:spPr>
            <a:xfrm>
              <a:off x="24125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5" name="Google Shape;12935;p9"/>
            <p:cNvSpPr/>
            <p:nvPr/>
          </p:nvSpPr>
          <p:spPr>
            <a:xfrm>
              <a:off x="2514000" y="890725"/>
              <a:ext cx="52400" cy="52400"/>
            </a:xfrm>
            <a:custGeom>
              <a:avLst/>
              <a:gdLst/>
              <a:ahLst/>
              <a:cxnLst/>
              <a:rect l="l" t="t" r="r" b="b"/>
              <a:pathLst>
                <a:path w="2096" h="2096" extrusionOk="0">
                  <a:moveTo>
                    <a:pt x="1048" y="0"/>
                  </a:moveTo>
                  <a:cubicBezTo>
                    <a:pt x="476" y="0"/>
                    <a:pt x="0" y="476"/>
                    <a:pt x="0" y="1048"/>
                  </a:cubicBezTo>
                  <a:cubicBezTo>
                    <a:pt x="0" y="1631"/>
                    <a:pt x="476"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6" name="Google Shape;12936;p9"/>
            <p:cNvSpPr/>
            <p:nvPr/>
          </p:nvSpPr>
          <p:spPr>
            <a:xfrm>
              <a:off x="2615500" y="890725"/>
              <a:ext cx="52700" cy="52400"/>
            </a:xfrm>
            <a:custGeom>
              <a:avLst/>
              <a:gdLst/>
              <a:ahLst/>
              <a:cxnLst/>
              <a:rect l="l" t="t" r="r" b="b"/>
              <a:pathLst>
                <a:path w="2108" h="2096" extrusionOk="0">
                  <a:moveTo>
                    <a:pt x="1048" y="0"/>
                  </a:moveTo>
                  <a:cubicBezTo>
                    <a:pt x="476" y="0"/>
                    <a:pt x="0" y="476"/>
                    <a:pt x="0" y="1048"/>
                  </a:cubicBezTo>
                  <a:cubicBezTo>
                    <a:pt x="0" y="1631"/>
                    <a:pt x="476" y="2096"/>
                    <a:pt x="1048" y="2096"/>
                  </a:cubicBezTo>
                  <a:cubicBezTo>
                    <a:pt x="1631" y="2096"/>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7" name="Google Shape;12937;p9"/>
            <p:cNvSpPr/>
            <p:nvPr/>
          </p:nvSpPr>
          <p:spPr>
            <a:xfrm>
              <a:off x="27173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19" y="2096"/>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8" name="Google Shape;12938;p9"/>
            <p:cNvSpPr/>
            <p:nvPr/>
          </p:nvSpPr>
          <p:spPr>
            <a:xfrm>
              <a:off x="28188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9" name="Google Shape;12939;p9"/>
            <p:cNvSpPr/>
            <p:nvPr/>
          </p:nvSpPr>
          <p:spPr>
            <a:xfrm>
              <a:off x="2920300" y="890725"/>
              <a:ext cx="52400" cy="52400"/>
            </a:xfrm>
            <a:custGeom>
              <a:avLst/>
              <a:gdLst/>
              <a:ahLst/>
              <a:cxnLst/>
              <a:rect l="l" t="t" r="r" b="b"/>
              <a:pathLst>
                <a:path w="2096" h="2096" extrusionOk="0">
                  <a:moveTo>
                    <a:pt x="1048" y="0"/>
                  </a:moveTo>
                  <a:cubicBezTo>
                    <a:pt x="476" y="0"/>
                    <a:pt x="0" y="476"/>
                    <a:pt x="0" y="1048"/>
                  </a:cubicBezTo>
                  <a:cubicBezTo>
                    <a:pt x="0" y="1631"/>
                    <a:pt x="476"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0" name="Google Shape;12940;p9"/>
            <p:cNvSpPr/>
            <p:nvPr/>
          </p:nvSpPr>
          <p:spPr>
            <a:xfrm>
              <a:off x="3021800" y="890725"/>
              <a:ext cx="52700" cy="52400"/>
            </a:xfrm>
            <a:custGeom>
              <a:avLst/>
              <a:gdLst/>
              <a:ahLst/>
              <a:cxnLst/>
              <a:rect l="l" t="t" r="r" b="b"/>
              <a:pathLst>
                <a:path w="2108" h="2096" extrusionOk="0">
                  <a:moveTo>
                    <a:pt x="1048" y="0"/>
                  </a:moveTo>
                  <a:cubicBezTo>
                    <a:pt x="477" y="0"/>
                    <a:pt x="0" y="476"/>
                    <a:pt x="0" y="1048"/>
                  </a:cubicBezTo>
                  <a:cubicBezTo>
                    <a:pt x="0" y="1631"/>
                    <a:pt x="477" y="2096"/>
                    <a:pt x="1048" y="2096"/>
                  </a:cubicBezTo>
                  <a:cubicBezTo>
                    <a:pt x="1631" y="2096"/>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1" name="Google Shape;12941;p9"/>
            <p:cNvSpPr/>
            <p:nvPr/>
          </p:nvSpPr>
          <p:spPr>
            <a:xfrm>
              <a:off x="31236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19" y="2096"/>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2" name="Google Shape;12942;p9"/>
            <p:cNvSpPr/>
            <p:nvPr/>
          </p:nvSpPr>
          <p:spPr>
            <a:xfrm>
              <a:off x="32251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3" name="Google Shape;12943;p9"/>
            <p:cNvSpPr/>
            <p:nvPr/>
          </p:nvSpPr>
          <p:spPr>
            <a:xfrm>
              <a:off x="3326600" y="890725"/>
              <a:ext cx="52700" cy="52400"/>
            </a:xfrm>
            <a:custGeom>
              <a:avLst/>
              <a:gdLst/>
              <a:ahLst/>
              <a:cxnLst/>
              <a:rect l="l" t="t" r="r" b="b"/>
              <a:pathLst>
                <a:path w="2108" h="2096" extrusionOk="0">
                  <a:moveTo>
                    <a:pt x="1048" y="0"/>
                  </a:moveTo>
                  <a:cubicBezTo>
                    <a:pt x="477" y="0"/>
                    <a:pt x="0" y="476"/>
                    <a:pt x="0" y="1048"/>
                  </a:cubicBezTo>
                  <a:cubicBezTo>
                    <a:pt x="0" y="1631"/>
                    <a:pt x="477" y="2096"/>
                    <a:pt x="1048" y="2096"/>
                  </a:cubicBezTo>
                  <a:cubicBezTo>
                    <a:pt x="1631" y="2096"/>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4" name="Google Shape;12944;p9"/>
            <p:cNvSpPr/>
            <p:nvPr/>
          </p:nvSpPr>
          <p:spPr>
            <a:xfrm>
              <a:off x="34284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19" y="2096"/>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5" name="Google Shape;12945;p9"/>
            <p:cNvSpPr/>
            <p:nvPr/>
          </p:nvSpPr>
          <p:spPr>
            <a:xfrm>
              <a:off x="35299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6" name="Google Shape;12946;p9"/>
            <p:cNvSpPr/>
            <p:nvPr/>
          </p:nvSpPr>
          <p:spPr>
            <a:xfrm>
              <a:off x="36314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7" name="Google Shape;12947;p9"/>
            <p:cNvSpPr/>
            <p:nvPr/>
          </p:nvSpPr>
          <p:spPr>
            <a:xfrm>
              <a:off x="3732900" y="890725"/>
              <a:ext cx="52400" cy="52400"/>
            </a:xfrm>
            <a:custGeom>
              <a:avLst/>
              <a:gdLst/>
              <a:ahLst/>
              <a:cxnLst/>
              <a:rect l="l" t="t" r="r" b="b"/>
              <a:pathLst>
                <a:path w="2096" h="2096" extrusionOk="0">
                  <a:moveTo>
                    <a:pt x="1048" y="0"/>
                  </a:moveTo>
                  <a:cubicBezTo>
                    <a:pt x="477" y="0"/>
                    <a:pt x="0" y="476"/>
                    <a:pt x="0" y="1048"/>
                  </a:cubicBezTo>
                  <a:cubicBezTo>
                    <a:pt x="0" y="1631"/>
                    <a:pt x="477"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8" name="Google Shape;12948;p9"/>
            <p:cNvSpPr/>
            <p:nvPr/>
          </p:nvSpPr>
          <p:spPr>
            <a:xfrm>
              <a:off x="38347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19" y="2096"/>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9" name="Google Shape;12949;p9"/>
            <p:cNvSpPr/>
            <p:nvPr/>
          </p:nvSpPr>
          <p:spPr>
            <a:xfrm>
              <a:off x="39362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0" name="Google Shape;12950;p9"/>
            <p:cNvSpPr/>
            <p:nvPr/>
          </p:nvSpPr>
          <p:spPr>
            <a:xfrm>
              <a:off x="40377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1" name="Google Shape;12951;p9"/>
            <p:cNvSpPr/>
            <p:nvPr/>
          </p:nvSpPr>
          <p:spPr>
            <a:xfrm>
              <a:off x="4139200" y="890725"/>
              <a:ext cx="52700" cy="52400"/>
            </a:xfrm>
            <a:custGeom>
              <a:avLst/>
              <a:gdLst/>
              <a:ahLst/>
              <a:cxnLst/>
              <a:rect l="l" t="t" r="r" b="b"/>
              <a:pathLst>
                <a:path w="2108" h="2096" extrusionOk="0">
                  <a:moveTo>
                    <a:pt x="1048" y="0"/>
                  </a:moveTo>
                  <a:cubicBezTo>
                    <a:pt x="477" y="0"/>
                    <a:pt x="0" y="476"/>
                    <a:pt x="0" y="1048"/>
                  </a:cubicBezTo>
                  <a:cubicBezTo>
                    <a:pt x="0" y="1631"/>
                    <a:pt x="477" y="2096"/>
                    <a:pt x="1048" y="2096"/>
                  </a:cubicBezTo>
                  <a:cubicBezTo>
                    <a:pt x="1631" y="2096"/>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2" name="Google Shape;12952;p9"/>
            <p:cNvSpPr/>
            <p:nvPr/>
          </p:nvSpPr>
          <p:spPr>
            <a:xfrm>
              <a:off x="4240700" y="890725"/>
              <a:ext cx="52700" cy="52400"/>
            </a:xfrm>
            <a:custGeom>
              <a:avLst/>
              <a:gdLst/>
              <a:ahLst/>
              <a:cxnLst/>
              <a:rect l="l" t="t" r="r" b="b"/>
              <a:pathLst>
                <a:path w="2108" h="2096" extrusionOk="0">
                  <a:moveTo>
                    <a:pt x="1060" y="0"/>
                  </a:moveTo>
                  <a:cubicBezTo>
                    <a:pt x="477" y="0"/>
                    <a:pt x="0" y="476"/>
                    <a:pt x="0" y="1048"/>
                  </a:cubicBezTo>
                  <a:cubicBezTo>
                    <a:pt x="0" y="1631"/>
                    <a:pt x="477" y="2096"/>
                    <a:pt x="1060" y="2096"/>
                  </a:cubicBezTo>
                  <a:cubicBezTo>
                    <a:pt x="1632" y="2096"/>
                    <a:pt x="2108" y="1631"/>
                    <a:pt x="2108" y="1048"/>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3" name="Google Shape;12953;p9"/>
            <p:cNvSpPr/>
            <p:nvPr/>
          </p:nvSpPr>
          <p:spPr>
            <a:xfrm>
              <a:off x="43425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4" name="Google Shape;12954;p9"/>
            <p:cNvSpPr/>
            <p:nvPr/>
          </p:nvSpPr>
          <p:spPr>
            <a:xfrm>
              <a:off x="4444000" y="890725"/>
              <a:ext cx="52400" cy="52400"/>
            </a:xfrm>
            <a:custGeom>
              <a:avLst/>
              <a:gdLst/>
              <a:ahLst/>
              <a:cxnLst/>
              <a:rect l="l" t="t" r="r" b="b"/>
              <a:pathLst>
                <a:path w="2096" h="2096" extrusionOk="0">
                  <a:moveTo>
                    <a:pt x="1048" y="0"/>
                  </a:moveTo>
                  <a:cubicBezTo>
                    <a:pt x="477" y="0"/>
                    <a:pt x="0" y="476"/>
                    <a:pt x="0" y="1048"/>
                  </a:cubicBezTo>
                  <a:cubicBezTo>
                    <a:pt x="0" y="1631"/>
                    <a:pt x="477"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5" name="Google Shape;12955;p9"/>
            <p:cNvSpPr/>
            <p:nvPr/>
          </p:nvSpPr>
          <p:spPr>
            <a:xfrm>
              <a:off x="4545500" y="890725"/>
              <a:ext cx="52700" cy="52400"/>
            </a:xfrm>
            <a:custGeom>
              <a:avLst/>
              <a:gdLst/>
              <a:ahLst/>
              <a:cxnLst/>
              <a:rect l="l" t="t" r="r" b="b"/>
              <a:pathLst>
                <a:path w="2108" h="2096" extrusionOk="0">
                  <a:moveTo>
                    <a:pt x="1060" y="0"/>
                  </a:moveTo>
                  <a:cubicBezTo>
                    <a:pt x="477" y="0"/>
                    <a:pt x="0" y="476"/>
                    <a:pt x="0" y="1048"/>
                  </a:cubicBezTo>
                  <a:cubicBezTo>
                    <a:pt x="0" y="1631"/>
                    <a:pt x="477" y="2096"/>
                    <a:pt x="1060" y="2096"/>
                  </a:cubicBezTo>
                  <a:cubicBezTo>
                    <a:pt x="1632" y="2096"/>
                    <a:pt x="2108" y="1631"/>
                    <a:pt x="2108" y="1048"/>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6" name="Google Shape;12956;p9"/>
            <p:cNvSpPr/>
            <p:nvPr/>
          </p:nvSpPr>
          <p:spPr>
            <a:xfrm>
              <a:off x="46473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20" y="2096"/>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7" name="Google Shape;12957;p9"/>
            <p:cNvSpPr/>
            <p:nvPr/>
          </p:nvSpPr>
          <p:spPr>
            <a:xfrm>
              <a:off x="47488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1" y="2096"/>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8" name="Google Shape;12958;p9"/>
            <p:cNvSpPr/>
            <p:nvPr/>
          </p:nvSpPr>
          <p:spPr>
            <a:xfrm>
              <a:off x="4850300" y="890725"/>
              <a:ext cx="52400" cy="52400"/>
            </a:xfrm>
            <a:custGeom>
              <a:avLst/>
              <a:gdLst/>
              <a:ahLst/>
              <a:cxnLst/>
              <a:rect l="l" t="t" r="r" b="b"/>
              <a:pathLst>
                <a:path w="2096" h="2096" extrusionOk="0">
                  <a:moveTo>
                    <a:pt x="1048" y="0"/>
                  </a:moveTo>
                  <a:cubicBezTo>
                    <a:pt x="477" y="0"/>
                    <a:pt x="0" y="476"/>
                    <a:pt x="0" y="1048"/>
                  </a:cubicBezTo>
                  <a:cubicBezTo>
                    <a:pt x="0" y="1631"/>
                    <a:pt x="477"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9" name="Google Shape;12959;p9"/>
            <p:cNvSpPr/>
            <p:nvPr/>
          </p:nvSpPr>
          <p:spPr>
            <a:xfrm>
              <a:off x="4951800" y="890725"/>
              <a:ext cx="52700" cy="52400"/>
            </a:xfrm>
            <a:custGeom>
              <a:avLst/>
              <a:gdLst/>
              <a:ahLst/>
              <a:cxnLst/>
              <a:rect l="l" t="t" r="r" b="b"/>
              <a:pathLst>
                <a:path w="2108" h="2096" extrusionOk="0">
                  <a:moveTo>
                    <a:pt x="1048" y="0"/>
                  </a:moveTo>
                  <a:cubicBezTo>
                    <a:pt x="477" y="0"/>
                    <a:pt x="0" y="476"/>
                    <a:pt x="0" y="1048"/>
                  </a:cubicBezTo>
                  <a:cubicBezTo>
                    <a:pt x="0" y="1631"/>
                    <a:pt x="477" y="2096"/>
                    <a:pt x="1048" y="2096"/>
                  </a:cubicBezTo>
                  <a:cubicBezTo>
                    <a:pt x="1632" y="2096"/>
                    <a:pt x="2108" y="1631"/>
                    <a:pt x="2108" y="1048"/>
                  </a:cubicBezTo>
                  <a:cubicBezTo>
                    <a:pt x="2108"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0" name="Google Shape;12960;p9"/>
            <p:cNvSpPr/>
            <p:nvPr/>
          </p:nvSpPr>
          <p:spPr>
            <a:xfrm>
              <a:off x="50536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20" y="2096"/>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1" name="Google Shape;12961;p9"/>
            <p:cNvSpPr/>
            <p:nvPr/>
          </p:nvSpPr>
          <p:spPr>
            <a:xfrm>
              <a:off x="51551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2" name="Google Shape;12962;p9"/>
            <p:cNvSpPr/>
            <p:nvPr/>
          </p:nvSpPr>
          <p:spPr>
            <a:xfrm>
              <a:off x="5256600" y="890725"/>
              <a:ext cx="52400" cy="52400"/>
            </a:xfrm>
            <a:custGeom>
              <a:avLst/>
              <a:gdLst/>
              <a:ahLst/>
              <a:cxnLst/>
              <a:rect l="l" t="t" r="r" b="b"/>
              <a:pathLst>
                <a:path w="2096" h="2096" extrusionOk="0">
                  <a:moveTo>
                    <a:pt x="1048" y="0"/>
                  </a:moveTo>
                  <a:cubicBezTo>
                    <a:pt x="477" y="0"/>
                    <a:pt x="0" y="476"/>
                    <a:pt x="0" y="1048"/>
                  </a:cubicBezTo>
                  <a:cubicBezTo>
                    <a:pt x="0" y="1631"/>
                    <a:pt x="477"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3" name="Google Shape;12963;p9"/>
            <p:cNvSpPr/>
            <p:nvPr/>
          </p:nvSpPr>
          <p:spPr>
            <a:xfrm>
              <a:off x="53584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20" y="2096"/>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4" name="Google Shape;12964;p9"/>
            <p:cNvSpPr/>
            <p:nvPr/>
          </p:nvSpPr>
          <p:spPr>
            <a:xfrm>
              <a:off x="54599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5" name="Google Shape;12965;p9"/>
            <p:cNvSpPr/>
            <p:nvPr/>
          </p:nvSpPr>
          <p:spPr>
            <a:xfrm>
              <a:off x="55614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6" name="Google Shape;12966;p9"/>
            <p:cNvSpPr/>
            <p:nvPr/>
          </p:nvSpPr>
          <p:spPr>
            <a:xfrm>
              <a:off x="5662900" y="890725"/>
              <a:ext cx="52400" cy="52400"/>
            </a:xfrm>
            <a:custGeom>
              <a:avLst/>
              <a:gdLst/>
              <a:ahLst/>
              <a:cxnLst/>
              <a:rect l="l" t="t" r="r" b="b"/>
              <a:pathLst>
                <a:path w="2096" h="2096" extrusionOk="0">
                  <a:moveTo>
                    <a:pt x="1048" y="0"/>
                  </a:moveTo>
                  <a:cubicBezTo>
                    <a:pt x="477" y="0"/>
                    <a:pt x="0" y="476"/>
                    <a:pt x="0" y="1048"/>
                  </a:cubicBezTo>
                  <a:cubicBezTo>
                    <a:pt x="0" y="1631"/>
                    <a:pt x="477"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7" name="Google Shape;12967;p9"/>
            <p:cNvSpPr/>
            <p:nvPr/>
          </p:nvSpPr>
          <p:spPr>
            <a:xfrm>
              <a:off x="5764400" y="890725"/>
              <a:ext cx="52700" cy="52400"/>
            </a:xfrm>
            <a:custGeom>
              <a:avLst/>
              <a:gdLst/>
              <a:ahLst/>
              <a:cxnLst/>
              <a:rect l="l" t="t" r="r" b="b"/>
              <a:pathLst>
                <a:path w="2108" h="2096" extrusionOk="0">
                  <a:moveTo>
                    <a:pt x="1060" y="0"/>
                  </a:moveTo>
                  <a:cubicBezTo>
                    <a:pt x="477" y="0"/>
                    <a:pt x="0" y="476"/>
                    <a:pt x="0" y="1048"/>
                  </a:cubicBezTo>
                  <a:cubicBezTo>
                    <a:pt x="0" y="1631"/>
                    <a:pt x="477" y="2096"/>
                    <a:pt x="1060" y="2096"/>
                  </a:cubicBezTo>
                  <a:cubicBezTo>
                    <a:pt x="1632" y="2096"/>
                    <a:pt x="2108" y="1631"/>
                    <a:pt x="2108" y="1048"/>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8" name="Google Shape;12968;p9"/>
            <p:cNvSpPr/>
            <p:nvPr/>
          </p:nvSpPr>
          <p:spPr>
            <a:xfrm>
              <a:off x="58662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9" name="Google Shape;12969;p9"/>
            <p:cNvSpPr/>
            <p:nvPr/>
          </p:nvSpPr>
          <p:spPr>
            <a:xfrm>
              <a:off x="59677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0" name="Google Shape;12970;p9"/>
            <p:cNvSpPr/>
            <p:nvPr/>
          </p:nvSpPr>
          <p:spPr>
            <a:xfrm>
              <a:off x="6069200" y="890725"/>
              <a:ext cx="52700" cy="52400"/>
            </a:xfrm>
            <a:custGeom>
              <a:avLst/>
              <a:gdLst/>
              <a:ahLst/>
              <a:cxnLst/>
              <a:rect l="l" t="t" r="r" b="b"/>
              <a:pathLst>
                <a:path w="2108" h="2096" extrusionOk="0">
                  <a:moveTo>
                    <a:pt x="1048" y="0"/>
                  </a:moveTo>
                  <a:cubicBezTo>
                    <a:pt x="477" y="0"/>
                    <a:pt x="0" y="476"/>
                    <a:pt x="0" y="1048"/>
                  </a:cubicBezTo>
                  <a:cubicBezTo>
                    <a:pt x="0" y="1631"/>
                    <a:pt x="477" y="2096"/>
                    <a:pt x="1048" y="2096"/>
                  </a:cubicBezTo>
                  <a:cubicBezTo>
                    <a:pt x="1632" y="2096"/>
                    <a:pt x="2108" y="1631"/>
                    <a:pt x="2108" y="1048"/>
                  </a:cubicBezTo>
                  <a:cubicBezTo>
                    <a:pt x="2108"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1" name="Google Shape;12971;p9"/>
            <p:cNvSpPr/>
            <p:nvPr/>
          </p:nvSpPr>
          <p:spPr>
            <a:xfrm>
              <a:off x="61710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20" y="2096"/>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2" name="Google Shape;12972;p9"/>
            <p:cNvSpPr/>
            <p:nvPr/>
          </p:nvSpPr>
          <p:spPr>
            <a:xfrm>
              <a:off x="62725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3" name="Google Shape;12973;p9"/>
            <p:cNvSpPr/>
            <p:nvPr/>
          </p:nvSpPr>
          <p:spPr>
            <a:xfrm>
              <a:off x="6374000" y="890725"/>
              <a:ext cx="52400" cy="52400"/>
            </a:xfrm>
            <a:custGeom>
              <a:avLst/>
              <a:gdLst/>
              <a:ahLst/>
              <a:cxnLst/>
              <a:rect l="l" t="t" r="r" b="b"/>
              <a:pathLst>
                <a:path w="2096" h="2096" extrusionOk="0">
                  <a:moveTo>
                    <a:pt x="1048" y="0"/>
                  </a:moveTo>
                  <a:cubicBezTo>
                    <a:pt x="477" y="0"/>
                    <a:pt x="0" y="476"/>
                    <a:pt x="0" y="1048"/>
                  </a:cubicBezTo>
                  <a:cubicBezTo>
                    <a:pt x="0" y="1631"/>
                    <a:pt x="477"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4" name="Google Shape;12974;p9"/>
            <p:cNvSpPr/>
            <p:nvPr/>
          </p:nvSpPr>
          <p:spPr>
            <a:xfrm>
              <a:off x="6475500" y="890725"/>
              <a:ext cx="52700" cy="52400"/>
            </a:xfrm>
            <a:custGeom>
              <a:avLst/>
              <a:gdLst/>
              <a:ahLst/>
              <a:cxnLst/>
              <a:rect l="l" t="t" r="r" b="b"/>
              <a:pathLst>
                <a:path w="2108" h="2096" extrusionOk="0">
                  <a:moveTo>
                    <a:pt x="1048" y="0"/>
                  </a:moveTo>
                  <a:cubicBezTo>
                    <a:pt x="477" y="0"/>
                    <a:pt x="0" y="476"/>
                    <a:pt x="0" y="1048"/>
                  </a:cubicBezTo>
                  <a:cubicBezTo>
                    <a:pt x="0" y="1631"/>
                    <a:pt x="477" y="2096"/>
                    <a:pt x="1048" y="2096"/>
                  </a:cubicBezTo>
                  <a:cubicBezTo>
                    <a:pt x="1632" y="2096"/>
                    <a:pt x="2108" y="1631"/>
                    <a:pt x="2108" y="1048"/>
                  </a:cubicBezTo>
                  <a:cubicBezTo>
                    <a:pt x="2108"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5" name="Google Shape;12975;p9"/>
            <p:cNvSpPr/>
            <p:nvPr/>
          </p:nvSpPr>
          <p:spPr>
            <a:xfrm>
              <a:off x="65773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20" y="2096"/>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6" name="Google Shape;12976;p9"/>
            <p:cNvSpPr/>
            <p:nvPr/>
          </p:nvSpPr>
          <p:spPr>
            <a:xfrm>
              <a:off x="66788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7" name="Google Shape;12977;p9"/>
            <p:cNvSpPr/>
            <p:nvPr/>
          </p:nvSpPr>
          <p:spPr>
            <a:xfrm>
              <a:off x="6780300" y="890725"/>
              <a:ext cx="52400" cy="52400"/>
            </a:xfrm>
            <a:custGeom>
              <a:avLst/>
              <a:gdLst/>
              <a:ahLst/>
              <a:cxnLst/>
              <a:rect l="l" t="t" r="r" b="b"/>
              <a:pathLst>
                <a:path w="2096" h="2096" extrusionOk="0">
                  <a:moveTo>
                    <a:pt x="1048" y="0"/>
                  </a:moveTo>
                  <a:cubicBezTo>
                    <a:pt x="477" y="0"/>
                    <a:pt x="0" y="476"/>
                    <a:pt x="0" y="1048"/>
                  </a:cubicBezTo>
                  <a:cubicBezTo>
                    <a:pt x="0" y="1631"/>
                    <a:pt x="477"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8" name="Google Shape;12978;p9"/>
            <p:cNvSpPr/>
            <p:nvPr/>
          </p:nvSpPr>
          <p:spPr>
            <a:xfrm>
              <a:off x="6881800" y="890725"/>
              <a:ext cx="52700" cy="52400"/>
            </a:xfrm>
            <a:custGeom>
              <a:avLst/>
              <a:gdLst/>
              <a:ahLst/>
              <a:cxnLst/>
              <a:rect l="l" t="t" r="r" b="b"/>
              <a:pathLst>
                <a:path w="2108" h="2096" extrusionOk="0">
                  <a:moveTo>
                    <a:pt x="1060" y="0"/>
                  </a:moveTo>
                  <a:cubicBezTo>
                    <a:pt x="477" y="0"/>
                    <a:pt x="1" y="476"/>
                    <a:pt x="1" y="1048"/>
                  </a:cubicBezTo>
                  <a:cubicBezTo>
                    <a:pt x="1" y="1631"/>
                    <a:pt x="477" y="2096"/>
                    <a:pt x="1060" y="2096"/>
                  </a:cubicBezTo>
                  <a:cubicBezTo>
                    <a:pt x="1632" y="2096"/>
                    <a:pt x="2108" y="1631"/>
                    <a:pt x="2108" y="1048"/>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9" name="Google Shape;12979;p9"/>
            <p:cNvSpPr/>
            <p:nvPr/>
          </p:nvSpPr>
          <p:spPr>
            <a:xfrm>
              <a:off x="69836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20" y="2096"/>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0" name="Google Shape;12980;p9"/>
            <p:cNvSpPr/>
            <p:nvPr/>
          </p:nvSpPr>
          <p:spPr>
            <a:xfrm>
              <a:off x="70851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1" name="Google Shape;12981;p9"/>
            <p:cNvSpPr/>
            <p:nvPr/>
          </p:nvSpPr>
          <p:spPr>
            <a:xfrm>
              <a:off x="7186600" y="890725"/>
              <a:ext cx="52400" cy="52400"/>
            </a:xfrm>
            <a:custGeom>
              <a:avLst/>
              <a:gdLst/>
              <a:ahLst/>
              <a:cxnLst/>
              <a:rect l="l" t="t" r="r" b="b"/>
              <a:pathLst>
                <a:path w="2096" h="2096" extrusionOk="0">
                  <a:moveTo>
                    <a:pt x="1048" y="0"/>
                  </a:moveTo>
                  <a:cubicBezTo>
                    <a:pt x="477" y="0"/>
                    <a:pt x="1" y="476"/>
                    <a:pt x="1" y="1048"/>
                  </a:cubicBezTo>
                  <a:cubicBezTo>
                    <a:pt x="1" y="1631"/>
                    <a:pt x="477" y="2096"/>
                    <a:pt x="1048" y="2096"/>
                  </a:cubicBezTo>
                  <a:cubicBezTo>
                    <a:pt x="1632" y="2096"/>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2" name="Google Shape;12982;p9"/>
            <p:cNvSpPr/>
            <p:nvPr/>
          </p:nvSpPr>
          <p:spPr>
            <a:xfrm>
              <a:off x="7288400" y="890725"/>
              <a:ext cx="52400" cy="52400"/>
            </a:xfrm>
            <a:custGeom>
              <a:avLst/>
              <a:gdLst/>
              <a:ahLst/>
              <a:cxnLst/>
              <a:rect l="l" t="t" r="r" b="b"/>
              <a:pathLst>
                <a:path w="2096" h="2096" extrusionOk="0">
                  <a:moveTo>
                    <a:pt x="1048" y="0"/>
                  </a:moveTo>
                  <a:cubicBezTo>
                    <a:pt x="465" y="0"/>
                    <a:pt x="0" y="476"/>
                    <a:pt x="0" y="1048"/>
                  </a:cubicBezTo>
                  <a:cubicBezTo>
                    <a:pt x="0" y="1631"/>
                    <a:pt x="465" y="2096"/>
                    <a:pt x="1048" y="2096"/>
                  </a:cubicBezTo>
                  <a:cubicBezTo>
                    <a:pt x="1620" y="2096"/>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3" name="Google Shape;12983;p9"/>
            <p:cNvSpPr/>
            <p:nvPr/>
          </p:nvSpPr>
          <p:spPr>
            <a:xfrm>
              <a:off x="279200" y="1045800"/>
              <a:ext cx="52700" cy="52400"/>
            </a:xfrm>
            <a:custGeom>
              <a:avLst/>
              <a:gdLst/>
              <a:ahLst/>
              <a:cxnLst/>
              <a:rect l="l" t="t" r="r" b="b"/>
              <a:pathLst>
                <a:path w="2108" h="2096" extrusionOk="0">
                  <a:moveTo>
                    <a:pt x="1048" y="0"/>
                  </a:moveTo>
                  <a:cubicBezTo>
                    <a:pt x="476" y="0"/>
                    <a:pt x="0" y="477"/>
                    <a:pt x="0" y="1048"/>
                  </a:cubicBezTo>
                  <a:cubicBezTo>
                    <a:pt x="0" y="1631"/>
                    <a:pt x="476" y="2096"/>
                    <a:pt x="1048" y="2096"/>
                  </a:cubicBezTo>
                  <a:cubicBezTo>
                    <a:pt x="1631" y="2096"/>
                    <a:pt x="2107" y="1631"/>
                    <a:pt x="2107" y="1048"/>
                  </a:cubicBezTo>
                  <a:cubicBezTo>
                    <a:pt x="2107"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4" name="Google Shape;12984;p9"/>
            <p:cNvSpPr/>
            <p:nvPr/>
          </p:nvSpPr>
          <p:spPr>
            <a:xfrm>
              <a:off x="380700" y="1045800"/>
              <a:ext cx="52700" cy="52400"/>
            </a:xfrm>
            <a:custGeom>
              <a:avLst/>
              <a:gdLst/>
              <a:ahLst/>
              <a:cxnLst/>
              <a:rect l="l" t="t" r="r" b="b"/>
              <a:pathLst>
                <a:path w="2108" h="2096" extrusionOk="0">
                  <a:moveTo>
                    <a:pt x="1060" y="0"/>
                  </a:moveTo>
                  <a:cubicBezTo>
                    <a:pt x="476" y="0"/>
                    <a:pt x="0" y="477"/>
                    <a:pt x="0" y="1048"/>
                  </a:cubicBezTo>
                  <a:cubicBezTo>
                    <a:pt x="0" y="1631"/>
                    <a:pt x="476" y="2096"/>
                    <a:pt x="1060" y="2096"/>
                  </a:cubicBezTo>
                  <a:cubicBezTo>
                    <a:pt x="1631" y="2096"/>
                    <a:pt x="2108" y="1631"/>
                    <a:pt x="2108" y="1048"/>
                  </a:cubicBezTo>
                  <a:cubicBezTo>
                    <a:pt x="2108" y="477"/>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5" name="Google Shape;12985;p9"/>
            <p:cNvSpPr/>
            <p:nvPr/>
          </p:nvSpPr>
          <p:spPr>
            <a:xfrm>
              <a:off x="4825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6" name="Google Shape;12986;p9"/>
            <p:cNvSpPr/>
            <p:nvPr/>
          </p:nvSpPr>
          <p:spPr>
            <a:xfrm>
              <a:off x="584000" y="1045800"/>
              <a:ext cx="52400" cy="52400"/>
            </a:xfrm>
            <a:custGeom>
              <a:avLst/>
              <a:gdLst/>
              <a:ahLst/>
              <a:cxnLst/>
              <a:rect l="l" t="t" r="r" b="b"/>
              <a:pathLst>
                <a:path w="2096" h="2096" extrusionOk="0">
                  <a:moveTo>
                    <a:pt x="1048" y="0"/>
                  </a:moveTo>
                  <a:cubicBezTo>
                    <a:pt x="476" y="0"/>
                    <a:pt x="0" y="477"/>
                    <a:pt x="0" y="1048"/>
                  </a:cubicBezTo>
                  <a:cubicBezTo>
                    <a:pt x="0" y="1631"/>
                    <a:pt x="476"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7" name="Google Shape;12987;p9"/>
            <p:cNvSpPr/>
            <p:nvPr/>
          </p:nvSpPr>
          <p:spPr>
            <a:xfrm>
              <a:off x="685500" y="1045800"/>
              <a:ext cx="52700" cy="52400"/>
            </a:xfrm>
            <a:custGeom>
              <a:avLst/>
              <a:gdLst/>
              <a:ahLst/>
              <a:cxnLst/>
              <a:rect l="l" t="t" r="r" b="b"/>
              <a:pathLst>
                <a:path w="2108" h="2096" extrusionOk="0">
                  <a:moveTo>
                    <a:pt x="1048" y="0"/>
                  </a:moveTo>
                  <a:cubicBezTo>
                    <a:pt x="476" y="0"/>
                    <a:pt x="0" y="477"/>
                    <a:pt x="0" y="1048"/>
                  </a:cubicBezTo>
                  <a:cubicBezTo>
                    <a:pt x="0" y="1631"/>
                    <a:pt x="476" y="2096"/>
                    <a:pt x="1048" y="2096"/>
                  </a:cubicBezTo>
                  <a:cubicBezTo>
                    <a:pt x="1631" y="2096"/>
                    <a:pt x="2108" y="1631"/>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8" name="Google Shape;12988;p9"/>
            <p:cNvSpPr/>
            <p:nvPr/>
          </p:nvSpPr>
          <p:spPr>
            <a:xfrm>
              <a:off x="7873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19" y="2096"/>
                    <a:pt x="2096" y="1631"/>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9" name="Google Shape;12989;p9"/>
            <p:cNvSpPr/>
            <p:nvPr/>
          </p:nvSpPr>
          <p:spPr>
            <a:xfrm>
              <a:off x="8888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0" name="Google Shape;12990;p9"/>
            <p:cNvSpPr/>
            <p:nvPr/>
          </p:nvSpPr>
          <p:spPr>
            <a:xfrm>
              <a:off x="990300" y="1045800"/>
              <a:ext cx="52400" cy="52400"/>
            </a:xfrm>
            <a:custGeom>
              <a:avLst/>
              <a:gdLst/>
              <a:ahLst/>
              <a:cxnLst/>
              <a:rect l="l" t="t" r="r" b="b"/>
              <a:pathLst>
                <a:path w="2096" h="2096" extrusionOk="0">
                  <a:moveTo>
                    <a:pt x="1048" y="0"/>
                  </a:moveTo>
                  <a:cubicBezTo>
                    <a:pt x="476" y="0"/>
                    <a:pt x="0" y="477"/>
                    <a:pt x="0" y="1048"/>
                  </a:cubicBezTo>
                  <a:cubicBezTo>
                    <a:pt x="0" y="1631"/>
                    <a:pt x="476"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1" name="Google Shape;12991;p9"/>
            <p:cNvSpPr/>
            <p:nvPr/>
          </p:nvSpPr>
          <p:spPr>
            <a:xfrm>
              <a:off x="1091800" y="1045800"/>
              <a:ext cx="52700" cy="52400"/>
            </a:xfrm>
            <a:custGeom>
              <a:avLst/>
              <a:gdLst/>
              <a:ahLst/>
              <a:cxnLst/>
              <a:rect l="l" t="t" r="r" b="b"/>
              <a:pathLst>
                <a:path w="2108" h="2096" extrusionOk="0">
                  <a:moveTo>
                    <a:pt x="1060" y="0"/>
                  </a:moveTo>
                  <a:cubicBezTo>
                    <a:pt x="476" y="0"/>
                    <a:pt x="0" y="477"/>
                    <a:pt x="0" y="1048"/>
                  </a:cubicBezTo>
                  <a:cubicBezTo>
                    <a:pt x="0" y="1631"/>
                    <a:pt x="476" y="2096"/>
                    <a:pt x="1060" y="2096"/>
                  </a:cubicBezTo>
                  <a:cubicBezTo>
                    <a:pt x="1631" y="2096"/>
                    <a:pt x="2108" y="1631"/>
                    <a:pt x="2108" y="1048"/>
                  </a:cubicBezTo>
                  <a:cubicBezTo>
                    <a:pt x="2108" y="477"/>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2" name="Google Shape;12992;p9"/>
            <p:cNvSpPr/>
            <p:nvPr/>
          </p:nvSpPr>
          <p:spPr>
            <a:xfrm>
              <a:off x="11936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19" y="2096"/>
                    <a:pt x="2096" y="1631"/>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3" name="Google Shape;12993;p9"/>
            <p:cNvSpPr/>
            <p:nvPr/>
          </p:nvSpPr>
          <p:spPr>
            <a:xfrm>
              <a:off x="12951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4" name="Google Shape;12994;p9"/>
            <p:cNvSpPr/>
            <p:nvPr/>
          </p:nvSpPr>
          <p:spPr>
            <a:xfrm>
              <a:off x="1396600" y="1045800"/>
              <a:ext cx="52400" cy="52400"/>
            </a:xfrm>
            <a:custGeom>
              <a:avLst/>
              <a:gdLst/>
              <a:ahLst/>
              <a:cxnLst/>
              <a:rect l="l" t="t" r="r" b="b"/>
              <a:pathLst>
                <a:path w="2096" h="2096" extrusionOk="0">
                  <a:moveTo>
                    <a:pt x="1048" y="0"/>
                  </a:moveTo>
                  <a:cubicBezTo>
                    <a:pt x="476" y="0"/>
                    <a:pt x="0" y="477"/>
                    <a:pt x="0" y="1048"/>
                  </a:cubicBezTo>
                  <a:cubicBezTo>
                    <a:pt x="0" y="1631"/>
                    <a:pt x="476"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5" name="Google Shape;12995;p9"/>
            <p:cNvSpPr/>
            <p:nvPr/>
          </p:nvSpPr>
          <p:spPr>
            <a:xfrm>
              <a:off x="14984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19" y="2096"/>
                    <a:pt x="2096" y="1631"/>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6" name="Google Shape;12996;p9"/>
            <p:cNvSpPr/>
            <p:nvPr/>
          </p:nvSpPr>
          <p:spPr>
            <a:xfrm>
              <a:off x="15999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7" name="Google Shape;12997;p9"/>
            <p:cNvSpPr/>
            <p:nvPr/>
          </p:nvSpPr>
          <p:spPr>
            <a:xfrm>
              <a:off x="17014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8" name="Google Shape;12998;p9"/>
            <p:cNvSpPr/>
            <p:nvPr/>
          </p:nvSpPr>
          <p:spPr>
            <a:xfrm>
              <a:off x="1802900" y="1045800"/>
              <a:ext cx="52700" cy="52400"/>
            </a:xfrm>
            <a:custGeom>
              <a:avLst/>
              <a:gdLst/>
              <a:ahLst/>
              <a:cxnLst/>
              <a:rect l="l" t="t" r="r" b="b"/>
              <a:pathLst>
                <a:path w="2108" h="2096" extrusionOk="0">
                  <a:moveTo>
                    <a:pt x="1048" y="0"/>
                  </a:moveTo>
                  <a:cubicBezTo>
                    <a:pt x="476" y="0"/>
                    <a:pt x="0" y="477"/>
                    <a:pt x="0" y="1048"/>
                  </a:cubicBezTo>
                  <a:cubicBezTo>
                    <a:pt x="0" y="1631"/>
                    <a:pt x="476" y="2096"/>
                    <a:pt x="1048" y="2096"/>
                  </a:cubicBezTo>
                  <a:cubicBezTo>
                    <a:pt x="1631" y="2096"/>
                    <a:pt x="2108" y="1631"/>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9" name="Google Shape;12999;p9"/>
            <p:cNvSpPr/>
            <p:nvPr/>
          </p:nvSpPr>
          <p:spPr>
            <a:xfrm>
              <a:off x="1904400" y="1045800"/>
              <a:ext cx="52700" cy="52400"/>
            </a:xfrm>
            <a:custGeom>
              <a:avLst/>
              <a:gdLst/>
              <a:ahLst/>
              <a:cxnLst/>
              <a:rect l="l" t="t" r="r" b="b"/>
              <a:pathLst>
                <a:path w="2108" h="2096" extrusionOk="0">
                  <a:moveTo>
                    <a:pt x="1060" y="0"/>
                  </a:moveTo>
                  <a:cubicBezTo>
                    <a:pt x="476" y="0"/>
                    <a:pt x="0" y="477"/>
                    <a:pt x="0" y="1048"/>
                  </a:cubicBezTo>
                  <a:cubicBezTo>
                    <a:pt x="0" y="1631"/>
                    <a:pt x="476" y="2096"/>
                    <a:pt x="1060" y="2096"/>
                  </a:cubicBezTo>
                  <a:cubicBezTo>
                    <a:pt x="1631" y="2096"/>
                    <a:pt x="2108" y="1631"/>
                    <a:pt x="2108" y="1048"/>
                  </a:cubicBezTo>
                  <a:cubicBezTo>
                    <a:pt x="2108" y="477"/>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0" name="Google Shape;13000;p9"/>
            <p:cNvSpPr/>
            <p:nvPr/>
          </p:nvSpPr>
          <p:spPr>
            <a:xfrm>
              <a:off x="20062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1" name="Google Shape;13001;p9"/>
            <p:cNvSpPr/>
            <p:nvPr/>
          </p:nvSpPr>
          <p:spPr>
            <a:xfrm>
              <a:off x="21077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2" name="Google Shape;13002;p9"/>
            <p:cNvSpPr/>
            <p:nvPr/>
          </p:nvSpPr>
          <p:spPr>
            <a:xfrm>
              <a:off x="2209200" y="1045800"/>
              <a:ext cx="52700" cy="52400"/>
            </a:xfrm>
            <a:custGeom>
              <a:avLst/>
              <a:gdLst/>
              <a:ahLst/>
              <a:cxnLst/>
              <a:rect l="l" t="t" r="r" b="b"/>
              <a:pathLst>
                <a:path w="2108" h="2096" extrusionOk="0">
                  <a:moveTo>
                    <a:pt x="1048" y="0"/>
                  </a:moveTo>
                  <a:cubicBezTo>
                    <a:pt x="476" y="0"/>
                    <a:pt x="0" y="477"/>
                    <a:pt x="0" y="1048"/>
                  </a:cubicBezTo>
                  <a:cubicBezTo>
                    <a:pt x="0" y="1631"/>
                    <a:pt x="476" y="2096"/>
                    <a:pt x="1048" y="2096"/>
                  </a:cubicBezTo>
                  <a:cubicBezTo>
                    <a:pt x="1631" y="2096"/>
                    <a:pt x="2108" y="1631"/>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3" name="Google Shape;13003;p9"/>
            <p:cNvSpPr/>
            <p:nvPr/>
          </p:nvSpPr>
          <p:spPr>
            <a:xfrm>
              <a:off x="2311000" y="1045800"/>
              <a:ext cx="52400" cy="52400"/>
            </a:xfrm>
            <a:custGeom>
              <a:avLst/>
              <a:gdLst/>
              <a:ahLst/>
              <a:cxnLst/>
              <a:rect l="l" t="t" r="r" b="b"/>
              <a:pathLst>
                <a:path w="2096" h="2096" extrusionOk="0">
                  <a:moveTo>
                    <a:pt x="1048" y="0"/>
                  </a:moveTo>
                  <a:cubicBezTo>
                    <a:pt x="464" y="0"/>
                    <a:pt x="0" y="477"/>
                    <a:pt x="0" y="1048"/>
                  </a:cubicBezTo>
                  <a:cubicBezTo>
                    <a:pt x="0" y="1631"/>
                    <a:pt x="464" y="2096"/>
                    <a:pt x="1048" y="2096"/>
                  </a:cubicBezTo>
                  <a:cubicBezTo>
                    <a:pt x="1619" y="2096"/>
                    <a:pt x="2096" y="1631"/>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4" name="Google Shape;13004;p9"/>
            <p:cNvSpPr/>
            <p:nvPr/>
          </p:nvSpPr>
          <p:spPr>
            <a:xfrm>
              <a:off x="24125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5" name="Google Shape;13005;p9"/>
            <p:cNvSpPr/>
            <p:nvPr/>
          </p:nvSpPr>
          <p:spPr>
            <a:xfrm>
              <a:off x="2514000" y="1045800"/>
              <a:ext cx="52400" cy="52400"/>
            </a:xfrm>
            <a:custGeom>
              <a:avLst/>
              <a:gdLst/>
              <a:ahLst/>
              <a:cxnLst/>
              <a:rect l="l" t="t" r="r" b="b"/>
              <a:pathLst>
                <a:path w="2096" h="2096" extrusionOk="0">
                  <a:moveTo>
                    <a:pt x="1048" y="0"/>
                  </a:moveTo>
                  <a:cubicBezTo>
                    <a:pt x="476" y="0"/>
                    <a:pt x="0" y="477"/>
                    <a:pt x="0" y="1048"/>
                  </a:cubicBezTo>
                  <a:cubicBezTo>
                    <a:pt x="0" y="1631"/>
                    <a:pt x="476"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6" name="Google Shape;13006;p9"/>
            <p:cNvSpPr/>
            <p:nvPr/>
          </p:nvSpPr>
          <p:spPr>
            <a:xfrm>
              <a:off x="2615500" y="1045800"/>
              <a:ext cx="52700" cy="52400"/>
            </a:xfrm>
            <a:custGeom>
              <a:avLst/>
              <a:gdLst/>
              <a:ahLst/>
              <a:cxnLst/>
              <a:rect l="l" t="t" r="r" b="b"/>
              <a:pathLst>
                <a:path w="2108" h="2096" extrusionOk="0">
                  <a:moveTo>
                    <a:pt x="1048" y="0"/>
                  </a:moveTo>
                  <a:cubicBezTo>
                    <a:pt x="476" y="0"/>
                    <a:pt x="0" y="477"/>
                    <a:pt x="0" y="1048"/>
                  </a:cubicBezTo>
                  <a:cubicBezTo>
                    <a:pt x="0" y="1631"/>
                    <a:pt x="476" y="2096"/>
                    <a:pt x="1048" y="2096"/>
                  </a:cubicBezTo>
                  <a:cubicBezTo>
                    <a:pt x="1631" y="2096"/>
                    <a:pt x="2108" y="1631"/>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7" name="Google Shape;13007;p9"/>
            <p:cNvSpPr/>
            <p:nvPr/>
          </p:nvSpPr>
          <p:spPr>
            <a:xfrm>
              <a:off x="27173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19" y="2096"/>
                    <a:pt x="2096" y="1631"/>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8" name="Google Shape;13008;p9"/>
            <p:cNvSpPr/>
            <p:nvPr/>
          </p:nvSpPr>
          <p:spPr>
            <a:xfrm>
              <a:off x="28188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9" name="Google Shape;13009;p9"/>
            <p:cNvSpPr/>
            <p:nvPr/>
          </p:nvSpPr>
          <p:spPr>
            <a:xfrm>
              <a:off x="2920300" y="1045800"/>
              <a:ext cx="52400" cy="52400"/>
            </a:xfrm>
            <a:custGeom>
              <a:avLst/>
              <a:gdLst/>
              <a:ahLst/>
              <a:cxnLst/>
              <a:rect l="l" t="t" r="r" b="b"/>
              <a:pathLst>
                <a:path w="2096" h="2096" extrusionOk="0">
                  <a:moveTo>
                    <a:pt x="1048" y="0"/>
                  </a:moveTo>
                  <a:cubicBezTo>
                    <a:pt x="476" y="0"/>
                    <a:pt x="0" y="477"/>
                    <a:pt x="0" y="1048"/>
                  </a:cubicBezTo>
                  <a:cubicBezTo>
                    <a:pt x="0" y="1631"/>
                    <a:pt x="476"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0" name="Google Shape;13010;p9"/>
            <p:cNvSpPr/>
            <p:nvPr/>
          </p:nvSpPr>
          <p:spPr>
            <a:xfrm>
              <a:off x="3021800" y="1045800"/>
              <a:ext cx="52700" cy="52400"/>
            </a:xfrm>
            <a:custGeom>
              <a:avLst/>
              <a:gdLst/>
              <a:ahLst/>
              <a:cxnLst/>
              <a:rect l="l" t="t" r="r" b="b"/>
              <a:pathLst>
                <a:path w="2108" h="2096" extrusionOk="0">
                  <a:moveTo>
                    <a:pt x="1048" y="0"/>
                  </a:moveTo>
                  <a:cubicBezTo>
                    <a:pt x="477" y="0"/>
                    <a:pt x="0" y="477"/>
                    <a:pt x="0" y="1048"/>
                  </a:cubicBezTo>
                  <a:cubicBezTo>
                    <a:pt x="0" y="1631"/>
                    <a:pt x="477" y="2096"/>
                    <a:pt x="1048" y="2096"/>
                  </a:cubicBezTo>
                  <a:cubicBezTo>
                    <a:pt x="1631" y="2096"/>
                    <a:pt x="2108" y="1631"/>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1" name="Google Shape;13011;p9"/>
            <p:cNvSpPr/>
            <p:nvPr/>
          </p:nvSpPr>
          <p:spPr>
            <a:xfrm>
              <a:off x="31236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19" y="2096"/>
                    <a:pt x="2096" y="1631"/>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2" name="Google Shape;13012;p9"/>
            <p:cNvSpPr/>
            <p:nvPr/>
          </p:nvSpPr>
          <p:spPr>
            <a:xfrm>
              <a:off x="32251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3" name="Google Shape;13013;p9"/>
            <p:cNvSpPr/>
            <p:nvPr/>
          </p:nvSpPr>
          <p:spPr>
            <a:xfrm>
              <a:off x="3326600" y="1045800"/>
              <a:ext cx="52700" cy="52400"/>
            </a:xfrm>
            <a:custGeom>
              <a:avLst/>
              <a:gdLst/>
              <a:ahLst/>
              <a:cxnLst/>
              <a:rect l="l" t="t" r="r" b="b"/>
              <a:pathLst>
                <a:path w="2108" h="2096" extrusionOk="0">
                  <a:moveTo>
                    <a:pt x="1048" y="0"/>
                  </a:moveTo>
                  <a:cubicBezTo>
                    <a:pt x="477" y="0"/>
                    <a:pt x="0" y="477"/>
                    <a:pt x="0" y="1048"/>
                  </a:cubicBezTo>
                  <a:cubicBezTo>
                    <a:pt x="0" y="1631"/>
                    <a:pt x="477" y="2096"/>
                    <a:pt x="1048" y="2096"/>
                  </a:cubicBezTo>
                  <a:cubicBezTo>
                    <a:pt x="1631" y="2096"/>
                    <a:pt x="2108" y="1631"/>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4" name="Google Shape;13014;p9"/>
            <p:cNvSpPr/>
            <p:nvPr/>
          </p:nvSpPr>
          <p:spPr>
            <a:xfrm>
              <a:off x="34284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19" y="2096"/>
                    <a:pt x="2096" y="1631"/>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5" name="Google Shape;13015;p9"/>
            <p:cNvSpPr/>
            <p:nvPr/>
          </p:nvSpPr>
          <p:spPr>
            <a:xfrm>
              <a:off x="35299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6" name="Google Shape;13016;p9"/>
            <p:cNvSpPr/>
            <p:nvPr/>
          </p:nvSpPr>
          <p:spPr>
            <a:xfrm>
              <a:off x="36314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7" name="Google Shape;13017;p9"/>
            <p:cNvSpPr/>
            <p:nvPr/>
          </p:nvSpPr>
          <p:spPr>
            <a:xfrm>
              <a:off x="3732900" y="1045800"/>
              <a:ext cx="52400" cy="52400"/>
            </a:xfrm>
            <a:custGeom>
              <a:avLst/>
              <a:gdLst/>
              <a:ahLst/>
              <a:cxnLst/>
              <a:rect l="l" t="t" r="r" b="b"/>
              <a:pathLst>
                <a:path w="2096" h="2096" extrusionOk="0">
                  <a:moveTo>
                    <a:pt x="1048" y="0"/>
                  </a:moveTo>
                  <a:cubicBezTo>
                    <a:pt x="477" y="0"/>
                    <a:pt x="0" y="477"/>
                    <a:pt x="0" y="1048"/>
                  </a:cubicBezTo>
                  <a:cubicBezTo>
                    <a:pt x="0" y="1631"/>
                    <a:pt x="477"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8" name="Google Shape;13018;p9"/>
            <p:cNvSpPr/>
            <p:nvPr/>
          </p:nvSpPr>
          <p:spPr>
            <a:xfrm>
              <a:off x="38347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19" y="2096"/>
                    <a:pt x="2096" y="1631"/>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9" name="Google Shape;13019;p9"/>
            <p:cNvSpPr/>
            <p:nvPr/>
          </p:nvSpPr>
          <p:spPr>
            <a:xfrm>
              <a:off x="39362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0" name="Google Shape;13020;p9"/>
            <p:cNvSpPr/>
            <p:nvPr/>
          </p:nvSpPr>
          <p:spPr>
            <a:xfrm>
              <a:off x="40377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1" name="Google Shape;13021;p9"/>
            <p:cNvSpPr/>
            <p:nvPr/>
          </p:nvSpPr>
          <p:spPr>
            <a:xfrm>
              <a:off x="4139200" y="1045800"/>
              <a:ext cx="52700" cy="52400"/>
            </a:xfrm>
            <a:custGeom>
              <a:avLst/>
              <a:gdLst/>
              <a:ahLst/>
              <a:cxnLst/>
              <a:rect l="l" t="t" r="r" b="b"/>
              <a:pathLst>
                <a:path w="2108" h="2096" extrusionOk="0">
                  <a:moveTo>
                    <a:pt x="1048" y="0"/>
                  </a:moveTo>
                  <a:cubicBezTo>
                    <a:pt x="477" y="0"/>
                    <a:pt x="0" y="477"/>
                    <a:pt x="0" y="1048"/>
                  </a:cubicBezTo>
                  <a:cubicBezTo>
                    <a:pt x="0" y="1631"/>
                    <a:pt x="477" y="2096"/>
                    <a:pt x="1048" y="2096"/>
                  </a:cubicBezTo>
                  <a:cubicBezTo>
                    <a:pt x="1631" y="2096"/>
                    <a:pt x="2108" y="1631"/>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2" name="Google Shape;13022;p9"/>
            <p:cNvSpPr/>
            <p:nvPr/>
          </p:nvSpPr>
          <p:spPr>
            <a:xfrm>
              <a:off x="4240700" y="1045800"/>
              <a:ext cx="52700" cy="52400"/>
            </a:xfrm>
            <a:custGeom>
              <a:avLst/>
              <a:gdLst/>
              <a:ahLst/>
              <a:cxnLst/>
              <a:rect l="l" t="t" r="r" b="b"/>
              <a:pathLst>
                <a:path w="2108" h="2096" extrusionOk="0">
                  <a:moveTo>
                    <a:pt x="1060" y="0"/>
                  </a:moveTo>
                  <a:cubicBezTo>
                    <a:pt x="477" y="0"/>
                    <a:pt x="0" y="477"/>
                    <a:pt x="0" y="1048"/>
                  </a:cubicBezTo>
                  <a:cubicBezTo>
                    <a:pt x="0" y="1631"/>
                    <a:pt x="477" y="2096"/>
                    <a:pt x="1060" y="2096"/>
                  </a:cubicBezTo>
                  <a:cubicBezTo>
                    <a:pt x="1632" y="2096"/>
                    <a:pt x="2108" y="1631"/>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3" name="Google Shape;13023;p9"/>
            <p:cNvSpPr/>
            <p:nvPr/>
          </p:nvSpPr>
          <p:spPr>
            <a:xfrm>
              <a:off x="43425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4" name="Google Shape;13024;p9"/>
            <p:cNvSpPr/>
            <p:nvPr/>
          </p:nvSpPr>
          <p:spPr>
            <a:xfrm>
              <a:off x="4444000" y="1045800"/>
              <a:ext cx="52400" cy="52400"/>
            </a:xfrm>
            <a:custGeom>
              <a:avLst/>
              <a:gdLst/>
              <a:ahLst/>
              <a:cxnLst/>
              <a:rect l="l" t="t" r="r" b="b"/>
              <a:pathLst>
                <a:path w="2096" h="2096" extrusionOk="0">
                  <a:moveTo>
                    <a:pt x="1048" y="0"/>
                  </a:moveTo>
                  <a:cubicBezTo>
                    <a:pt x="477" y="0"/>
                    <a:pt x="0" y="477"/>
                    <a:pt x="0" y="1048"/>
                  </a:cubicBezTo>
                  <a:cubicBezTo>
                    <a:pt x="0" y="1631"/>
                    <a:pt x="477"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5" name="Google Shape;13025;p9"/>
            <p:cNvSpPr/>
            <p:nvPr/>
          </p:nvSpPr>
          <p:spPr>
            <a:xfrm>
              <a:off x="4545500" y="1045800"/>
              <a:ext cx="52700" cy="52400"/>
            </a:xfrm>
            <a:custGeom>
              <a:avLst/>
              <a:gdLst/>
              <a:ahLst/>
              <a:cxnLst/>
              <a:rect l="l" t="t" r="r" b="b"/>
              <a:pathLst>
                <a:path w="2108" h="2096" extrusionOk="0">
                  <a:moveTo>
                    <a:pt x="1060" y="0"/>
                  </a:moveTo>
                  <a:cubicBezTo>
                    <a:pt x="477" y="0"/>
                    <a:pt x="0" y="477"/>
                    <a:pt x="0" y="1048"/>
                  </a:cubicBezTo>
                  <a:cubicBezTo>
                    <a:pt x="0" y="1631"/>
                    <a:pt x="477" y="2096"/>
                    <a:pt x="1060" y="2096"/>
                  </a:cubicBezTo>
                  <a:cubicBezTo>
                    <a:pt x="1632" y="2096"/>
                    <a:pt x="2108" y="1631"/>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6" name="Google Shape;13026;p9"/>
            <p:cNvSpPr/>
            <p:nvPr/>
          </p:nvSpPr>
          <p:spPr>
            <a:xfrm>
              <a:off x="46473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20" y="2096"/>
                    <a:pt x="2096" y="1631"/>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7" name="Google Shape;13027;p9"/>
            <p:cNvSpPr/>
            <p:nvPr/>
          </p:nvSpPr>
          <p:spPr>
            <a:xfrm>
              <a:off x="47488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1" y="2096"/>
                    <a:pt x="2096" y="1631"/>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8" name="Google Shape;13028;p9"/>
            <p:cNvSpPr/>
            <p:nvPr/>
          </p:nvSpPr>
          <p:spPr>
            <a:xfrm>
              <a:off x="4850300" y="1045800"/>
              <a:ext cx="52400" cy="52400"/>
            </a:xfrm>
            <a:custGeom>
              <a:avLst/>
              <a:gdLst/>
              <a:ahLst/>
              <a:cxnLst/>
              <a:rect l="l" t="t" r="r" b="b"/>
              <a:pathLst>
                <a:path w="2096" h="2096" extrusionOk="0">
                  <a:moveTo>
                    <a:pt x="1048" y="0"/>
                  </a:moveTo>
                  <a:cubicBezTo>
                    <a:pt x="477" y="0"/>
                    <a:pt x="0" y="477"/>
                    <a:pt x="0" y="1048"/>
                  </a:cubicBezTo>
                  <a:cubicBezTo>
                    <a:pt x="0" y="1631"/>
                    <a:pt x="477"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9" name="Google Shape;13029;p9"/>
            <p:cNvSpPr/>
            <p:nvPr/>
          </p:nvSpPr>
          <p:spPr>
            <a:xfrm>
              <a:off x="4951800" y="1045800"/>
              <a:ext cx="52700" cy="52400"/>
            </a:xfrm>
            <a:custGeom>
              <a:avLst/>
              <a:gdLst/>
              <a:ahLst/>
              <a:cxnLst/>
              <a:rect l="l" t="t" r="r" b="b"/>
              <a:pathLst>
                <a:path w="2108" h="2096" extrusionOk="0">
                  <a:moveTo>
                    <a:pt x="1048" y="0"/>
                  </a:moveTo>
                  <a:cubicBezTo>
                    <a:pt x="477" y="0"/>
                    <a:pt x="0" y="477"/>
                    <a:pt x="0" y="1048"/>
                  </a:cubicBezTo>
                  <a:cubicBezTo>
                    <a:pt x="0" y="1631"/>
                    <a:pt x="477" y="2096"/>
                    <a:pt x="1048" y="2096"/>
                  </a:cubicBezTo>
                  <a:cubicBezTo>
                    <a:pt x="1632" y="2096"/>
                    <a:pt x="2108" y="1631"/>
                    <a:pt x="2108" y="1048"/>
                  </a:cubicBezTo>
                  <a:cubicBezTo>
                    <a:pt x="2108"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0" name="Google Shape;13030;p9"/>
            <p:cNvSpPr/>
            <p:nvPr/>
          </p:nvSpPr>
          <p:spPr>
            <a:xfrm>
              <a:off x="50536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20" y="2096"/>
                    <a:pt x="2096" y="1631"/>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1" name="Google Shape;13031;p9"/>
            <p:cNvSpPr/>
            <p:nvPr/>
          </p:nvSpPr>
          <p:spPr>
            <a:xfrm>
              <a:off x="51551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2" name="Google Shape;13032;p9"/>
            <p:cNvSpPr/>
            <p:nvPr/>
          </p:nvSpPr>
          <p:spPr>
            <a:xfrm>
              <a:off x="5256600" y="1045800"/>
              <a:ext cx="52400" cy="52400"/>
            </a:xfrm>
            <a:custGeom>
              <a:avLst/>
              <a:gdLst/>
              <a:ahLst/>
              <a:cxnLst/>
              <a:rect l="l" t="t" r="r" b="b"/>
              <a:pathLst>
                <a:path w="2096" h="2096" extrusionOk="0">
                  <a:moveTo>
                    <a:pt x="1048" y="0"/>
                  </a:moveTo>
                  <a:cubicBezTo>
                    <a:pt x="477" y="0"/>
                    <a:pt x="0" y="477"/>
                    <a:pt x="0" y="1048"/>
                  </a:cubicBezTo>
                  <a:cubicBezTo>
                    <a:pt x="0" y="1631"/>
                    <a:pt x="477"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3" name="Google Shape;13033;p9"/>
            <p:cNvSpPr/>
            <p:nvPr/>
          </p:nvSpPr>
          <p:spPr>
            <a:xfrm>
              <a:off x="53584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20" y="2096"/>
                    <a:pt x="2096" y="1631"/>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4" name="Google Shape;13034;p9"/>
            <p:cNvSpPr/>
            <p:nvPr/>
          </p:nvSpPr>
          <p:spPr>
            <a:xfrm>
              <a:off x="54599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5" name="Google Shape;13035;p9"/>
            <p:cNvSpPr/>
            <p:nvPr/>
          </p:nvSpPr>
          <p:spPr>
            <a:xfrm>
              <a:off x="55614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6" name="Google Shape;13036;p9"/>
            <p:cNvSpPr/>
            <p:nvPr/>
          </p:nvSpPr>
          <p:spPr>
            <a:xfrm>
              <a:off x="5662900" y="1045800"/>
              <a:ext cx="52400" cy="52400"/>
            </a:xfrm>
            <a:custGeom>
              <a:avLst/>
              <a:gdLst/>
              <a:ahLst/>
              <a:cxnLst/>
              <a:rect l="l" t="t" r="r" b="b"/>
              <a:pathLst>
                <a:path w="2096" h="2096" extrusionOk="0">
                  <a:moveTo>
                    <a:pt x="1048" y="0"/>
                  </a:moveTo>
                  <a:cubicBezTo>
                    <a:pt x="477" y="0"/>
                    <a:pt x="0" y="477"/>
                    <a:pt x="0" y="1048"/>
                  </a:cubicBezTo>
                  <a:cubicBezTo>
                    <a:pt x="0" y="1631"/>
                    <a:pt x="477"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7" name="Google Shape;13037;p9"/>
            <p:cNvSpPr/>
            <p:nvPr/>
          </p:nvSpPr>
          <p:spPr>
            <a:xfrm>
              <a:off x="5764400" y="1045800"/>
              <a:ext cx="52700" cy="52400"/>
            </a:xfrm>
            <a:custGeom>
              <a:avLst/>
              <a:gdLst/>
              <a:ahLst/>
              <a:cxnLst/>
              <a:rect l="l" t="t" r="r" b="b"/>
              <a:pathLst>
                <a:path w="2108" h="2096" extrusionOk="0">
                  <a:moveTo>
                    <a:pt x="1060" y="0"/>
                  </a:moveTo>
                  <a:cubicBezTo>
                    <a:pt x="477" y="0"/>
                    <a:pt x="0" y="477"/>
                    <a:pt x="0" y="1048"/>
                  </a:cubicBezTo>
                  <a:cubicBezTo>
                    <a:pt x="0" y="1631"/>
                    <a:pt x="477" y="2096"/>
                    <a:pt x="1060" y="2096"/>
                  </a:cubicBezTo>
                  <a:cubicBezTo>
                    <a:pt x="1632" y="2096"/>
                    <a:pt x="2108" y="1631"/>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8" name="Google Shape;13038;p9"/>
            <p:cNvSpPr/>
            <p:nvPr/>
          </p:nvSpPr>
          <p:spPr>
            <a:xfrm>
              <a:off x="58662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9" name="Google Shape;13039;p9"/>
            <p:cNvSpPr/>
            <p:nvPr/>
          </p:nvSpPr>
          <p:spPr>
            <a:xfrm>
              <a:off x="59677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0" name="Google Shape;13040;p9"/>
            <p:cNvSpPr/>
            <p:nvPr/>
          </p:nvSpPr>
          <p:spPr>
            <a:xfrm>
              <a:off x="6069200" y="1045800"/>
              <a:ext cx="52700" cy="52400"/>
            </a:xfrm>
            <a:custGeom>
              <a:avLst/>
              <a:gdLst/>
              <a:ahLst/>
              <a:cxnLst/>
              <a:rect l="l" t="t" r="r" b="b"/>
              <a:pathLst>
                <a:path w="2108" h="2096" extrusionOk="0">
                  <a:moveTo>
                    <a:pt x="1048" y="0"/>
                  </a:moveTo>
                  <a:cubicBezTo>
                    <a:pt x="477" y="0"/>
                    <a:pt x="0" y="477"/>
                    <a:pt x="0" y="1048"/>
                  </a:cubicBezTo>
                  <a:cubicBezTo>
                    <a:pt x="0" y="1631"/>
                    <a:pt x="477" y="2096"/>
                    <a:pt x="1048" y="2096"/>
                  </a:cubicBezTo>
                  <a:cubicBezTo>
                    <a:pt x="1632" y="2096"/>
                    <a:pt x="2108" y="1631"/>
                    <a:pt x="2108" y="1048"/>
                  </a:cubicBezTo>
                  <a:cubicBezTo>
                    <a:pt x="2108"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1" name="Google Shape;13041;p9"/>
            <p:cNvSpPr/>
            <p:nvPr/>
          </p:nvSpPr>
          <p:spPr>
            <a:xfrm>
              <a:off x="61710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20" y="2096"/>
                    <a:pt x="2096" y="1631"/>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2" name="Google Shape;13042;p9"/>
            <p:cNvSpPr/>
            <p:nvPr/>
          </p:nvSpPr>
          <p:spPr>
            <a:xfrm>
              <a:off x="62725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3" name="Google Shape;13043;p9"/>
            <p:cNvSpPr/>
            <p:nvPr/>
          </p:nvSpPr>
          <p:spPr>
            <a:xfrm>
              <a:off x="6374000" y="1045800"/>
              <a:ext cx="52400" cy="52400"/>
            </a:xfrm>
            <a:custGeom>
              <a:avLst/>
              <a:gdLst/>
              <a:ahLst/>
              <a:cxnLst/>
              <a:rect l="l" t="t" r="r" b="b"/>
              <a:pathLst>
                <a:path w="2096" h="2096" extrusionOk="0">
                  <a:moveTo>
                    <a:pt x="1048" y="0"/>
                  </a:moveTo>
                  <a:cubicBezTo>
                    <a:pt x="477" y="0"/>
                    <a:pt x="0" y="477"/>
                    <a:pt x="0" y="1048"/>
                  </a:cubicBezTo>
                  <a:cubicBezTo>
                    <a:pt x="0" y="1631"/>
                    <a:pt x="477"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4" name="Google Shape;13044;p9"/>
            <p:cNvSpPr/>
            <p:nvPr/>
          </p:nvSpPr>
          <p:spPr>
            <a:xfrm>
              <a:off x="6475500" y="1045800"/>
              <a:ext cx="52700" cy="52400"/>
            </a:xfrm>
            <a:custGeom>
              <a:avLst/>
              <a:gdLst/>
              <a:ahLst/>
              <a:cxnLst/>
              <a:rect l="l" t="t" r="r" b="b"/>
              <a:pathLst>
                <a:path w="2108" h="2096" extrusionOk="0">
                  <a:moveTo>
                    <a:pt x="1048" y="0"/>
                  </a:moveTo>
                  <a:cubicBezTo>
                    <a:pt x="477" y="0"/>
                    <a:pt x="0" y="477"/>
                    <a:pt x="0" y="1048"/>
                  </a:cubicBezTo>
                  <a:cubicBezTo>
                    <a:pt x="0" y="1631"/>
                    <a:pt x="477" y="2096"/>
                    <a:pt x="1048" y="2096"/>
                  </a:cubicBezTo>
                  <a:cubicBezTo>
                    <a:pt x="1632" y="2096"/>
                    <a:pt x="2108" y="1631"/>
                    <a:pt x="2108" y="1048"/>
                  </a:cubicBezTo>
                  <a:cubicBezTo>
                    <a:pt x="2108"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5" name="Google Shape;13045;p9"/>
            <p:cNvSpPr/>
            <p:nvPr/>
          </p:nvSpPr>
          <p:spPr>
            <a:xfrm>
              <a:off x="65773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20" y="2096"/>
                    <a:pt x="2096" y="1631"/>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6" name="Google Shape;13046;p9"/>
            <p:cNvSpPr/>
            <p:nvPr/>
          </p:nvSpPr>
          <p:spPr>
            <a:xfrm>
              <a:off x="66788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7" name="Google Shape;13047;p9"/>
            <p:cNvSpPr/>
            <p:nvPr/>
          </p:nvSpPr>
          <p:spPr>
            <a:xfrm>
              <a:off x="6780300" y="1045800"/>
              <a:ext cx="52400" cy="52400"/>
            </a:xfrm>
            <a:custGeom>
              <a:avLst/>
              <a:gdLst/>
              <a:ahLst/>
              <a:cxnLst/>
              <a:rect l="l" t="t" r="r" b="b"/>
              <a:pathLst>
                <a:path w="2096" h="2096" extrusionOk="0">
                  <a:moveTo>
                    <a:pt x="1048" y="0"/>
                  </a:moveTo>
                  <a:cubicBezTo>
                    <a:pt x="477" y="0"/>
                    <a:pt x="0" y="477"/>
                    <a:pt x="0" y="1048"/>
                  </a:cubicBezTo>
                  <a:cubicBezTo>
                    <a:pt x="0" y="1631"/>
                    <a:pt x="477"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8" name="Google Shape;13048;p9"/>
            <p:cNvSpPr/>
            <p:nvPr/>
          </p:nvSpPr>
          <p:spPr>
            <a:xfrm>
              <a:off x="6881800" y="1045800"/>
              <a:ext cx="52700" cy="52400"/>
            </a:xfrm>
            <a:custGeom>
              <a:avLst/>
              <a:gdLst/>
              <a:ahLst/>
              <a:cxnLst/>
              <a:rect l="l" t="t" r="r" b="b"/>
              <a:pathLst>
                <a:path w="2108" h="2096" extrusionOk="0">
                  <a:moveTo>
                    <a:pt x="1060" y="0"/>
                  </a:moveTo>
                  <a:cubicBezTo>
                    <a:pt x="477" y="0"/>
                    <a:pt x="1" y="477"/>
                    <a:pt x="1" y="1048"/>
                  </a:cubicBezTo>
                  <a:cubicBezTo>
                    <a:pt x="1" y="1631"/>
                    <a:pt x="477" y="2096"/>
                    <a:pt x="1060" y="2096"/>
                  </a:cubicBezTo>
                  <a:cubicBezTo>
                    <a:pt x="1632" y="2096"/>
                    <a:pt x="2108" y="1631"/>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9" name="Google Shape;13049;p9"/>
            <p:cNvSpPr/>
            <p:nvPr/>
          </p:nvSpPr>
          <p:spPr>
            <a:xfrm>
              <a:off x="69836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20" y="2096"/>
                    <a:pt x="2096" y="1631"/>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0" name="Google Shape;13050;p9"/>
            <p:cNvSpPr/>
            <p:nvPr/>
          </p:nvSpPr>
          <p:spPr>
            <a:xfrm>
              <a:off x="70851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1" name="Google Shape;13051;p9"/>
            <p:cNvSpPr/>
            <p:nvPr/>
          </p:nvSpPr>
          <p:spPr>
            <a:xfrm>
              <a:off x="7186600" y="1045800"/>
              <a:ext cx="52400" cy="52400"/>
            </a:xfrm>
            <a:custGeom>
              <a:avLst/>
              <a:gdLst/>
              <a:ahLst/>
              <a:cxnLst/>
              <a:rect l="l" t="t" r="r" b="b"/>
              <a:pathLst>
                <a:path w="2096" h="2096" extrusionOk="0">
                  <a:moveTo>
                    <a:pt x="1048" y="0"/>
                  </a:moveTo>
                  <a:cubicBezTo>
                    <a:pt x="477" y="0"/>
                    <a:pt x="1" y="477"/>
                    <a:pt x="1" y="1048"/>
                  </a:cubicBezTo>
                  <a:cubicBezTo>
                    <a:pt x="1" y="1631"/>
                    <a:pt x="477" y="2096"/>
                    <a:pt x="1048" y="2096"/>
                  </a:cubicBezTo>
                  <a:cubicBezTo>
                    <a:pt x="1632" y="2096"/>
                    <a:pt x="2096" y="1631"/>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2" name="Google Shape;13052;p9"/>
            <p:cNvSpPr/>
            <p:nvPr/>
          </p:nvSpPr>
          <p:spPr>
            <a:xfrm>
              <a:off x="7288400" y="1045800"/>
              <a:ext cx="52400" cy="52400"/>
            </a:xfrm>
            <a:custGeom>
              <a:avLst/>
              <a:gdLst/>
              <a:ahLst/>
              <a:cxnLst/>
              <a:rect l="l" t="t" r="r" b="b"/>
              <a:pathLst>
                <a:path w="2096" h="2096" extrusionOk="0">
                  <a:moveTo>
                    <a:pt x="1048" y="0"/>
                  </a:moveTo>
                  <a:cubicBezTo>
                    <a:pt x="465" y="0"/>
                    <a:pt x="0" y="477"/>
                    <a:pt x="0" y="1048"/>
                  </a:cubicBezTo>
                  <a:cubicBezTo>
                    <a:pt x="0" y="1631"/>
                    <a:pt x="465" y="2096"/>
                    <a:pt x="1048" y="2096"/>
                  </a:cubicBezTo>
                  <a:cubicBezTo>
                    <a:pt x="1620" y="2096"/>
                    <a:pt x="2096" y="1631"/>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3" name="Google Shape;13053;p9"/>
            <p:cNvSpPr/>
            <p:nvPr/>
          </p:nvSpPr>
          <p:spPr>
            <a:xfrm>
              <a:off x="279200" y="1200875"/>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7" y="1632"/>
                    <a:pt x="2107" y="1048"/>
                  </a:cubicBezTo>
                  <a:cubicBezTo>
                    <a:pt x="2107"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4" name="Google Shape;13054;p9"/>
            <p:cNvSpPr/>
            <p:nvPr/>
          </p:nvSpPr>
          <p:spPr>
            <a:xfrm>
              <a:off x="380700" y="1200875"/>
              <a:ext cx="52700" cy="52400"/>
            </a:xfrm>
            <a:custGeom>
              <a:avLst/>
              <a:gdLst/>
              <a:ahLst/>
              <a:cxnLst/>
              <a:rect l="l" t="t" r="r" b="b"/>
              <a:pathLst>
                <a:path w="2108" h="2096" extrusionOk="0">
                  <a:moveTo>
                    <a:pt x="1060" y="0"/>
                  </a:moveTo>
                  <a:cubicBezTo>
                    <a:pt x="476" y="0"/>
                    <a:pt x="0" y="477"/>
                    <a:pt x="0" y="1048"/>
                  </a:cubicBezTo>
                  <a:cubicBezTo>
                    <a:pt x="0" y="1632"/>
                    <a:pt x="476" y="2096"/>
                    <a:pt x="1060" y="2096"/>
                  </a:cubicBezTo>
                  <a:cubicBezTo>
                    <a:pt x="1631" y="2096"/>
                    <a:pt x="2108" y="1632"/>
                    <a:pt x="2108" y="1048"/>
                  </a:cubicBezTo>
                  <a:cubicBezTo>
                    <a:pt x="2108" y="477"/>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5" name="Google Shape;13055;p9"/>
            <p:cNvSpPr/>
            <p:nvPr/>
          </p:nvSpPr>
          <p:spPr>
            <a:xfrm>
              <a:off x="4825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6" name="Google Shape;13056;p9"/>
            <p:cNvSpPr/>
            <p:nvPr/>
          </p:nvSpPr>
          <p:spPr>
            <a:xfrm>
              <a:off x="584000" y="1200875"/>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7" name="Google Shape;13057;p9"/>
            <p:cNvSpPr/>
            <p:nvPr/>
          </p:nvSpPr>
          <p:spPr>
            <a:xfrm>
              <a:off x="685500" y="1200875"/>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8" name="Google Shape;13058;p9"/>
            <p:cNvSpPr/>
            <p:nvPr/>
          </p:nvSpPr>
          <p:spPr>
            <a:xfrm>
              <a:off x="7873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9" name="Google Shape;13059;p9"/>
            <p:cNvSpPr/>
            <p:nvPr/>
          </p:nvSpPr>
          <p:spPr>
            <a:xfrm>
              <a:off x="8888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0" name="Google Shape;13060;p9"/>
            <p:cNvSpPr/>
            <p:nvPr/>
          </p:nvSpPr>
          <p:spPr>
            <a:xfrm>
              <a:off x="990300" y="1200875"/>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1" name="Google Shape;13061;p9"/>
            <p:cNvSpPr/>
            <p:nvPr/>
          </p:nvSpPr>
          <p:spPr>
            <a:xfrm>
              <a:off x="1091800" y="1200875"/>
              <a:ext cx="52700" cy="52400"/>
            </a:xfrm>
            <a:custGeom>
              <a:avLst/>
              <a:gdLst/>
              <a:ahLst/>
              <a:cxnLst/>
              <a:rect l="l" t="t" r="r" b="b"/>
              <a:pathLst>
                <a:path w="2108" h="2096" extrusionOk="0">
                  <a:moveTo>
                    <a:pt x="1060" y="0"/>
                  </a:moveTo>
                  <a:cubicBezTo>
                    <a:pt x="476" y="0"/>
                    <a:pt x="0" y="477"/>
                    <a:pt x="0" y="1048"/>
                  </a:cubicBezTo>
                  <a:cubicBezTo>
                    <a:pt x="0" y="1632"/>
                    <a:pt x="476" y="2096"/>
                    <a:pt x="1060" y="2096"/>
                  </a:cubicBezTo>
                  <a:cubicBezTo>
                    <a:pt x="1631" y="2096"/>
                    <a:pt x="2108" y="1632"/>
                    <a:pt x="2108" y="1048"/>
                  </a:cubicBezTo>
                  <a:cubicBezTo>
                    <a:pt x="2108" y="477"/>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2" name="Google Shape;13062;p9"/>
            <p:cNvSpPr/>
            <p:nvPr/>
          </p:nvSpPr>
          <p:spPr>
            <a:xfrm>
              <a:off x="11936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3" name="Google Shape;13063;p9"/>
            <p:cNvSpPr/>
            <p:nvPr/>
          </p:nvSpPr>
          <p:spPr>
            <a:xfrm>
              <a:off x="12951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4" name="Google Shape;13064;p9"/>
            <p:cNvSpPr/>
            <p:nvPr/>
          </p:nvSpPr>
          <p:spPr>
            <a:xfrm>
              <a:off x="1396600" y="1200875"/>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5" name="Google Shape;13065;p9"/>
            <p:cNvSpPr/>
            <p:nvPr/>
          </p:nvSpPr>
          <p:spPr>
            <a:xfrm>
              <a:off x="14984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6" name="Google Shape;13066;p9"/>
            <p:cNvSpPr/>
            <p:nvPr/>
          </p:nvSpPr>
          <p:spPr>
            <a:xfrm>
              <a:off x="15999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7" name="Google Shape;13067;p9"/>
            <p:cNvSpPr/>
            <p:nvPr/>
          </p:nvSpPr>
          <p:spPr>
            <a:xfrm>
              <a:off x="17014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8" name="Google Shape;13068;p9"/>
            <p:cNvSpPr/>
            <p:nvPr/>
          </p:nvSpPr>
          <p:spPr>
            <a:xfrm>
              <a:off x="1802900" y="1200875"/>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9" name="Google Shape;13069;p9"/>
            <p:cNvSpPr/>
            <p:nvPr/>
          </p:nvSpPr>
          <p:spPr>
            <a:xfrm>
              <a:off x="1904400" y="1200875"/>
              <a:ext cx="52700" cy="52400"/>
            </a:xfrm>
            <a:custGeom>
              <a:avLst/>
              <a:gdLst/>
              <a:ahLst/>
              <a:cxnLst/>
              <a:rect l="l" t="t" r="r" b="b"/>
              <a:pathLst>
                <a:path w="2108" h="2096" extrusionOk="0">
                  <a:moveTo>
                    <a:pt x="1060" y="0"/>
                  </a:moveTo>
                  <a:cubicBezTo>
                    <a:pt x="476" y="0"/>
                    <a:pt x="0" y="477"/>
                    <a:pt x="0" y="1048"/>
                  </a:cubicBezTo>
                  <a:cubicBezTo>
                    <a:pt x="0" y="1632"/>
                    <a:pt x="476" y="2096"/>
                    <a:pt x="1060" y="2096"/>
                  </a:cubicBezTo>
                  <a:cubicBezTo>
                    <a:pt x="1631" y="2096"/>
                    <a:pt x="2108" y="1632"/>
                    <a:pt x="2108" y="1048"/>
                  </a:cubicBezTo>
                  <a:cubicBezTo>
                    <a:pt x="2108" y="477"/>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0" name="Google Shape;13070;p9"/>
            <p:cNvSpPr/>
            <p:nvPr/>
          </p:nvSpPr>
          <p:spPr>
            <a:xfrm>
              <a:off x="20062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1" name="Google Shape;13071;p9"/>
            <p:cNvSpPr/>
            <p:nvPr/>
          </p:nvSpPr>
          <p:spPr>
            <a:xfrm>
              <a:off x="21077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2" name="Google Shape;13072;p9"/>
            <p:cNvSpPr/>
            <p:nvPr/>
          </p:nvSpPr>
          <p:spPr>
            <a:xfrm>
              <a:off x="2209200" y="1200875"/>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3" name="Google Shape;13073;p9"/>
            <p:cNvSpPr/>
            <p:nvPr/>
          </p:nvSpPr>
          <p:spPr>
            <a:xfrm>
              <a:off x="2311000" y="1200875"/>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4" name="Google Shape;13074;p9"/>
            <p:cNvSpPr/>
            <p:nvPr/>
          </p:nvSpPr>
          <p:spPr>
            <a:xfrm>
              <a:off x="24125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5" name="Google Shape;13075;p9"/>
            <p:cNvSpPr/>
            <p:nvPr/>
          </p:nvSpPr>
          <p:spPr>
            <a:xfrm>
              <a:off x="2514000" y="1200875"/>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6" name="Google Shape;13076;p9"/>
            <p:cNvSpPr/>
            <p:nvPr/>
          </p:nvSpPr>
          <p:spPr>
            <a:xfrm>
              <a:off x="2615500" y="1200875"/>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7" name="Google Shape;13077;p9"/>
            <p:cNvSpPr/>
            <p:nvPr/>
          </p:nvSpPr>
          <p:spPr>
            <a:xfrm>
              <a:off x="27173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8" name="Google Shape;13078;p9"/>
            <p:cNvSpPr/>
            <p:nvPr/>
          </p:nvSpPr>
          <p:spPr>
            <a:xfrm>
              <a:off x="28188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9" name="Google Shape;13079;p9"/>
            <p:cNvSpPr/>
            <p:nvPr/>
          </p:nvSpPr>
          <p:spPr>
            <a:xfrm>
              <a:off x="2920300" y="1200875"/>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0" name="Google Shape;13080;p9"/>
            <p:cNvSpPr/>
            <p:nvPr/>
          </p:nvSpPr>
          <p:spPr>
            <a:xfrm>
              <a:off x="3021800" y="1200875"/>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1" name="Google Shape;13081;p9"/>
            <p:cNvSpPr/>
            <p:nvPr/>
          </p:nvSpPr>
          <p:spPr>
            <a:xfrm>
              <a:off x="31236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2" name="Google Shape;13082;p9"/>
            <p:cNvSpPr/>
            <p:nvPr/>
          </p:nvSpPr>
          <p:spPr>
            <a:xfrm>
              <a:off x="32251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3" name="Google Shape;13083;p9"/>
            <p:cNvSpPr/>
            <p:nvPr/>
          </p:nvSpPr>
          <p:spPr>
            <a:xfrm>
              <a:off x="3326600" y="1200875"/>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4" name="Google Shape;13084;p9"/>
            <p:cNvSpPr/>
            <p:nvPr/>
          </p:nvSpPr>
          <p:spPr>
            <a:xfrm>
              <a:off x="34284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5" name="Google Shape;13085;p9"/>
            <p:cNvSpPr/>
            <p:nvPr/>
          </p:nvSpPr>
          <p:spPr>
            <a:xfrm>
              <a:off x="35299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6" name="Google Shape;13086;p9"/>
            <p:cNvSpPr/>
            <p:nvPr/>
          </p:nvSpPr>
          <p:spPr>
            <a:xfrm>
              <a:off x="36314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7" name="Google Shape;13087;p9"/>
            <p:cNvSpPr/>
            <p:nvPr/>
          </p:nvSpPr>
          <p:spPr>
            <a:xfrm>
              <a:off x="3732900" y="1200875"/>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8" name="Google Shape;13088;p9"/>
            <p:cNvSpPr/>
            <p:nvPr/>
          </p:nvSpPr>
          <p:spPr>
            <a:xfrm>
              <a:off x="38347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9" name="Google Shape;13089;p9"/>
            <p:cNvSpPr/>
            <p:nvPr/>
          </p:nvSpPr>
          <p:spPr>
            <a:xfrm>
              <a:off x="39362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0" name="Google Shape;13090;p9"/>
            <p:cNvSpPr/>
            <p:nvPr/>
          </p:nvSpPr>
          <p:spPr>
            <a:xfrm>
              <a:off x="40377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1" name="Google Shape;13091;p9"/>
            <p:cNvSpPr/>
            <p:nvPr/>
          </p:nvSpPr>
          <p:spPr>
            <a:xfrm>
              <a:off x="4139200" y="1200875"/>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2" name="Google Shape;13092;p9"/>
            <p:cNvSpPr/>
            <p:nvPr/>
          </p:nvSpPr>
          <p:spPr>
            <a:xfrm>
              <a:off x="4240700" y="1200875"/>
              <a:ext cx="52700" cy="52400"/>
            </a:xfrm>
            <a:custGeom>
              <a:avLst/>
              <a:gdLst/>
              <a:ahLst/>
              <a:cxnLst/>
              <a:rect l="l" t="t" r="r" b="b"/>
              <a:pathLst>
                <a:path w="2108" h="2096" extrusionOk="0">
                  <a:moveTo>
                    <a:pt x="1060" y="0"/>
                  </a:moveTo>
                  <a:cubicBezTo>
                    <a:pt x="477" y="0"/>
                    <a:pt x="0" y="477"/>
                    <a:pt x="0" y="1048"/>
                  </a:cubicBezTo>
                  <a:cubicBezTo>
                    <a:pt x="0" y="1632"/>
                    <a:pt x="477" y="2096"/>
                    <a:pt x="1060" y="2096"/>
                  </a:cubicBezTo>
                  <a:cubicBezTo>
                    <a:pt x="1632" y="2096"/>
                    <a:pt x="2108" y="1632"/>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3" name="Google Shape;13093;p9"/>
            <p:cNvSpPr/>
            <p:nvPr/>
          </p:nvSpPr>
          <p:spPr>
            <a:xfrm>
              <a:off x="43425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4" name="Google Shape;13094;p9"/>
            <p:cNvSpPr/>
            <p:nvPr/>
          </p:nvSpPr>
          <p:spPr>
            <a:xfrm>
              <a:off x="4444000" y="1200875"/>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5" name="Google Shape;13095;p9"/>
            <p:cNvSpPr/>
            <p:nvPr/>
          </p:nvSpPr>
          <p:spPr>
            <a:xfrm>
              <a:off x="4545500" y="1200875"/>
              <a:ext cx="52700" cy="52400"/>
            </a:xfrm>
            <a:custGeom>
              <a:avLst/>
              <a:gdLst/>
              <a:ahLst/>
              <a:cxnLst/>
              <a:rect l="l" t="t" r="r" b="b"/>
              <a:pathLst>
                <a:path w="2108" h="2096" extrusionOk="0">
                  <a:moveTo>
                    <a:pt x="1060" y="0"/>
                  </a:moveTo>
                  <a:cubicBezTo>
                    <a:pt x="477" y="0"/>
                    <a:pt x="0" y="477"/>
                    <a:pt x="0" y="1048"/>
                  </a:cubicBezTo>
                  <a:cubicBezTo>
                    <a:pt x="0" y="1632"/>
                    <a:pt x="477" y="2096"/>
                    <a:pt x="1060" y="2096"/>
                  </a:cubicBezTo>
                  <a:cubicBezTo>
                    <a:pt x="1632" y="2096"/>
                    <a:pt x="2108" y="1632"/>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6" name="Google Shape;13096;p9"/>
            <p:cNvSpPr/>
            <p:nvPr/>
          </p:nvSpPr>
          <p:spPr>
            <a:xfrm>
              <a:off x="46473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7" name="Google Shape;13097;p9"/>
            <p:cNvSpPr/>
            <p:nvPr/>
          </p:nvSpPr>
          <p:spPr>
            <a:xfrm>
              <a:off x="47488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8" name="Google Shape;13098;p9"/>
            <p:cNvSpPr/>
            <p:nvPr/>
          </p:nvSpPr>
          <p:spPr>
            <a:xfrm>
              <a:off x="4850300" y="1200875"/>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9" name="Google Shape;13099;p9"/>
            <p:cNvSpPr/>
            <p:nvPr/>
          </p:nvSpPr>
          <p:spPr>
            <a:xfrm>
              <a:off x="4951800" y="1200875"/>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2" y="2096"/>
                    <a:pt x="2108" y="1632"/>
                    <a:pt x="2108" y="1048"/>
                  </a:cubicBezTo>
                  <a:cubicBezTo>
                    <a:pt x="2108"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0" name="Google Shape;13100;p9"/>
            <p:cNvSpPr/>
            <p:nvPr/>
          </p:nvSpPr>
          <p:spPr>
            <a:xfrm>
              <a:off x="50536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1" name="Google Shape;13101;p9"/>
            <p:cNvSpPr/>
            <p:nvPr/>
          </p:nvSpPr>
          <p:spPr>
            <a:xfrm>
              <a:off x="51551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2" name="Google Shape;13102;p9"/>
            <p:cNvSpPr/>
            <p:nvPr/>
          </p:nvSpPr>
          <p:spPr>
            <a:xfrm>
              <a:off x="5256600" y="1200875"/>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3" name="Google Shape;13103;p9"/>
            <p:cNvSpPr/>
            <p:nvPr/>
          </p:nvSpPr>
          <p:spPr>
            <a:xfrm>
              <a:off x="53584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4" name="Google Shape;13104;p9"/>
            <p:cNvSpPr/>
            <p:nvPr/>
          </p:nvSpPr>
          <p:spPr>
            <a:xfrm>
              <a:off x="54599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5" name="Google Shape;13105;p9"/>
            <p:cNvSpPr/>
            <p:nvPr/>
          </p:nvSpPr>
          <p:spPr>
            <a:xfrm>
              <a:off x="55614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6" name="Google Shape;13106;p9"/>
            <p:cNvSpPr/>
            <p:nvPr/>
          </p:nvSpPr>
          <p:spPr>
            <a:xfrm>
              <a:off x="5662900" y="1200875"/>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7" name="Google Shape;13107;p9"/>
            <p:cNvSpPr/>
            <p:nvPr/>
          </p:nvSpPr>
          <p:spPr>
            <a:xfrm>
              <a:off x="5764400" y="1200875"/>
              <a:ext cx="52700" cy="52400"/>
            </a:xfrm>
            <a:custGeom>
              <a:avLst/>
              <a:gdLst/>
              <a:ahLst/>
              <a:cxnLst/>
              <a:rect l="l" t="t" r="r" b="b"/>
              <a:pathLst>
                <a:path w="2108" h="2096" extrusionOk="0">
                  <a:moveTo>
                    <a:pt x="1060" y="0"/>
                  </a:moveTo>
                  <a:cubicBezTo>
                    <a:pt x="477" y="0"/>
                    <a:pt x="0" y="477"/>
                    <a:pt x="0" y="1048"/>
                  </a:cubicBezTo>
                  <a:cubicBezTo>
                    <a:pt x="0" y="1632"/>
                    <a:pt x="477" y="2096"/>
                    <a:pt x="1060" y="2096"/>
                  </a:cubicBezTo>
                  <a:cubicBezTo>
                    <a:pt x="1632" y="2096"/>
                    <a:pt x="2108" y="1632"/>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8" name="Google Shape;13108;p9"/>
            <p:cNvSpPr/>
            <p:nvPr/>
          </p:nvSpPr>
          <p:spPr>
            <a:xfrm>
              <a:off x="58662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9" name="Google Shape;13109;p9"/>
            <p:cNvSpPr/>
            <p:nvPr/>
          </p:nvSpPr>
          <p:spPr>
            <a:xfrm>
              <a:off x="59677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0" name="Google Shape;13110;p9"/>
            <p:cNvSpPr/>
            <p:nvPr/>
          </p:nvSpPr>
          <p:spPr>
            <a:xfrm>
              <a:off x="6069200" y="1200875"/>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2" y="2096"/>
                    <a:pt x="2108" y="1632"/>
                    <a:pt x="2108" y="1048"/>
                  </a:cubicBezTo>
                  <a:cubicBezTo>
                    <a:pt x="2108"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1" name="Google Shape;13111;p9"/>
            <p:cNvSpPr/>
            <p:nvPr/>
          </p:nvSpPr>
          <p:spPr>
            <a:xfrm>
              <a:off x="61710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2" name="Google Shape;13112;p9"/>
            <p:cNvSpPr/>
            <p:nvPr/>
          </p:nvSpPr>
          <p:spPr>
            <a:xfrm>
              <a:off x="62725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3" name="Google Shape;13113;p9"/>
            <p:cNvSpPr/>
            <p:nvPr/>
          </p:nvSpPr>
          <p:spPr>
            <a:xfrm>
              <a:off x="6374000" y="1200875"/>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4" name="Google Shape;13114;p9"/>
            <p:cNvSpPr/>
            <p:nvPr/>
          </p:nvSpPr>
          <p:spPr>
            <a:xfrm>
              <a:off x="6475500" y="1200875"/>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2" y="2096"/>
                    <a:pt x="2108" y="1632"/>
                    <a:pt x="2108" y="1048"/>
                  </a:cubicBezTo>
                  <a:cubicBezTo>
                    <a:pt x="2108"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5" name="Google Shape;13115;p9"/>
            <p:cNvSpPr/>
            <p:nvPr/>
          </p:nvSpPr>
          <p:spPr>
            <a:xfrm>
              <a:off x="65773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6" name="Google Shape;13116;p9"/>
            <p:cNvSpPr/>
            <p:nvPr/>
          </p:nvSpPr>
          <p:spPr>
            <a:xfrm>
              <a:off x="66788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7" name="Google Shape;13117;p9"/>
            <p:cNvSpPr/>
            <p:nvPr/>
          </p:nvSpPr>
          <p:spPr>
            <a:xfrm>
              <a:off x="6780300" y="1200875"/>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8" name="Google Shape;13118;p9"/>
            <p:cNvSpPr/>
            <p:nvPr/>
          </p:nvSpPr>
          <p:spPr>
            <a:xfrm>
              <a:off x="6881800" y="1200875"/>
              <a:ext cx="52700" cy="52400"/>
            </a:xfrm>
            <a:custGeom>
              <a:avLst/>
              <a:gdLst/>
              <a:ahLst/>
              <a:cxnLst/>
              <a:rect l="l" t="t" r="r" b="b"/>
              <a:pathLst>
                <a:path w="2108" h="2096" extrusionOk="0">
                  <a:moveTo>
                    <a:pt x="1060" y="0"/>
                  </a:moveTo>
                  <a:cubicBezTo>
                    <a:pt x="477" y="0"/>
                    <a:pt x="1" y="477"/>
                    <a:pt x="1" y="1048"/>
                  </a:cubicBezTo>
                  <a:cubicBezTo>
                    <a:pt x="1" y="1632"/>
                    <a:pt x="477" y="2096"/>
                    <a:pt x="1060" y="2096"/>
                  </a:cubicBezTo>
                  <a:cubicBezTo>
                    <a:pt x="1632" y="2096"/>
                    <a:pt x="2108" y="1632"/>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9" name="Google Shape;13119;p9"/>
            <p:cNvSpPr/>
            <p:nvPr/>
          </p:nvSpPr>
          <p:spPr>
            <a:xfrm>
              <a:off x="69836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0" name="Google Shape;13120;p9"/>
            <p:cNvSpPr/>
            <p:nvPr/>
          </p:nvSpPr>
          <p:spPr>
            <a:xfrm>
              <a:off x="70851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1" name="Google Shape;13121;p9"/>
            <p:cNvSpPr/>
            <p:nvPr/>
          </p:nvSpPr>
          <p:spPr>
            <a:xfrm>
              <a:off x="7186600" y="1200875"/>
              <a:ext cx="52400" cy="52400"/>
            </a:xfrm>
            <a:custGeom>
              <a:avLst/>
              <a:gdLst/>
              <a:ahLst/>
              <a:cxnLst/>
              <a:rect l="l" t="t" r="r" b="b"/>
              <a:pathLst>
                <a:path w="2096" h="2096" extrusionOk="0">
                  <a:moveTo>
                    <a:pt x="1048" y="0"/>
                  </a:moveTo>
                  <a:cubicBezTo>
                    <a:pt x="477" y="0"/>
                    <a:pt x="1" y="477"/>
                    <a:pt x="1" y="1048"/>
                  </a:cubicBezTo>
                  <a:cubicBezTo>
                    <a:pt x="1"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2" name="Google Shape;13122;p9"/>
            <p:cNvSpPr/>
            <p:nvPr/>
          </p:nvSpPr>
          <p:spPr>
            <a:xfrm>
              <a:off x="7288400" y="1200875"/>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3" name="Google Shape;13123;p9"/>
            <p:cNvSpPr/>
            <p:nvPr/>
          </p:nvSpPr>
          <p:spPr>
            <a:xfrm>
              <a:off x="279200" y="1355950"/>
              <a:ext cx="52700" cy="52700"/>
            </a:xfrm>
            <a:custGeom>
              <a:avLst/>
              <a:gdLst/>
              <a:ahLst/>
              <a:cxnLst/>
              <a:rect l="l" t="t" r="r" b="b"/>
              <a:pathLst>
                <a:path w="2108" h="2108" extrusionOk="0">
                  <a:moveTo>
                    <a:pt x="1048" y="1"/>
                  </a:moveTo>
                  <a:cubicBezTo>
                    <a:pt x="476" y="1"/>
                    <a:pt x="0" y="477"/>
                    <a:pt x="0" y="1060"/>
                  </a:cubicBezTo>
                  <a:cubicBezTo>
                    <a:pt x="0" y="1632"/>
                    <a:pt x="476" y="2108"/>
                    <a:pt x="1048" y="2108"/>
                  </a:cubicBezTo>
                  <a:cubicBezTo>
                    <a:pt x="1631" y="2108"/>
                    <a:pt x="2107" y="1632"/>
                    <a:pt x="2107" y="1060"/>
                  </a:cubicBezTo>
                  <a:cubicBezTo>
                    <a:pt x="2107"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4" name="Google Shape;13124;p9"/>
            <p:cNvSpPr/>
            <p:nvPr/>
          </p:nvSpPr>
          <p:spPr>
            <a:xfrm>
              <a:off x="380700" y="1355950"/>
              <a:ext cx="52700" cy="52700"/>
            </a:xfrm>
            <a:custGeom>
              <a:avLst/>
              <a:gdLst/>
              <a:ahLst/>
              <a:cxnLst/>
              <a:rect l="l" t="t" r="r" b="b"/>
              <a:pathLst>
                <a:path w="2108" h="2108" extrusionOk="0">
                  <a:moveTo>
                    <a:pt x="1060" y="1"/>
                  </a:moveTo>
                  <a:cubicBezTo>
                    <a:pt x="476" y="1"/>
                    <a:pt x="0" y="477"/>
                    <a:pt x="0" y="1060"/>
                  </a:cubicBezTo>
                  <a:cubicBezTo>
                    <a:pt x="0" y="1632"/>
                    <a:pt x="476" y="2108"/>
                    <a:pt x="1060" y="2108"/>
                  </a:cubicBezTo>
                  <a:cubicBezTo>
                    <a:pt x="1631" y="2108"/>
                    <a:pt x="2108" y="1632"/>
                    <a:pt x="2108" y="1060"/>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5" name="Google Shape;13125;p9"/>
            <p:cNvSpPr/>
            <p:nvPr/>
          </p:nvSpPr>
          <p:spPr>
            <a:xfrm>
              <a:off x="4825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6" name="Google Shape;13126;p9"/>
            <p:cNvSpPr/>
            <p:nvPr/>
          </p:nvSpPr>
          <p:spPr>
            <a:xfrm>
              <a:off x="584000" y="1355950"/>
              <a:ext cx="52400" cy="52700"/>
            </a:xfrm>
            <a:custGeom>
              <a:avLst/>
              <a:gdLst/>
              <a:ahLst/>
              <a:cxnLst/>
              <a:rect l="l" t="t" r="r" b="b"/>
              <a:pathLst>
                <a:path w="2096" h="2108"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7" name="Google Shape;13127;p9"/>
            <p:cNvSpPr/>
            <p:nvPr/>
          </p:nvSpPr>
          <p:spPr>
            <a:xfrm>
              <a:off x="685500" y="1355950"/>
              <a:ext cx="52700" cy="52700"/>
            </a:xfrm>
            <a:custGeom>
              <a:avLst/>
              <a:gdLst/>
              <a:ahLst/>
              <a:cxnLst/>
              <a:rect l="l" t="t" r="r" b="b"/>
              <a:pathLst>
                <a:path w="2108" h="2108" extrusionOk="0">
                  <a:moveTo>
                    <a:pt x="1048" y="1"/>
                  </a:moveTo>
                  <a:cubicBezTo>
                    <a:pt x="476" y="1"/>
                    <a:pt x="0" y="477"/>
                    <a:pt x="0" y="1060"/>
                  </a:cubicBezTo>
                  <a:cubicBezTo>
                    <a:pt x="0" y="1632"/>
                    <a:pt x="476"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8" name="Google Shape;13128;p9"/>
            <p:cNvSpPr/>
            <p:nvPr/>
          </p:nvSpPr>
          <p:spPr>
            <a:xfrm>
              <a:off x="7873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9" name="Google Shape;13129;p9"/>
            <p:cNvSpPr/>
            <p:nvPr/>
          </p:nvSpPr>
          <p:spPr>
            <a:xfrm>
              <a:off x="8888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0" name="Google Shape;13130;p9"/>
            <p:cNvSpPr/>
            <p:nvPr/>
          </p:nvSpPr>
          <p:spPr>
            <a:xfrm>
              <a:off x="990300" y="1355950"/>
              <a:ext cx="52400" cy="52700"/>
            </a:xfrm>
            <a:custGeom>
              <a:avLst/>
              <a:gdLst/>
              <a:ahLst/>
              <a:cxnLst/>
              <a:rect l="l" t="t" r="r" b="b"/>
              <a:pathLst>
                <a:path w="2096" h="2108"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1" name="Google Shape;13131;p9"/>
            <p:cNvSpPr/>
            <p:nvPr/>
          </p:nvSpPr>
          <p:spPr>
            <a:xfrm>
              <a:off x="1091800" y="1355950"/>
              <a:ext cx="52700" cy="52700"/>
            </a:xfrm>
            <a:custGeom>
              <a:avLst/>
              <a:gdLst/>
              <a:ahLst/>
              <a:cxnLst/>
              <a:rect l="l" t="t" r="r" b="b"/>
              <a:pathLst>
                <a:path w="2108" h="2108" extrusionOk="0">
                  <a:moveTo>
                    <a:pt x="1060" y="1"/>
                  </a:moveTo>
                  <a:cubicBezTo>
                    <a:pt x="476" y="1"/>
                    <a:pt x="0" y="477"/>
                    <a:pt x="0" y="1060"/>
                  </a:cubicBezTo>
                  <a:cubicBezTo>
                    <a:pt x="0" y="1632"/>
                    <a:pt x="476" y="2108"/>
                    <a:pt x="1060" y="2108"/>
                  </a:cubicBezTo>
                  <a:cubicBezTo>
                    <a:pt x="1631" y="2108"/>
                    <a:pt x="2108" y="1632"/>
                    <a:pt x="2108" y="1060"/>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2" name="Google Shape;13132;p9"/>
            <p:cNvSpPr/>
            <p:nvPr/>
          </p:nvSpPr>
          <p:spPr>
            <a:xfrm>
              <a:off x="11936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3" name="Google Shape;13133;p9"/>
            <p:cNvSpPr/>
            <p:nvPr/>
          </p:nvSpPr>
          <p:spPr>
            <a:xfrm>
              <a:off x="12951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4" name="Google Shape;13134;p9"/>
            <p:cNvSpPr/>
            <p:nvPr/>
          </p:nvSpPr>
          <p:spPr>
            <a:xfrm>
              <a:off x="1396600" y="1355950"/>
              <a:ext cx="52400" cy="52700"/>
            </a:xfrm>
            <a:custGeom>
              <a:avLst/>
              <a:gdLst/>
              <a:ahLst/>
              <a:cxnLst/>
              <a:rect l="l" t="t" r="r" b="b"/>
              <a:pathLst>
                <a:path w="2096" h="2108"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5" name="Google Shape;13135;p9"/>
            <p:cNvSpPr/>
            <p:nvPr/>
          </p:nvSpPr>
          <p:spPr>
            <a:xfrm>
              <a:off x="14984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6" name="Google Shape;13136;p9"/>
            <p:cNvSpPr/>
            <p:nvPr/>
          </p:nvSpPr>
          <p:spPr>
            <a:xfrm>
              <a:off x="15999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7" name="Google Shape;13137;p9"/>
            <p:cNvSpPr/>
            <p:nvPr/>
          </p:nvSpPr>
          <p:spPr>
            <a:xfrm>
              <a:off x="17014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8" name="Google Shape;13138;p9"/>
            <p:cNvSpPr/>
            <p:nvPr/>
          </p:nvSpPr>
          <p:spPr>
            <a:xfrm>
              <a:off x="1802900" y="1355950"/>
              <a:ext cx="52700" cy="52700"/>
            </a:xfrm>
            <a:custGeom>
              <a:avLst/>
              <a:gdLst/>
              <a:ahLst/>
              <a:cxnLst/>
              <a:rect l="l" t="t" r="r" b="b"/>
              <a:pathLst>
                <a:path w="2108" h="2108" extrusionOk="0">
                  <a:moveTo>
                    <a:pt x="1048" y="1"/>
                  </a:moveTo>
                  <a:cubicBezTo>
                    <a:pt x="476" y="1"/>
                    <a:pt x="0" y="477"/>
                    <a:pt x="0" y="1060"/>
                  </a:cubicBezTo>
                  <a:cubicBezTo>
                    <a:pt x="0" y="1632"/>
                    <a:pt x="476"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9" name="Google Shape;13139;p9"/>
            <p:cNvSpPr/>
            <p:nvPr/>
          </p:nvSpPr>
          <p:spPr>
            <a:xfrm>
              <a:off x="1904400" y="1355950"/>
              <a:ext cx="52700" cy="52700"/>
            </a:xfrm>
            <a:custGeom>
              <a:avLst/>
              <a:gdLst/>
              <a:ahLst/>
              <a:cxnLst/>
              <a:rect l="l" t="t" r="r" b="b"/>
              <a:pathLst>
                <a:path w="2108" h="2108" extrusionOk="0">
                  <a:moveTo>
                    <a:pt x="1060" y="1"/>
                  </a:moveTo>
                  <a:cubicBezTo>
                    <a:pt x="476" y="1"/>
                    <a:pt x="0" y="477"/>
                    <a:pt x="0" y="1060"/>
                  </a:cubicBezTo>
                  <a:cubicBezTo>
                    <a:pt x="0" y="1632"/>
                    <a:pt x="476" y="2108"/>
                    <a:pt x="1060" y="2108"/>
                  </a:cubicBezTo>
                  <a:cubicBezTo>
                    <a:pt x="1631" y="2108"/>
                    <a:pt x="2108" y="1632"/>
                    <a:pt x="2108" y="1060"/>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0" name="Google Shape;13140;p9"/>
            <p:cNvSpPr/>
            <p:nvPr/>
          </p:nvSpPr>
          <p:spPr>
            <a:xfrm>
              <a:off x="20062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1" name="Google Shape;13141;p9"/>
            <p:cNvSpPr/>
            <p:nvPr/>
          </p:nvSpPr>
          <p:spPr>
            <a:xfrm>
              <a:off x="21077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2" name="Google Shape;13142;p9"/>
            <p:cNvSpPr/>
            <p:nvPr/>
          </p:nvSpPr>
          <p:spPr>
            <a:xfrm>
              <a:off x="2209200" y="1355950"/>
              <a:ext cx="52700" cy="52700"/>
            </a:xfrm>
            <a:custGeom>
              <a:avLst/>
              <a:gdLst/>
              <a:ahLst/>
              <a:cxnLst/>
              <a:rect l="l" t="t" r="r" b="b"/>
              <a:pathLst>
                <a:path w="2108" h="2108" extrusionOk="0">
                  <a:moveTo>
                    <a:pt x="1048" y="1"/>
                  </a:moveTo>
                  <a:cubicBezTo>
                    <a:pt x="476" y="1"/>
                    <a:pt x="0" y="477"/>
                    <a:pt x="0" y="1060"/>
                  </a:cubicBezTo>
                  <a:cubicBezTo>
                    <a:pt x="0" y="1632"/>
                    <a:pt x="476"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3" name="Google Shape;13143;p9"/>
            <p:cNvSpPr/>
            <p:nvPr/>
          </p:nvSpPr>
          <p:spPr>
            <a:xfrm>
              <a:off x="2311000" y="1355950"/>
              <a:ext cx="52400" cy="52700"/>
            </a:xfrm>
            <a:custGeom>
              <a:avLst/>
              <a:gdLst/>
              <a:ahLst/>
              <a:cxnLst/>
              <a:rect l="l" t="t" r="r" b="b"/>
              <a:pathLst>
                <a:path w="2096" h="2108" extrusionOk="0">
                  <a:moveTo>
                    <a:pt x="1048" y="1"/>
                  </a:moveTo>
                  <a:cubicBezTo>
                    <a:pt x="464" y="1"/>
                    <a:pt x="0" y="477"/>
                    <a:pt x="0" y="1060"/>
                  </a:cubicBezTo>
                  <a:cubicBezTo>
                    <a:pt x="0" y="1632"/>
                    <a:pt x="464"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4" name="Google Shape;13144;p9"/>
            <p:cNvSpPr/>
            <p:nvPr/>
          </p:nvSpPr>
          <p:spPr>
            <a:xfrm>
              <a:off x="24125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5" name="Google Shape;13145;p9"/>
            <p:cNvSpPr/>
            <p:nvPr/>
          </p:nvSpPr>
          <p:spPr>
            <a:xfrm>
              <a:off x="2514000" y="1355950"/>
              <a:ext cx="52400" cy="52700"/>
            </a:xfrm>
            <a:custGeom>
              <a:avLst/>
              <a:gdLst/>
              <a:ahLst/>
              <a:cxnLst/>
              <a:rect l="l" t="t" r="r" b="b"/>
              <a:pathLst>
                <a:path w="2096" h="2108"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6" name="Google Shape;13146;p9"/>
            <p:cNvSpPr/>
            <p:nvPr/>
          </p:nvSpPr>
          <p:spPr>
            <a:xfrm>
              <a:off x="2615500" y="1355950"/>
              <a:ext cx="52700" cy="52700"/>
            </a:xfrm>
            <a:custGeom>
              <a:avLst/>
              <a:gdLst/>
              <a:ahLst/>
              <a:cxnLst/>
              <a:rect l="l" t="t" r="r" b="b"/>
              <a:pathLst>
                <a:path w="2108" h="2108" extrusionOk="0">
                  <a:moveTo>
                    <a:pt x="1048" y="1"/>
                  </a:moveTo>
                  <a:cubicBezTo>
                    <a:pt x="476" y="1"/>
                    <a:pt x="0" y="477"/>
                    <a:pt x="0" y="1060"/>
                  </a:cubicBezTo>
                  <a:cubicBezTo>
                    <a:pt x="0" y="1632"/>
                    <a:pt x="476"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7" name="Google Shape;13147;p9"/>
            <p:cNvSpPr/>
            <p:nvPr/>
          </p:nvSpPr>
          <p:spPr>
            <a:xfrm>
              <a:off x="27173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8" name="Google Shape;13148;p9"/>
            <p:cNvSpPr/>
            <p:nvPr/>
          </p:nvSpPr>
          <p:spPr>
            <a:xfrm>
              <a:off x="28188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9" name="Google Shape;13149;p9"/>
            <p:cNvSpPr/>
            <p:nvPr/>
          </p:nvSpPr>
          <p:spPr>
            <a:xfrm>
              <a:off x="2920300" y="1355950"/>
              <a:ext cx="52400" cy="52700"/>
            </a:xfrm>
            <a:custGeom>
              <a:avLst/>
              <a:gdLst/>
              <a:ahLst/>
              <a:cxnLst/>
              <a:rect l="l" t="t" r="r" b="b"/>
              <a:pathLst>
                <a:path w="2096" h="2108"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0" name="Google Shape;13150;p9"/>
            <p:cNvSpPr/>
            <p:nvPr/>
          </p:nvSpPr>
          <p:spPr>
            <a:xfrm>
              <a:off x="3021800" y="1355950"/>
              <a:ext cx="52700" cy="52700"/>
            </a:xfrm>
            <a:custGeom>
              <a:avLst/>
              <a:gdLst/>
              <a:ahLst/>
              <a:cxnLst/>
              <a:rect l="l" t="t" r="r" b="b"/>
              <a:pathLst>
                <a:path w="2108" h="2108" extrusionOk="0">
                  <a:moveTo>
                    <a:pt x="1048" y="1"/>
                  </a:moveTo>
                  <a:cubicBezTo>
                    <a:pt x="477" y="1"/>
                    <a:pt x="0" y="477"/>
                    <a:pt x="0" y="1060"/>
                  </a:cubicBezTo>
                  <a:cubicBezTo>
                    <a:pt x="0" y="1632"/>
                    <a:pt x="477"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1" name="Google Shape;13151;p9"/>
            <p:cNvSpPr/>
            <p:nvPr/>
          </p:nvSpPr>
          <p:spPr>
            <a:xfrm>
              <a:off x="31236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2" name="Google Shape;13152;p9"/>
            <p:cNvSpPr/>
            <p:nvPr/>
          </p:nvSpPr>
          <p:spPr>
            <a:xfrm>
              <a:off x="32251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3" name="Google Shape;13153;p9"/>
            <p:cNvSpPr/>
            <p:nvPr/>
          </p:nvSpPr>
          <p:spPr>
            <a:xfrm>
              <a:off x="3326600" y="1355950"/>
              <a:ext cx="52700" cy="52700"/>
            </a:xfrm>
            <a:custGeom>
              <a:avLst/>
              <a:gdLst/>
              <a:ahLst/>
              <a:cxnLst/>
              <a:rect l="l" t="t" r="r" b="b"/>
              <a:pathLst>
                <a:path w="2108" h="2108" extrusionOk="0">
                  <a:moveTo>
                    <a:pt x="1048" y="1"/>
                  </a:moveTo>
                  <a:cubicBezTo>
                    <a:pt x="477" y="1"/>
                    <a:pt x="0" y="477"/>
                    <a:pt x="0" y="1060"/>
                  </a:cubicBezTo>
                  <a:cubicBezTo>
                    <a:pt x="0" y="1632"/>
                    <a:pt x="477"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4" name="Google Shape;13154;p9"/>
            <p:cNvSpPr/>
            <p:nvPr/>
          </p:nvSpPr>
          <p:spPr>
            <a:xfrm>
              <a:off x="34284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5" name="Google Shape;13155;p9"/>
            <p:cNvSpPr/>
            <p:nvPr/>
          </p:nvSpPr>
          <p:spPr>
            <a:xfrm>
              <a:off x="35299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6" name="Google Shape;13156;p9"/>
            <p:cNvSpPr/>
            <p:nvPr/>
          </p:nvSpPr>
          <p:spPr>
            <a:xfrm>
              <a:off x="36314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7" name="Google Shape;13157;p9"/>
            <p:cNvSpPr/>
            <p:nvPr/>
          </p:nvSpPr>
          <p:spPr>
            <a:xfrm>
              <a:off x="3732900" y="1355950"/>
              <a:ext cx="52400" cy="52700"/>
            </a:xfrm>
            <a:custGeom>
              <a:avLst/>
              <a:gdLst/>
              <a:ahLst/>
              <a:cxnLst/>
              <a:rect l="l" t="t" r="r" b="b"/>
              <a:pathLst>
                <a:path w="2096" h="2108" extrusionOk="0">
                  <a:moveTo>
                    <a:pt x="1048" y="1"/>
                  </a:moveTo>
                  <a:cubicBezTo>
                    <a:pt x="477" y="1"/>
                    <a:pt x="0" y="477"/>
                    <a:pt x="0" y="1060"/>
                  </a:cubicBezTo>
                  <a:cubicBezTo>
                    <a:pt x="0" y="1632"/>
                    <a:pt x="477"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8" name="Google Shape;13158;p9"/>
            <p:cNvSpPr/>
            <p:nvPr/>
          </p:nvSpPr>
          <p:spPr>
            <a:xfrm>
              <a:off x="38347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9" name="Google Shape;13159;p9"/>
            <p:cNvSpPr/>
            <p:nvPr/>
          </p:nvSpPr>
          <p:spPr>
            <a:xfrm>
              <a:off x="39362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0" name="Google Shape;13160;p9"/>
            <p:cNvSpPr/>
            <p:nvPr/>
          </p:nvSpPr>
          <p:spPr>
            <a:xfrm>
              <a:off x="40377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1" name="Google Shape;13161;p9"/>
            <p:cNvSpPr/>
            <p:nvPr/>
          </p:nvSpPr>
          <p:spPr>
            <a:xfrm>
              <a:off x="4139200" y="1355950"/>
              <a:ext cx="52700" cy="52700"/>
            </a:xfrm>
            <a:custGeom>
              <a:avLst/>
              <a:gdLst/>
              <a:ahLst/>
              <a:cxnLst/>
              <a:rect l="l" t="t" r="r" b="b"/>
              <a:pathLst>
                <a:path w="2108" h="2108" extrusionOk="0">
                  <a:moveTo>
                    <a:pt x="1048" y="1"/>
                  </a:moveTo>
                  <a:cubicBezTo>
                    <a:pt x="477" y="1"/>
                    <a:pt x="0" y="477"/>
                    <a:pt x="0" y="1060"/>
                  </a:cubicBezTo>
                  <a:cubicBezTo>
                    <a:pt x="0" y="1632"/>
                    <a:pt x="477"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2" name="Google Shape;13162;p9"/>
            <p:cNvSpPr/>
            <p:nvPr/>
          </p:nvSpPr>
          <p:spPr>
            <a:xfrm>
              <a:off x="4240700" y="1355950"/>
              <a:ext cx="52700" cy="52700"/>
            </a:xfrm>
            <a:custGeom>
              <a:avLst/>
              <a:gdLst/>
              <a:ahLst/>
              <a:cxnLst/>
              <a:rect l="l" t="t" r="r" b="b"/>
              <a:pathLst>
                <a:path w="2108" h="2108" extrusionOk="0">
                  <a:moveTo>
                    <a:pt x="1060" y="1"/>
                  </a:moveTo>
                  <a:cubicBezTo>
                    <a:pt x="477" y="1"/>
                    <a:pt x="0" y="477"/>
                    <a:pt x="0" y="1060"/>
                  </a:cubicBezTo>
                  <a:cubicBezTo>
                    <a:pt x="0" y="1632"/>
                    <a:pt x="477" y="2108"/>
                    <a:pt x="1060" y="2108"/>
                  </a:cubicBezTo>
                  <a:cubicBezTo>
                    <a:pt x="1632" y="2108"/>
                    <a:pt x="2108" y="1632"/>
                    <a:pt x="2108" y="1060"/>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3" name="Google Shape;13163;p9"/>
            <p:cNvSpPr/>
            <p:nvPr/>
          </p:nvSpPr>
          <p:spPr>
            <a:xfrm>
              <a:off x="43425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4" name="Google Shape;13164;p9"/>
            <p:cNvSpPr/>
            <p:nvPr/>
          </p:nvSpPr>
          <p:spPr>
            <a:xfrm>
              <a:off x="4444000" y="1355950"/>
              <a:ext cx="52400" cy="52700"/>
            </a:xfrm>
            <a:custGeom>
              <a:avLst/>
              <a:gdLst/>
              <a:ahLst/>
              <a:cxnLst/>
              <a:rect l="l" t="t" r="r" b="b"/>
              <a:pathLst>
                <a:path w="2096" h="2108" extrusionOk="0">
                  <a:moveTo>
                    <a:pt x="1048" y="1"/>
                  </a:moveTo>
                  <a:cubicBezTo>
                    <a:pt x="477" y="1"/>
                    <a:pt x="0" y="477"/>
                    <a:pt x="0" y="1060"/>
                  </a:cubicBezTo>
                  <a:cubicBezTo>
                    <a:pt x="0" y="1632"/>
                    <a:pt x="477"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5" name="Google Shape;13165;p9"/>
            <p:cNvSpPr/>
            <p:nvPr/>
          </p:nvSpPr>
          <p:spPr>
            <a:xfrm>
              <a:off x="4545500" y="1355950"/>
              <a:ext cx="52700" cy="52700"/>
            </a:xfrm>
            <a:custGeom>
              <a:avLst/>
              <a:gdLst/>
              <a:ahLst/>
              <a:cxnLst/>
              <a:rect l="l" t="t" r="r" b="b"/>
              <a:pathLst>
                <a:path w="2108" h="2108" extrusionOk="0">
                  <a:moveTo>
                    <a:pt x="1060" y="1"/>
                  </a:moveTo>
                  <a:cubicBezTo>
                    <a:pt x="477" y="1"/>
                    <a:pt x="0" y="477"/>
                    <a:pt x="0" y="1060"/>
                  </a:cubicBezTo>
                  <a:cubicBezTo>
                    <a:pt x="0" y="1632"/>
                    <a:pt x="477" y="2108"/>
                    <a:pt x="1060" y="2108"/>
                  </a:cubicBezTo>
                  <a:cubicBezTo>
                    <a:pt x="1632" y="2108"/>
                    <a:pt x="2108" y="1632"/>
                    <a:pt x="2108" y="1060"/>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6" name="Google Shape;13166;p9"/>
            <p:cNvSpPr/>
            <p:nvPr/>
          </p:nvSpPr>
          <p:spPr>
            <a:xfrm>
              <a:off x="46473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7" name="Google Shape;13167;p9"/>
            <p:cNvSpPr/>
            <p:nvPr/>
          </p:nvSpPr>
          <p:spPr>
            <a:xfrm>
              <a:off x="47488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8" name="Google Shape;13168;p9"/>
            <p:cNvSpPr/>
            <p:nvPr/>
          </p:nvSpPr>
          <p:spPr>
            <a:xfrm>
              <a:off x="4850300" y="1355950"/>
              <a:ext cx="52400" cy="52700"/>
            </a:xfrm>
            <a:custGeom>
              <a:avLst/>
              <a:gdLst/>
              <a:ahLst/>
              <a:cxnLst/>
              <a:rect l="l" t="t" r="r" b="b"/>
              <a:pathLst>
                <a:path w="2096" h="2108"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9" name="Google Shape;13169;p9"/>
            <p:cNvSpPr/>
            <p:nvPr/>
          </p:nvSpPr>
          <p:spPr>
            <a:xfrm>
              <a:off x="4951800" y="1355950"/>
              <a:ext cx="52700" cy="52700"/>
            </a:xfrm>
            <a:custGeom>
              <a:avLst/>
              <a:gdLst/>
              <a:ahLst/>
              <a:cxnLst/>
              <a:rect l="l" t="t" r="r" b="b"/>
              <a:pathLst>
                <a:path w="2108" h="2108" extrusionOk="0">
                  <a:moveTo>
                    <a:pt x="1048" y="1"/>
                  </a:moveTo>
                  <a:cubicBezTo>
                    <a:pt x="477" y="1"/>
                    <a:pt x="0" y="477"/>
                    <a:pt x="0" y="1060"/>
                  </a:cubicBezTo>
                  <a:cubicBezTo>
                    <a:pt x="0" y="1632"/>
                    <a:pt x="477" y="2108"/>
                    <a:pt x="1048" y="2108"/>
                  </a:cubicBezTo>
                  <a:cubicBezTo>
                    <a:pt x="1632" y="2108"/>
                    <a:pt x="2108" y="1632"/>
                    <a:pt x="2108" y="1060"/>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0" name="Google Shape;13170;p9"/>
            <p:cNvSpPr/>
            <p:nvPr/>
          </p:nvSpPr>
          <p:spPr>
            <a:xfrm>
              <a:off x="50536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1" name="Google Shape;13171;p9"/>
            <p:cNvSpPr/>
            <p:nvPr/>
          </p:nvSpPr>
          <p:spPr>
            <a:xfrm>
              <a:off x="51551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2" name="Google Shape;13172;p9"/>
            <p:cNvSpPr/>
            <p:nvPr/>
          </p:nvSpPr>
          <p:spPr>
            <a:xfrm>
              <a:off x="5256600" y="1355950"/>
              <a:ext cx="52400" cy="52700"/>
            </a:xfrm>
            <a:custGeom>
              <a:avLst/>
              <a:gdLst/>
              <a:ahLst/>
              <a:cxnLst/>
              <a:rect l="l" t="t" r="r" b="b"/>
              <a:pathLst>
                <a:path w="2096" h="2108"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3" name="Google Shape;13173;p9"/>
            <p:cNvSpPr/>
            <p:nvPr/>
          </p:nvSpPr>
          <p:spPr>
            <a:xfrm>
              <a:off x="53584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4" name="Google Shape;13174;p9"/>
            <p:cNvSpPr/>
            <p:nvPr/>
          </p:nvSpPr>
          <p:spPr>
            <a:xfrm>
              <a:off x="54599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5" name="Google Shape;13175;p9"/>
            <p:cNvSpPr/>
            <p:nvPr/>
          </p:nvSpPr>
          <p:spPr>
            <a:xfrm>
              <a:off x="55614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6" name="Google Shape;13176;p9"/>
            <p:cNvSpPr/>
            <p:nvPr/>
          </p:nvSpPr>
          <p:spPr>
            <a:xfrm>
              <a:off x="5662900" y="1355950"/>
              <a:ext cx="52400" cy="52700"/>
            </a:xfrm>
            <a:custGeom>
              <a:avLst/>
              <a:gdLst/>
              <a:ahLst/>
              <a:cxnLst/>
              <a:rect l="l" t="t" r="r" b="b"/>
              <a:pathLst>
                <a:path w="2096" h="2108"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7" name="Google Shape;13177;p9"/>
            <p:cNvSpPr/>
            <p:nvPr/>
          </p:nvSpPr>
          <p:spPr>
            <a:xfrm>
              <a:off x="5764400" y="1355950"/>
              <a:ext cx="52700" cy="52700"/>
            </a:xfrm>
            <a:custGeom>
              <a:avLst/>
              <a:gdLst/>
              <a:ahLst/>
              <a:cxnLst/>
              <a:rect l="l" t="t" r="r" b="b"/>
              <a:pathLst>
                <a:path w="2108" h="2108" extrusionOk="0">
                  <a:moveTo>
                    <a:pt x="1060" y="1"/>
                  </a:moveTo>
                  <a:cubicBezTo>
                    <a:pt x="477" y="1"/>
                    <a:pt x="0" y="477"/>
                    <a:pt x="0" y="1060"/>
                  </a:cubicBezTo>
                  <a:cubicBezTo>
                    <a:pt x="0" y="1632"/>
                    <a:pt x="477" y="2108"/>
                    <a:pt x="1060" y="2108"/>
                  </a:cubicBezTo>
                  <a:cubicBezTo>
                    <a:pt x="1632" y="2108"/>
                    <a:pt x="2108" y="1632"/>
                    <a:pt x="2108" y="1060"/>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8" name="Google Shape;13178;p9"/>
            <p:cNvSpPr/>
            <p:nvPr/>
          </p:nvSpPr>
          <p:spPr>
            <a:xfrm>
              <a:off x="58662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9" name="Google Shape;13179;p9"/>
            <p:cNvSpPr/>
            <p:nvPr/>
          </p:nvSpPr>
          <p:spPr>
            <a:xfrm>
              <a:off x="59677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0" name="Google Shape;13180;p9"/>
            <p:cNvSpPr/>
            <p:nvPr/>
          </p:nvSpPr>
          <p:spPr>
            <a:xfrm>
              <a:off x="6069200" y="1355950"/>
              <a:ext cx="52700" cy="52700"/>
            </a:xfrm>
            <a:custGeom>
              <a:avLst/>
              <a:gdLst/>
              <a:ahLst/>
              <a:cxnLst/>
              <a:rect l="l" t="t" r="r" b="b"/>
              <a:pathLst>
                <a:path w="2108" h="2108" extrusionOk="0">
                  <a:moveTo>
                    <a:pt x="1048" y="1"/>
                  </a:moveTo>
                  <a:cubicBezTo>
                    <a:pt x="477" y="1"/>
                    <a:pt x="0" y="477"/>
                    <a:pt x="0" y="1060"/>
                  </a:cubicBezTo>
                  <a:cubicBezTo>
                    <a:pt x="0" y="1632"/>
                    <a:pt x="477" y="2108"/>
                    <a:pt x="1048" y="2108"/>
                  </a:cubicBezTo>
                  <a:cubicBezTo>
                    <a:pt x="1632" y="2108"/>
                    <a:pt x="2108" y="1632"/>
                    <a:pt x="2108" y="1060"/>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1" name="Google Shape;13181;p9"/>
            <p:cNvSpPr/>
            <p:nvPr/>
          </p:nvSpPr>
          <p:spPr>
            <a:xfrm>
              <a:off x="61710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2" name="Google Shape;13182;p9"/>
            <p:cNvSpPr/>
            <p:nvPr/>
          </p:nvSpPr>
          <p:spPr>
            <a:xfrm>
              <a:off x="62725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3" name="Google Shape;13183;p9"/>
            <p:cNvSpPr/>
            <p:nvPr/>
          </p:nvSpPr>
          <p:spPr>
            <a:xfrm>
              <a:off x="6374000" y="1355950"/>
              <a:ext cx="52400" cy="52700"/>
            </a:xfrm>
            <a:custGeom>
              <a:avLst/>
              <a:gdLst/>
              <a:ahLst/>
              <a:cxnLst/>
              <a:rect l="l" t="t" r="r" b="b"/>
              <a:pathLst>
                <a:path w="2096" h="2108"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4" name="Google Shape;13184;p9"/>
            <p:cNvSpPr/>
            <p:nvPr/>
          </p:nvSpPr>
          <p:spPr>
            <a:xfrm>
              <a:off x="6475500" y="1355950"/>
              <a:ext cx="52700" cy="52700"/>
            </a:xfrm>
            <a:custGeom>
              <a:avLst/>
              <a:gdLst/>
              <a:ahLst/>
              <a:cxnLst/>
              <a:rect l="l" t="t" r="r" b="b"/>
              <a:pathLst>
                <a:path w="2108" h="2108" extrusionOk="0">
                  <a:moveTo>
                    <a:pt x="1048" y="1"/>
                  </a:moveTo>
                  <a:cubicBezTo>
                    <a:pt x="477" y="1"/>
                    <a:pt x="0" y="477"/>
                    <a:pt x="0" y="1060"/>
                  </a:cubicBezTo>
                  <a:cubicBezTo>
                    <a:pt x="0" y="1632"/>
                    <a:pt x="477" y="2108"/>
                    <a:pt x="1048" y="2108"/>
                  </a:cubicBezTo>
                  <a:cubicBezTo>
                    <a:pt x="1632" y="2108"/>
                    <a:pt x="2108" y="1632"/>
                    <a:pt x="2108" y="1060"/>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5" name="Google Shape;13185;p9"/>
            <p:cNvSpPr/>
            <p:nvPr/>
          </p:nvSpPr>
          <p:spPr>
            <a:xfrm>
              <a:off x="65773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6" name="Google Shape;13186;p9"/>
            <p:cNvSpPr/>
            <p:nvPr/>
          </p:nvSpPr>
          <p:spPr>
            <a:xfrm>
              <a:off x="66788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7" name="Google Shape;13187;p9"/>
            <p:cNvSpPr/>
            <p:nvPr/>
          </p:nvSpPr>
          <p:spPr>
            <a:xfrm>
              <a:off x="6780300" y="1355950"/>
              <a:ext cx="52400" cy="52700"/>
            </a:xfrm>
            <a:custGeom>
              <a:avLst/>
              <a:gdLst/>
              <a:ahLst/>
              <a:cxnLst/>
              <a:rect l="l" t="t" r="r" b="b"/>
              <a:pathLst>
                <a:path w="2096" h="2108"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8" name="Google Shape;13188;p9"/>
            <p:cNvSpPr/>
            <p:nvPr/>
          </p:nvSpPr>
          <p:spPr>
            <a:xfrm>
              <a:off x="6881800" y="1355950"/>
              <a:ext cx="52700" cy="52700"/>
            </a:xfrm>
            <a:custGeom>
              <a:avLst/>
              <a:gdLst/>
              <a:ahLst/>
              <a:cxnLst/>
              <a:rect l="l" t="t" r="r" b="b"/>
              <a:pathLst>
                <a:path w="2108" h="2108" extrusionOk="0">
                  <a:moveTo>
                    <a:pt x="1060" y="1"/>
                  </a:moveTo>
                  <a:cubicBezTo>
                    <a:pt x="477" y="1"/>
                    <a:pt x="1" y="477"/>
                    <a:pt x="1" y="1060"/>
                  </a:cubicBezTo>
                  <a:cubicBezTo>
                    <a:pt x="1" y="1632"/>
                    <a:pt x="477" y="2108"/>
                    <a:pt x="1060" y="2108"/>
                  </a:cubicBezTo>
                  <a:cubicBezTo>
                    <a:pt x="1632" y="2108"/>
                    <a:pt x="2108" y="1632"/>
                    <a:pt x="2108" y="1060"/>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9" name="Google Shape;13189;p9"/>
            <p:cNvSpPr/>
            <p:nvPr/>
          </p:nvSpPr>
          <p:spPr>
            <a:xfrm>
              <a:off x="69836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0" name="Google Shape;13190;p9"/>
            <p:cNvSpPr/>
            <p:nvPr/>
          </p:nvSpPr>
          <p:spPr>
            <a:xfrm>
              <a:off x="70851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1" name="Google Shape;13191;p9"/>
            <p:cNvSpPr/>
            <p:nvPr/>
          </p:nvSpPr>
          <p:spPr>
            <a:xfrm>
              <a:off x="7186600" y="1355950"/>
              <a:ext cx="52400" cy="52700"/>
            </a:xfrm>
            <a:custGeom>
              <a:avLst/>
              <a:gdLst/>
              <a:ahLst/>
              <a:cxnLst/>
              <a:rect l="l" t="t" r="r" b="b"/>
              <a:pathLst>
                <a:path w="2096" h="2108" extrusionOk="0">
                  <a:moveTo>
                    <a:pt x="1048" y="1"/>
                  </a:moveTo>
                  <a:cubicBezTo>
                    <a:pt x="477" y="1"/>
                    <a:pt x="1" y="477"/>
                    <a:pt x="1" y="1060"/>
                  </a:cubicBezTo>
                  <a:cubicBezTo>
                    <a:pt x="1"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2" name="Google Shape;13192;p9"/>
            <p:cNvSpPr/>
            <p:nvPr/>
          </p:nvSpPr>
          <p:spPr>
            <a:xfrm>
              <a:off x="7288400" y="1355950"/>
              <a:ext cx="52400" cy="52700"/>
            </a:xfrm>
            <a:custGeom>
              <a:avLst/>
              <a:gdLst/>
              <a:ahLst/>
              <a:cxnLst/>
              <a:rect l="l" t="t" r="r" b="b"/>
              <a:pathLst>
                <a:path w="2096" h="2108"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3" name="Google Shape;13193;p9"/>
            <p:cNvSpPr/>
            <p:nvPr/>
          </p:nvSpPr>
          <p:spPr>
            <a:xfrm>
              <a:off x="279200" y="1511025"/>
              <a:ext cx="52700" cy="52725"/>
            </a:xfrm>
            <a:custGeom>
              <a:avLst/>
              <a:gdLst/>
              <a:ahLst/>
              <a:cxnLst/>
              <a:rect l="l" t="t" r="r" b="b"/>
              <a:pathLst>
                <a:path w="2108" h="2109" extrusionOk="0">
                  <a:moveTo>
                    <a:pt x="1048" y="1"/>
                  </a:moveTo>
                  <a:cubicBezTo>
                    <a:pt x="476" y="1"/>
                    <a:pt x="0" y="477"/>
                    <a:pt x="0" y="1060"/>
                  </a:cubicBezTo>
                  <a:cubicBezTo>
                    <a:pt x="0" y="1632"/>
                    <a:pt x="476" y="2108"/>
                    <a:pt x="1048" y="2108"/>
                  </a:cubicBezTo>
                  <a:cubicBezTo>
                    <a:pt x="1631" y="2108"/>
                    <a:pt x="2107" y="1632"/>
                    <a:pt x="2107" y="1060"/>
                  </a:cubicBezTo>
                  <a:cubicBezTo>
                    <a:pt x="2107"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4" name="Google Shape;13194;p9"/>
            <p:cNvSpPr/>
            <p:nvPr/>
          </p:nvSpPr>
          <p:spPr>
            <a:xfrm>
              <a:off x="380700" y="1511025"/>
              <a:ext cx="52700" cy="52725"/>
            </a:xfrm>
            <a:custGeom>
              <a:avLst/>
              <a:gdLst/>
              <a:ahLst/>
              <a:cxnLst/>
              <a:rect l="l" t="t" r="r" b="b"/>
              <a:pathLst>
                <a:path w="2108" h="2109" extrusionOk="0">
                  <a:moveTo>
                    <a:pt x="1060" y="1"/>
                  </a:moveTo>
                  <a:cubicBezTo>
                    <a:pt x="476" y="1"/>
                    <a:pt x="0" y="477"/>
                    <a:pt x="0" y="1060"/>
                  </a:cubicBezTo>
                  <a:cubicBezTo>
                    <a:pt x="0" y="1632"/>
                    <a:pt x="476" y="2108"/>
                    <a:pt x="1060" y="2108"/>
                  </a:cubicBezTo>
                  <a:cubicBezTo>
                    <a:pt x="1631" y="2108"/>
                    <a:pt x="2108" y="1632"/>
                    <a:pt x="2108" y="1060"/>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5" name="Google Shape;13195;p9"/>
            <p:cNvSpPr/>
            <p:nvPr/>
          </p:nvSpPr>
          <p:spPr>
            <a:xfrm>
              <a:off x="4825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6" name="Google Shape;13196;p9"/>
            <p:cNvSpPr/>
            <p:nvPr/>
          </p:nvSpPr>
          <p:spPr>
            <a:xfrm>
              <a:off x="584000" y="1511025"/>
              <a:ext cx="52400" cy="52725"/>
            </a:xfrm>
            <a:custGeom>
              <a:avLst/>
              <a:gdLst/>
              <a:ahLst/>
              <a:cxnLst/>
              <a:rect l="l" t="t" r="r" b="b"/>
              <a:pathLst>
                <a:path w="2096" h="2109"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7" name="Google Shape;13197;p9"/>
            <p:cNvSpPr/>
            <p:nvPr/>
          </p:nvSpPr>
          <p:spPr>
            <a:xfrm>
              <a:off x="685500" y="1511025"/>
              <a:ext cx="52700" cy="52725"/>
            </a:xfrm>
            <a:custGeom>
              <a:avLst/>
              <a:gdLst/>
              <a:ahLst/>
              <a:cxnLst/>
              <a:rect l="l" t="t" r="r" b="b"/>
              <a:pathLst>
                <a:path w="2108" h="2109" extrusionOk="0">
                  <a:moveTo>
                    <a:pt x="1048" y="1"/>
                  </a:moveTo>
                  <a:cubicBezTo>
                    <a:pt x="476" y="1"/>
                    <a:pt x="0" y="477"/>
                    <a:pt x="0" y="1060"/>
                  </a:cubicBezTo>
                  <a:cubicBezTo>
                    <a:pt x="0" y="1632"/>
                    <a:pt x="476"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8" name="Google Shape;13198;p9"/>
            <p:cNvSpPr/>
            <p:nvPr/>
          </p:nvSpPr>
          <p:spPr>
            <a:xfrm>
              <a:off x="7873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9" name="Google Shape;13199;p9"/>
            <p:cNvSpPr/>
            <p:nvPr/>
          </p:nvSpPr>
          <p:spPr>
            <a:xfrm>
              <a:off x="8888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0" name="Google Shape;13200;p9"/>
            <p:cNvSpPr/>
            <p:nvPr/>
          </p:nvSpPr>
          <p:spPr>
            <a:xfrm>
              <a:off x="990300" y="1511025"/>
              <a:ext cx="52400" cy="52725"/>
            </a:xfrm>
            <a:custGeom>
              <a:avLst/>
              <a:gdLst/>
              <a:ahLst/>
              <a:cxnLst/>
              <a:rect l="l" t="t" r="r" b="b"/>
              <a:pathLst>
                <a:path w="2096" h="2109"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1" name="Google Shape;13201;p9"/>
            <p:cNvSpPr/>
            <p:nvPr/>
          </p:nvSpPr>
          <p:spPr>
            <a:xfrm>
              <a:off x="1091800" y="1511025"/>
              <a:ext cx="52700" cy="52725"/>
            </a:xfrm>
            <a:custGeom>
              <a:avLst/>
              <a:gdLst/>
              <a:ahLst/>
              <a:cxnLst/>
              <a:rect l="l" t="t" r="r" b="b"/>
              <a:pathLst>
                <a:path w="2108" h="2109" extrusionOk="0">
                  <a:moveTo>
                    <a:pt x="1060" y="1"/>
                  </a:moveTo>
                  <a:cubicBezTo>
                    <a:pt x="476" y="1"/>
                    <a:pt x="0" y="477"/>
                    <a:pt x="0" y="1060"/>
                  </a:cubicBezTo>
                  <a:cubicBezTo>
                    <a:pt x="0" y="1632"/>
                    <a:pt x="476" y="2108"/>
                    <a:pt x="1060" y="2108"/>
                  </a:cubicBezTo>
                  <a:cubicBezTo>
                    <a:pt x="1631" y="2108"/>
                    <a:pt x="2108" y="1632"/>
                    <a:pt x="2108" y="1060"/>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2" name="Google Shape;13202;p9"/>
            <p:cNvSpPr/>
            <p:nvPr/>
          </p:nvSpPr>
          <p:spPr>
            <a:xfrm>
              <a:off x="11936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3" name="Google Shape;13203;p9"/>
            <p:cNvSpPr/>
            <p:nvPr/>
          </p:nvSpPr>
          <p:spPr>
            <a:xfrm>
              <a:off x="12951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4" name="Google Shape;13204;p9"/>
            <p:cNvSpPr/>
            <p:nvPr/>
          </p:nvSpPr>
          <p:spPr>
            <a:xfrm>
              <a:off x="1396600" y="1511025"/>
              <a:ext cx="52400" cy="52725"/>
            </a:xfrm>
            <a:custGeom>
              <a:avLst/>
              <a:gdLst/>
              <a:ahLst/>
              <a:cxnLst/>
              <a:rect l="l" t="t" r="r" b="b"/>
              <a:pathLst>
                <a:path w="2096" h="2109"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5" name="Google Shape;13205;p9"/>
            <p:cNvSpPr/>
            <p:nvPr/>
          </p:nvSpPr>
          <p:spPr>
            <a:xfrm>
              <a:off x="14984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6" name="Google Shape;13206;p9"/>
            <p:cNvSpPr/>
            <p:nvPr/>
          </p:nvSpPr>
          <p:spPr>
            <a:xfrm>
              <a:off x="15999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7" name="Google Shape;13207;p9"/>
            <p:cNvSpPr/>
            <p:nvPr/>
          </p:nvSpPr>
          <p:spPr>
            <a:xfrm>
              <a:off x="17014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8" name="Google Shape;13208;p9"/>
            <p:cNvSpPr/>
            <p:nvPr/>
          </p:nvSpPr>
          <p:spPr>
            <a:xfrm>
              <a:off x="1802900" y="1511025"/>
              <a:ext cx="52700" cy="52725"/>
            </a:xfrm>
            <a:custGeom>
              <a:avLst/>
              <a:gdLst/>
              <a:ahLst/>
              <a:cxnLst/>
              <a:rect l="l" t="t" r="r" b="b"/>
              <a:pathLst>
                <a:path w="2108" h="2109" extrusionOk="0">
                  <a:moveTo>
                    <a:pt x="1048" y="1"/>
                  </a:moveTo>
                  <a:cubicBezTo>
                    <a:pt x="476" y="1"/>
                    <a:pt x="0" y="477"/>
                    <a:pt x="0" y="1060"/>
                  </a:cubicBezTo>
                  <a:cubicBezTo>
                    <a:pt x="0" y="1632"/>
                    <a:pt x="476"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9" name="Google Shape;13209;p9"/>
            <p:cNvSpPr/>
            <p:nvPr/>
          </p:nvSpPr>
          <p:spPr>
            <a:xfrm>
              <a:off x="1904400" y="1511025"/>
              <a:ext cx="52700" cy="52725"/>
            </a:xfrm>
            <a:custGeom>
              <a:avLst/>
              <a:gdLst/>
              <a:ahLst/>
              <a:cxnLst/>
              <a:rect l="l" t="t" r="r" b="b"/>
              <a:pathLst>
                <a:path w="2108" h="2109" extrusionOk="0">
                  <a:moveTo>
                    <a:pt x="1060" y="1"/>
                  </a:moveTo>
                  <a:cubicBezTo>
                    <a:pt x="476" y="1"/>
                    <a:pt x="0" y="477"/>
                    <a:pt x="0" y="1060"/>
                  </a:cubicBezTo>
                  <a:cubicBezTo>
                    <a:pt x="0" y="1632"/>
                    <a:pt x="476" y="2108"/>
                    <a:pt x="1060" y="2108"/>
                  </a:cubicBezTo>
                  <a:cubicBezTo>
                    <a:pt x="1631" y="2108"/>
                    <a:pt x="2108" y="1632"/>
                    <a:pt x="2108" y="1060"/>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0" name="Google Shape;13210;p9"/>
            <p:cNvSpPr/>
            <p:nvPr/>
          </p:nvSpPr>
          <p:spPr>
            <a:xfrm>
              <a:off x="20062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1" name="Google Shape;13211;p9"/>
            <p:cNvSpPr/>
            <p:nvPr/>
          </p:nvSpPr>
          <p:spPr>
            <a:xfrm>
              <a:off x="21077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2" name="Google Shape;13212;p9"/>
            <p:cNvSpPr/>
            <p:nvPr/>
          </p:nvSpPr>
          <p:spPr>
            <a:xfrm>
              <a:off x="2209200" y="1511025"/>
              <a:ext cx="52700" cy="52725"/>
            </a:xfrm>
            <a:custGeom>
              <a:avLst/>
              <a:gdLst/>
              <a:ahLst/>
              <a:cxnLst/>
              <a:rect l="l" t="t" r="r" b="b"/>
              <a:pathLst>
                <a:path w="2108" h="2109" extrusionOk="0">
                  <a:moveTo>
                    <a:pt x="1048" y="1"/>
                  </a:moveTo>
                  <a:cubicBezTo>
                    <a:pt x="476" y="1"/>
                    <a:pt x="0" y="477"/>
                    <a:pt x="0" y="1060"/>
                  </a:cubicBezTo>
                  <a:cubicBezTo>
                    <a:pt x="0" y="1632"/>
                    <a:pt x="476"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3" name="Google Shape;13213;p9"/>
            <p:cNvSpPr/>
            <p:nvPr/>
          </p:nvSpPr>
          <p:spPr>
            <a:xfrm>
              <a:off x="2311000" y="1511025"/>
              <a:ext cx="52400" cy="52725"/>
            </a:xfrm>
            <a:custGeom>
              <a:avLst/>
              <a:gdLst/>
              <a:ahLst/>
              <a:cxnLst/>
              <a:rect l="l" t="t" r="r" b="b"/>
              <a:pathLst>
                <a:path w="2096" h="2109" extrusionOk="0">
                  <a:moveTo>
                    <a:pt x="1048" y="1"/>
                  </a:moveTo>
                  <a:cubicBezTo>
                    <a:pt x="464" y="1"/>
                    <a:pt x="0" y="477"/>
                    <a:pt x="0" y="1060"/>
                  </a:cubicBezTo>
                  <a:cubicBezTo>
                    <a:pt x="0" y="1632"/>
                    <a:pt x="464"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4" name="Google Shape;13214;p9"/>
            <p:cNvSpPr/>
            <p:nvPr/>
          </p:nvSpPr>
          <p:spPr>
            <a:xfrm>
              <a:off x="24125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5" name="Google Shape;13215;p9"/>
            <p:cNvSpPr/>
            <p:nvPr/>
          </p:nvSpPr>
          <p:spPr>
            <a:xfrm>
              <a:off x="2514000" y="1511025"/>
              <a:ext cx="52400" cy="52725"/>
            </a:xfrm>
            <a:custGeom>
              <a:avLst/>
              <a:gdLst/>
              <a:ahLst/>
              <a:cxnLst/>
              <a:rect l="l" t="t" r="r" b="b"/>
              <a:pathLst>
                <a:path w="2096" h="2109"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6" name="Google Shape;13216;p9"/>
            <p:cNvSpPr/>
            <p:nvPr/>
          </p:nvSpPr>
          <p:spPr>
            <a:xfrm>
              <a:off x="2615500" y="1511025"/>
              <a:ext cx="52700" cy="52725"/>
            </a:xfrm>
            <a:custGeom>
              <a:avLst/>
              <a:gdLst/>
              <a:ahLst/>
              <a:cxnLst/>
              <a:rect l="l" t="t" r="r" b="b"/>
              <a:pathLst>
                <a:path w="2108" h="2109" extrusionOk="0">
                  <a:moveTo>
                    <a:pt x="1048" y="1"/>
                  </a:moveTo>
                  <a:cubicBezTo>
                    <a:pt x="476" y="1"/>
                    <a:pt x="0" y="477"/>
                    <a:pt x="0" y="1060"/>
                  </a:cubicBezTo>
                  <a:cubicBezTo>
                    <a:pt x="0" y="1632"/>
                    <a:pt x="476"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7" name="Google Shape;13217;p9"/>
            <p:cNvSpPr/>
            <p:nvPr/>
          </p:nvSpPr>
          <p:spPr>
            <a:xfrm>
              <a:off x="27173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8" name="Google Shape;13218;p9"/>
            <p:cNvSpPr/>
            <p:nvPr/>
          </p:nvSpPr>
          <p:spPr>
            <a:xfrm>
              <a:off x="28188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9" name="Google Shape;13219;p9"/>
            <p:cNvSpPr/>
            <p:nvPr/>
          </p:nvSpPr>
          <p:spPr>
            <a:xfrm>
              <a:off x="2920300" y="1511025"/>
              <a:ext cx="52400" cy="52725"/>
            </a:xfrm>
            <a:custGeom>
              <a:avLst/>
              <a:gdLst/>
              <a:ahLst/>
              <a:cxnLst/>
              <a:rect l="l" t="t" r="r" b="b"/>
              <a:pathLst>
                <a:path w="2096" h="2109" extrusionOk="0">
                  <a:moveTo>
                    <a:pt x="1048" y="1"/>
                  </a:moveTo>
                  <a:cubicBezTo>
                    <a:pt x="476" y="1"/>
                    <a:pt x="0" y="477"/>
                    <a:pt x="0" y="1060"/>
                  </a:cubicBezTo>
                  <a:cubicBezTo>
                    <a:pt x="0" y="1632"/>
                    <a:pt x="476"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0" name="Google Shape;13220;p9"/>
            <p:cNvSpPr/>
            <p:nvPr/>
          </p:nvSpPr>
          <p:spPr>
            <a:xfrm>
              <a:off x="3021800" y="1511025"/>
              <a:ext cx="52700" cy="52725"/>
            </a:xfrm>
            <a:custGeom>
              <a:avLst/>
              <a:gdLst/>
              <a:ahLst/>
              <a:cxnLst/>
              <a:rect l="l" t="t" r="r" b="b"/>
              <a:pathLst>
                <a:path w="2108" h="2109" extrusionOk="0">
                  <a:moveTo>
                    <a:pt x="1048" y="1"/>
                  </a:moveTo>
                  <a:cubicBezTo>
                    <a:pt x="477" y="1"/>
                    <a:pt x="0" y="477"/>
                    <a:pt x="0" y="1060"/>
                  </a:cubicBezTo>
                  <a:cubicBezTo>
                    <a:pt x="0" y="1632"/>
                    <a:pt x="477"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1" name="Google Shape;13221;p9"/>
            <p:cNvSpPr/>
            <p:nvPr/>
          </p:nvSpPr>
          <p:spPr>
            <a:xfrm>
              <a:off x="31236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2" name="Google Shape;13222;p9"/>
            <p:cNvSpPr/>
            <p:nvPr/>
          </p:nvSpPr>
          <p:spPr>
            <a:xfrm>
              <a:off x="32251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3" name="Google Shape;13223;p9"/>
            <p:cNvSpPr/>
            <p:nvPr/>
          </p:nvSpPr>
          <p:spPr>
            <a:xfrm>
              <a:off x="3326600" y="1511025"/>
              <a:ext cx="52700" cy="52725"/>
            </a:xfrm>
            <a:custGeom>
              <a:avLst/>
              <a:gdLst/>
              <a:ahLst/>
              <a:cxnLst/>
              <a:rect l="l" t="t" r="r" b="b"/>
              <a:pathLst>
                <a:path w="2108" h="2109" extrusionOk="0">
                  <a:moveTo>
                    <a:pt x="1048" y="1"/>
                  </a:moveTo>
                  <a:cubicBezTo>
                    <a:pt x="477" y="1"/>
                    <a:pt x="0" y="477"/>
                    <a:pt x="0" y="1060"/>
                  </a:cubicBezTo>
                  <a:cubicBezTo>
                    <a:pt x="0" y="1632"/>
                    <a:pt x="477"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4" name="Google Shape;13224;p9"/>
            <p:cNvSpPr/>
            <p:nvPr/>
          </p:nvSpPr>
          <p:spPr>
            <a:xfrm>
              <a:off x="34284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5" name="Google Shape;13225;p9"/>
            <p:cNvSpPr/>
            <p:nvPr/>
          </p:nvSpPr>
          <p:spPr>
            <a:xfrm>
              <a:off x="35299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6" name="Google Shape;13226;p9"/>
            <p:cNvSpPr/>
            <p:nvPr/>
          </p:nvSpPr>
          <p:spPr>
            <a:xfrm>
              <a:off x="36314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7" name="Google Shape;13227;p9"/>
            <p:cNvSpPr/>
            <p:nvPr/>
          </p:nvSpPr>
          <p:spPr>
            <a:xfrm>
              <a:off x="3732900" y="1511025"/>
              <a:ext cx="52400" cy="52725"/>
            </a:xfrm>
            <a:custGeom>
              <a:avLst/>
              <a:gdLst/>
              <a:ahLst/>
              <a:cxnLst/>
              <a:rect l="l" t="t" r="r" b="b"/>
              <a:pathLst>
                <a:path w="2096" h="2109" extrusionOk="0">
                  <a:moveTo>
                    <a:pt x="1048" y="1"/>
                  </a:moveTo>
                  <a:cubicBezTo>
                    <a:pt x="477" y="1"/>
                    <a:pt x="0" y="477"/>
                    <a:pt x="0" y="1060"/>
                  </a:cubicBezTo>
                  <a:cubicBezTo>
                    <a:pt x="0" y="1632"/>
                    <a:pt x="477"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8" name="Google Shape;13228;p9"/>
            <p:cNvSpPr/>
            <p:nvPr/>
          </p:nvSpPr>
          <p:spPr>
            <a:xfrm>
              <a:off x="38347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19" y="2108"/>
                    <a:pt x="2096" y="1632"/>
                    <a:pt x="2096" y="1060"/>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9" name="Google Shape;13229;p9"/>
            <p:cNvSpPr/>
            <p:nvPr/>
          </p:nvSpPr>
          <p:spPr>
            <a:xfrm>
              <a:off x="39362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0" name="Google Shape;13230;p9"/>
            <p:cNvSpPr/>
            <p:nvPr/>
          </p:nvSpPr>
          <p:spPr>
            <a:xfrm>
              <a:off x="40377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1" name="Google Shape;13231;p9"/>
            <p:cNvSpPr/>
            <p:nvPr/>
          </p:nvSpPr>
          <p:spPr>
            <a:xfrm>
              <a:off x="4139200" y="1511025"/>
              <a:ext cx="52700" cy="52725"/>
            </a:xfrm>
            <a:custGeom>
              <a:avLst/>
              <a:gdLst/>
              <a:ahLst/>
              <a:cxnLst/>
              <a:rect l="l" t="t" r="r" b="b"/>
              <a:pathLst>
                <a:path w="2108" h="2109" extrusionOk="0">
                  <a:moveTo>
                    <a:pt x="1048" y="1"/>
                  </a:moveTo>
                  <a:cubicBezTo>
                    <a:pt x="477" y="1"/>
                    <a:pt x="0" y="477"/>
                    <a:pt x="0" y="1060"/>
                  </a:cubicBezTo>
                  <a:cubicBezTo>
                    <a:pt x="0" y="1632"/>
                    <a:pt x="477" y="2108"/>
                    <a:pt x="1048" y="2108"/>
                  </a:cubicBezTo>
                  <a:cubicBezTo>
                    <a:pt x="1631" y="2108"/>
                    <a:pt x="2108" y="1632"/>
                    <a:pt x="2108" y="1060"/>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2" name="Google Shape;13232;p9"/>
            <p:cNvSpPr/>
            <p:nvPr/>
          </p:nvSpPr>
          <p:spPr>
            <a:xfrm>
              <a:off x="4240700" y="1511025"/>
              <a:ext cx="52700" cy="52725"/>
            </a:xfrm>
            <a:custGeom>
              <a:avLst/>
              <a:gdLst/>
              <a:ahLst/>
              <a:cxnLst/>
              <a:rect l="l" t="t" r="r" b="b"/>
              <a:pathLst>
                <a:path w="2108" h="2109" extrusionOk="0">
                  <a:moveTo>
                    <a:pt x="1060" y="1"/>
                  </a:moveTo>
                  <a:cubicBezTo>
                    <a:pt x="477" y="1"/>
                    <a:pt x="0" y="477"/>
                    <a:pt x="0" y="1060"/>
                  </a:cubicBezTo>
                  <a:cubicBezTo>
                    <a:pt x="0" y="1632"/>
                    <a:pt x="477" y="2108"/>
                    <a:pt x="1060" y="2108"/>
                  </a:cubicBezTo>
                  <a:cubicBezTo>
                    <a:pt x="1632" y="2108"/>
                    <a:pt x="2108" y="1632"/>
                    <a:pt x="2108" y="1060"/>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3" name="Google Shape;13233;p9"/>
            <p:cNvSpPr/>
            <p:nvPr/>
          </p:nvSpPr>
          <p:spPr>
            <a:xfrm>
              <a:off x="43425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4" name="Google Shape;13234;p9"/>
            <p:cNvSpPr/>
            <p:nvPr/>
          </p:nvSpPr>
          <p:spPr>
            <a:xfrm>
              <a:off x="4444000" y="1511025"/>
              <a:ext cx="52400" cy="52725"/>
            </a:xfrm>
            <a:custGeom>
              <a:avLst/>
              <a:gdLst/>
              <a:ahLst/>
              <a:cxnLst/>
              <a:rect l="l" t="t" r="r" b="b"/>
              <a:pathLst>
                <a:path w="2096" h="2109" extrusionOk="0">
                  <a:moveTo>
                    <a:pt x="1048" y="1"/>
                  </a:moveTo>
                  <a:cubicBezTo>
                    <a:pt x="477" y="1"/>
                    <a:pt x="0" y="477"/>
                    <a:pt x="0" y="1060"/>
                  </a:cubicBezTo>
                  <a:cubicBezTo>
                    <a:pt x="0" y="1632"/>
                    <a:pt x="477"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5" name="Google Shape;13235;p9"/>
            <p:cNvSpPr/>
            <p:nvPr/>
          </p:nvSpPr>
          <p:spPr>
            <a:xfrm>
              <a:off x="4545500" y="1511025"/>
              <a:ext cx="52700" cy="52725"/>
            </a:xfrm>
            <a:custGeom>
              <a:avLst/>
              <a:gdLst/>
              <a:ahLst/>
              <a:cxnLst/>
              <a:rect l="l" t="t" r="r" b="b"/>
              <a:pathLst>
                <a:path w="2108" h="2109" extrusionOk="0">
                  <a:moveTo>
                    <a:pt x="1060" y="1"/>
                  </a:moveTo>
                  <a:cubicBezTo>
                    <a:pt x="477" y="1"/>
                    <a:pt x="0" y="477"/>
                    <a:pt x="0" y="1060"/>
                  </a:cubicBezTo>
                  <a:cubicBezTo>
                    <a:pt x="0" y="1632"/>
                    <a:pt x="477" y="2108"/>
                    <a:pt x="1060" y="2108"/>
                  </a:cubicBezTo>
                  <a:cubicBezTo>
                    <a:pt x="1632" y="2108"/>
                    <a:pt x="2108" y="1632"/>
                    <a:pt x="2108" y="1060"/>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6" name="Google Shape;13236;p9"/>
            <p:cNvSpPr/>
            <p:nvPr/>
          </p:nvSpPr>
          <p:spPr>
            <a:xfrm>
              <a:off x="46473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7" name="Google Shape;13237;p9"/>
            <p:cNvSpPr/>
            <p:nvPr/>
          </p:nvSpPr>
          <p:spPr>
            <a:xfrm>
              <a:off x="47488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1" y="2108"/>
                    <a:pt x="2096" y="1632"/>
                    <a:pt x="2096" y="1060"/>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8" name="Google Shape;13238;p9"/>
            <p:cNvSpPr/>
            <p:nvPr/>
          </p:nvSpPr>
          <p:spPr>
            <a:xfrm>
              <a:off x="4850300" y="1511025"/>
              <a:ext cx="52400" cy="52725"/>
            </a:xfrm>
            <a:custGeom>
              <a:avLst/>
              <a:gdLst/>
              <a:ahLst/>
              <a:cxnLst/>
              <a:rect l="l" t="t" r="r" b="b"/>
              <a:pathLst>
                <a:path w="2096" h="2109"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9" name="Google Shape;13239;p9"/>
            <p:cNvSpPr/>
            <p:nvPr/>
          </p:nvSpPr>
          <p:spPr>
            <a:xfrm>
              <a:off x="4951800" y="1511025"/>
              <a:ext cx="52700" cy="52725"/>
            </a:xfrm>
            <a:custGeom>
              <a:avLst/>
              <a:gdLst/>
              <a:ahLst/>
              <a:cxnLst/>
              <a:rect l="l" t="t" r="r" b="b"/>
              <a:pathLst>
                <a:path w="2108" h="2109" extrusionOk="0">
                  <a:moveTo>
                    <a:pt x="1048" y="1"/>
                  </a:moveTo>
                  <a:cubicBezTo>
                    <a:pt x="477" y="1"/>
                    <a:pt x="0" y="477"/>
                    <a:pt x="0" y="1060"/>
                  </a:cubicBezTo>
                  <a:cubicBezTo>
                    <a:pt x="0" y="1632"/>
                    <a:pt x="477" y="2108"/>
                    <a:pt x="1048" y="2108"/>
                  </a:cubicBezTo>
                  <a:cubicBezTo>
                    <a:pt x="1632" y="2108"/>
                    <a:pt x="2108" y="1632"/>
                    <a:pt x="2108" y="1060"/>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0" name="Google Shape;13240;p9"/>
            <p:cNvSpPr/>
            <p:nvPr/>
          </p:nvSpPr>
          <p:spPr>
            <a:xfrm>
              <a:off x="50536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1" name="Google Shape;13241;p9"/>
            <p:cNvSpPr/>
            <p:nvPr/>
          </p:nvSpPr>
          <p:spPr>
            <a:xfrm>
              <a:off x="51551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2" name="Google Shape;13242;p9"/>
            <p:cNvSpPr/>
            <p:nvPr/>
          </p:nvSpPr>
          <p:spPr>
            <a:xfrm>
              <a:off x="5256600" y="1511025"/>
              <a:ext cx="52400" cy="52725"/>
            </a:xfrm>
            <a:custGeom>
              <a:avLst/>
              <a:gdLst/>
              <a:ahLst/>
              <a:cxnLst/>
              <a:rect l="l" t="t" r="r" b="b"/>
              <a:pathLst>
                <a:path w="2096" h="2109"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3" name="Google Shape;13243;p9"/>
            <p:cNvSpPr/>
            <p:nvPr/>
          </p:nvSpPr>
          <p:spPr>
            <a:xfrm>
              <a:off x="53584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4" name="Google Shape;13244;p9"/>
            <p:cNvSpPr/>
            <p:nvPr/>
          </p:nvSpPr>
          <p:spPr>
            <a:xfrm>
              <a:off x="54599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5" name="Google Shape;13245;p9"/>
            <p:cNvSpPr/>
            <p:nvPr/>
          </p:nvSpPr>
          <p:spPr>
            <a:xfrm>
              <a:off x="55614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6" name="Google Shape;13246;p9"/>
            <p:cNvSpPr/>
            <p:nvPr/>
          </p:nvSpPr>
          <p:spPr>
            <a:xfrm>
              <a:off x="5662900" y="1511025"/>
              <a:ext cx="52400" cy="52725"/>
            </a:xfrm>
            <a:custGeom>
              <a:avLst/>
              <a:gdLst/>
              <a:ahLst/>
              <a:cxnLst/>
              <a:rect l="l" t="t" r="r" b="b"/>
              <a:pathLst>
                <a:path w="2096" h="2109"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7" name="Google Shape;13247;p9"/>
            <p:cNvSpPr/>
            <p:nvPr/>
          </p:nvSpPr>
          <p:spPr>
            <a:xfrm>
              <a:off x="5764400" y="1511025"/>
              <a:ext cx="52700" cy="52725"/>
            </a:xfrm>
            <a:custGeom>
              <a:avLst/>
              <a:gdLst/>
              <a:ahLst/>
              <a:cxnLst/>
              <a:rect l="l" t="t" r="r" b="b"/>
              <a:pathLst>
                <a:path w="2108" h="2109" extrusionOk="0">
                  <a:moveTo>
                    <a:pt x="1060" y="1"/>
                  </a:moveTo>
                  <a:cubicBezTo>
                    <a:pt x="477" y="1"/>
                    <a:pt x="0" y="477"/>
                    <a:pt x="0" y="1060"/>
                  </a:cubicBezTo>
                  <a:cubicBezTo>
                    <a:pt x="0" y="1632"/>
                    <a:pt x="477" y="2108"/>
                    <a:pt x="1060" y="2108"/>
                  </a:cubicBezTo>
                  <a:cubicBezTo>
                    <a:pt x="1632" y="2108"/>
                    <a:pt x="2108" y="1632"/>
                    <a:pt x="2108" y="1060"/>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8" name="Google Shape;13248;p9"/>
            <p:cNvSpPr/>
            <p:nvPr/>
          </p:nvSpPr>
          <p:spPr>
            <a:xfrm>
              <a:off x="58662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9" name="Google Shape;13249;p9"/>
            <p:cNvSpPr/>
            <p:nvPr/>
          </p:nvSpPr>
          <p:spPr>
            <a:xfrm>
              <a:off x="59677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0" name="Google Shape;13250;p9"/>
            <p:cNvSpPr/>
            <p:nvPr/>
          </p:nvSpPr>
          <p:spPr>
            <a:xfrm>
              <a:off x="6069200" y="1511025"/>
              <a:ext cx="52700" cy="52725"/>
            </a:xfrm>
            <a:custGeom>
              <a:avLst/>
              <a:gdLst/>
              <a:ahLst/>
              <a:cxnLst/>
              <a:rect l="l" t="t" r="r" b="b"/>
              <a:pathLst>
                <a:path w="2108" h="2109" extrusionOk="0">
                  <a:moveTo>
                    <a:pt x="1048" y="1"/>
                  </a:moveTo>
                  <a:cubicBezTo>
                    <a:pt x="477" y="1"/>
                    <a:pt x="0" y="477"/>
                    <a:pt x="0" y="1060"/>
                  </a:cubicBezTo>
                  <a:cubicBezTo>
                    <a:pt x="0" y="1632"/>
                    <a:pt x="477" y="2108"/>
                    <a:pt x="1048" y="2108"/>
                  </a:cubicBezTo>
                  <a:cubicBezTo>
                    <a:pt x="1632" y="2108"/>
                    <a:pt x="2108" y="1632"/>
                    <a:pt x="2108" y="1060"/>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1" name="Google Shape;13251;p9"/>
            <p:cNvSpPr/>
            <p:nvPr/>
          </p:nvSpPr>
          <p:spPr>
            <a:xfrm>
              <a:off x="61710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2" name="Google Shape;13252;p9"/>
            <p:cNvSpPr/>
            <p:nvPr/>
          </p:nvSpPr>
          <p:spPr>
            <a:xfrm>
              <a:off x="62725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3" name="Google Shape;13253;p9"/>
            <p:cNvSpPr/>
            <p:nvPr/>
          </p:nvSpPr>
          <p:spPr>
            <a:xfrm>
              <a:off x="6374000" y="1511025"/>
              <a:ext cx="52400" cy="52725"/>
            </a:xfrm>
            <a:custGeom>
              <a:avLst/>
              <a:gdLst/>
              <a:ahLst/>
              <a:cxnLst/>
              <a:rect l="l" t="t" r="r" b="b"/>
              <a:pathLst>
                <a:path w="2096" h="2109"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4" name="Google Shape;13254;p9"/>
            <p:cNvSpPr/>
            <p:nvPr/>
          </p:nvSpPr>
          <p:spPr>
            <a:xfrm>
              <a:off x="6475500" y="1511025"/>
              <a:ext cx="52700" cy="52725"/>
            </a:xfrm>
            <a:custGeom>
              <a:avLst/>
              <a:gdLst/>
              <a:ahLst/>
              <a:cxnLst/>
              <a:rect l="l" t="t" r="r" b="b"/>
              <a:pathLst>
                <a:path w="2108" h="2109" extrusionOk="0">
                  <a:moveTo>
                    <a:pt x="1048" y="1"/>
                  </a:moveTo>
                  <a:cubicBezTo>
                    <a:pt x="477" y="1"/>
                    <a:pt x="0" y="477"/>
                    <a:pt x="0" y="1060"/>
                  </a:cubicBezTo>
                  <a:cubicBezTo>
                    <a:pt x="0" y="1632"/>
                    <a:pt x="477" y="2108"/>
                    <a:pt x="1048" y="2108"/>
                  </a:cubicBezTo>
                  <a:cubicBezTo>
                    <a:pt x="1632" y="2108"/>
                    <a:pt x="2108" y="1632"/>
                    <a:pt x="2108" y="1060"/>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5" name="Google Shape;13255;p9"/>
            <p:cNvSpPr/>
            <p:nvPr/>
          </p:nvSpPr>
          <p:spPr>
            <a:xfrm>
              <a:off x="65773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6" name="Google Shape;13256;p9"/>
            <p:cNvSpPr/>
            <p:nvPr/>
          </p:nvSpPr>
          <p:spPr>
            <a:xfrm>
              <a:off x="66788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7" name="Google Shape;13257;p9"/>
            <p:cNvSpPr/>
            <p:nvPr/>
          </p:nvSpPr>
          <p:spPr>
            <a:xfrm>
              <a:off x="6780300" y="1511025"/>
              <a:ext cx="52400" cy="52725"/>
            </a:xfrm>
            <a:custGeom>
              <a:avLst/>
              <a:gdLst/>
              <a:ahLst/>
              <a:cxnLst/>
              <a:rect l="l" t="t" r="r" b="b"/>
              <a:pathLst>
                <a:path w="2096" h="2109" extrusionOk="0">
                  <a:moveTo>
                    <a:pt x="1048" y="1"/>
                  </a:moveTo>
                  <a:cubicBezTo>
                    <a:pt x="477" y="1"/>
                    <a:pt x="0" y="477"/>
                    <a:pt x="0" y="1060"/>
                  </a:cubicBezTo>
                  <a:cubicBezTo>
                    <a:pt x="0"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8" name="Google Shape;13258;p9"/>
            <p:cNvSpPr/>
            <p:nvPr/>
          </p:nvSpPr>
          <p:spPr>
            <a:xfrm>
              <a:off x="6881800" y="1511025"/>
              <a:ext cx="52700" cy="52725"/>
            </a:xfrm>
            <a:custGeom>
              <a:avLst/>
              <a:gdLst/>
              <a:ahLst/>
              <a:cxnLst/>
              <a:rect l="l" t="t" r="r" b="b"/>
              <a:pathLst>
                <a:path w="2108" h="2109" extrusionOk="0">
                  <a:moveTo>
                    <a:pt x="1060" y="1"/>
                  </a:moveTo>
                  <a:cubicBezTo>
                    <a:pt x="477" y="1"/>
                    <a:pt x="1" y="477"/>
                    <a:pt x="1" y="1060"/>
                  </a:cubicBezTo>
                  <a:cubicBezTo>
                    <a:pt x="1" y="1632"/>
                    <a:pt x="477" y="2108"/>
                    <a:pt x="1060" y="2108"/>
                  </a:cubicBezTo>
                  <a:cubicBezTo>
                    <a:pt x="1632" y="2108"/>
                    <a:pt x="2108" y="1632"/>
                    <a:pt x="2108" y="1060"/>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9" name="Google Shape;13259;p9"/>
            <p:cNvSpPr/>
            <p:nvPr/>
          </p:nvSpPr>
          <p:spPr>
            <a:xfrm>
              <a:off x="69836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0" name="Google Shape;13260;p9"/>
            <p:cNvSpPr/>
            <p:nvPr/>
          </p:nvSpPr>
          <p:spPr>
            <a:xfrm>
              <a:off x="70851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1" name="Google Shape;13261;p9"/>
            <p:cNvSpPr/>
            <p:nvPr/>
          </p:nvSpPr>
          <p:spPr>
            <a:xfrm>
              <a:off x="7186600" y="1511025"/>
              <a:ext cx="52400" cy="52725"/>
            </a:xfrm>
            <a:custGeom>
              <a:avLst/>
              <a:gdLst/>
              <a:ahLst/>
              <a:cxnLst/>
              <a:rect l="l" t="t" r="r" b="b"/>
              <a:pathLst>
                <a:path w="2096" h="2109" extrusionOk="0">
                  <a:moveTo>
                    <a:pt x="1048" y="1"/>
                  </a:moveTo>
                  <a:cubicBezTo>
                    <a:pt x="477" y="1"/>
                    <a:pt x="1" y="477"/>
                    <a:pt x="1" y="1060"/>
                  </a:cubicBezTo>
                  <a:cubicBezTo>
                    <a:pt x="1" y="1632"/>
                    <a:pt x="477" y="2108"/>
                    <a:pt x="1048" y="2108"/>
                  </a:cubicBezTo>
                  <a:cubicBezTo>
                    <a:pt x="1632" y="2108"/>
                    <a:pt x="2096" y="1632"/>
                    <a:pt x="2096" y="1060"/>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2" name="Google Shape;13262;p9"/>
            <p:cNvSpPr/>
            <p:nvPr/>
          </p:nvSpPr>
          <p:spPr>
            <a:xfrm>
              <a:off x="7288400" y="1511025"/>
              <a:ext cx="52400" cy="52725"/>
            </a:xfrm>
            <a:custGeom>
              <a:avLst/>
              <a:gdLst/>
              <a:ahLst/>
              <a:cxnLst/>
              <a:rect l="l" t="t" r="r" b="b"/>
              <a:pathLst>
                <a:path w="2096" h="2109" extrusionOk="0">
                  <a:moveTo>
                    <a:pt x="1048" y="1"/>
                  </a:moveTo>
                  <a:cubicBezTo>
                    <a:pt x="465" y="1"/>
                    <a:pt x="0" y="477"/>
                    <a:pt x="0" y="1060"/>
                  </a:cubicBezTo>
                  <a:cubicBezTo>
                    <a:pt x="0" y="1632"/>
                    <a:pt x="465" y="2108"/>
                    <a:pt x="1048" y="2108"/>
                  </a:cubicBezTo>
                  <a:cubicBezTo>
                    <a:pt x="1620" y="2108"/>
                    <a:pt x="2096" y="1632"/>
                    <a:pt x="2096" y="1060"/>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3" name="Google Shape;13263;p9"/>
            <p:cNvSpPr/>
            <p:nvPr/>
          </p:nvSpPr>
          <p:spPr>
            <a:xfrm>
              <a:off x="279200" y="1666400"/>
              <a:ext cx="52700" cy="52425"/>
            </a:xfrm>
            <a:custGeom>
              <a:avLst/>
              <a:gdLst/>
              <a:ahLst/>
              <a:cxnLst/>
              <a:rect l="l" t="t" r="r" b="b"/>
              <a:pathLst>
                <a:path w="2108" h="2097" extrusionOk="0">
                  <a:moveTo>
                    <a:pt x="1048" y="1"/>
                  </a:moveTo>
                  <a:cubicBezTo>
                    <a:pt x="476" y="1"/>
                    <a:pt x="0" y="465"/>
                    <a:pt x="0" y="1048"/>
                  </a:cubicBezTo>
                  <a:cubicBezTo>
                    <a:pt x="0" y="1620"/>
                    <a:pt x="476" y="2096"/>
                    <a:pt x="1048" y="2096"/>
                  </a:cubicBezTo>
                  <a:cubicBezTo>
                    <a:pt x="1631" y="2096"/>
                    <a:pt x="2107" y="1620"/>
                    <a:pt x="2107" y="1048"/>
                  </a:cubicBezTo>
                  <a:cubicBezTo>
                    <a:pt x="2107"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4" name="Google Shape;13264;p9"/>
            <p:cNvSpPr/>
            <p:nvPr/>
          </p:nvSpPr>
          <p:spPr>
            <a:xfrm>
              <a:off x="380700" y="1666400"/>
              <a:ext cx="52700" cy="52425"/>
            </a:xfrm>
            <a:custGeom>
              <a:avLst/>
              <a:gdLst/>
              <a:ahLst/>
              <a:cxnLst/>
              <a:rect l="l" t="t" r="r" b="b"/>
              <a:pathLst>
                <a:path w="2108" h="2097" extrusionOk="0">
                  <a:moveTo>
                    <a:pt x="1060" y="1"/>
                  </a:moveTo>
                  <a:cubicBezTo>
                    <a:pt x="476" y="1"/>
                    <a:pt x="0" y="465"/>
                    <a:pt x="0" y="1048"/>
                  </a:cubicBezTo>
                  <a:cubicBezTo>
                    <a:pt x="0" y="1620"/>
                    <a:pt x="476" y="2096"/>
                    <a:pt x="1060" y="2096"/>
                  </a:cubicBezTo>
                  <a:cubicBezTo>
                    <a:pt x="1631" y="2096"/>
                    <a:pt x="2108" y="1620"/>
                    <a:pt x="2108" y="1048"/>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5" name="Google Shape;13265;p9"/>
            <p:cNvSpPr/>
            <p:nvPr/>
          </p:nvSpPr>
          <p:spPr>
            <a:xfrm>
              <a:off x="4825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6" name="Google Shape;13266;p9"/>
            <p:cNvSpPr/>
            <p:nvPr/>
          </p:nvSpPr>
          <p:spPr>
            <a:xfrm>
              <a:off x="584000" y="1666400"/>
              <a:ext cx="52400" cy="52425"/>
            </a:xfrm>
            <a:custGeom>
              <a:avLst/>
              <a:gdLst/>
              <a:ahLst/>
              <a:cxnLst/>
              <a:rect l="l" t="t" r="r" b="b"/>
              <a:pathLst>
                <a:path w="2096" h="2097" extrusionOk="0">
                  <a:moveTo>
                    <a:pt x="1048" y="1"/>
                  </a:moveTo>
                  <a:cubicBezTo>
                    <a:pt x="476" y="1"/>
                    <a:pt x="0" y="465"/>
                    <a:pt x="0" y="1048"/>
                  </a:cubicBezTo>
                  <a:cubicBezTo>
                    <a:pt x="0" y="1620"/>
                    <a:pt x="476"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7" name="Google Shape;13267;p9"/>
            <p:cNvSpPr/>
            <p:nvPr/>
          </p:nvSpPr>
          <p:spPr>
            <a:xfrm>
              <a:off x="685500" y="1666400"/>
              <a:ext cx="52700" cy="52425"/>
            </a:xfrm>
            <a:custGeom>
              <a:avLst/>
              <a:gdLst/>
              <a:ahLst/>
              <a:cxnLst/>
              <a:rect l="l" t="t" r="r" b="b"/>
              <a:pathLst>
                <a:path w="2108" h="2097" extrusionOk="0">
                  <a:moveTo>
                    <a:pt x="1048" y="1"/>
                  </a:moveTo>
                  <a:cubicBezTo>
                    <a:pt x="476" y="1"/>
                    <a:pt x="0" y="465"/>
                    <a:pt x="0" y="1048"/>
                  </a:cubicBezTo>
                  <a:cubicBezTo>
                    <a:pt x="0" y="1620"/>
                    <a:pt x="476" y="2096"/>
                    <a:pt x="1048" y="2096"/>
                  </a:cubicBezTo>
                  <a:cubicBezTo>
                    <a:pt x="1631" y="2096"/>
                    <a:pt x="2108" y="1620"/>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8" name="Google Shape;13268;p9"/>
            <p:cNvSpPr/>
            <p:nvPr/>
          </p:nvSpPr>
          <p:spPr>
            <a:xfrm>
              <a:off x="7873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19" y="2096"/>
                    <a:pt x="2096" y="1620"/>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9" name="Google Shape;13269;p9"/>
            <p:cNvSpPr/>
            <p:nvPr/>
          </p:nvSpPr>
          <p:spPr>
            <a:xfrm>
              <a:off x="8888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0" name="Google Shape;13270;p9"/>
            <p:cNvSpPr/>
            <p:nvPr/>
          </p:nvSpPr>
          <p:spPr>
            <a:xfrm>
              <a:off x="990300" y="1666400"/>
              <a:ext cx="52400" cy="52425"/>
            </a:xfrm>
            <a:custGeom>
              <a:avLst/>
              <a:gdLst/>
              <a:ahLst/>
              <a:cxnLst/>
              <a:rect l="l" t="t" r="r" b="b"/>
              <a:pathLst>
                <a:path w="2096" h="2097" extrusionOk="0">
                  <a:moveTo>
                    <a:pt x="1048" y="1"/>
                  </a:moveTo>
                  <a:cubicBezTo>
                    <a:pt x="476" y="1"/>
                    <a:pt x="0" y="465"/>
                    <a:pt x="0" y="1048"/>
                  </a:cubicBezTo>
                  <a:cubicBezTo>
                    <a:pt x="0" y="1620"/>
                    <a:pt x="476"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1" name="Google Shape;13271;p9"/>
            <p:cNvSpPr/>
            <p:nvPr/>
          </p:nvSpPr>
          <p:spPr>
            <a:xfrm>
              <a:off x="1091800" y="1666400"/>
              <a:ext cx="52700" cy="52425"/>
            </a:xfrm>
            <a:custGeom>
              <a:avLst/>
              <a:gdLst/>
              <a:ahLst/>
              <a:cxnLst/>
              <a:rect l="l" t="t" r="r" b="b"/>
              <a:pathLst>
                <a:path w="2108" h="2097" extrusionOk="0">
                  <a:moveTo>
                    <a:pt x="1060" y="1"/>
                  </a:moveTo>
                  <a:cubicBezTo>
                    <a:pt x="476" y="1"/>
                    <a:pt x="0" y="465"/>
                    <a:pt x="0" y="1048"/>
                  </a:cubicBezTo>
                  <a:cubicBezTo>
                    <a:pt x="0" y="1620"/>
                    <a:pt x="476" y="2096"/>
                    <a:pt x="1060" y="2096"/>
                  </a:cubicBezTo>
                  <a:cubicBezTo>
                    <a:pt x="1631" y="2096"/>
                    <a:pt x="2108" y="1620"/>
                    <a:pt x="2108" y="1048"/>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2" name="Google Shape;13272;p9"/>
            <p:cNvSpPr/>
            <p:nvPr/>
          </p:nvSpPr>
          <p:spPr>
            <a:xfrm>
              <a:off x="11936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19" y="2096"/>
                    <a:pt x="2096" y="1620"/>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3" name="Google Shape;13273;p9"/>
            <p:cNvSpPr/>
            <p:nvPr/>
          </p:nvSpPr>
          <p:spPr>
            <a:xfrm>
              <a:off x="12951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4" name="Google Shape;13274;p9"/>
            <p:cNvSpPr/>
            <p:nvPr/>
          </p:nvSpPr>
          <p:spPr>
            <a:xfrm>
              <a:off x="1396600" y="1666400"/>
              <a:ext cx="52400" cy="52425"/>
            </a:xfrm>
            <a:custGeom>
              <a:avLst/>
              <a:gdLst/>
              <a:ahLst/>
              <a:cxnLst/>
              <a:rect l="l" t="t" r="r" b="b"/>
              <a:pathLst>
                <a:path w="2096" h="2097" extrusionOk="0">
                  <a:moveTo>
                    <a:pt x="1048" y="1"/>
                  </a:moveTo>
                  <a:cubicBezTo>
                    <a:pt x="476" y="1"/>
                    <a:pt x="0" y="465"/>
                    <a:pt x="0" y="1048"/>
                  </a:cubicBezTo>
                  <a:cubicBezTo>
                    <a:pt x="0" y="1620"/>
                    <a:pt x="476"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5" name="Google Shape;13275;p9"/>
            <p:cNvSpPr/>
            <p:nvPr/>
          </p:nvSpPr>
          <p:spPr>
            <a:xfrm>
              <a:off x="14984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19" y="2096"/>
                    <a:pt x="2096" y="1620"/>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6" name="Google Shape;13276;p9"/>
            <p:cNvSpPr/>
            <p:nvPr/>
          </p:nvSpPr>
          <p:spPr>
            <a:xfrm>
              <a:off x="15999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7" name="Google Shape;13277;p9"/>
            <p:cNvSpPr/>
            <p:nvPr/>
          </p:nvSpPr>
          <p:spPr>
            <a:xfrm>
              <a:off x="17014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8" name="Google Shape;13278;p9"/>
            <p:cNvSpPr/>
            <p:nvPr/>
          </p:nvSpPr>
          <p:spPr>
            <a:xfrm>
              <a:off x="1802900" y="1666400"/>
              <a:ext cx="52700" cy="52425"/>
            </a:xfrm>
            <a:custGeom>
              <a:avLst/>
              <a:gdLst/>
              <a:ahLst/>
              <a:cxnLst/>
              <a:rect l="l" t="t" r="r" b="b"/>
              <a:pathLst>
                <a:path w="2108" h="2097" extrusionOk="0">
                  <a:moveTo>
                    <a:pt x="1048" y="1"/>
                  </a:moveTo>
                  <a:cubicBezTo>
                    <a:pt x="476" y="1"/>
                    <a:pt x="0" y="465"/>
                    <a:pt x="0" y="1048"/>
                  </a:cubicBezTo>
                  <a:cubicBezTo>
                    <a:pt x="0" y="1620"/>
                    <a:pt x="476" y="2096"/>
                    <a:pt x="1048" y="2096"/>
                  </a:cubicBezTo>
                  <a:cubicBezTo>
                    <a:pt x="1631" y="2096"/>
                    <a:pt x="2108" y="1620"/>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9" name="Google Shape;13279;p9"/>
            <p:cNvSpPr/>
            <p:nvPr/>
          </p:nvSpPr>
          <p:spPr>
            <a:xfrm>
              <a:off x="1904400" y="1666400"/>
              <a:ext cx="52700" cy="52425"/>
            </a:xfrm>
            <a:custGeom>
              <a:avLst/>
              <a:gdLst/>
              <a:ahLst/>
              <a:cxnLst/>
              <a:rect l="l" t="t" r="r" b="b"/>
              <a:pathLst>
                <a:path w="2108" h="2097" extrusionOk="0">
                  <a:moveTo>
                    <a:pt x="1060" y="1"/>
                  </a:moveTo>
                  <a:cubicBezTo>
                    <a:pt x="476" y="1"/>
                    <a:pt x="0" y="465"/>
                    <a:pt x="0" y="1048"/>
                  </a:cubicBezTo>
                  <a:cubicBezTo>
                    <a:pt x="0" y="1620"/>
                    <a:pt x="476" y="2096"/>
                    <a:pt x="1060" y="2096"/>
                  </a:cubicBezTo>
                  <a:cubicBezTo>
                    <a:pt x="1631" y="2096"/>
                    <a:pt x="2108" y="1620"/>
                    <a:pt x="2108" y="1048"/>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0" name="Google Shape;13280;p9"/>
            <p:cNvSpPr/>
            <p:nvPr/>
          </p:nvSpPr>
          <p:spPr>
            <a:xfrm>
              <a:off x="20062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1" name="Google Shape;13281;p9"/>
            <p:cNvSpPr/>
            <p:nvPr/>
          </p:nvSpPr>
          <p:spPr>
            <a:xfrm>
              <a:off x="21077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2" name="Google Shape;13282;p9"/>
            <p:cNvSpPr/>
            <p:nvPr/>
          </p:nvSpPr>
          <p:spPr>
            <a:xfrm>
              <a:off x="2209200" y="1666400"/>
              <a:ext cx="52700" cy="52425"/>
            </a:xfrm>
            <a:custGeom>
              <a:avLst/>
              <a:gdLst/>
              <a:ahLst/>
              <a:cxnLst/>
              <a:rect l="l" t="t" r="r" b="b"/>
              <a:pathLst>
                <a:path w="2108" h="2097" extrusionOk="0">
                  <a:moveTo>
                    <a:pt x="1048" y="1"/>
                  </a:moveTo>
                  <a:cubicBezTo>
                    <a:pt x="476" y="1"/>
                    <a:pt x="0" y="465"/>
                    <a:pt x="0" y="1048"/>
                  </a:cubicBezTo>
                  <a:cubicBezTo>
                    <a:pt x="0" y="1620"/>
                    <a:pt x="476" y="2096"/>
                    <a:pt x="1048" y="2096"/>
                  </a:cubicBezTo>
                  <a:cubicBezTo>
                    <a:pt x="1631" y="2096"/>
                    <a:pt x="2108" y="1620"/>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3" name="Google Shape;13283;p9"/>
            <p:cNvSpPr/>
            <p:nvPr/>
          </p:nvSpPr>
          <p:spPr>
            <a:xfrm>
              <a:off x="2311000" y="1666400"/>
              <a:ext cx="52400" cy="52425"/>
            </a:xfrm>
            <a:custGeom>
              <a:avLst/>
              <a:gdLst/>
              <a:ahLst/>
              <a:cxnLst/>
              <a:rect l="l" t="t" r="r" b="b"/>
              <a:pathLst>
                <a:path w="2096" h="2097" extrusionOk="0">
                  <a:moveTo>
                    <a:pt x="1048" y="1"/>
                  </a:moveTo>
                  <a:cubicBezTo>
                    <a:pt x="464" y="1"/>
                    <a:pt x="0" y="465"/>
                    <a:pt x="0" y="1048"/>
                  </a:cubicBezTo>
                  <a:cubicBezTo>
                    <a:pt x="0" y="1620"/>
                    <a:pt x="464" y="2096"/>
                    <a:pt x="1048" y="2096"/>
                  </a:cubicBezTo>
                  <a:cubicBezTo>
                    <a:pt x="1619" y="2096"/>
                    <a:pt x="2096" y="1620"/>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4" name="Google Shape;13284;p9"/>
            <p:cNvSpPr/>
            <p:nvPr/>
          </p:nvSpPr>
          <p:spPr>
            <a:xfrm>
              <a:off x="24125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5" name="Google Shape;13285;p9"/>
            <p:cNvSpPr/>
            <p:nvPr/>
          </p:nvSpPr>
          <p:spPr>
            <a:xfrm>
              <a:off x="2514000" y="1666400"/>
              <a:ext cx="52400" cy="52425"/>
            </a:xfrm>
            <a:custGeom>
              <a:avLst/>
              <a:gdLst/>
              <a:ahLst/>
              <a:cxnLst/>
              <a:rect l="l" t="t" r="r" b="b"/>
              <a:pathLst>
                <a:path w="2096" h="2097" extrusionOk="0">
                  <a:moveTo>
                    <a:pt x="1048" y="1"/>
                  </a:moveTo>
                  <a:cubicBezTo>
                    <a:pt x="476" y="1"/>
                    <a:pt x="0" y="465"/>
                    <a:pt x="0" y="1048"/>
                  </a:cubicBezTo>
                  <a:cubicBezTo>
                    <a:pt x="0" y="1620"/>
                    <a:pt x="476"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6" name="Google Shape;13286;p9"/>
            <p:cNvSpPr/>
            <p:nvPr/>
          </p:nvSpPr>
          <p:spPr>
            <a:xfrm>
              <a:off x="2615500" y="1666400"/>
              <a:ext cx="52700" cy="52425"/>
            </a:xfrm>
            <a:custGeom>
              <a:avLst/>
              <a:gdLst/>
              <a:ahLst/>
              <a:cxnLst/>
              <a:rect l="l" t="t" r="r" b="b"/>
              <a:pathLst>
                <a:path w="2108" h="2097" extrusionOk="0">
                  <a:moveTo>
                    <a:pt x="1048" y="1"/>
                  </a:moveTo>
                  <a:cubicBezTo>
                    <a:pt x="476" y="1"/>
                    <a:pt x="0" y="465"/>
                    <a:pt x="0" y="1048"/>
                  </a:cubicBezTo>
                  <a:cubicBezTo>
                    <a:pt x="0" y="1620"/>
                    <a:pt x="476" y="2096"/>
                    <a:pt x="1048" y="2096"/>
                  </a:cubicBezTo>
                  <a:cubicBezTo>
                    <a:pt x="1631" y="2096"/>
                    <a:pt x="2108" y="1620"/>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7" name="Google Shape;13287;p9"/>
            <p:cNvSpPr/>
            <p:nvPr/>
          </p:nvSpPr>
          <p:spPr>
            <a:xfrm>
              <a:off x="27173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19" y="2096"/>
                    <a:pt x="2096" y="1620"/>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8" name="Google Shape;13288;p9"/>
            <p:cNvSpPr/>
            <p:nvPr/>
          </p:nvSpPr>
          <p:spPr>
            <a:xfrm>
              <a:off x="28188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9" name="Google Shape;13289;p9"/>
            <p:cNvSpPr/>
            <p:nvPr/>
          </p:nvSpPr>
          <p:spPr>
            <a:xfrm>
              <a:off x="2920300" y="1666400"/>
              <a:ext cx="52400" cy="52425"/>
            </a:xfrm>
            <a:custGeom>
              <a:avLst/>
              <a:gdLst/>
              <a:ahLst/>
              <a:cxnLst/>
              <a:rect l="l" t="t" r="r" b="b"/>
              <a:pathLst>
                <a:path w="2096" h="2097" extrusionOk="0">
                  <a:moveTo>
                    <a:pt x="1048" y="1"/>
                  </a:moveTo>
                  <a:cubicBezTo>
                    <a:pt x="476" y="1"/>
                    <a:pt x="0" y="465"/>
                    <a:pt x="0" y="1048"/>
                  </a:cubicBezTo>
                  <a:cubicBezTo>
                    <a:pt x="0" y="1620"/>
                    <a:pt x="476"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0" name="Google Shape;13290;p9"/>
            <p:cNvSpPr/>
            <p:nvPr/>
          </p:nvSpPr>
          <p:spPr>
            <a:xfrm>
              <a:off x="3021800" y="1666400"/>
              <a:ext cx="52700" cy="52425"/>
            </a:xfrm>
            <a:custGeom>
              <a:avLst/>
              <a:gdLst/>
              <a:ahLst/>
              <a:cxnLst/>
              <a:rect l="l" t="t" r="r" b="b"/>
              <a:pathLst>
                <a:path w="2108" h="2097" extrusionOk="0">
                  <a:moveTo>
                    <a:pt x="1048" y="1"/>
                  </a:moveTo>
                  <a:cubicBezTo>
                    <a:pt x="477" y="1"/>
                    <a:pt x="0" y="465"/>
                    <a:pt x="0" y="1048"/>
                  </a:cubicBezTo>
                  <a:cubicBezTo>
                    <a:pt x="0" y="1620"/>
                    <a:pt x="477" y="2096"/>
                    <a:pt x="1048" y="2096"/>
                  </a:cubicBezTo>
                  <a:cubicBezTo>
                    <a:pt x="1631" y="2096"/>
                    <a:pt x="2108" y="1620"/>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1" name="Google Shape;13291;p9"/>
            <p:cNvSpPr/>
            <p:nvPr/>
          </p:nvSpPr>
          <p:spPr>
            <a:xfrm>
              <a:off x="31236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19" y="2096"/>
                    <a:pt x="2096" y="1620"/>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2" name="Google Shape;13292;p9"/>
            <p:cNvSpPr/>
            <p:nvPr/>
          </p:nvSpPr>
          <p:spPr>
            <a:xfrm>
              <a:off x="32251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3" name="Google Shape;13293;p9"/>
            <p:cNvSpPr/>
            <p:nvPr/>
          </p:nvSpPr>
          <p:spPr>
            <a:xfrm>
              <a:off x="3326600" y="1666400"/>
              <a:ext cx="52700" cy="52425"/>
            </a:xfrm>
            <a:custGeom>
              <a:avLst/>
              <a:gdLst/>
              <a:ahLst/>
              <a:cxnLst/>
              <a:rect l="l" t="t" r="r" b="b"/>
              <a:pathLst>
                <a:path w="2108" h="2097" extrusionOk="0">
                  <a:moveTo>
                    <a:pt x="1048" y="1"/>
                  </a:moveTo>
                  <a:cubicBezTo>
                    <a:pt x="477" y="1"/>
                    <a:pt x="0" y="465"/>
                    <a:pt x="0" y="1048"/>
                  </a:cubicBezTo>
                  <a:cubicBezTo>
                    <a:pt x="0" y="1620"/>
                    <a:pt x="477" y="2096"/>
                    <a:pt x="1048" y="2096"/>
                  </a:cubicBezTo>
                  <a:cubicBezTo>
                    <a:pt x="1631" y="2096"/>
                    <a:pt x="2108" y="1620"/>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4" name="Google Shape;13294;p9"/>
            <p:cNvSpPr/>
            <p:nvPr/>
          </p:nvSpPr>
          <p:spPr>
            <a:xfrm>
              <a:off x="34284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19" y="2096"/>
                    <a:pt x="2096" y="1620"/>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5" name="Google Shape;13295;p9"/>
            <p:cNvSpPr/>
            <p:nvPr/>
          </p:nvSpPr>
          <p:spPr>
            <a:xfrm>
              <a:off x="35299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6" name="Google Shape;13296;p9"/>
            <p:cNvSpPr/>
            <p:nvPr/>
          </p:nvSpPr>
          <p:spPr>
            <a:xfrm>
              <a:off x="36314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7" name="Google Shape;13297;p9"/>
            <p:cNvSpPr/>
            <p:nvPr/>
          </p:nvSpPr>
          <p:spPr>
            <a:xfrm>
              <a:off x="3732900" y="1666400"/>
              <a:ext cx="52400" cy="52425"/>
            </a:xfrm>
            <a:custGeom>
              <a:avLst/>
              <a:gdLst/>
              <a:ahLst/>
              <a:cxnLst/>
              <a:rect l="l" t="t" r="r" b="b"/>
              <a:pathLst>
                <a:path w="2096" h="2097" extrusionOk="0">
                  <a:moveTo>
                    <a:pt x="1048" y="1"/>
                  </a:moveTo>
                  <a:cubicBezTo>
                    <a:pt x="477" y="1"/>
                    <a:pt x="0" y="465"/>
                    <a:pt x="0" y="1048"/>
                  </a:cubicBezTo>
                  <a:cubicBezTo>
                    <a:pt x="0" y="1620"/>
                    <a:pt x="477"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8" name="Google Shape;13298;p9"/>
            <p:cNvSpPr/>
            <p:nvPr/>
          </p:nvSpPr>
          <p:spPr>
            <a:xfrm>
              <a:off x="38347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19" y="2096"/>
                    <a:pt x="2096" y="1620"/>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9" name="Google Shape;13299;p9"/>
            <p:cNvSpPr/>
            <p:nvPr/>
          </p:nvSpPr>
          <p:spPr>
            <a:xfrm>
              <a:off x="39362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0" name="Google Shape;13300;p9"/>
            <p:cNvSpPr/>
            <p:nvPr/>
          </p:nvSpPr>
          <p:spPr>
            <a:xfrm>
              <a:off x="40377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1" name="Google Shape;13301;p9"/>
            <p:cNvSpPr/>
            <p:nvPr/>
          </p:nvSpPr>
          <p:spPr>
            <a:xfrm>
              <a:off x="4139200" y="1666400"/>
              <a:ext cx="52700" cy="52425"/>
            </a:xfrm>
            <a:custGeom>
              <a:avLst/>
              <a:gdLst/>
              <a:ahLst/>
              <a:cxnLst/>
              <a:rect l="l" t="t" r="r" b="b"/>
              <a:pathLst>
                <a:path w="2108" h="2097" extrusionOk="0">
                  <a:moveTo>
                    <a:pt x="1048" y="1"/>
                  </a:moveTo>
                  <a:cubicBezTo>
                    <a:pt x="477" y="1"/>
                    <a:pt x="0" y="465"/>
                    <a:pt x="0" y="1048"/>
                  </a:cubicBezTo>
                  <a:cubicBezTo>
                    <a:pt x="0" y="1620"/>
                    <a:pt x="477" y="2096"/>
                    <a:pt x="1048" y="2096"/>
                  </a:cubicBezTo>
                  <a:cubicBezTo>
                    <a:pt x="1631" y="2096"/>
                    <a:pt x="2108" y="1620"/>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2" name="Google Shape;13302;p9"/>
            <p:cNvSpPr/>
            <p:nvPr/>
          </p:nvSpPr>
          <p:spPr>
            <a:xfrm>
              <a:off x="4240700" y="1666400"/>
              <a:ext cx="52700" cy="52425"/>
            </a:xfrm>
            <a:custGeom>
              <a:avLst/>
              <a:gdLst/>
              <a:ahLst/>
              <a:cxnLst/>
              <a:rect l="l" t="t" r="r" b="b"/>
              <a:pathLst>
                <a:path w="2108" h="2097" extrusionOk="0">
                  <a:moveTo>
                    <a:pt x="1060" y="1"/>
                  </a:moveTo>
                  <a:cubicBezTo>
                    <a:pt x="477" y="1"/>
                    <a:pt x="0" y="465"/>
                    <a:pt x="0" y="1048"/>
                  </a:cubicBezTo>
                  <a:cubicBezTo>
                    <a:pt x="0" y="1620"/>
                    <a:pt x="477" y="2096"/>
                    <a:pt x="1060" y="2096"/>
                  </a:cubicBezTo>
                  <a:cubicBezTo>
                    <a:pt x="1632" y="2096"/>
                    <a:pt x="2108" y="1620"/>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3" name="Google Shape;13303;p9"/>
            <p:cNvSpPr/>
            <p:nvPr/>
          </p:nvSpPr>
          <p:spPr>
            <a:xfrm>
              <a:off x="43425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4" name="Google Shape;13304;p9"/>
            <p:cNvSpPr/>
            <p:nvPr/>
          </p:nvSpPr>
          <p:spPr>
            <a:xfrm>
              <a:off x="4444000" y="1666400"/>
              <a:ext cx="52400" cy="52425"/>
            </a:xfrm>
            <a:custGeom>
              <a:avLst/>
              <a:gdLst/>
              <a:ahLst/>
              <a:cxnLst/>
              <a:rect l="l" t="t" r="r" b="b"/>
              <a:pathLst>
                <a:path w="2096" h="2097" extrusionOk="0">
                  <a:moveTo>
                    <a:pt x="1048" y="1"/>
                  </a:moveTo>
                  <a:cubicBezTo>
                    <a:pt x="477" y="1"/>
                    <a:pt x="0" y="465"/>
                    <a:pt x="0" y="1048"/>
                  </a:cubicBezTo>
                  <a:cubicBezTo>
                    <a:pt x="0" y="1620"/>
                    <a:pt x="477"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5" name="Google Shape;13305;p9"/>
            <p:cNvSpPr/>
            <p:nvPr/>
          </p:nvSpPr>
          <p:spPr>
            <a:xfrm>
              <a:off x="4545500" y="1666400"/>
              <a:ext cx="52700" cy="52425"/>
            </a:xfrm>
            <a:custGeom>
              <a:avLst/>
              <a:gdLst/>
              <a:ahLst/>
              <a:cxnLst/>
              <a:rect l="l" t="t" r="r" b="b"/>
              <a:pathLst>
                <a:path w="2108" h="2097" extrusionOk="0">
                  <a:moveTo>
                    <a:pt x="1060" y="1"/>
                  </a:moveTo>
                  <a:cubicBezTo>
                    <a:pt x="477" y="1"/>
                    <a:pt x="0" y="465"/>
                    <a:pt x="0" y="1048"/>
                  </a:cubicBezTo>
                  <a:cubicBezTo>
                    <a:pt x="0" y="1620"/>
                    <a:pt x="477" y="2096"/>
                    <a:pt x="1060" y="2096"/>
                  </a:cubicBezTo>
                  <a:cubicBezTo>
                    <a:pt x="1632" y="2096"/>
                    <a:pt x="2108" y="1620"/>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6" name="Google Shape;13306;p9"/>
            <p:cNvSpPr/>
            <p:nvPr/>
          </p:nvSpPr>
          <p:spPr>
            <a:xfrm>
              <a:off x="46473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20" y="2096"/>
                    <a:pt x="2096" y="1620"/>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7" name="Google Shape;13307;p9"/>
            <p:cNvSpPr/>
            <p:nvPr/>
          </p:nvSpPr>
          <p:spPr>
            <a:xfrm>
              <a:off x="47488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1" y="2096"/>
                    <a:pt x="2096" y="1620"/>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8" name="Google Shape;13308;p9"/>
            <p:cNvSpPr/>
            <p:nvPr/>
          </p:nvSpPr>
          <p:spPr>
            <a:xfrm>
              <a:off x="4850300" y="1666400"/>
              <a:ext cx="52400" cy="52425"/>
            </a:xfrm>
            <a:custGeom>
              <a:avLst/>
              <a:gdLst/>
              <a:ahLst/>
              <a:cxnLst/>
              <a:rect l="l" t="t" r="r" b="b"/>
              <a:pathLst>
                <a:path w="2096" h="2097" extrusionOk="0">
                  <a:moveTo>
                    <a:pt x="1048" y="1"/>
                  </a:moveTo>
                  <a:cubicBezTo>
                    <a:pt x="477" y="1"/>
                    <a:pt x="0" y="465"/>
                    <a:pt x="0" y="1048"/>
                  </a:cubicBezTo>
                  <a:cubicBezTo>
                    <a:pt x="0" y="1620"/>
                    <a:pt x="477"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9" name="Google Shape;13309;p9"/>
            <p:cNvSpPr/>
            <p:nvPr/>
          </p:nvSpPr>
          <p:spPr>
            <a:xfrm>
              <a:off x="4951800" y="1666400"/>
              <a:ext cx="52700" cy="52425"/>
            </a:xfrm>
            <a:custGeom>
              <a:avLst/>
              <a:gdLst/>
              <a:ahLst/>
              <a:cxnLst/>
              <a:rect l="l" t="t" r="r" b="b"/>
              <a:pathLst>
                <a:path w="2108" h="2097" extrusionOk="0">
                  <a:moveTo>
                    <a:pt x="1048" y="1"/>
                  </a:moveTo>
                  <a:cubicBezTo>
                    <a:pt x="477" y="1"/>
                    <a:pt x="0" y="465"/>
                    <a:pt x="0" y="1048"/>
                  </a:cubicBezTo>
                  <a:cubicBezTo>
                    <a:pt x="0" y="1620"/>
                    <a:pt x="477" y="2096"/>
                    <a:pt x="1048" y="2096"/>
                  </a:cubicBezTo>
                  <a:cubicBezTo>
                    <a:pt x="1632" y="2096"/>
                    <a:pt x="2108" y="1620"/>
                    <a:pt x="2108" y="1048"/>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0" name="Google Shape;13310;p9"/>
            <p:cNvSpPr/>
            <p:nvPr/>
          </p:nvSpPr>
          <p:spPr>
            <a:xfrm>
              <a:off x="50536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20" y="2096"/>
                    <a:pt x="2096" y="1620"/>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1" name="Google Shape;13311;p9"/>
            <p:cNvSpPr/>
            <p:nvPr/>
          </p:nvSpPr>
          <p:spPr>
            <a:xfrm>
              <a:off x="51551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2" name="Google Shape;13312;p9"/>
            <p:cNvSpPr/>
            <p:nvPr/>
          </p:nvSpPr>
          <p:spPr>
            <a:xfrm>
              <a:off x="5256600" y="1666400"/>
              <a:ext cx="52400" cy="52425"/>
            </a:xfrm>
            <a:custGeom>
              <a:avLst/>
              <a:gdLst/>
              <a:ahLst/>
              <a:cxnLst/>
              <a:rect l="l" t="t" r="r" b="b"/>
              <a:pathLst>
                <a:path w="2096" h="2097" extrusionOk="0">
                  <a:moveTo>
                    <a:pt x="1048" y="1"/>
                  </a:moveTo>
                  <a:cubicBezTo>
                    <a:pt x="477" y="1"/>
                    <a:pt x="0" y="465"/>
                    <a:pt x="0" y="1048"/>
                  </a:cubicBezTo>
                  <a:cubicBezTo>
                    <a:pt x="0" y="1620"/>
                    <a:pt x="477"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3" name="Google Shape;13313;p9"/>
            <p:cNvSpPr/>
            <p:nvPr/>
          </p:nvSpPr>
          <p:spPr>
            <a:xfrm>
              <a:off x="53584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20" y="2096"/>
                    <a:pt x="2096" y="1620"/>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4" name="Google Shape;13314;p9"/>
            <p:cNvSpPr/>
            <p:nvPr/>
          </p:nvSpPr>
          <p:spPr>
            <a:xfrm>
              <a:off x="54599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5" name="Google Shape;13315;p9"/>
            <p:cNvSpPr/>
            <p:nvPr/>
          </p:nvSpPr>
          <p:spPr>
            <a:xfrm>
              <a:off x="55614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6" name="Google Shape;13316;p9"/>
            <p:cNvSpPr/>
            <p:nvPr/>
          </p:nvSpPr>
          <p:spPr>
            <a:xfrm>
              <a:off x="5662900" y="1666400"/>
              <a:ext cx="52400" cy="52425"/>
            </a:xfrm>
            <a:custGeom>
              <a:avLst/>
              <a:gdLst/>
              <a:ahLst/>
              <a:cxnLst/>
              <a:rect l="l" t="t" r="r" b="b"/>
              <a:pathLst>
                <a:path w="2096" h="2097" extrusionOk="0">
                  <a:moveTo>
                    <a:pt x="1048" y="1"/>
                  </a:moveTo>
                  <a:cubicBezTo>
                    <a:pt x="477" y="1"/>
                    <a:pt x="0" y="465"/>
                    <a:pt x="0" y="1048"/>
                  </a:cubicBezTo>
                  <a:cubicBezTo>
                    <a:pt x="0" y="1620"/>
                    <a:pt x="477"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7" name="Google Shape;13317;p9"/>
            <p:cNvSpPr/>
            <p:nvPr/>
          </p:nvSpPr>
          <p:spPr>
            <a:xfrm>
              <a:off x="5764400" y="1666400"/>
              <a:ext cx="52700" cy="52425"/>
            </a:xfrm>
            <a:custGeom>
              <a:avLst/>
              <a:gdLst/>
              <a:ahLst/>
              <a:cxnLst/>
              <a:rect l="l" t="t" r="r" b="b"/>
              <a:pathLst>
                <a:path w="2108" h="2097" extrusionOk="0">
                  <a:moveTo>
                    <a:pt x="1060" y="1"/>
                  </a:moveTo>
                  <a:cubicBezTo>
                    <a:pt x="477" y="1"/>
                    <a:pt x="0" y="465"/>
                    <a:pt x="0" y="1048"/>
                  </a:cubicBezTo>
                  <a:cubicBezTo>
                    <a:pt x="0" y="1620"/>
                    <a:pt x="477" y="2096"/>
                    <a:pt x="1060" y="2096"/>
                  </a:cubicBezTo>
                  <a:cubicBezTo>
                    <a:pt x="1632" y="2096"/>
                    <a:pt x="2108" y="1620"/>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8" name="Google Shape;13318;p9"/>
            <p:cNvSpPr/>
            <p:nvPr/>
          </p:nvSpPr>
          <p:spPr>
            <a:xfrm>
              <a:off x="58662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9" name="Google Shape;13319;p9"/>
            <p:cNvSpPr/>
            <p:nvPr/>
          </p:nvSpPr>
          <p:spPr>
            <a:xfrm>
              <a:off x="59677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0" name="Google Shape;13320;p9"/>
            <p:cNvSpPr/>
            <p:nvPr/>
          </p:nvSpPr>
          <p:spPr>
            <a:xfrm>
              <a:off x="6069200" y="1666400"/>
              <a:ext cx="52700" cy="52425"/>
            </a:xfrm>
            <a:custGeom>
              <a:avLst/>
              <a:gdLst/>
              <a:ahLst/>
              <a:cxnLst/>
              <a:rect l="l" t="t" r="r" b="b"/>
              <a:pathLst>
                <a:path w="2108" h="2097" extrusionOk="0">
                  <a:moveTo>
                    <a:pt x="1048" y="1"/>
                  </a:moveTo>
                  <a:cubicBezTo>
                    <a:pt x="477" y="1"/>
                    <a:pt x="0" y="465"/>
                    <a:pt x="0" y="1048"/>
                  </a:cubicBezTo>
                  <a:cubicBezTo>
                    <a:pt x="0" y="1620"/>
                    <a:pt x="477" y="2096"/>
                    <a:pt x="1048" y="2096"/>
                  </a:cubicBezTo>
                  <a:cubicBezTo>
                    <a:pt x="1632" y="2096"/>
                    <a:pt x="2108" y="1620"/>
                    <a:pt x="2108" y="1048"/>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1" name="Google Shape;13321;p9"/>
            <p:cNvSpPr/>
            <p:nvPr/>
          </p:nvSpPr>
          <p:spPr>
            <a:xfrm>
              <a:off x="61710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20" y="2096"/>
                    <a:pt x="2096" y="1620"/>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2" name="Google Shape;13322;p9"/>
            <p:cNvSpPr/>
            <p:nvPr/>
          </p:nvSpPr>
          <p:spPr>
            <a:xfrm>
              <a:off x="62725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3" name="Google Shape;13323;p9"/>
            <p:cNvSpPr/>
            <p:nvPr/>
          </p:nvSpPr>
          <p:spPr>
            <a:xfrm>
              <a:off x="6374000" y="1666400"/>
              <a:ext cx="52400" cy="52425"/>
            </a:xfrm>
            <a:custGeom>
              <a:avLst/>
              <a:gdLst/>
              <a:ahLst/>
              <a:cxnLst/>
              <a:rect l="l" t="t" r="r" b="b"/>
              <a:pathLst>
                <a:path w="2096" h="2097" extrusionOk="0">
                  <a:moveTo>
                    <a:pt x="1048" y="1"/>
                  </a:moveTo>
                  <a:cubicBezTo>
                    <a:pt x="477" y="1"/>
                    <a:pt x="0" y="465"/>
                    <a:pt x="0" y="1048"/>
                  </a:cubicBezTo>
                  <a:cubicBezTo>
                    <a:pt x="0" y="1620"/>
                    <a:pt x="477"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4" name="Google Shape;13324;p9"/>
            <p:cNvSpPr/>
            <p:nvPr/>
          </p:nvSpPr>
          <p:spPr>
            <a:xfrm>
              <a:off x="6475500" y="1666400"/>
              <a:ext cx="52700" cy="52425"/>
            </a:xfrm>
            <a:custGeom>
              <a:avLst/>
              <a:gdLst/>
              <a:ahLst/>
              <a:cxnLst/>
              <a:rect l="l" t="t" r="r" b="b"/>
              <a:pathLst>
                <a:path w="2108" h="2097" extrusionOk="0">
                  <a:moveTo>
                    <a:pt x="1048" y="1"/>
                  </a:moveTo>
                  <a:cubicBezTo>
                    <a:pt x="477" y="1"/>
                    <a:pt x="0" y="465"/>
                    <a:pt x="0" y="1048"/>
                  </a:cubicBezTo>
                  <a:cubicBezTo>
                    <a:pt x="0" y="1620"/>
                    <a:pt x="477" y="2096"/>
                    <a:pt x="1048" y="2096"/>
                  </a:cubicBezTo>
                  <a:cubicBezTo>
                    <a:pt x="1632" y="2096"/>
                    <a:pt x="2108" y="1620"/>
                    <a:pt x="2108" y="1048"/>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5" name="Google Shape;13325;p9"/>
            <p:cNvSpPr/>
            <p:nvPr/>
          </p:nvSpPr>
          <p:spPr>
            <a:xfrm>
              <a:off x="65773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20" y="2096"/>
                    <a:pt x="2096" y="1620"/>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6" name="Google Shape;13326;p9"/>
            <p:cNvSpPr/>
            <p:nvPr/>
          </p:nvSpPr>
          <p:spPr>
            <a:xfrm>
              <a:off x="66788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7" name="Google Shape;13327;p9"/>
            <p:cNvSpPr/>
            <p:nvPr/>
          </p:nvSpPr>
          <p:spPr>
            <a:xfrm>
              <a:off x="6780300" y="1666400"/>
              <a:ext cx="52400" cy="52425"/>
            </a:xfrm>
            <a:custGeom>
              <a:avLst/>
              <a:gdLst/>
              <a:ahLst/>
              <a:cxnLst/>
              <a:rect l="l" t="t" r="r" b="b"/>
              <a:pathLst>
                <a:path w="2096" h="2097" extrusionOk="0">
                  <a:moveTo>
                    <a:pt x="1048" y="1"/>
                  </a:moveTo>
                  <a:cubicBezTo>
                    <a:pt x="477" y="1"/>
                    <a:pt x="0" y="465"/>
                    <a:pt x="0" y="1048"/>
                  </a:cubicBezTo>
                  <a:cubicBezTo>
                    <a:pt x="0" y="1620"/>
                    <a:pt x="477"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8" name="Google Shape;13328;p9"/>
            <p:cNvSpPr/>
            <p:nvPr/>
          </p:nvSpPr>
          <p:spPr>
            <a:xfrm>
              <a:off x="6881800" y="1666400"/>
              <a:ext cx="52700" cy="52425"/>
            </a:xfrm>
            <a:custGeom>
              <a:avLst/>
              <a:gdLst/>
              <a:ahLst/>
              <a:cxnLst/>
              <a:rect l="l" t="t" r="r" b="b"/>
              <a:pathLst>
                <a:path w="2108" h="2097" extrusionOk="0">
                  <a:moveTo>
                    <a:pt x="1060" y="1"/>
                  </a:moveTo>
                  <a:cubicBezTo>
                    <a:pt x="477" y="1"/>
                    <a:pt x="1" y="465"/>
                    <a:pt x="1" y="1048"/>
                  </a:cubicBezTo>
                  <a:cubicBezTo>
                    <a:pt x="1" y="1620"/>
                    <a:pt x="477" y="2096"/>
                    <a:pt x="1060" y="2096"/>
                  </a:cubicBezTo>
                  <a:cubicBezTo>
                    <a:pt x="1632" y="2096"/>
                    <a:pt x="2108" y="1620"/>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9" name="Google Shape;13329;p9"/>
            <p:cNvSpPr/>
            <p:nvPr/>
          </p:nvSpPr>
          <p:spPr>
            <a:xfrm>
              <a:off x="69836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20" y="2096"/>
                    <a:pt x="2096" y="1620"/>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0" name="Google Shape;13330;p9"/>
            <p:cNvSpPr/>
            <p:nvPr/>
          </p:nvSpPr>
          <p:spPr>
            <a:xfrm>
              <a:off x="70851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1" name="Google Shape;13331;p9"/>
            <p:cNvSpPr/>
            <p:nvPr/>
          </p:nvSpPr>
          <p:spPr>
            <a:xfrm>
              <a:off x="7186600" y="1666400"/>
              <a:ext cx="52400" cy="52425"/>
            </a:xfrm>
            <a:custGeom>
              <a:avLst/>
              <a:gdLst/>
              <a:ahLst/>
              <a:cxnLst/>
              <a:rect l="l" t="t" r="r" b="b"/>
              <a:pathLst>
                <a:path w="2096" h="2097" extrusionOk="0">
                  <a:moveTo>
                    <a:pt x="1048" y="1"/>
                  </a:moveTo>
                  <a:cubicBezTo>
                    <a:pt x="477" y="1"/>
                    <a:pt x="1" y="465"/>
                    <a:pt x="1" y="1048"/>
                  </a:cubicBezTo>
                  <a:cubicBezTo>
                    <a:pt x="1" y="1620"/>
                    <a:pt x="477" y="2096"/>
                    <a:pt x="1048" y="2096"/>
                  </a:cubicBezTo>
                  <a:cubicBezTo>
                    <a:pt x="1632" y="2096"/>
                    <a:pt x="2096" y="1620"/>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2" name="Google Shape;13332;p9"/>
            <p:cNvSpPr/>
            <p:nvPr/>
          </p:nvSpPr>
          <p:spPr>
            <a:xfrm>
              <a:off x="7288400" y="1666400"/>
              <a:ext cx="52400" cy="52425"/>
            </a:xfrm>
            <a:custGeom>
              <a:avLst/>
              <a:gdLst/>
              <a:ahLst/>
              <a:cxnLst/>
              <a:rect l="l" t="t" r="r" b="b"/>
              <a:pathLst>
                <a:path w="2096" h="2097" extrusionOk="0">
                  <a:moveTo>
                    <a:pt x="1048" y="1"/>
                  </a:moveTo>
                  <a:cubicBezTo>
                    <a:pt x="465" y="1"/>
                    <a:pt x="0" y="465"/>
                    <a:pt x="0" y="1048"/>
                  </a:cubicBezTo>
                  <a:cubicBezTo>
                    <a:pt x="0" y="1620"/>
                    <a:pt x="465" y="2096"/>
                    <a:pt x="1048" y="2096"/>
                  </a:cubicBezTo>
                  <a:cubicBezTo>
                    <a:pt x="1620" y="2096"/>
                    <a:pt x="2096" y="1620"/>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3" name="Google Shape;13333;p9"/>
            <p:cNvSpPr/>
            <p:nvPr/>
          </p:nvSpPr>
          <p:spPr>
            <a:xfrm>
              <a:off x="279200" y="1821475"/>
              <a:ext cx="52700" cy="52425"/>
            </a:xfrm>
            <a:custGeom>
              <a:avLst/>
              <a:gdLst/>
              <a:ahLst/>
              <a:cxnLst/>
              <a:rect l="l" t="t" r="r" b="b"/>
              <a:pathLst>
                <a:path w="2108" h="2097" extrusionOk="0">
                  <a:moveTo>
                    <a:pt x="1048" y="1"/>
                  </a:moveTo>
                  <a:cubicBezTo>
                    <a:pt x="476" y="1"/>
                    <a:pt x="0" y="465"/>
                    <a:pt x="0" y="1049"/>
                  </a:cubicBezTo>
                  <a:cubicBezTo>
                    <a:pt x="0" y="1632"/>
                    <a:pt x="476" y="2096"/>
                    <a:pt x="1048" y="2096"/>
                  </a:cubicBezTo>
                  <a:cubicBezTo>
                    <a:pt x="1631" y="2096"/>
                    <a:pt x="2107" y="1632"/>
                    <a:pt x="2107" y="1049"/>
                  </a:cubicBezTo>
                  <a:cubicBezTo>
                    <a:pt x="2107"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4" name="Google Shape;13334;p9"/>
            <p:cNvSpPr/>
            <p:nvPr/>
          </p:nvSpPr>
          <p:spPr>
            <a:xfrm>
              <a:off x="380700" y="1821475"/>
              <a:ext cx="52700" cy="52425"/>
            </a:xfrm>
            <a:custGeom>
              <a:avLst/>
              <a:gdLst/>
              <a:ahLst/>
              <a:cxnLst/>
              <a:rect l="l" t="t" r="r" b="b"/>
              <a:pathLst>
                <a:path w="2108" h="2097" extrusionOk="0">
                  <a:moveTo>
                    <a:pt x="1060" y="1"/>
                  </a:moveTo>
                  <a:cubicBezTo>
                    <a:pt x="476" y="1"/>
                    <a:pt x="0" y="465"/>
                    <a:pt x="0" y="1049"/>
                  </a:cubicBezTo>
                  <a:cubicBezTo>
                    <a:pt x="0" y="1632"/>
                    <a:pt x="476" y="2096"/>
                    <a:pt x="1060" y="2096"/>
                  </a:cubicBezTo>
                  <a:cubicBezTo>
                    <a:pt x="1631" y="2096"/>
                    <a:pt x="2108" y="1632"/>
                    <a:pt x="2108" y="1049"/>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5" name="Google Shape;13335;p9"/>
            <p:cNvSpPr/>
            <p:nvPr/>
          </p:nvSpPr>
          <p:spPr>
            <a:xfrm>
              <a:off x="4825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6" name="Google Shape;13336;p9"/>
            <p:cNvSpPr/>
            <p:nvPr/>
          </p:nvSpPr>
          <p:spPr>
            <a:xfrm>
              <a:off x="584000" y="1821475"/>
              <a:ext cx="52400" cy="52425"/>
            </a:xfrm>
            <a:custGeom>
              <a:avLst/>
              <a:gdLst/>
              <a:ahLst/>
              <a:cxnLst/>
              <a:rect l="l" t="t" r="r" b="b"/>
              <a:pathLst>
                <a:path w="2096" h="2097" extrusionOk="0">
                  <a:moveTo>
                    <a:pt x="1048" y="1"/>
                  </a:moveTo>
                  <a:cubicBezTo>
                    <a:pt x="476" y="1"/>
                    <a:pt x="0" y="465"/>
                    <a:pt x="0" y="1049"/>
                  </a:cubicBezTo>
                  <a:cubicBezTo>
                    <a:pt x="0" y="1632"/>
                    <a:pt x="476"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7" name="Google Shape;13337;p9"/>
            <p:cNvSpPr/>
            <p:nvPr/>
          </p:nvSpPr>
          <p:spPr>
            <a:xfrm>
              <a:off x="685500" y="1821475"/>
              <a:ext cx="52700" cy="52425"/>
            </a:xfrm>
            <a:custGeom>
              <a:avLst/>
              <a:gdLst/>
              <a:ahLst/>
              <a:cxnLst/>
              <a:rect l="l" t="t" r="r" b="b"/>
              <a:pathLst>
                <a:path w="2108" h="2097" extrusionOk="0">
                  <a:moveTo>
                    <a:pt x="1048" y="1"/>
                  </a:moveTo>
                  <a:cubicBezTo>
                    <a:pt x="476" y="1"/>
                    <a:pt x="0" y="465"/>
                    <a:pt x="0" y="1049"/>
                  </a:cubicBezTo>
                  <a:cubicBezTo>
                    <a:pt x="0" y="1632"/>
                    <a:pt x="476" y="2096"/>
                    <a:pt x="1048" y="2096"/>
                  </a:cubicBezTo>
                  <a:cubicBezTo>
                    <a:pt x="1631" y="2096"/>
                    <a:pt x="2108" y="1632"/>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8" name="Google Shape;13338;p9"/>
            <p:cNvSpPr/>
            <p:nvPr/>
          </p:nvSpPr>
          <p:spPr>
            <a:xfrm>
              <a:off x="7873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19" y="2096"/>
                    <a:pt x="2096" y="1632"/>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9" name="Google Shape;13339;p9"/>
            <p:cNvSpPr/>
            <p:nvPr/>
          </p:nvSpPr>
          <p:spPr>
            <a:xfrm>
              <a:off x="8888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0" name="Google Shape;13340;p9"/>
            <p:cNvSpPr/>
            <p:nvPr/>
          </p:nvSpPr>
          <p:spPr>
            <a:xfrm>
              <a:off x="990300" y="1821475"/>
              <a:ext cx="52400" cy="52425"/>
            </a:xfrm>
            <a:custGeom>
              <a:avLst/>
              <a:gdLst/>
              <a:ahLst/>
              <a:cxnLst/>
              <a:rect l="l" t="t" r="r" b="b"/>
              <a:pathLst>
                <a:path w="2096" h="2097" extrusionOk="0">
                  <a:moveTo>
                    <a:pt x="1048" y="1"/>
                  </a:moveTo>
                  <a:cubicBezTo>
                    <a:pt x="476" y="1"/>
                    <a:pt x="0" y="465"/>
                    <a:pt x="0" y="1049"/>
                  </a:cubicBezTo>
                  <a:cubicBezTo>
                    <a:pt x="0" y="1632"/>
                    <a:pt x="476"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1" name="Google Shape;13341;p9"/>
            <p:cNvSpPr/>
            <p:nvPr/>
          </p:nvSpPr>
          <p:spPr>
            <a:xfrm>
              <a:off x="1091800" y="1821475"/>
              <a:ext cx="52700" cy="52425"/>
            </a:xfrm>
            <a:custGeom>
              <a:avLst/>
              <a:gdLst/>
              <a:ahLst/>
              <a:cxnLst/>
              <a:rect l="l" t="t" r="r" b="b"/>
              <a:pathLst>
                <a:path w="2108" h="2097" extrusionOk="0">
                  <a:moveTo>
                    <a:pt x="1060" y="1"/>
                  </a:moveTo>
                  <a:cubicBezTo>
                    <a:pt x="476" y="1"/>
                    <a:pt x="0" y="465"/>
                    <a:pt x="0" y="1049"/>
                  </a:cubicBezTo>
                  <a:cubicBezTo>
                    <a:pt x="0" y="1632"/>
                    <a:pt x="476" y="2096"/>
                    <a:pt x="1060" y="2096"/>
                  </a:cubicBezTo>
                  <a:cubicBezTo>
                    <a:pt x="1631" y="2096"/>
                    <a:pt x="2108" y="1632"/>
                    <a:pt x="2108" y="1049"/>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2" name="Google Shape;13342;p9"/>
            <p:cNvSpPr/>
            <p:nvPr/>
          </p:nvSpPr>
          <p:spPr>
            <a:xfrm>
              <a:off x="11936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19" y="2096"/>
                    <a:pt x="2096" y="1632"/>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3" name="Google Shape;13343;p9"/>
            <p:cNvSpPr/>
            <p:nvPr/>
          </p:nvSpPr>
          <p:spPr>
            <a:xfrm>
              <a:off x="12951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4" name="Google Shape;13344;p9"/>
            <p:cNvSpPr/>
            <p:nvPr/>
          </p:nvSpPr>
          <p:spPr>
            <a:xfrm>
              <a:off x="1396600" y="1821475"/>
              <a:ext cx="52400" cy="52425"/>
            </a:xfrm>
            <a:custGeom>
              <a:avLst/>
              <a:gdLst/>
              <a:ahLst/>
              <a:cxnLst/>
              <a:rect l="l" t="t" r="r" b="b"/>
              <a:pathLst>
                <a:path w="2096" h="2097" extrusionOk="0">
                  <a:moveTo>
                    <a:pt x="1048" y="1"/>
                  </a:moveTo>
                  <a:cubicBezTo>
                    <a:pt x="476" y="1"/>
                    <a:pt x="0" y="465"/>
                    <a:pt x="0" y="1049"/>
                  </a:cubicBezTo>
                  <a:cubicBezTo>
                    <a:pt x="0" y="1632"/>
                    <a:pt x="476"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5" name="Google Shape;13345;p9"/>
            <p:cNvSpPr/>
            <p:nvPr/>
          </p:nvSpPr>
          <p:spPr>
            <a:xfrm>
              <a:off x="14984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19" y="2096"/>
                    <a:pt x="2096" y="1632"/>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6" name="Google Shape;13346;p9"/>
            <p:cNvSpPr/>
            <p:nvPr/>
          </p:nvSpPr>
          <p:spPr>
            <a:xfrm>
              <a:off x="15999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7" name="Google Shape;13347;p9"/>
            <p:cNvSpPr/>
            <p:nvPr/>
          </p:nvSpPr>
          <p:spPr>
            <a:xfrm>
              <a:off x="17014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8" name="Google Shape;13348;p9"/>
            <p:cNvSpPr/>
            <p:nvPr/>
          </p:nvSpPr>
          <p:spPr>
            <a:xfrm>
              <a:off x="1802900" y="1821475"/>
              <a:ext cx="52700" cy="52425"/>
            </a:xfrm>
            <a:custGeom>
              <a:avLst/>
              <a:gdLst/>
              <a:ahLst/>
              <a:cxnLst/>
              <a:rect l="l" t="t" r="r" b="b"/>
              <a:pathLst>
                <a:path w="2108" h="2097" extrusionOk="0">
                  <a:moveTo>
                    <a:pt x="1048" y="1"/>
                  </a:moveTo>
                  <a:cubicBezTo>
                    <a:pt x="476" y="1"/>
                    <a:pt x="0" y="465"/>
                    <a:pt x="0" y="1049"/>
                  </a:cubicBezTo>
                  <a:cubicBezTo>
                    <a:pt x="0" y="1632"/>
                    <a:pt x="476" y="2096"/>
                    <a:pt x="1048" y="2096"/>
                  </a:cubicBezTo>
                  <a:cubicBezTo>
                    <a:pt x="1631" y="2096"/>
                    <a:pt x="2108" y="1632"/>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9" name="Google Shape;13349;p9"/>
            <p:cNvSpPr/>
            <p:nvPr/>
          </p:nvSpPr>
          <p:spPr>
            <a:xfrm>
              <a:off x="1904400" y="1821475"/>
              <a:ext cx="52700" cy="52425"/>
            </a:xfrm>
            <a:custGeom>
              <a:avLst/>
              <a:gdLst/>
              <a:ahLst/>
              <a:cxnLst/>
              <a:rect l="l" t="t" r="r" b="b"/>
              <a:pathLst>
                <a:path w="2108" h="2097" extrusionOk="0">
                  <a:moveTo>
                    <a:pt x="1060" y="1"/>
                  </a:moveTo>
                  <a:cubicBezTo>
                    <a:pt x="476" y="1"/>
                    <a:pt x="0" y="465"/>
                    <a:pt x="0" y="1049"/>
                  </a:cubicBezTo>
                  <a:cubicBezTo>
                    <a:pt x="0" y="1632"/>
                    <a:pt x="476" y="2096"/>
                    <a:pt x="1060" y="2096"/>
                  </a:cubicBezTo>
                  <a:cubicBezTo>
                    <a:pt x="1631" y="2096"/>
                    <a:pt x="2108" y="1632"/>
                    <a:pt x="2108" y="1049"/>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0" name="Google Shape;13350;p9"/>
            <p:cNvSpPr/>
            <p:nvPr/>
          </p:nvSpPr>
          <p:spPr>
            <a:xfrm>
              <a:off x="20062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1" name="Google Shape;13351;p9"/>
            <p:cNvSpPr/>
            <p:nvPr/>
          </p:nvSpPr>
          <p:spPr>
            <a:xfrm>
              <a:off x="21077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2" name="Google Shape;13352;p9"/>
            <p:cNvSpPr/>
            <p:nvPr/>
          </p:nvSpPr>
          <p:spPr>
            <a:xfrm>
              <a:off x="2209200" y="1821475"/>
              <a:ext cx="52700" cy="52425"/>
            </a:xfrm>
            <a:custGeom>
              <a:avLst/>
              <a:gdLst/>
              <a:ahLst/>
              <a:cxnLst/>
              <a:rect l="l" t="t" r="r" b="b"/>
              <a:pathLst>
                <a:path w="2108" h="2097" extrusionOk="0">
                  <a:moveTo>
                    <a:pt x="1048" y="1"/>
                  </a:moveTo>
                  <a:cubicBezTo>
                    <a:pt x="476" y="1"/>
                    <a:pt x="0" y="465"/>
                    <a:pt x="0" y="1049"/>
                  </a:cubicBezTo>
                  <a:cubicBezTo>
                    <a:pt x="0" y="1632"/>
                    <a:pt x="476" y="2096"/>
                    <a:pt x="1048" y="2096"/>
                  </a:cubicBezTo>
                  <a:cubicBezTo>
                    <a:pt x="1631" y="2096"/>
                    <a:pt x="2108" y="1632"/>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3" name="Google Shape;13353;p9"/>
            <p:cNvSpPr/>
            <p:nvPr/>
          </p:nvSpPr>
          <p:spPr>
            <a:xfrm>
              <a:off x="2311000" y="1821475"/>
              <a:ext cx="52400" cy="52425"/>
            </a:xfrm>
            <a:custGeom>
              <a:avLst/>
              <a:gdLst/>
              <a:ahLst/>
              <a:cxnLst/>
              <a:rect l="l" t="t" r="r" b="b"/>
              <a:pathLst>
                <a:path w="2096" h="2097" extrusionOk="0">
                  <a:moveTo>
                    <a:pt x="1048" y="1"/>
                  </a:moveTo>
                  <a:cubicBezTo>
                    <a:pt x="464" y="1"/>
                    <a:pt x="0" y="465"/>
                    <a:pt x="0" y="1049"/>
                  </a:cubicBezTo>
                  <a:cubicBezTo>
                    <a:pt x="0" y="1632"/>
                    <a:pt x="464" y="2096"/>
                    <a:pt x="1048" y="2096"/>
                  </a:cubicBezTo>
                  <a:cubicBezTo>
                    <a:pt x="1619" y="2096"/>
                    <a:pt x="2096" y="1632"/>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4" name="Google Shape;13354;p9"/>
            <p:cNvSpPr/>
            <p:nvPr/>
          </p:nvSpPr>
          <p:spPr>
            <a:xfrm>
              <a:off x="24125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5" name="Google Shape;13355;p9"/>
            <p:cNvSpPr/>
            <p:nvPr/>
          </p:nvSpPr>
          <p:spPr>
            <a:xfrm>
              <a:off x="2514000" y="1821475"/>
              <a:ext cx="52400" cy="52425"/>
            </a:xfrm>
            <a:custGeom>
              <a:avLst/>
              <a:gdLst/>
              <a:ahLst/>
              <a:cxnLst/>
              <a:rect l="l" t="t" r="r" b="b"/>
              <a:pathLst>
                <a:path w="2096" h="2097" extrusionOk="0">
                  <a:moveTo>
                    <a:pt x="1048" y="1"/>
                  </a:moveTo>
                  <a:cubicBezTo>
                    <a:pt x="476" y="1"/>
                    <a:pt x="0" y="465"/>
                    <a:pt x="0" y="1049"/>
                  </a:cubicBezTo>
                  <a:cubicBezTo>
                    <a:pt x="0" y="1632"/>
                    <a:pt x="476"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6" name="Google Shape;13356;p9"/>
            <p:cNvSpPr/>
            <p:nvPr/>
          </p:nvSpPr>
          <p:spPr>
            <a:xfrm>
              <a:off x="2615500" y="1821475"/>
              <a:ext cx="52700" cy="52425"/>
            </a:xfrm>
            <a:custGeom>
              <a:avLst/>
              <a:gdLst/>
              <a:ahLst/>
              <a:cxnLst/>
              <a:rect l="l" t="t" r="r" b="b"/>
              <a:pathLst>
                <a:path w="2108" h="2097" extrusionOk="0">
                  <a:moveTo>
                    <a:pt x="1048" y="1"/>
                  </a:moveTo>
                  <a:cubicBezTo>
                    <a:pt x="476" y="1"/>
                    <a:pt x="0" y="465"/>
                    <a:pt x="0" y="1049"/>
                  </a:cubicBezTo>
                  <a:cubicBezTo>
                    <a:pt x="0" y="1632"/>
                    <a:pt x="476" y="2096"/>
                    <a:pt x="1048" y="2096"/>
                  </a:cubicBezTo>
                  <a:cubicBezTo>
                    <a:pt x="1631" y="2096"/>
                    <a:pt x="2108" y="1632"/>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7" name="Google Shape;13357;p9"/>
            <p:cNvSpPr/>
            <p:nvPr/>
          </p:nvSpPr>
          <p:spPr>
            <a:xfrm>
              <a:off x="27173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19" y="2096"/>
                    <a:pt x="2096" y="1632"/>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8" name="Google Shape;13358;p9"/>
            <p:cNvSpPr/>
            <p:nvPr/>
          </p:nvSpPr>
          <p:spPr>
            <a:xfrm>
              <a:off x="28188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9" name="Google Shape;13359;p9"/>
            <p:cNvSpPr/>
            <p:nvPr/>
          </p:nvSpPr>
          <p:spPr>
            <a:xfrm>
              <a:off x="2920300" y="1821475"/>
              <a:ext cx="52400" cy="52425"/>
            </a:xfrm>
            <a:custGeom>
              <a:avLst/>
              <a:gdLst/>
              <a:ahLst/>
              <a:cxnLst/>
              <a:rect l="l" t="t" r="r" b="b"/>
              <a:pathLst>
                <a:path w="2096" h="2097" extrusionOk="0">
                  <a:moveTo>
                    <a:pt x="1048" y="1"/>
                  </a:moveTo>
                  <a:cubicBezTo>
                    <a:pt x="476" y="1"/>
                    <a:pt x="0" y="465"/>
                    <a:pt x="0" y="1049"/>
                  </a:cubicBezTo>
                  <a:cubicBezTo>
                    <a:pt x="0" y="1632"/>
                    <a:pt x="476"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0" name="Google Shape;13360;p9"/>
            <p:cNvSpPr/>
            <p:nvPr/>
          </p:nvSpPr>
          <p:spPr>
            <a:xfrm>
              <a:off x="3021800" y="1821475"/>
              <a:ext cx="52700" cy="52425"/>
            </a:xfrm>
            <a:custGeom>
              <a:avLst/>
              <a:gdLst/>
              <a:ahLst/>
              <a:cxnLst/>
              <a:rect l="l" t="t" r="r" b="b"/>
              <a:pathLst>
                <a:path w="2108" h="2097" extrusionOk="0">
                  <a:moveTo>
                    <a:pt x="1048" y="1"/>
                  </a:moveTo>
                  <a:cubicBezTo>
                    <a:pt x="477" y="1"/>
                    <a:pt x="0" y="465"/>
                    <a:pt x="0" y="1049"/>
                  </a:cubicBezTo>
                  <a:cubicBezTo>
                    <a:pt x="0" y="1632"/>
                    <a:pt x="477" y="2096"/>
                    <a:pt x="1048" y="2096"/>
                  </a:cubicBezTo>
                  <a:cubicBezTo>
                    <a:pt x="1631" y="2096"/>
                    <a:pt x="2108" y="1632"/>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1" name="Google Shape;13361;p9"/>
            <p:cNvSpPr/>
            <p:nvPr/>
          </p:nvSpPr>
          <p:spPr>
            <a:xfrm>
              <a:off x="31236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19" y="2096"/>
                    <a:pt x="2096" y="1632"/>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2" name="Google Shape;13362;p9"/>
            <p:cNvSpPr/>
            <p:nvPr/>
          </p:nvSpPr>
          <p:spPr>
            <a:xfrm>
              <a:off x="32251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3" name="Google Shape;13363;p9"/>
            <p:cNvSpPr/>
            <p:nvPr/>
          </p:nvSpPr>
          <p:spPr>
            <a:xfrm>
              <a:off x="3326600" y="1821475"/>
              <a:ext cx="52700" cy="52425"/>
            </a:xfrm>
            <a:custGeom>
              <a:avLst/>
              <a:gdLst/>
              <a:ahLst/>
              <a:cxnLst/>
              <a:rect l="l" t="t" r="r" b="b"/>
              <a:pathLst>
                <a:path w="2108" h="2097" extrusionOk="0">
                  <a:moveTo>
                    <a:pt x="1048" y="1"/>
                  </a:moveTo>
                  <a:cubicBezTo>
                    <a:pt x="477" y="1"/>
                    <a:pt x="0" y="465"/>
                    <a:pt x="0" y="1049"/>
                  </a:cubicBezTo>
                  <a:cubicBezTo>
                    <a:pt x="0" y="1632"/>
                    <a:pt x="477" y="2096"/>
                    <a:pt x="1048" y="2096"/>
                  </a:cubicBezTo>
                  <a:cubicBezTo>
                    <a:pt x="1631" y="2096"/>
                    <a:pt x="2108" y="1632"/>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4" name="Google Shape;13364;p9"/>
            <p:cNvSpPr/>
            <p:nvPr/>
          </p:nvSpPr>
          <p:spPr>
            <a:xfrm>
              <a:off x="34284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19" y="2096"/>
                    <a:pt x="2096" y="1632"/>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5" name="Google Shape;13365;p9"/>
            <p:cNvSpPr/>
            <p:nvPr/>
          </p:nvSpPr>
          <p:spPr>
            <a:xfrm>
              <a:off x="35299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6" name="Google Shape;13366;p9"/>
            <p:cNvSpPr/>
            <p:nvPr/>
          </p:nvSpPr>
          <p:spPr>
            <a:xfrm>
              <a:off x="36314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7" name="Google Shape;13367;p9"/>
            <p:cNvSpPr/>
            <p:nvPr/>
          </p:nvSpPr>
          <p:spPr>
            <a:xfrm>
              <a:off x="3732900" y="1821475"/>
              <a:ext cx="52400" cy="52425"/>
            </a:xfrm>
            <a:custGeom>
              <a:avLst/>
              <a:gdLst/>
              <a:ahLst/>
              <a:cxnLst/>
              <a:rect l="l" t="t" r="r" b="b"/>
              <a:pathLst>
                <a:path w="2096" h="2097" extrusionOk="0">
                  <a:moveTo>
                    <a:pt x="1048" y="1"/>
                  </a:moveTo>
                  <a:cubicBezTo>
                    <a:pt x="477" y="1"/>
                    <a:pt x="0" y="465"/>
                    <a:pt x="0" y="1049"/>
                  </a:cubicBezTo>
                  <a:cubicBezTo>
                    <a:pt x="0" y="1632"/>
                    <a:pt x="477"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8" name="Google Shape;13368;p9"/>
            <p:cNvSpPr/>
            <p:nvPr/>
          </p:nvSpPr>
          <p:spPr>
            <a:xfrm>
              <a:off x="38347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19" y="2096"/>
                    <a:pt x="2096" y="1632"/>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9" name="Google Shape;13369;p9"/>
            <p:cNvSpPr/>
            <p:nvPr/>
          </p:nvSpPr>
          <p:spPr>
            <a:xfrm>
              <a:off x="39362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0" name="Google Shape;13370;p9"/>
            <p:cNvSpPr/>
            <p:nvPr/>
          </p:nvSpPr>
          <p:spPr>
            <a:xfrm>
              <a:off x="40377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1" name="Google Shape;13371;p9"/>
            <p:cNvSpPr/>
            <p:nvPr/>
          </p:nvSpPr>
          <p:spPr>
            <a:xfrm>
              <a:off x="4139200" y="1821475"/>
              <a:ext cx="52700" cy="52425"/>
            </a:xfrm>
            <a:custGeom>
              <a:avLst/>
              <a:gdLst/>
              <a:ahLst/>
              <a:cxnLst/>
              <a:rect l="l" t="t" r="r" b="b"/>
              <a:pathLst>
                <a:path w="2108" h="2097" extrusionOk="0">
                  <a:moveTo>
                    <a:pt x="1048" y="1"/>
                  </a:moveTo>
                  <a:cubicBezTo>
                    <a:pt x="477" y="1"/>
                    <a:pt x="0" y="465"/>
                    <a:pt x="0" y="1049"/>
                  </a:cubicBezTo>
                  <a:cubicBezTo>
                    <a:pt x="0" y="1632"/>
                    <a:pt x="477" y="2096"/>
                    <a:pt x="1048" y="2096"/>
                  </a:cubicBezTo>
                  <a:cubicBezTo>
                    <a:pt x="1631" y="2096"/>
                    <a:pt x="2108" y="1632"/>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2" name="Google Shape;13372;p9"/>
            <p:cNvSpPr/>
            <p:nvPr/>
          </p:nvSpPr>
          <p:spPr>
            <a:xfrm>
              <a:off x="4240700" y="1821475"/>
              <a:ext cx="52700" cy="52425"/>
            </a:xfrm>
            <a:custGeom>
              <a:avLst/>
              <a:gdLst/>
              <a:ahLst/>
              <a:cxnLst/>
              <a:rect l="l" t="t" r="r" b="b"/>
              <a:pathLst>
                <a:path w="2108" h="2097" extrusionOk="0">
                  <a:moveTo>
                    <a:pt x="1060" y="1"/>
                  </a:moveTo>
                  <a:cubicBezTo>
                    <a:pt x="477" y="1"/>
                    <a:pt x="0" y="465"/>
                    <a:pt x="0" y="1049"/>
                  </a:cubicBezTo>
                  <a:cubicBezTo>
                    <a:pt x="0" y="1632"/>
                    <a:pt x="477" y="2096"/>
                    <a:pt x="1060" y="2096"/>
                  </a:cubicBezTo>
                  <a:cubicBezTo>
                    <a:pt x="1632" y="2096"/>
                    <a:pt x="2108" y="1632"/>
                    <a:pt x="2108" y="1049"/>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3" name="Google Shape;13373;p9"/>
            <p:cNvSpPr/>
            <p:nvPr/>
          </p:nvSpPr>
          <p:spPr>
            <a:xfrm>
              <a:off x="43425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4" name="Google Shape;13374;p9"/>
            <p:cNvSpPr/>
            <p:nvPr/>
          </p:nvSpPr>
          <p:spPr>
            <a:xfrm>
              <a:off x="4444000" y="1821475"/>
              <a:ext cx="52400" cy="52425"/>
            </a:xfrm>
            <a:custGeom>
              <a:avLst/>
              <a:gdLst/>
              <a:ahLst/>
              <a:cxnLst/>
              <a:rect l="l" t="t" r="r" b="b"/>
              <a:pathLst>
                <a:path w="2096" h="2097" extrusionOk="0">
                  <a:moveTo>
                    <a:pt x="1048" y="1"/>
                  </a:moveTo>
                  <a:cubicBezTo>
                    <a:pt x="477" y="1"/>
                    <a:pt x="0" y="465"/>
                    <a:pt x="0" y="1049"/>
                  </a:cubicBezTo>
                  <a:cubicBezTo>
                    <a:pt x="0" y="1632"/>
                    <a:pt x="477"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5" name="Google Shape;13375;p9"/>
            <p:cNvSpPr/>
            <p:nvPr/>
          </p:nvSpPr>
          <p:spPr>
            <a:xfrm>
              <a:off x="4545500" y="1821475"/>
              <a:ext cx="52700" cy="52425"/>
            </a:xfrm>
            <a:custGeom>
              <a:avLst/>
              <a:gdLst/>
              <a:ahLst/>
              <a:cxnLst/>
              <a:rect l="l" t="t" r="r" b="b"/>
              <a:pathLst>
                <a:path w="2108" h="2097" extrusionOk="0">
                  <a:moveTo>
                    <a:pt x="1060" y="1"/>
                  </a:moveTo>
                  <a:cubicBezTo>
                    <a:pt x="477" y="1"/>
                    <a:pt x="0" y="465"/>
                    <a:pt x="0" y="1049"/>
                  </a:cubicBezTo>
                  <a:cubicBezTo>
                    <a:pt x="0" y="1632"/>
                    <a:pt x="477" y="2096"/>
                    <a:pt x="1060" y="2096"/>
                  </a:cubicBezTo>
                  <a:cubicBezTo>
                    <a:pt x="1632" y="2096"/>
                    <a:pt x="2108" y="1632"/>
                    <a:pt x="2108" y="1049"/>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6" name="Google Shape;13376;p9"/>
            <p:cNvSpPr/>
            <p:nvPr/>
          </p:nvSpPr>
          <p:spPr>
            <a:xfrm>
              <a:off x="46473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20" y="2096"/>
                    <a:pt x="2096" y="1632"/>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7" name="Google Shape;13377;p9"/>
            <p:cNvSpPr/>
            <p:nvPr/>
          </p:nvSpPr>
          <p:spPr>
            <a:xfrm>
              <a:off x="47488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1" y="2096"/>
                    <a:pt x="2096" y="1632"/>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8" name="Google Shape;13378;p9"/>
            <p:cNvSpPr/>
            <p:nvPr/>
          </p:nvSpPr>
          <p:spPr>
            <a:xfrm>
              <a:off x="4850300" y="1821475"/>
              <a:ext cx="52400" cy="52425"/>
            </a:xfrm>
            <a:custGeom>
              <a:avLst/>
              <a:gdLst/>
              <a:ahLst/>
              <a:cxnLst/>
              <a:rect l="l" t="t" r="r" b="b"/>
              <a:pathLst>
                <a:path w="2096" h="2097" extrusionOk="0">
                  <a:moveTo>
                    <a:pt x="1048" y="1"/>
                  </a:moveTo>
                  <a:cubicBezTo>
                    <a:pt x="477" y="1"/>
                    <a:pt x="0" y="465"/>
                    <a:pt x="0" y="1049"/>
                  </a:cubicBezTo>
                  <a:cubicBezTo>
                    <a:pt x="0" y="1632"/>
                    <a:pt x="477"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9" name="Google Shape;13379;p9"/>
            <p:cNvSpPr/>
            <p:nvPr/>
          </p:nvSpPr>
          <p:spPr>
            <a:xfrm>
              <a:off x="4951800" y="1821475"/>
              <a:ext cx="52700" cy="52425"/>
            </a:xfrm>
            <a:custGeom>
              <a:avLst/>
              <a:gdLst/>
              <a:ahLst/>
              <a:cxnLst/>
              <a:rect l="l" t="t" r="r" b="b"/>
              <a:pathLst>
                <a:path w="2108" h="2097" extrusionOk="0">
                  <a:moveTo>
                    <a:pt x="1048" y="1"/>
                  </a:moveTo>
                  <a:cubicBezTo>
                    <a:pt x="477" y="1"/>
                    <a:pt x="0" y="465"/>
                    <a:pt x="0" y="1049"/>
                  </a:cubicBezTo>
                  <a:cubicBezTo>
                    <a:pt x="0" y="1632"/>
                    <a:pt x="477" y="2096"/>
                    <a:pt x="1048" y="2096"/>
                  </a:cubicBezTo>
                  <a:cubicBezTo>
                    <a:pt x="1632" y="2096"/>
                    <a:pt x="2108" y="1632"/>
                    <a:pt x="2108" y="1049"/>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0" name="Google Shape;13380;p9"/>
            <p:cNvSpPr/>
            <p:nvPr/>
          </p:nvSpPr>
          <p:spPr>
            <a:xfrm>
              <a:off x="50536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20" y="2096"/>
                    <a:pt x="2096" y="1632"/>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1" name="Google Shape;13381;p9"/>
            <p:cNvSpPr/>
            <p:nvPr/>
          </p:nvSpPr>
          <p:spPr>
            <a:xfrm>
              <a:off x="51551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2" name="Google Shape;13382;p9"/>
            <p:cNvSpPr/>
            <p:nvPr/>
          </p:nvSpPr>
          <p:spPr>
            <a:xfrm>
              <a:off x="5256600" y="1821475"/>
              <a:ext cx="52400" cy="52425"/>
            </a:xfrm>
            <a:custGeom>
              <a:avLst/>
              <a:gdLst/>
              <a:ahLst/>
              <a:cxnLst/>
              <a:rect l="l" t="t" r="r" b="b"/>
              <a:pathLst>
                <a:path w="2096" h="2097" extrusionOk="0">
                  <a:moveTo>
                    <a:pt x="1048" y="1"/>
                  </a:moveTo>
                  <a:cubicBezTo>
                    <a:pt x="477" y="1"/>
                    <a:pt x="0" y="465"/>
                    <a:pt x="0" y="1049"/>
                  </a:cubicBezTo>
                  <a:cubicBezTo>
                    <a:pt x="0" y="1632"/>
                    <a:pt x="477"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3" name="Google Shape;13383;p9"/>
            <p:cNvSpPr/>
            <p:nvPr/>
          </p:nvSpPr>
          <p:spPr>
            <a:xfrm>
              <a:off x="53584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20" y="2096"/>
                    <a:pt x="2096" y="1632"/>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4" name="Google Shape;13384;p9"/>
            <p:cNvSpPr/>
            <p:nvPr/>
          </p:nvSpPr>
          <p:spPr>
            <a:xfrm>
              <a:off x="54599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5" name="Google Shape;13385;p9"/>
            <p:cNvSpPr/>
            <p:nvPr/>
          </p:nvSpPr>
          <p:spPr>
            <a:xfrm>
              <a:off x="55614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6" name="Google Shape;13386;p9"/>
            <p:cNvSpPr/>
            <p:nvPr/>
          </p:nvSpPr>
          <p:spPr>
            <a:xfrm>
              <a:off x="5662900" y="1821475"/>
              <a:ext cx="52400" cy="52425"/>
            </a:xfrm>
            <a:custGeom>
              <a:avLst/>
              <a:gdLst/>
              <a:ahLst/>
              <a:cxnLst/>
              <a:rect l="l" t="t" r="r" b="b"/>
              <a:pathLst>
                <a:path w="2096" h="2097" extrusionOk="0">
                  <a:moveTo>
                    <a:pt x="1048" y="1"/>
                  </a:moveTo>
                  <a:cubicBezTo>
                    <a:pt x="477" y="1"/>
                    <a:pt x="0" y="465"/>
                    <a:pt x="0" y="1049"/>
                  </a:cubicBezTo>
                  <a:cubicBezTo>
                    <a:pt x="0" y="1632"/>
                    <a:pt x="477"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7" name="Google Shape;13387;p9"/>
            <p:cNvSpPr/>
            <p:nvPr/>
          </p:nvSpPr>
          <p:spPr>
            <a:xfrm>
              <a:off x="5764400" y="1821475"/>
              <a:ext cx="52700" cy="52425"/>
            </a:xfrm>
            <a:custGeom>
              <a:avLst/>
              <a:gdLst/>
              <a:ahLst/>
              <a:cxnLst/>
              <a:rect l="l" t="t" r="r" b="b"/>
              <a:pathLst>
                <a:path w="2108" h="2097" extrusionOk="0">
                  <a:moveTo>
                    <a:pt x="1060" y="1"/>
                  </a:moveTo>
                  <a:cubicBezTo>
                    <a:pt x="477" y="1"/>
                    <a:pt x="0" y="465"/>
                    <a:pt x="0" y="1049"/>
                  </a:cubicBezTo>
                  <a:cubicBezTo>
                    <a:pt x="0" y="1632"/>
                    <a:pt x="477" y="2096"/>
                    <a:pt x="1060" y="2096"/>
                  </a:cubicBezTo>
                  <a:cubicBezTo>
                    <a:pt x="1632" y="2096"/>
                    <a:pt x="2108" y="1632"/>
                    <a:pt x="2108" y="1049"/>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8" name="Google Shape;13388;p9"/>
            <p:cNvSpPr/>
            <p:nvPr/>
          </p:nvSpPr>
          <p:spPr>
            <a:xfrm>
              <a:off x="58662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9" name="Google Shape;13389;p9"/>
            <p:cNvSpPr/>
            <p:nvPr/>
          </p:nvSpPr>
          <p:spPr>
            <a:xfrm>
              <a:off x="59677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0" name="Google Shape;13390;p9"/>
            <p:cNvSpPr/>
            <p:nvPr/>
          </p:nvSpPr>
          <p:spPr>
            <a:xfrm>
              <a:off x="6069200" y="1821475"/>
              <a:ext cx="52700" cy="52425"/>
            </a:xfrm>
            <a:custGeom>
              <a:avLst/>
              <a:gdLst/>
              <a:ahLst/>
              <a:cxnLst/>
              <a:rect l="l" t="t" r="r" b="b"/>
              <a:pathLst>
                <a:path w="2108" h="2097" extrusionOk="0">
                  <a:moveTo>
                    <a:pt x="1048" y="1"/>
                  </a:moveTo>
                  <a:cubicBezTo>
                    <a:pt x="477" y="1"/>
                    <a:pt x="0" y="465"/>
                    <a:pt x="0" y="1049"/>
                  </a:cubicBezTo>
                  <a:cubicBezTo>
                    <a:pt x="0" y="1632"/>
                    <a:pt x="477" y="2096"/>
                    <a:pt x="1048" y="2096"/>
                  </a:cubicBezTo>
                  <a:cubicBezTo>
                    <a:pt x="1632" y="2096"/>
                    <a:pt x="2108" y="1632"/>
                    <a:pt x="2108" y="1049"/>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1" name="Google Shape;13391;p9"/>
            <p:cNvSpPr/>
            <p:nvPr/>
          </p:nvSpPr>
          <p:spPr>
            <a:xfrm>
              <a:off x="61710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20" y="2096"/>
                    <a:pt x="2096" y="1632"/>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2" name="Google Shape;13392;p9"/>
            <p:cNvSpPr/>
            <p:nvPr/>
          </p:nvSpPr>
          <p:spPr>
            <a:xfrm>
              <a:off x="62725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3" name="Google Shape;13393;p9"/>
            <p:cNvSpPr/>
            <p:nvPr/>
          </p:nvSpPr>
          <p:spPr>
            <a:xfrm>
              <a:off x="6374000" y="1821475"/>
              <a:ext cx="52400" cy="52425"/>
            </a:xfrm>
            <a:custGeom>
              <a:avLst/>
              <a:gdLst/>
              <a:ahLst/>
              <a:cxnLst/>
              <a:rect l="l" t="t" r="r" b="b"/>
              <a:pathLst>
                <a:path w="2096" h="2097" extrusionOk="0">
                  <a:moveTo>
                    <a:pt x="1048" y="1"/>
                  </a:moveTo>
                  <a:cubicBezTo>
                    <a:pt x="477" y="1"/>
                    <a:pt x="0" y="465"/>
                    <a:pt x="0" y="1049"/>
                  </a:cubicBezTo>
                  <a:cubicBezTo>
                    <a:pt x="0" y="1632"/>
                    <a:pt x="477"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4" name="Google Shape;13394;p9"/>
            <p:cNvSpPr/>
            <p:nvPr/>
          </p:nvSpPr>
          <p:spPr>
            <a:xfrm>
              <a:off x="6475500" y="1821475"/>
              <a:ext cx="52700" cy="52425"/>
            </a:xfrm>
            <a:custGeom>
              <a:avLst/>
              <a:gdLst/>
              <a:ahLst/>
              <a:cxnLst/>
              <a:rect l="l" t="t" r="r" b="b"/>
              <a:pathLst>
                <a:path w="2108" h="2097" extrusionOk="0">
                  <a:moveTo>
                    <a:pt x="1048" y="1"/>
                  </a:moveTo>
                  <a:cubicBezTo>
                    <a:pt x="477" y="1"/>
                    <a:pt x="0" y="465"/>
                    <a:pt x="0" y="1049"/>
                  </a:cubicBezTo>
                  <a:cubicBezTo>
                    <a:pt x="0" y="1632"/>
                    <a:pt x="477" y="2096"/>
                    <a:pt x="1048" y="2096"/>
                  </a:cubicBezTo>
                  <a:cubicBezTo>
                    <a:pt x="1632" y="2096"/>
                    <a:pt x="2108" y="1632"/>
                    <a:pt x="2108" y="1049"/>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5" name="Google Shape;13395;p9"/>
            <p:cNvSpPr/>
            <p:nvPr/>
          </p:nvSpPr>
          <p:spPr>
            <a:xfrm>
              <a:off x="65773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20" y="2096"/>
                    <a:pt x="2096" y="1632"/>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6" name="Google Shape;13396;p9"/>
            <p:cNvSpPr/>
            <p:nvPr/>
          </p:nvSpPr>
          <p:spPr>
            <a:xfrm>
              <a:off x="66788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7" name="Google Shape;13397;p9"/>
            <p:cNvSpPr/>
            <p:nvPr/>
          </p:nvSpPr>
          <p:spPr>
            <a:xfrm>
              <a:off x="6780300" y="1821475"/>
              <a:ext cx="52400" cy="52425"/>
            </a:xfrm>
            <a:custGeom>
              <a:avLst/>
              <a:gdLst/>
              <a:ahLst/>
              <a:cxnLst/>
              <a:rect l="l" t="t" r="r" b="b"/>
              <a:pathLst>
                <a:path w="2096" h="2097" extrusionOk="0">
                  <a:moveTo>
                    <a:pt x="1048" y="1"/>
                  </a:moveTo>
                  <a:cubicBezTo>
                    <a:pt x="477" y="1"/>
                    <a:pt x="0" y="465"/>
                    <a:pt x="0" y="1049"/>
                  </a:cubicBezTo>
                  <a:cubicBezTo>
                    <a:pt x="0" y="1632"/>
                    <a:pt x="477"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8" name="Google Shape;13398;p9"/>
            <p:cNvSpPr/>
            <p:nvPr/>
          </p:nvSpPr>
          <p:spPr>
            <a:xfrm>
              <a:off x="6881800" y="1821475"/>
              <a:ext cx="52700" cy="52425"/>
            </a:xfrm>
            <a:custGeom>
              <a:avLst/>
              <a:gdLst/>
              <a:ahLst/>
              <a:cxnLst/>
              <a:rect l="l" t="t" r="r" b="b"/>
              <a:pathLst>
                <a:path w="2108" h="2097" extrusionOk="0">
                  <a:moveTo>
                    <a:pt x="1060" y="1"/>
                  </a:moveTo>
                  <a:cubicBezTo>
                    <a:pt x="477" y="1"/>
                    <a:pt x="1" y="465"/>
                    <a:pt x="1" y="1049"/>
                  </a:cubicBezTo>
                  <a:cubicBezTo>
                    <a:pt x="1" y="1632"/>
                    <a:pt x="477" y="2096"/>
                    <a:pt x="1060" y="2096"/>
                  </a:cubicBezTo>
                  <a:cubicBezTo>
                    <a:pt x="1632" y="2096"/>
                    <a:pt x="2108" y="1632"/>
                    <a:pt x="2108" y="1049"/>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9" name="Google Shape;13399;p9"/>
            <p:cNvSpPr/>
            <p:nvPr/>
          </p:nvSpPr>
          <p:spPr>
            <a:xfrm>
              <a:off x="69836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20" y="2096"/>
                    <a:pt x="2096" y="1632"/>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0" name="Google Shape;13400;p9"/>
            <p:cNvSpPr/>
            <p:nvPr/>
          </p:nvSpPr>
          <p:spPr>
            <a:xfrm>
              <a:off x="70851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1" name="Google Shape;13401;p9"/>
            <p:cNvSpPr/>
            <p:nvPr/>
          </p:nvSpPr>
          <p:spPr>
            <a:xfrm>
              <a:off x="7186600" y="1821475"/>
              <a:ext cx="52400" cy="52425"/>
            </a:xfrm>
            <a:custGeom>
              <a:avLst/>
              <a:gdLst/>
              <a:ahLst/>
              <a:cxnLst/>
              <a:rect l="l" t="t" r="r" b="b"/>
              <a:pathLst>
                <a:path w="2096" h="2097" extrusionOk="0">
                  <a:moveTo>
                    <a:pt x="1048" y="1"/>
                  </a:moveTo>
                  <a:cubicBezTo>
                    <a:pt x="477" y="1"/>
                    <a:pt x="1" y="465"/>
                    <a:pt x="1" y="1049"/>
                  </a:cubicBezTo>
                  <a:cubicBezTo>
                    <a:pt x="1" y="1632"/>
                    <a:pt x="477" y="2096"/>
                    <a:pt x="1048" y="2096"/>
                  </a:cubicBezTo>
                  <a:cubicBezTo>
                    <a:pt x="1632" y="2096"/>
                    <a:pt x="2096" y="1632"/>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2" name="Google Shape;13402;p9"/>
            <p:cNvSpPr/>
            <p:nvPr/>
          </p:nvSpPr>
          <p:spPr>
            <a:xfrm>
              <a:off x="7288400" y="1821475"/>
              <a:ext cx="52400" cy="52425"/>
            </a:xfrm>
            <a:custGeom>
              <a:avLst/>
              <a:gdLst/>
              <a:ahLst/>
              <a:cxnLst/>
              <a:rect l="l" t="t" r="r" b="b"/>
              <a:pathLst>
                <a:path w="2096" h="2097" extrusionOk="0">
                  <a:moveTo>
                    <a:pt x="1048" y="1"/>
                  </a:moveTo>
                  <a:cubicBezTo>
                    <a:pt x="465" y="1"/>
                    <a:pt x="0" y="465"/>
                    <a:pt x="0" y="1049"/>
                  </a:cubicBezTo>
                  <a:cubicBezTo>
                    <a:pt x="0" y="1632"/>
                    <a:pt x="465" y="2096"/>
                    <a:pt x="1048" y="2096"/>
                  </a:cubicBezTo>
                  <a:cubicBezTo>
                    <a:pt x="1620" y="2096"/>
                    <a:pt x="2096" y="1632"/>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3" name="Google Shape;13403;p9"/>
            <p:cNvSpPr/>
            <p:nvPr/>
          </p:nvSpPr>
          <p:spPr>
            <a:xfrm>
              <a:off x="279200" y="1976575"/>
              <a:ext cx="52700" cy="52400"/>
            </a:xfrm>
            <a:custGeom>
              <a:avLst/>
              <a:gdLst/>
              <a:ahLst/>
              <a:cxnLst/>
              <a:rect l="l" t="t" r="r" b="b"/>
              <a:pathLst>
                <a:path w="2108" h="2096" extrusionOk="0">
                  <a:moveTo>
                    <a:pt x="1048" y="0"/>
                  </a:moveTo>
                  <a:cubicBezTo>
                    <a:pt x="476" y="0"/>
                    <a:pt x="0" y="464"/>
                    <a:pt x="0" y="1048"/>
                  </a:cubicBezTo>
                  <a:cubicBezTo>
                    <a:pt x="0" y="1631"/>
                    <a:pt x="476" y="2096"/>
                    <a:pt x="1048" y="2096"/>
                  </a:cubicBezTo>
                  <a:cubicBezTo>
                    <a:pt x="1631" y="2096"/>
                    <a:pt x="2107" y="1631"/>
                    <a:pt x="2107" y="1048"/>
                  </a:cubicBezTo>
                  <a:cubicBezTo>
                    <a:pt x="2107"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4" name="Google Shape;13404;p9"/>
            <p:cNvSpPr/>
            <p:nvPr/>
          </p:nvSpPr>
          <p:spPr>
            <a:xfrm>
              <a:off x="380700" y="1976575"/>
              <a:ext cx="52700" cy="52400"/>
            </a:xfrm>
            <a:custGeom>
              <a:avLst/>
              <a:gdLst/>
              <a:ahLst/>
              <a:cxnLst/>
              <a:rect l="l" t="t" r="r" b="b"/>
              <a:pathLst>
                <a:path w="2108" h="2096" extrusionOk="0">
                  <a:moveTo>
                    <a:pt x="1060" y="0"/>
                  </a:moveTo>
                  <a:cubicBezTo>
                    <a:pt x="476" y="0"/>
                    <a:pt x="0" y="464"/>
                    <a:pt x="0" y="1048"/>
                  </a:cubicBezTo>
                  <a:cubicBezTo>
                    <a:pt x="0" y="1631"/>
                    <a:pt x="476" y="2096"/>
                    <a:pt x="1060" y="2096"/>
                  </a:cubicBezTo>
                  <a:cubicBezTo>
                    <a:pt x="1631" y="2096"/>
                    <a:pt x="2108" y="1631"/>
                    <a:pt x="2108" y="1048"/>
                  </a:cubicBezTo>
                  <a:cubicBezTo>
                    <a:pt x="2108" y="464"/>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5" name="Google Shape;13405;p9"/>
            <p:cNvSpPr/>
            <p:nvPr/>
          </p:nvSpPr>
          <p:spPr>
            <a:xfrm>
              <a:off x="4825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6" name="Google Shape;13406;p9"/>
            <p:cNvSpPr/>
            <p:nvPr/>
          </p:nvSpPr>
          <p:spPr>
            <a:xfrm>
              <a:off x="584000" y="1976575"/>
              <a:ext cx="52400" cy="52400"/>
            </a:xfrm>
            <a:custGeom>
              <a:avLst/>
              <a:gdLst/>
              <a:ahLst/>
              <a:cxnLst/>
              <a:rect l="l" t="t" r="r" b="b"/>
              <a:pathLst>
                <a:path w="2096" h="2096" extrusionOk="0">
                  <a:moveTo>
                    <a:pt x="1048" y="0"/>
                  </a:moveTo>
                  <a:cubicBezTo>
                    <a:pt x="476" y="0"/>
                    <a:pt x="0" y="464"/>
                    <a:pt x="0" y="1048"/>
                  </a:cubicBezTo>
                  <a:cubicBezTo>
                    <a:pt x="0" y="1631"/>
                    <a:pt x="476"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7" name="Google Shape;13407;p9"/>
            <p:cNvSpPr/>
            <p:nvPr/>
          </p:nvSpPr>
          <p:spPr>
            <a:xfrm>
              <a:off x="685500" y="1976575"/>
              <a:ext cx="52700" cy="52400"/>
            </a:xfrm>
            <a:custGeom>
              <a:avLst/>
              <a:gdLst/>
              <a:ahLst/>
              <a:cxnLst/>
              <a:rect l="l" t="t" r="r" b="b"/>
              <a:pathLst>
                <a:path w="2108" h="2096" extrusionOk="0">
                  <a:moveTo>
                    <a:pt x="1048" y="0"/>
                  </a:moveTo>
                  <a:cubicBezTo>
                    <a:pt x="476" y="0"/>
                    <a:pt x="0" y="464"/>
                    <a:pt x="0" y="1048"/>
                  </a:cubicBezTo>
                  <a:cubicBezTo>
                    <a:pt x="0" y="1631"/>
                    <a:pt x="476" y="2096"/>
                    <a:pt x="1048" y="2096"/>
                  </a:cubicBezTo>
                  <a:cubicBezTo>
                    <a:pt x="1631" y="2096"/>
                    <a:pt x="2108" y="1631"/>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8" name="Google Shape;13408;p9"/>
            <p:cNvSpPr/>
            <p:nvPr/>
          </p:nvSpPr>
          <p:spPr>
            <a:xfrm>
              <a:off x="7873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19" y="2096"/>
                    <a:pt x="2096" y="1631"/>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9" name="Google Shape;13409;p9"/>
            <p:cNvSpPr/>
            <p:nvPr/>
          </p:nvSpPr>
          <p:spPr>
            <a:xfrm>
              <a:off x="8888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0" name="Google Shape;13410;p9"/>
            <p:cNvSpPr/>
            <p:nvPr/>
          </p:nvSpPr>
          <p:spPr>
            <a:xfrm>
              <a:off x="990300" y="1976575"/>
              <a:ext cx="52400" cy="52400"/>
            </a:xfrm>
            <a:custGeom>
              <a:avLst/>
              <a:gdLst/>
              <a:ahLst/>
              <a:cxnLst/>
              <a:rect l="l" t="t" r="r" b="b"/>
              <a:pathLst>
                <a:path w="2096" h="2096" extrusionOk="0">
                  <a:moveTo>
                    <a:pt x="1048" y="0"/>
                  </a:moveTo>
                  <a:cubicBezTo>
                    <a:pt x="476" y="0"/>
                    <a:pt x="0" y="464"/>
                    <a:pt x="0" y="1048"/>
                  </a:cubicBezTo>
                  <a:cubicBezTo>
                    <a:pt x="0" y="1631"/>
                    <a:pt x="476"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1" name="Google Shape;13411;p9"/>
            <p:cNvSpPr/>
            <p:nvPr/>
          </p:nvSpPr>
          <p:spPr>
            <a:xfrm>
              <a:off x="1091800" y="1976575"/>
              <a:ext cx="52700" cy="52400"/>
            </a:xfrm>
            <a:custGeom>
              <a:avLst/>
              <a:gdLst/>
              <a:ahLst/>
              <a:cxnLst/>
              <a:rect l="l" t="t" r="r" b="b"/>
              <a:pathLst>
                <a:path w="2108" h="2096" extrusionOk="0">
                  <a:moveTo>
                    <a:pt x="1060" y="0"/>
                  </a:moveTo>
                  <a:cubicBezTo>
                    <a:pt x="476" y="0"/>
                    <a:pt x="0" y="464"/>
                    <a:pt x="0" y="1048"/>
                  </a:cubicBezTo>
                  <a:cubicBezTo>
                    <a:pt x="0" y="1631"/>
                    <a:pt x="476" y="2096"/>
                    <a:pt x="1060" y="2096"/>
                  </a:cubicBezTo>
                  <a:cubicBezTo>
                    <a:pt x="1631" y="2096"/>
                    <a:pt x="2108" y="1631"/>
                    <a:pt x="2108" y="1048"/>
                  </a:cubicBezTo>
                  <a:cubicBezTo>
                    <a:pt x="2108" y="464"/>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2" name="Google Shape;13412;p9"/>
            <p:cNvSpPr/>
            <p:nvPr/>
          </p:nvSpPr>
          <p:spPr>
            <a:xfrm>
              <a:off x="11936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19" y="2096"/>
                    <a:pt x="2096" y="1631"/>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3" name="Google Shape;13413;p9"/>
            <p:cNvSpPr/>
            <p:nvPr/>
          </p:nvSpPr>
          <p:spPr>
            <a:xfrm>
              <a:off x="12951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4" name="Google Shape;13414;p9"/>
            <p:cNvSpPr/>
            <p:nvPr/>
          </p:nvSpPr>
          <p:spPr>
            <a:xfrm>
              <a:off x="1396600" y="1976575"/>
              <a:ext cx="52400" cy="52400"/>
            </a:xfrm>
            <a:custGeom>
              <a:avLst/>
              <a:gdLst/>
              <a:ahLst/>
              <a:cxnLst/>
              <a:rect l="l" t="t" r="r" b="b"/>
              <a:pathLst>
                <a:path w="2096" h="2096" extrusionOk="0">
                  <a:moveTo>
                    <a:pt x="1048" y="0"/>
                  </a:moveTo>
                  <a:cubicBezTo>
                    <a:pt x="476" y="0"/>
                    <a:pt x="0" y="464"/>
                    <a:pt x="0" y="1048"/>
                  </a:cubicBezTo>
                  <a:cubicBezTo>
                    <a:pt x="0" y="1631"/>
                    <a:pt x="476"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5" name="Google Shape;13415;p9"/>
            <p:cNvSpPr/>
            <p:nvPr/>
          </p:nvSpPr>
          <p:spPr>
            <a:xfrm>
              <a:off x="14984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19" y="2096"/>
                    <a:pt x="2096" y="1631"/>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6" name="Google Shape;13416;p9"/>
            <p:cNvSpPr/>
            <p:nvPr/>
          </p:nvSpPr>
          <p:spPr>
            <a:xfrm>
              <a:off x="15999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7" name="Google Shape;13417;p9"/>
            <p:cNvSpPr/>
            <p:nvPr/>
          </p:nvSpPr>
          <p:spPr>
            <a:xfrm>
              <a:off x="17014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8" name="Google Shape;13418;p9"/>
            <p:cNvSpPr/>
            <p:nvPr/>
          </p:nvSpPr>
          <p:spPr>
            <a:xfrm>
              <a:off x="1802900" y="1976575"/>
              <a:ext cx="52700" cy="52400"/>
            </a:xfrm>
            <a:custGeom>
              <a:avLst/>
              <a:gdLst/>
              <a:ahLst/>
              <a:cxnLst/>
              <a:rect l="l" t="t" r="r" b="b"/>
              <a:pathLst>
                <a:path w="2108" h="2096" extrusionOk="0">
                  <a:moveTo>
                    <a:pt x="1048" y="0"/>
                  </a:moveTo>
                  <a:cubicBezTo>
                    <a:pt x="476" y="0"/>
                    <a:pt x="0" y="464"/>
                    <a:pt x="0" y="1048"/>
                  </a:cubicBezTo>
                  <a:cubicBezTo>
                    <a:pt x="0" y="1631"/>
                    <a:pt x="476" y="2096"/>
                    <a:pt x="1048" y="2096"/>
                  </a:cubicBezTo>
                  <a:cubicBezTo>
                    <a:pt x="1631" y="2096"/>
                    <a:pt x="2108" y="1631"/>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9" name="Google Shape;13419;p9"/>
            <p:cNvSpPr/>
            <p:nvPr/>
          </p:nvSpPr>
          <p:spPr>
            <a:xfrm>
              <a:off x="1904400" y="1976575"/>
              <a:ext cx="52700" cy="52400"/>
            </a:xfrm>
            <a:custGeom>
              <a:avLst/>
              <a:gdLst/>
              <a:ahLst/>
              <a:cxnLst/>
              <a:rect l="l" t="t" r="r" b="b"/>
              <a:pathLst>
                <a:path w="2108" h="2096" extrusionOk="0">
                  <a:moveTo>
                    <a:pt x="1060" y="0"/>
                  </a:moveTo>
                  <a:cubicBezTo>
                    <a:pt x="476" y="0"/>
                    <a:pt x="0" y="464"/>
                    <a:pt x="0" y="1048"/>
                  </a:cubicBezTo>
                  <a:cubicBezTo>
                    <a:pt x="0" y="1631"/>
                    <a:pt x="476" y="2096"/>
                    <a:pt x="1060" y="2096"/>
                  </a:cubicBezTo>
                  <a:cubicBezTo>
                    <a:pt x="1631" y="2096"/>
                    <a:pt x="2108" y="1631"/>
                    <a:pt x="2108" y="1048"/>
                  </a:cubicBezTo>
                  <a:cubicBezTo>
                    <a:pt x="2108" y="464"/>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0" name="Google Shape;13420;p9"/>
            <p:cNvSpPr/>
            <p:nvPr/>
          </p:nvSpPr>
          <p:spPr>
            <a:xfrm>
              <a:off x="20062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1" name="Google Shape;13421;p9"/>
            <p:cNvSpPr/>
            <p:nvPr/>
          </p:nvSpPr>
          <p:spPr>
            <a:xfrm>
              <a:off x="21077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2" name="Google Shape;13422;p9"/>
            <p:cNvSpPr/>
            <p:nvPr/>
          </p:nvSpPr>
          <p:spPr>
            <a:xfrm>
              <a:off x="2209200" y="1976575"/>
              <a:ext cx="52700" cy="52400"/>
            </a:xfrm>
            <a:custGeom>
              <a:avLst/>
              <a:gdLst/>
              <a:ahLst/>
              <a:cxnLst/>
              <a:rect l="l" t="t" r="r" b="b"/>
              <a:pathLst>
                <a:path w="2108" h="2096" extrusionOk="0">
                  <a:moveTo>
                    <a:pt x="1048" y="0"/>
                  </a:moveTo>
                  <a:cubicBezTo>
                    <a:pt x="476" y="0"/>
                    <a:pt x="0" y="464"/>
                    <a:pt x="0" y="1048"/>
                  </a:cubicBezTo>
                  <a:cubicBezTo>
                    <a:pt x="0" y="1631"/>
                    <a:pt x="476" y="2096"/>
                    <a:pt x="1048" y="2096"/>
                  </a:cubicBezTo>
                  <a:cubicBezTo>
                    <a:pt x="1631" y="2096"/>
                    <a:pt x="2108" y="1631"/>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3" name="Google Shape;13423;p9"/>
            <p:cNvSpPr/>
            <p:nvPr/>
          </p:nvSpPr>
          <p:spPr>
            <a:xfrm>
              <a:off x="2311000" y="1976575"/>
              <a:ext cx="52400" cy="52400"/>
            </a:xfrm>
            <a:custGeom>
              <a:avLst/>
              <a:gdLst/>
              <a:ahLst/>
              <a:cxnLst/>
              <a:rect l="l" t="t" r="r" b="b"/>
              <a:pathLst>
                <a:path w="2096" h="2096" extrusionOk="0">
                  <a:moveTo>
                    <a:pt x="1048" y="0"/>
                  </a:moveTo>
                  <a:cubicBezTo>
                    <a:pt x="464" y="0"/>
                    <a:pt x="0" y="464"/>
                    <a:pt x="0" y="1048"/>
                  </a:cubicBezTo>
                  <a:cubicBezTo>
                    <a:pt x="0" y="1631"/>
                    <a:pt x="464" y="2096"/>
                    <a:pt x="1048" y="2096"/>
                  </a:cubicBezTo>
                  <a:cubicBezTo>
                    <a:pt x="1619" y="2096"/>
                    <a:pt x="2096" y="1631"/>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4" name="Google Shape;13424;p9"/>
            <p:cNvSpPr/>
            <p:nvPr/>
          </p:nvSpPr>
          <p:spPr>
            <a:xfrm>
              <a:off x="24125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5" name="Google Shape;13425;p9"/>
            <p:cNvSpPr/>
            <p:nvPr/>
          </p:nvSpPr>
          <p:spPr>
            <a:xfrm>
              <a:off x="2514000" y="1976575"/>
              <a:ext cx="52400" cy="52400"/>
            </a:xfrm>
            <a:custGeom>
              <a:avLst/>
              <a:gdLst/>
              <a:ahLst/>
              <a:cxnLst/>
              <a:rect l="l" t="t" r="r" b="b"/>
              <a:pathLst>
                <a:path w="2096" h="2096" extrusionOk="0">
                  <a:moveTo>
                    <a:pt x="1048" y="0"/>
                  </a:moveTo>
                  <a:cubicBezTo>
                    <a:pt x="476" y="0"/>
                    <a:pt x="0" y="464"/>
                    <a:pt x="0" y="1048"/>
                  </a:cubicBezTo>
                  <a:cubicBezTo>
                    <a:pt x="0" y="1631"/>
                    <a:pt x="476"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6" name="Google Shape;13426;p9"/>
            <p:cNvSpPr/>
            <p:nvPr/>
          </p:nvSpPr>
          <p:spPr>
            <a:xfrm>
              <a:off x="2615500" y="1976575"/>
              <a:ext cx="52700" cy="52400"/>
            </a:xfrm>
            <a:custGeom>
              <a:avLst/>
              <a:gdLst/>
              <a:ahLst/>
              <a:cxnLst/>
              <a:rect l="l" t="t" r="r" b="b"/>
              <a:pathLst>
                <a:path w="2108" h="2096" extrusionOk="0">
                  <a:moveTo>
                    <a:pt x="1048" y="0"/>
                  </a:moveTo>
                  <a:cubicBezTo>
                    <a:pt x="476" y="0"/>
                    <a:pt x="0" y="464"/>
                    <a:pt x="0" y="1048"/>
                  </a:cubicBezTo>
                  <a:cubicBezTo>
                    <a:pt x="0" y="1631"/>
                    <a:pt x="476" y="2096"/>
                    <a:pt x="1048" y="2096"/>
                  </a:cubicBezTo>
                  <a:cubicBezTo>
                    <a:pt x="1631" y="2096"/>
                    <a:pt x="2108" y="1631"/>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7" name="Google Shape;13427;p9"/>
            <p:cNvSpPr/>
            <p:nvPr/>
          </p:nvSpPr>
          <p:spPr>
            <a:xfrm>
              <a:off x="27173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19" y="2096"/>
                    <a:pt x="2096" y="1631"/>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8" name="Google Shape;13428;p9"/>
            <p:cNvSpPr/>
            <p:nvPr/>
          </p:nvSpPr>
          <p:spPr>
            <a:xfrm>
              <a:off x="28188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9" name="Google Shape;13429;p9"/>
            <p:cNvSpPr/>
            <p:nvPr/>
          </p:nvSpPr>
          <p:spPr>
            <a:xfrm>
              <a:off x="2920300" y="1976575"/>
              <a:ext cx="52400" cy="52400"/>
            </a:xfrm>
            <a:custGeom>
              <a:avLst/>
              <a:gdLst/>
              <a:ahLst/>
              <a:cxnLst/>
              <a:rect l="l" t="t" r="r" b="b"/>
              <a:pathLst>
                <a:path w="2096" h="2096" extrusionOk="0">
                  <a:moveTo>
                    <a:pt x="1048" y="0"/>
                  </a:moveTo>
                  <a:cubicBezTo>
                    <a:pt x="476" y="0"/>
                    <a:pt x="0" y="464"/>
                    <a:pt x="0" y="1048"/>
                  </a:cubicBezTo>
                  <a:cubicBezTo>
                    <a:pt x="0" y="1631"/>
                    <a:pt x="476"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0" name="Google Shape;13430;p9"/>
            <p:cNvSpPr/>
            <p:nvPr/>
          </p:nvSpPr>
          <p:spPr>
            <a:xfrm>
              <a:off x="3021800" y="1976575"/>
              <a:ext cx="52700" cy="52400"/>
            </a:xfrm>
            <a:custGeom>
              <a:avLst/>
              <a:gdLst/>
              <a:ahLst/>
              <a:cxnLst/>
              <a:rect l="l" t="t" r="r" b="b"/>
              <a:pathLst>
                <a:path w="2108" h="2096" extrusionOk="0">
                  <a:moveTo>
                    <a:pt x="1048" y="0"/>
                  </a:moveTo>
                  <a:cubicBezTo>
                    <a:pt x="477" y="0"/>
                    <a:pt x="0" y="464"/>
                    <a:pt x="0" y="1048"/>
                  </a:cubicBezTo>
                  <a:cubicBezTo>
                    <a:pt x="0" y="1631"/>
                    <a:pt x="477" y="2096"/>
                    <a:pt x="1048" y="2096"/>
                  </a:cubicBezTo>
                  <a:cubicBezTo>
                    <a:pt x="1631" y="2096"/>
                    <a:pt x="2108" y="1631"/>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1" name="Google Shape;13431;p9"/>
            <p:cNvSpPr/>
            <p:nvPr/>
          </p:nvSpPr>
          <p:spPr>
            <a:xfrm>
              <a:off x="31236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19" y="2096"/>
                    <a:pt x="2096" y="1631"/>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2" name="Google Shape;13432;p9"/>
            <p:cNvSpPr/>
            <p:nvPr/>
          </p:nvSpPr>
          <p:spPr>
            <a:xfrm>
              <a:off x="32251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3" name="Google Shape;13433;p9"/>
            <p:cNvSpPr/>
            <p:nvPr/>
          </p:nvSpPr>
          <p:spPr>
            <a:xfrm>
              <a:off x="3326600" y="1976575"/>
              <a:ext cx="52700" cy="52400"/>
            </a:xfrm>
            <a:custGeom>
              <a:avLst/>
              <a:gdLst/>
              <a:ahLst/>
              <a:cxnLst/>
              <a:rect l="l" t="t" r="r" b="b"/>
              <a:pathLst>
                <a:path w="2108" h="2096" extrusionOk="0">
                  <a:moveTo>
                    <a:pt x="1048" y="0"/>
                  </a:moveTo>
                  <a:cubicBezTo>
                    <a:pt x="477" y="0"/>
                    <a:pt x="0" y="464"/>
                    <a:pt x="0" y="1048"/>
                  </a:cubicBezTo>
                  <a:cubicBezTo>
                    <a:pt x="0" y="1631"/>
                    <a:pt x="477" y="2096"/>
                    <a:pt x="1048" y="2096"/>
                  </a:cubicBezTo>
                  <a:cubicBezTo>
                    <a:pt x="1631" y="2096"/>
                    <a:pt x="2108" y="1631"/>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4" name="Google Shape;13434;p9"/>
            <p:cNvSpPr/>
            <p:nvPr/>
          </p:nvSpPr>
          <p:spPr>
            <a:xfrm>
              <a:off x="34284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19" y="2096"/>
                    <a:pt x="2096" y="1631"/>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5" name="Google Shape;13435;p9"/>
            <p:cNvSpPr/>
            <p:nvPr/>
          </p:nvSpPr>
          <p:spPr>
            <a:xfrm>
              <a:off x="35299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6" name="Google Shape;13436;p9"/>
            <p:cNvSpPr/>
            <p:nvPr/>
          </p:nvSpPr>
          <p:spPr>
            <a:xfrm>
              <a:off x="36314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7" name="Google Shape;13437;p9"/>
            <p:cNvSpPr/>
            <p:nvPr/>
          </p:nvSpPr>
          <p:spPr>
            <a:xfrm>
              <a:off x="3732900" y="1976575"/>
              <a:ext cx="52400" cy="52400"/>
            </a:xfrm>
            <a:custGeom>
              <a:avLst/>
              <a:gdLst/>
              <a:ahLst/>
              <a:cxnLst/>
              <a:rect l="l" t="t" r="r" b="b"/>
              <a:pathLst>
                <a:path w="2096" h="2096" extrusionOk="0">
                  <a:moveTo>
                    <a:pt x="1048" y="0"/>
                  </a:moveTo>
                  <a:cubicBezTo>
                    <a:pt x="477" y="0"/>
                    <a:pt x="0" y="464"/>
                    <a:pt x="0" y="1048"/>
                  </a:cubicBezTo>
                  <a:cubicBezTo>
                    <a:pt x="0" y="1631"/>
                    <a:pt x="477"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8" name="Google Shape;13438;p9"/>
            <p:cNvSpPr/>
            <p:nvPr/>
          </p:nvSpPr>
          <p:spPr>
            <a:xfrm>
              <a:off x="38347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19" y="2096"/>
                    <a:pt x="2096" y="1631"/>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9" name="Google Shape;13439;p9"/>
            <p:cNvSpPr/>
            <p:nvPr/>
          </p:nvSpPr>
          <p:spPr>
            <a:xfrm>
              <a:off x="39362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0" name="Google Shape;13440;p9"/>
            <p:cNvSpPr/>
            <p:nvPr/>
          </p:nvSpPr>
          <p:spPr>
            <a:xfrm>
              <a:off x="40377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1" name="Google Shape;13441;p9"/>
            <p:cNvSpPr/>
            <p:nvPr/>
          </p:nvSpPr>
          <p:spPr>
            <a:xfrm>
              <a:off x="4139200" y="1976575"/>
              <a:ext cx="52700" cy="52400"/>
            </a:xfrm>
            <a:custGeom>
              <a:avLst/>
              <a:gdLst/>
              <a:ahLst/>
              <a:cxnLst/>
              <a:rect l="l" t="t" r="r" b="b"/>
              <a:pathLst>
                <a:path w="2108" h="2096" extrusionOk="0">
                  <a:moveTo>
                    <a:pt x="1048" y="0"/>
                  </a:moveTo>
                  <a:cubicBezTo>
                    <a:pt x="477" y="0"/>
                    <a:pt x="0" y="464"/>
                    <a:pt x="0" y="1048"/>
                  </a:cubicBezTo>
                  <a:cubicBezTo>
                    <a:pt x="0" y="1631"/>
                    <a:pt x="477" y="2096"/>
                    <a:pt x="1048" y="2096"/>
                  </a:cubicBezTo>
                  <a:cubicBezTo>
                    <a:pt x="1631" y="2096"/>
                    <a:pt x="2108" y="1631"/>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2" name="Google Shape;13442;p9"/>
            <p:cNvSpPr/>
            <p:nvPr/>
          </p:nvSpPr>
          <p:spPr>
            <a:xfrm>
              <a:off x="4240700" y="1976575"/>
              <a:ext cx="52700" cy="52400"/>
            </a:xfrm>
            <a:custGeom>
              <a:avLst/>
              <a:gdLst/>
              <a:ahLst/>
              <a:cxnLst/>
              <a:rect l="l" t="t" r="r" b="b"/>
              <a:pathLst>
                <a:path w="2108" h="2096" extrusionOk="0">
                  <a:moveTo>
                    <a:pt x="1060" y="0"/>
                  </a:moveTo>
                  <a:cubicBezTo>
                    <a:pt x="477" y="0"/>
                    <a:pt x="0" y="464"/>
                    <a:pt x="0" y="1048"/>
                  </a:cubicBezTo>
                  <a:cubicBezTo>
                    <a:pt x="0" y="1631"/>
                    <a:pt x="477" y="2096"/>
                    <a:pt x="1060" y="2096"/>
                  </a:cubicBezTo>
                  <a:cubicBezTo>
                    <a:pt x="1632" y="2096"/>
                    <a:pt x="2108" y="1631"/>
                    <a:pt x="2108" y="1048"/>
                  </a:cubicBezTo>
                  <a:cubicBezTo>
                    <a:pt x="2108" y="464"/>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3" name="Google Shape;13443;p9"/>
            <p:cNvSpPr/>
            <p:nvPr/>
          </p:nvSpPr>
          <p:spPr>
            <a:xfrm>
              <a:off x="43425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4" name="Google Shape;13444;p9"/>
            <p:cNvSpPr/>
            <p:nvPr/>
          </p:nvSpPr>
          <p:spPr>
            <a:xfrm>
              <a:off x="4444000" y="1976575"/>
              <a:ext cx="52400" cy="52400"/>
            </a:xfrm>
            <a:custGeom>
              <a:avLst/>
              <a:gdLst/>
              <a:ahLst/>
              <a:cxnLst/>
              <a:rect l="l" t="t" r="r" b="b"/>
              <a:pathLst>
                <a:path w="2096" h="2096" extrusionOk="0">
                  <a:moveTo>
                    <a:pt x="1048" y="0"/>
                  </a:moveTo>
                  <a:cubicBezTo>
                    <a:pt x="477" y="0"/>
                    <a:pt x="0" y="464"/>
                    <a:pt x="0" y="1048"/>
                  </a:cubicBezTo>
                  <a:cubicBezTo>
                    <a:pt x="0" y="1631"/>
                    <a:pt x="477"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5" name="Google Shape;13445;p9"/>
            <p:cNvSpPr/>
            <p:nvPr/>
          </p:nvSpPr>
          <p:spPr>
            <a:xfrm>
              <a:off x="4545500" y="1976575"/>
              <a:ext cx="52700" cy="52400"/>
            </a:xfrm>
            <a:custGeom>
              <a:avLst/>
              <a:gdLst/>
              <a:ahLst/>
              <a:cxnLst/>
              <a:rect l="l" t="t" r="r" b="b"/>
              <a:pathLst>
                <a:path w="2108" h="2096" extrusionOk="0">
                  <a:moveTo>
                    <a:pt x="1060" y="0"/>
                  </a:moveTo>
                  <a:cubicBezTo>
                    <a:pt x="477" y="0"/>
                    <a:pt x="0" y="464"/>
                    <a:pt x="0" y="1048"/>
                  </a:cubicBezTo>
                  <a:cubicBezTo>
                    <a:pt x="0" y="1631"/>
                    <a:pt x="477" y="2096"/>
                    <a:pt x="1060" y="2096"/>
                  </a:cubicBezTo>
                  <a:cubicBezTo>
                    <a:pt x="1632" y="2096"/>
                    <a:pt x="2108" y="1631"/>
                    <a:pt x="2108" y="1048"/>
                  </a:cubicBezTo>
                  <a:cubicBezTo>
                    <a:pt x="2108" y="464"/>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6" name="Google Shape;13446;p9"/>
            <p:cNvSpPr/>
            <p:nvPr/>
          </p:nvSpPr>
          <p:spPr>
            <a:xfrm>
              <a:off x="46473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20" y="2096"/>
                    <a:pt x="2096" y="1631"/>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7" name="Google Shape;13447;p9"/>
            <p:cNvSpPr/>
            <p:nvPr/>
          </p:nvSpPr>
          <p:spPr>
            <a:xfrm>
              <a:off x="47488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1" y="2096"/>
                    <a:pt x="2096" y="1631"/>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8" name="Google Shape;13448;p9"/>
            <p:cNvSpPr/>
            <p:nvPr/>
          </p:nvSpPr>
          <p:spPr>
            <a:xfrm>
              <a:off x="4850300" y="1976575"/>
              <a:ext cx="52400" cy="52400"/>
            </a:xfrm>
            <a:custGeom>
              <a:avLst/>
              <a:gdLst/>
              <a:ahLst/>
              <a:cxnLst/>
              <a:rect l="l" t="t" r="r" b="b"/>
              <a:pathLst>
                <a:path w="2096" h="2096" extrusionOk="0">
                  <a:moveTo>
                    <a:pt x="1048" y="0"/>
                  </a:moveTo>
                  <a:cubicBezTo>
                    <a:pt x="477" y="0"/>
                    <a:pt x="0" y="464"/>
                    <a:pt x="0" y="1048"/>
                  </a:cubicBezTo>
                  <a:cubicBezTo>
                    <a:pt x="0" y="1631"/>
                    <a:pt x="477"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9" name="Google Shape;13449;p9"/>
            <p:cNvSpPr/>
            <p:nvPr/>
          </p:nvSpPr>
          <p:spPr>
            <a:xfrm>
              <a:off x="4951800" y="1976575"/>
              <a:ext cx="52700" cy="52400"/>
            </a:xfrm>
            <a:custGeom>
              <a:avLst/>
              <a:gdLst/>
              <a:ahLst/>
              <a:cxnLst/>
              <a:rect l="l" t="t" r="r" b="b"/>
              <a:pathLst>
                <a:path w="2108" h="2096" extrusionOk="0">
                  <a:moveTo>
                    <a:pt x="1048" y="0"/>
                  </a:moveTo>
                  <a:cubicBezTo>
                    <a:pt x="477" y="0"/>
                    <a:pt x="0" y="464"/>
                    <a:pt x="0" y="1048"/>
                  </a:cubicBezTo>
                  <a:cubicBezTo>
                    <a:pt x="0" y="1631"/>
                    <a:pt x="477" y="2096"/>
                    <a:pt x="1048" y="2096"/>
                  </a:cubicBezTo>
                  <a:cubicBezTo>
                    <a:pt x="1632" y="2096"/>
                    <a:pt x="2108" y="1631"/>
                    <a:pt x="2108" y="1048"/>
                  </a:cubicBezTo>
                  <a:cubicBezTo>
                    <a:pt x="2108"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0" name="Google Shape;13450;p9"/>
            <p:cNvSpPr/>
            <p:nvPr/>
          </p:nvSpPr>
          <p:spPr>
            <a:xfrm>
              <a:off x="50536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20" y="2096"/>
                    <a:pt x="2096" y="1631"/>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1" name="Google Shape;13451;p9"/>
            <p:cNvSpPr/>
            <p:nvPr/>
          </p:nvSpPr>
          <p:spPr>
            <a:xfrm>
              <a:off x="51551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2" name="Google Shape;13452;p9"/>
            <p:cNvSpPr/>
            <p:nvPr/>
          </p:nvSpPr>
          <p:spPr>
            <a:xfrm>
              <a:off x="5256600" y="1976575"/>
              <a:ext cx="52400" cy="52400"/>
            </a:xfrm>
            <a:custGeom>
              <a:avLst/>
              <a:gdLst/>
              <a:ahLst/>
              <a:cxnLst/>
              <a:rect l="l" t="t" r="r" b="b"/>
              <a:pathLst>
                <a:path w="2096" h="2096" extrusionOk="0">
                  <a:moveTo>
                    <a:pt x="1048" y="0"/>
                  </a:moveTo>
                  <a:cubicBezTo>
                    <a:pt x="477" y="0"/>
                    <a:pt x="0" y="464"/>
                    <a:pt x="0" y="1048"/>
                  </a:cubicBezTo>
                  <a:cubicBezTo>
                    <a:pt x="0" y="1631"/>
                    <a:pt x="477"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3" name="Google Shape;13453;p9"/>
            <p:cNvSpPr/>
            <p:nvPr/>
          </p:nvSpPr>
          <p:spPr>
            <a:xfrm>
              <a:off x="53584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20" y="2096"/>
                    <a:pt x="2096" y="1631"/>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4" name="Google Shape;13454;p9"/>
            <p:cNvSpPr/>
            <p:nvPr/>
          </p:nvSpPr>
          <p:spPr>
            <a:xfrm>
              <a:off x="54599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5" name="Google Shape;13455;p9"/>
            <p:cNvSpPr/>
            <p:nvPr/>
          </p:nvSpPr>
          <p:spPr>
            <a:xfrm>
              <a:off x="55614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6" name="Google Shape;13456;p9"/>
            <p:cNvSpPr/>
            <p:nvPr/>
          </p:nvSpPr>
          <p:spPr>
            <a:xfrm>
              <a:off x="5662900" y="1976575"/>
              <a:ext cx="52400" cy="52400"/>
            </a:xfrm>
            <a:custGeom>
              <a:avLst/>
              <a:gdLst/>
              <a:ahLst/>
              <a:cxnLst/>
              <a:rect l="l" t="t" r="r" b="b"/>
              <a:pathLst>
                <a:path w="2096" h="2096" extrusionOk="0">
                  <a:moveTo>
                    <a:pt x="1048" y="0"/>
                  </a:moveTo>
                  <a:cubicBezTo>
                    <a:pt x="477" y="0"/>
                    <a:pt x="0" y="464"/>
                    <a:pt x="0" y="1048"/>
                  </a:cubicBezTo>
                  <a:cubicBezTo>
                    <a:pt x="0" y="1631"/>
                    <a:pt x="477"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7" name="Google Shape;13457;p9"/>
            <p:cNvSpPr/>
            <p:nvPr/>
          </p:nvSpPr>
          <p:spPr>
            <a:xfrm>
              <a:off x="5764400" y="1976575"/>
              <a:ext cx="52700" cy="52400"/>
            </a:xfrm>
            <a:custGeom>
              <a:avLst/>
              <a:gdLst/>
              <a:ahLst/>
              <a:cxnLst/>
              <a:rect l="l" t="t" r="r" b="b"/>
              <a:pathLst>
                <a:path w="2108" h="2096" extrusionOk="0">
                  <a:moveTo>
                    <a:pt x="1060" y="0"/>
                  </a:moveTo>
                  <a:cubicBezTo>
                    <a:pt x="477" y="0"/>
                    <a:pt x="0" y="464"/>
                    <a:pt x="0" y="1048"/>
                  </a:cubicBezTo>
                  <a:cubicBezTo>
                    <a:pt x="0" y="1631"/>
                    <a:pt x="477" y="2096"/>
                    <a:pt x="1060" y="2096"/>
                  </a:cubicBezTo>
                  <a:cubicBezTo>
                    <a:pt x="1632" y="2096"/>
                    <a:pt x="2108" y="1631"/>
                    <a:pt x="2108" y="1048"/>
                  </a:cubicBezTo>
                  <a:cubicBezTo>
                    <a:pt x="2108" y="464"/>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8" name="Google Shape;13458;p9"/>
            <p:cNvSpPr/>
            <p:nvPr/>
          </p:nvSpPr>
          <p:spPr>
            <a:xfrm>
              <a:off x="58662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9" name="Google Shape;13459;p9"/>
            <p:cNvSpPr/>
            <p:nvPr/>
          </p:nvSpPr>
          <p:spPr>
            <a:xfrm>
              <a:off x="59677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0" name="Google Shape;13460;p9"/>
            <p:cNvSpPr/>
            <p:nvPr/>
          </p:nvSpPr>
          <p:spPr>
            <a:xfrm>
              <a:off x="6069200" y="1976575"/>
              <a:ext cx="52700" cy="52400"/>
            </a:xfrm>
            <a:custGeom>
              <a:avLst/>
              <a:gdLst/>
              <a:ahLst/>
              <a:cxnLst/>
              <a:rect l="l" t="t" r="r" b="b"/>
              <a:pathLst>
                <a:path w="2108" h="2096" extrusionOk="0">
                  <a:moveTo>
                    <a:pt x="1048" y="0"/>
                  </a:moveTo>
                  <a:cubicBezTo>
                    <a:pt x="477" y="0"/>
                    <a:pt x="0" y="464"/>
                    <a:pt x="0" y="1048"/>
                  </a:cubicBezTo>
                  <a:cubicBezTo>
                    <a:pt x="0" y="1631"/>
                    <a:pt x="477" y="2096"/>
                    <a:pt x="1048" y="2096"/>
                  </a:cubicBezTo>
                  <a:cubicBezTo>
                    <a:pt x="1632" y="2096"/>
                    <a:pt x="2108" y="1631"/>
                    <a:pt x="2108" y="1048"/>
                  </a:cubicBezTo>
                  <a:cubicBezTo>
                    <a:pt x="2108"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1" name="Google Shape;13461;p9"/>
            <p:cNvSpPr/>
            <p:nvPr/>
          </p:nvSpPr>
          <p:spPr>
            <a:xfrm>
              <a:off x="61710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20" y="2096"/>
                    <a:pt x="2096" y="1631"/>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2" name="Google Shape;13462;p9"/>
            <p:cNvSpPr/>
            <p:nvPr/>
          </p:nvSpPr>
          <p:spPr>
            <a:xfrm>
              <a:off x="62725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3" name="Google Shape;13463;p9"/>
            <p:cNvSpPr/>
            <p:nvPr/>
          </p:nvSpPr>
          <p:spPr>
            <a:xfrm>
              <a:off x="6374000" y="1976575"/>
              <a:ext cx="52400" cy="52400"/>
            </a:xfrm>
            <a:custGeom>
              <a:avLst/>
              <a:gdLst/>
              <a:ahLst/>
              <a:cxnLst/>
              <a:rect l="l" t="t" r="r" b="b"/>
              <a:pathLst>
                <a:path w="2096" h="2096" extrusionOk="0">
                  <a:moveTo>
                    <a:pt x="1048" y="0"/>
                  </a:moveTo>
                  <a:cubicBezTo>
                    <a:pt x="477" y="0"/>
                    <a:pt x="0" y="464"/>
                    <a:pt x="0" y="1048"/>
                  </a:cubicBezTo>
                  <a:cubicBezTo>
                    <a:pt x="0" y="1631"/>
                    <a:pt x="477"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4" name="Google Shape;13464;p9"/>
            <p:cNvSpPr/>
            <p:nvPr/>
          </p:nvSpPr>
          <p:spPr>
            <a:xfrm>
              <a:off x="6475500" y="1976575"/>
              <a:ext cx="52700" cy="52400"/>
            </a:xfrm>
            <a:custGeom>
              <a:avLst/>
              <a:gdLst/>
              <a:ahLst/>
              <a:cxnLst/>
              <a:rect l="l" t="t" r="r" b="b"/>
              <a:pathLst>
                <a:path w="2108" h="2096" extrusionOk="0">
                  <a:moveTo>
                    <a:pt x="1048" y="0"/>
                  </a:moveTo>
                  <a:cubicBezTo>
                    <a:pt x="477" y="0"/>
                    <a:pt x="0" y="464"/>
                    <a:pt x="0" y="1048"/>
                  </a:cubicBezTo>
                  <a:cubicBezTo>
                    <a:pt x="0" y="1631"/>
                    <a:pt x="477" y="2096"/>
                    <a:pt x="1048" y="2096"/>
                  </a:cubicBezTo>
                  <a:cubicBezTo>
                    <a:pt x="1632" y="2096"/>
                    <a:pt x="2108" y="1631"/>
                    <a:pt x="2108" y="1048"/>
                  </a:cubicBezTo>
                  <a:cubicBezTo>
                    <a:pt x="2108"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5" name="Google Shape;13465;p9"/>
            <p:cNvSpPr/>
            <p:nvPr/>
          </p:nvSpPr>
          <p:spPr>
            <a:xfrm>
              <a:off x="65773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20" y="2096"/>
                    <a:pt x="2096" y="1631"/>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6" name="Google Shape;13466;p9"/>
            <p:cNvSpPr/>
            <p:nvPr/>
          </p:nvSpPr>
          <p:spPr>
            <a:xfrm>
              <a:off x="66788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7" name="Google Shape;13467;p9"/>
            <p:cNvSpPr/>
            <p:nvPr/>
          </p:nvSpPr>
          <p:spPr>
            <a:xfrm>
              <a:off x="6780300" y="1976575"/>
              <a:ext cx="52400" cy="52400"/>
            </a:xfrm>
            <a:custGeom>
              <a:avLst/>
              <a:gdLst/>
              <a:ahLst/>
              <a:cxnLst/>
              <a:rect l="l" t="t" r="r" b="b"/>
              <a:pathLst>
                <a:path w="2096" h="2096" extrusionOk="0">
                  <a:moveTo>
                    <a:pt x="1048" y="0"/>
                  </a:moveTo>
                  <a:cubicBezTo>
                    <a:pt x="477" y="0"/>
                    <a:pt x="0" y="464"/>
                    <a:pt x="0" y="1048"/>
                  </a:cubicBezTo>
                  <a:cubicBezTo>
                    <a:pt x="0" y="1631"/>
                    <a:pt x="477"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8" name="Google Shape;13468;p9"/>
            <p:cNvSpPr/>
            <p:nvPr/>
          </p:nvSpPr>
          <p:spPr>
            <a:xfrm>
              <a:off x="6881800" y="1976575"/>
              <a:ext cx="52700" cy="52400"/>
            </a:xfrm>
            <a:custGeom>
              <a:avLst/>
              <a:gdLst/>
              <a:ahLst/>
              <a:cxnLst/>
              <a:rect l="l" t="t" r="r" b="b"/>
              <a:pathLst>
                <a:path w="2108" h="2096" extrusionOk="0">
                  <a:moveTo>
                    <a:pt x="1060" y="0"/>
                  </a:moveTo>
                  <a:cubicBezTo>
                    <a:pt x="477" y="0"/>
                    <a:pt x="1" y="464"/>
                    <a:pt x="1" y="1048"/>
                  </a:cubicBezTo>
                  <a:cubicBezTo>
                    <a:pt x="1" y="1631"/>
                    <a:pt x="477" y="2096"/>
                    <a:pt x="1060" y="2096"/>
                  </a:cubicBezTo>
                  <a:cubicBezTo>
                    <a:pt x="1632" y="2096"/>
                    <a:pt x="2108" y="1631"/>
                    <a:pt x="2108" y="1048"/>
                  </a:cubicBezTo>
                  <a:cubicBezTo>
                    <a:pt x="2108" y="464"/>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9" name="Google Shape;13469;p9"/>
            <p:cNvSpPr/>
            <p:nvPr/>
          </p:nvSpPr>
          <p:spPr>
            <a:xfrm>
              <a:off x="69836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20" y="2096"/>
                    <a:pt x="2096" y="1631"/>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0" name="Google Shape;13470;p9"/>
            <p:cNvSpPr/>
            <p:nvPr/>
          </p:nvSpPr>
          <p:spPr>
            <a:xfrm>
              <a:off x="70851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1" name="Google Shape;13471;p9"/>
            <p:cNvSpPr/>
            <p:nvPr/>
          </p:nvSpPr>
          <p:spPr>
            <a:xfrm>
              <a:off x="7186600" y="1976575"/>
              <a:ext cx="52400" cy="52400"/>
            </a:xfrm>
            <a:custGeom>
              <a:avLst/>
              <a:gdLst/>
              <a:ahLst/>
              <a:cxnLst/>
              <a:rect l="l" t="t" r="r" b="b"/>
              <a:pathLst>
                <a:path w="2096" h="2096" extrusionOk="0">
                  <a:moveTo>
                    <a:pt x="1048" y="0"/>
                  </a:moveTo>
                  <a:cubicBezTo>
                    <a:pt x="477" y="0"/>
                    <a:pt x="1" y="464"/>
                    <a:pt x="1" y="1048"/>
                  </a:cubicBezTo>
                  <a:cubicBezTo>
                    <a:pt x="1" y="1631"/>
                    <a:pt x="477" y="2096"/>
                    <a:pt x="1048" y="2096"/>
                  </a:cubicBezTo>
                  <a:cubicBezTo>
                    <a:pt x="1632" y="2096"/>
                    <a:pt x="2096" y="1631"/>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2" name="Google Shape;13472;p9"/>
            <p:cNvSpPr/>
            <p:nvPr/>
          </p:nvSpPr>
          <p:spPr>
            <a:xfrm>
              <a:off x="7288400" y="1976575"/>
              <a:ext cx="52400" cy="52400"/>
            </a:xfrm>
            <a:custGeom>
              <a:avLst/>
              <a:gdLst/>
              <a:ahLst/>
              <a:cxnLst/>
              <a:rect l="l" t="t" r="r" b="b"/>
              <a:pathLst>
                <a:path w="2096" h="2096" extrusionOk="0">
                  <a:moveTo>
                    <a:pt x="1048" y="0"/>
                  </a:moveTo>
                  <a:cubicBezTo>
                    <a:pt x="465" y="0"/>
                    <a:pt x="0" y="464"/>
                    <a:pt x="0" y="1048"/>
                  </a:cubicBezTo>
                  <a:cubicBezTo>
                    <a:pt x="0" y="1631"/>
                    <a:pt x="465" y="2096"/>
                    <a:pt x="1048" y="2096"/>
                  </a:cubicBezTo>
                  <a:cubicBezTo>
                    <a:pt x="1620" y="2096"/>
                    <a:pt x="2096" y="1631"/>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3" name="Google Shape;13473;p9"/>
            <p:cNvSpPr/>
            <p:nvPr/>
          </p:nvSpPr>
          <p:spPr>
            <a:xfrm>
              <a:off x="279200" y="2131650"/>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7" y="1631"/>
                    <a:pt x="2107" y="1048"/>
                  </a:cubicBezTo>
                  <a:cubicBezTo>
                    <a:pt x="2107"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4" name="Google Shape;13474;p9"/>
            <p:cNvSpPr/>
            <p:nvPr/>
          </p:nvSpPr>
          <p:spPr>
            <a:xfrm>
              <a:off x="380700" y="2131650"/>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5" name="Google Shape;13475;p9"/>
            <p:cNvSpPr/>
            <p:nvPr/>
          </p:nvSpPr>
          <p:spPr>
            <a:xfrm>
              <a:off x="4825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6" name="Google Shape;13476;p9"/>
            <p:cNvSpPr/>
            <p:nvPr/>
          </p:nvSpPr>
          <p:spPr>
            <a:xfrm>
              <a:off x="584000" y="2131650"/>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7" name="Google Shape;13477;p9"/>
            <p:cNvSpPr/>
            <p:nvPr/>
          </p:nvSpPr>
          <p:spPr>
            <a:xfrm>
              <a:off x="685500" y="2131650"/>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8" name="Google Shape;13478;p9"/>
            <p:cNvSpPr/>
            <p:nvPr/>
          </p:nvSpPr>
          <p:spPr>
            <a:xfrm>
              <a:off x="7873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9" name="Google Shape;13479;p9"/>
            <p:cNvSpPr/>
            <p:nvPr/>
          </p:nvSpPr>
          <p:spPr>
            <a:xfrm>
              <a:off x="8888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0" name="Google Shape;13480;p9"/>
            <p:cNvSpPr/>
            <p:nvPr/>
          </p:nvSpPr>
          <p:spPr>
            <a:xfrm>
              <a:off x="990300" y="2131650"/>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1" name="Google Shape;13481;p9"/>
            <p:cNvSpPr/>
            <p:nvPr/>
          </p:nvSpPr>
          <p:spPr>
            <a:xfrm>
              <a:off x="1091800" y="2131650"/>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2" name="Google Shape;13482;p9"/>
            <p:cNvSpPr/>
            <p:nvPr/>
          </p:nvSpPr>
          <p:spPr>
            <a:xfrm>
              <a:off x="11936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3" name="Google Shape;13483;p9"/>
            <p:cNvSpPr/>
            <p:nvPr/>
          </p:nvSpPr>
          <p:spPr>
            <a:xfrm>
              <a:off x="12951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4" name="Google Shape;13484;p9"/>
            <p:cNvSpPr/>
            <p:nvPr/>
          </p:nvSpPr>
          <p:spPr>
            <a:xfrm>
              <a:off x="1396600" y="2131650"/>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5" name="Google Shape;13485;p9"/>
            <p:cNvSpPr/>
            <p:nvPr/>
          </p:nvSpPr>
          <p:spPr>
            <a:xfrm>
              <a:off x="14984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6" name="Google Shape;13486;p9"/>
            <p:cNvSpPr/>
            <p:nvPr/>
          </p:nvSpPr>
          <p:spPr>
            <a:xfrm>
              <a:off x="15999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7" name="Google Shape;13487;p9"/>
            <p:cNvSpPr/>
            <p:nvPr/>
          </p:nvSpPr>
          <p:spPr>
            <a:xfrm>
              <a:off x="17014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8" name="Google Shape;13488;p9"/>
            <p:cNvSpPr/>
            <p:nvPr/>
          </p:nvSpPr>
          <p:spPr>
            <a:xfrm>
              <a:off x="1802900" y="2131650"/>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9" name="Google Shape;13489;p9"/>
            <p:cNvSpPr/>
            <p:nvPr/>
          </p:nvSpPr>
          <p:spPr>
            <a:xfrm>
              <a:off x="1904400" y="2131650"/>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0" name="Google Shape;13490;p9"/>
            <p:cNvSpPr/>
            <p:nvPr/>
          </p:nvSpPr>
          <p:spPr>
            <a:xfrm>
              <a:off x="20062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1" name="Google Shape;13491;p9"/>
            <p:cNvSpPr/>
            <p:nvPr/>
          </p:nvSpPr>
          <p:spPr>
            <a:xfrm>
              <a:off x="21077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2" name="Google Shape;13492;p9"/>
            <p:cNvSpPr/>
            <p:nvPr/>
          </p:nvSpPr>
          <p:spPr>
            <a:xfrm>
              <a:off x="2209200" y="2131650"/>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3" name="Google Shape;13493;p9"/>
            <p:cNvSpPr/>
            <p:nvPr/>
          </p:nvSpPr>
          <p:spPr>
            <a:xfrm>
              <a:off x="2311000" y="2131650"/>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4" name="Google Shape;13494;p9"/>
            <p:cNvSpPr/>
            <p:nvPr/>
          </p:nvSpPr>
          <p:spPr>
            <a:xfrm>
              <a:off x="24125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5" name="Google Shape;13495;p9"/>
            <p:cNvSpPr/>
            <p:nvPr/>
          </p:nvSpPr>
          <p:spPr>
            <a:xfrm>
              <a:off x="2514000" y="2131650"/>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6" name="Google Shape;13496;p9"/>
            <p:cNvSpPr/>
            <p:nvPr/>
          </p:nvSpPr>
          <p:spPr>
            <a:xfrm>
              <a:off x="2615500" y="2131650"/>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7" name="Google Shape;13497;p9"/>
            <p:cNvSpPr/>
            <p:nvPr/>
          </p:nvSpPr>
          <p:spPr>
            <a:xfrm>
              <a:off x="27173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8" name="Google Shape;13498;p9"/>
            <p:cNvSpPr/>
            <p:nvPr/>
          </p:nvSpPr>
          <p:spPr>
            <a:xfrm>
              <a:off x="28188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9" name="Google Shape;13499;p9"/>
            <p:cNvSpPr/>
            <p:nvPr/>
          </p:nvSpPr>
          <p:spPr>
            <a:xfrm>
              <a:off x="2920300" y="2131650"/>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0" name="Google Shape;13500;p9"/>
            <p:cNvSpPr/>
            <p:nvPr/>
          </p:nvSpPr>
          <p:spPr>
            <a:xfrm>
              <a:off x="3021800" y="2131650"/>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1" name="Google Shape;13501;p9"/>
            <p:cNvSpPr/>
            <p:nvPr/>
          </p:nvSpPr>
          <p:spPr>
            <a:xfrm>
              <a:off x="31236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2" name="Google Shape;13502;p9"/>
            <p:cNvSpPr/>
            <p:nvPr/>
          </p:nvSpPr>
          <p:spPr>
            <a:xfrm>
              <a:off x="32251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3" name="Google Shape;13503;p9"/>
            <p:cNvSpPr/>
            <p:nvPr/>
          </p:nvSpPr>
          <p:spPr>
            <a:xfrm>
              <a:off x="3326600" y="2131650"/>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4" name="Google Shape;13504;p9"/>
            <p:cNvSpPr/>
            <p:nvPr/>
          </p:nvSpPr>
          <p:spPr>
            <a:xfrm>
              <a:off x="34284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5" name="Google Shape;13505;p9"/>
            <p:cNvSpPr/>
            <p:nvPr/>
          </p:nvSpPr>
          <p:spPr>
            <a:xfrm>
              <a:off x="35299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6" name="Google Shape;13506;p9"/>
            <p:cNvSpPr/>
            <p:nvPr/>
          </p:nvSpPr>
          <p:spPr>
            <a:xfrm>
              <a:off x="36314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7" name="Google Shape;13507;p9"/>
            <p:cNvSpPr/>
            <p:nvPr/>
          </p:nvSpPr>
          <p:spPr>
            <a:xfrm>
              <a:off x="3732900" y="2131650"/>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8" name="Google Shape;13508;p9"/>
            <p:cNvSpPr/>
            <p:nvPr/>
          </p:nvSpPr>
          <p:spPr>
            <a:xfrm>
              <a:off x="38347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9" name="Google Shape;13509;p9"/>
            <p:cNvSpPr/>
            <p:nvPr/>
          </p:nvSpPr>
          <p:spPr>
            <a:xfrm>
              <a:off x="39362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0" name="Google Shape;13510;p9"/>
            <p:cNvSpPr/>
            <p:nvPr/>
          </p:nvSpPr>
          <p:spPr>
            <a:xfrm>
              <a:off x="40377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1" name="Google Shape;13511;p9"/>
            <p:cNvSpPr/>
            <p:nvPr/>
          </p:nvSpPr>
          <p:spPr>
            <a:xfrm>
              <a:off x="4139200" y="2131650"/>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2" name="Google Shape;13512;p9"/>
            <p:cNvSpPr/>
            <p:nvPr/>
          </p:nvSpPr>
          <p:spPr>
            <a:xfrm>
              <a:off x="4240700" y="2131650"/>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3" name="Google Shape;13513;p9"/>
            <p:cNvSpPr/>
            <p:nvPr/>
          </p:nvSpPr>
          <p:spPr>
            <a:xfrm>
              <a:off x="43425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4" name="Google Shape;13514;p9"/>
            <p:cNvSpPr/>
            <p:nvPr/>
          </p:nvSpPr>
          <p:spPr>
            <a:xfrm>
              <a:off x="4444000" y="2131650"/>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5" name="Google Shape;13515;p9"/>
            <p:cNvSpPr/>
            <p:nvPr/>
          </p:nvSpPr>
          <p:spPr>
            <a:xfrm>
              <a:off x="4545500" y="2131650"/>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6" name="Google Shape;13516;p9"/>
            <p:cNvSpPr/>
            <p:nvPr/>
          </p:nvSpPr>
          <p:spPr>
            <a:xfrm>
              <a:off x="46473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7" name="Google Shape;13517;p9"/>
            <p:cNvSpPr/>
            <p:nvPr/>
          </p:nvSpPr>
          <p:spPr>
            <a:xfrm>
              <a:off x="47488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8" name="Google Shape;13518;p9"/>
            <p:cNvSpPr/>
            <p:nvPr/>
          </p:nvSpPr>
          <p:spPr>
            <a:xfrm>
              <a:off x="4850300" y="2131650"/>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9" name="Google Shape;13519;p9"/>
            <p:cNvSpPr/>
            <p:nvPr/>
          </p:nvSpPr>
          <p:spPr>
            <a:xfrm>
              <a:off x="4951800" y="2131650"/>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0" name="Google Shape;13520;p9"/>
            <p:cNvSpPr/>
            <p:nvPr/>
          </p:nvSpPr>
          <p:spPr>
            <a:xfrm>
              <a:off x="50536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1" name="Google Shape;13521;p9"/>
            <p:cNvSpPr/>
            <p:nvPr/>
          </p:nvSpPr>
          <p:spPr>
            <a:xfrm>
              <a:off x="51551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2" name="Google Shape;13522;p9"/>
            <p:cNvSpPr/>
            <p:nvPr/>
          </p:nvSpPr>
          <p:spPr>
            <a:xfrm>
              <a:off x="5256600" y="2131650"/>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3" name="Google Shape;13523;p9"/>
            <p:cNvSpPr/>
            <p:nvPr/>
          </p:nvSpPr>
          <p:spPr>
            <a:xfrm>
              <a:off x="53584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4" name="Google Shape;13524;p9"/>
            <p:cNvSpPr/>
            <p:nvPr/>
          </p:nvSpPr>
          <p:spPr>
            <a:xfrm>
              <a:off x="54599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5" name="Google Shape;13525;p9"/>
            <p:cNvSpPr/>
            <p:nvPr/>
          </p:nvSpPr>
          <p:spPr>
            <a:xfrm>
              <a:off x="55614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6" name="Google Shape;13526;p9"/>
            <p:cNvSpPr/>
            <p:nvPr/>
          </p:nvSpPr>
          <p:spPr>
            <a:xfrm>
              <a:off x="5662900" y="2131650"/>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7" name="Google Shape;13527;p9"/>
            <p:cNvSpPr/>
            <p:nvPr/>
          </p:nvSpPr>
          <p:spPr>
            <a:xfrm>
              <a:off x="5764400" y="2131650"/>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8" name="Google Shape;13528;p9"/>
            <p:cNvSpPr/>
            <p:nvPr/>
          </p:nvSpPr>
          <p:spPr>
            <a:xfrm>
              <a:off x="58662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9" name="Google Shape;13529;p9"/>
            <p:cNvSpPr/>
            <p:nvPr/>
          </p:nvSpPr>
          <p:spPr>
            <a:xfrm>
              <a:off x="59677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0" name="Google Shape;13530;p9"/>
            <p:cNvSpPr/>
            <p:nvPr/>
          </p:nvSpPr>
          <p:spPr>
            <a:xfrm>
              <a:off x="6069200" y="2131650"/>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1" name="Google Shape;13531;p9"/>
            <p:cNvSpPr/>
            <p:nvPr/>
          </p:nvSpPr>
          <p:spPr>
            <a:xfrm>
              <a:off x="61710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2" name="Google Shape;13532;p9"/>
            <p:cNvSpPr/>
            <p:nvPr/>
          </p:nvSpPr>
          <p:spPr>
            <a:xfrm>
              <a:off x="62725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3" name="Google Shape;13533;p9"/>
            <p:cNvSpPr/>
            <p:nvPr/>
          </p:nvSpPr>
          <p:spPr>
            <a:xfrm>
              <a:off x="6374000" y="2131650"/>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4" name="Google Shape;13534;p9"/>
            <p:cNvSpPr/>
            <p:nvPr/>
          </p:nvSpPr>
          <p:spPr>
            <a:xfrm>
              <a:off x="6475500" y="2131650"/>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5" name="Google Shape;13535;p9"/>
            <p:cNvSpPr/>
            <p:nvPr/>
          </p:nvSpPr>
          <p:spPr>
            <a:xfrm>
              <a:off x="65773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6" name="Google Shape;13536;p9"/>
            <p:cNvSpPr/>
            <p:nvPr/>
          </p:nvSpPr>
          <p:spPr>
            <a:xfrm>
              <a:off x="66788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7" name="Google Shape;13537;p9"/>
            <p:cNvSpPr/>
            <p:nvPr/>
          </p:nvSpPr>
          <p:spPr>
            <a:xfrm>
              <a:off x="6780300" y="2131650"/>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8" name="Google Shape;13538;p9"/>
            <p:cNvSpPr/>
            <p:nvPr/>
          </p:nvSpPr>
          <p:spPr>
            <a:xfrm>
              <a:off x="6881800" y="2131650"/>
              <a:ext cx="52700" cy="52400"/>
            </a:xfrm>
            <a:custGeom>
              <a:avLst/>
              <a:gdLst/>
              <a:ahLst/>
              <a:cxnLst/>
              <a:rect l="l" t="t" r="r" b="b"/>
              <a:pathLst>
                <a:path w="2108" h="2096" extrusionOk="0">
                  <a:moveTo>
                    <a:pt x="1060" y="0"/>
                  </a:moveTo>
                  <a:cubicBezTo>
                    <a:pt x="477" y="0"/>
                    <a:pt x="1" y="465"/>
                    <a:pt x="1" y="1048"/>
                  </a:cubicBezTo>
                  <a:cubicBezTo>
                    <a:pt x="1"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9" name="Google Shape;13539;p9"/>
            <p:cNvSpPr/>
            <p:nvPr/>
          </p:nvSpPr>
          <p:spPr>
            <a:xfrm>
              <a:off x="69836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0" name="Google Shape;13540;p9"/>
            <p:cNvSpPr/>
            <p:nvPr/>
          </p:nvSpPr>
          <p:spPr>
            <a:xfrm>
              <a:off x="70851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1" name="Google Shape;13541;p9"/>
            <p:cNvSpPr/>
            <p:nvPr/>
          </p:nvSpPr>
          <p:spPr>
            <a:xfrm>
              <a:off x="7186600" y="2131650"/>
              <a:ext cx="52400" cy="52400"/>
            </a:xfrm>
            <a:custGeom>
              <a:avLst/>
              <a:gdLst/>
              <a:ahLst/>
              <a:cxnLst/>
              <a:rect l="l" t="t" r="r" b="b"/>
              <a:pathLst>
                <a:path w="2096" h="2096" extrusionOk="0">
                  <a:moveTo>
                    <a:pt x="1048" y="0"/>
                  </a:moveTo>
                  <a:cubicBezTo>
                    <a:pt x="477" y="0"/>
                    <a:pt x="1" y="465"/>
                    <a:pt x="1" y="1048"/>
                  </a:cubicBezTo>
                  <a:cubicBezTo>
                    <a:pt x="1"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2" name="Google Shape;13542;p9"/>
            <p:cNvSpPr/>
            <p:nvPr/>
          </p:nvSpPr>
          <p:spPr>
            <a:xfrm>
              <a:off x="7288400" y="2131650"/>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3" name="Google Shape;13543;p9"/>
            <p:cNvSpPr/>
            <p:nvPr/>
          </p:nvSpPr>
          <p:spPr>
            <a:xfrm>
              <a:off x="279200" y="228672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7" y="1631"/>
                    <a:pt x="2107" y="1048"/>
                  </a:cubicBezTo>
                  <a:cubicBezTo>
                    <a:pt x="2107"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4" name="Google Shape;13544;p9"/>
            <p:cNvSpPr/>
            <p:nvPr/>
          </p:nvSpPr>
          <p:spPr>
            <a:xfrm>
              <a:off x="380700" y="2286725"/>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5" name="Google Shape;13545;p9"/>
            <p:cNvSpPr/>
            <p:nvPr/>
          </p:nvSpPr>
          <p:spPr>
            <a:xfrm>
              <a:off x="4825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6" name="Google Shape;13546;p9"/>
            <p:cNvSpPr/>
            <p:nvPr/>
          </p:nvSpPr>
          <p:spPr>
            <a:xfrm>
              <a:off x="584000" y="228672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7" name="Google Shape;13547;p9"/>
            <p:cNvSpPr/>
            <p:nvPr/>
          </p:nvSpPr>
          <p:spPr>
            <a:xfrm>
              <a:off x="685500" y="228672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8" name="Google Shape;13548;p9"/>
            <p:cNvSpPr/>
            <p:nvPr/>
          </p:nvSpPr>
          <p:spPr>
            <a:xfrm>
              <a:off x="7873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9" name="Google Shape;13549;p9"/>
            <p:cNvSpPr/>
            <p:nvPr/>
          </p:nvSpPr>
          <p:spPr>
            <a:xfrm>
              <a:off x="8888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0" name="Google Shape;13550;p9"/>
            <p:cNvSpPr/>
            <p:nvPr/>
          </p:nvSpPr>
          <p:spPr>
            <a:xfrm>
              <a:off x="990300" y="228672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1" name="Google Shape;13551;p9"/>
            <p:cNvSpPr/>
            <p:nvPr/>
          </p:nvSpPr>
          <p:spPr>
            <a:xfrm>
              <a:off x="1091800" y="2286725"/>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2" name="Google Shape;13552;p9"/>
            <p:cNvSpPr/>
            <p:nvPr/>
          </p:nvSpPr>
          <p:spPr>
            <a:xfrm>
              <a:off x="11936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3" name="Google Shape;13553;p9"/>
            <p:cNvSpPr/>
            <p:nvPr/>
          </p:nvSpPr>
          <p:spPr>
            <a:xfrm>
              <a:off x="12951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4" name="Google Shape;13554;p9"/>
            <p:cNvSpPr/>
            <p:nvPr/>
          </p:nvSpPr>
          <p:spPr>
            <a:xfrm>
              <a:off x="1396600" y="228672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5" name="Google Shape;13555;p9"/>
            <p:cNvSpPr/>
            <p:nvPr/>
          </p:nvSpPr>
          <p:spPr>
            <a:xfrm>
              <a:off x="14984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6" name="Google Shape;13556;p9"/>
            <p:cNvSpPr/>
            <p:nvPr/>
          </p:nvSpPr>
          <p:spPr>
            <a:xfrm>
              <a:off x="15999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7" name="Google Shape;13557;p9"/>
            <p:cNvSpPr/>
            <p:nvPr/>
          </p:nvSpPr>
          <p:spPr>
            <a:xfrm>
              <a:off x="17014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8" name="Google Shape;13558;p9"/>
            <p:cNvSpPr/>
            <p:nvPr/>
          </p:nvSpPr>
          <p:spPr>
            <a:xfrm>
              <a:off x="1802900" y="228672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9" name="Google Shape;13559;p9"/>
            <p:cNvSpPr/>
            <p:nvPr/>
          </p:nvSpPr>
          <p:spPr>
            <a:xfrm>
              <a:off x="1904400" y="2286725"/>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0" name="Google Shape;13560;p9"/>
            <p:cNvSpPr/>
            <p:nvPr/>
          </p:nvSpPr>
          <p:spPr>
            <a:xfrm>
              <a:off x="20062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1" name="Google Shape;13561;p9"/>
            <p:cNvSpPr/>
            <p:nvPr/>
          </p:nvSpPr>
          <p:spPr>
            <a:xfrm>
              <a:off x="21077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2" name="Google Shape;13562;p9"/>
            <p:cNvSpPr/>
            <p:nvPr/>
          </p:nvSpPr>
          <p:spPr>
            <a:xfrm>
              <a:off x="2209200" y="228672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3" name="Google Shape;13563;p9"/>
            <p:cNvSpPr/>
            <p:nvPr/>
          </p:nvSpPr>
          <p:spPr>
            <a:xfrm>
              <a:off x="2311000" y="228672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4" name="Google Shape;13564;p9"/>
            <p:cNvSpPr/>
            <p:nvPr/>
          </p:nvSpPr>
          <p:spPr>
            <a:xfrm>
              <a:off x="24125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5" name="Google Shape;13565;p9"/>
            <p:cNvSpPr/>
            <p:nvPr/>
          </p:nvSpPr>
          <p:spPr>
            <a:xfrm>
              <a:off x="2514000" y="228672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6" name="Google Shape;13566;p9"/>
            <p:cNvSpPr/>
            <p:nvPr/>
          </p:nvSpPr>
          <p:spPr>
            <a:xfrm>
              <a:off x="2615500" y="228672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7" name="Google Shape;13567;p9"/>
            <p:cNvSpPr/>
            <p:nvPr/>
          </p:nvSpPr>
          <p:spPr>
            <a:xfrm>
              <a:off x="27173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8" name="Google Shape;13568;p9"/>
            <p:cNvSpPr/>
            <p:nvPr/>
          </p:nvSpPr>
          <p:spPr>
            <a:xfrm>
              <a:off x="28188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9" name="Google Shape;13569;p9"/>
            <p:cNvSpPr/>
            <p:nvPr/>
          </p:nvSpPr>
          <p:spPr>
            <a:xfrm>
              <a:off x="2920300" y="228672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0" name="Google Shape;13570;p9"/>
            <p:cNvSpPr/>
            <p:nvPr/>
          </p:nvSpPr>
          <p:spPr>
            <a:xfrm>
              <a:off x="3021800" y="228672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1" name="Google Shape;13571;p9"/>
            <p:cNvSpPr/>
            <p:nvPr/>
          </p:nvSpPr>
          <p:spPr>
            <a:xfrm>
              <a:off x="31236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2" name="Google Shape;13572;p9"/>
            <p:cNvSpPr/>
            <p:nvPr/>
          </p:nvSpPr>
          <p:spPr>
            <a:xfrm>
              <a:off x="32251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3" name="Google Shape;13573;p9"/>
            <p:cNvSpPr/>
            <p:nvPr/>
          </p:nvSpPr>
          <p:spPr>
            <a:xfrm>
              <a:off x="3326600" y="228672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4" name="Google Shape;13574;p9"/>
            <p:cNvSpPr/>
            <p:nvPr/>
          </p:nvSpPr>
          <p:spPr>
            <a:xfrm>
              <a:off x="34284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5" name="Google Shape;13575;p9"/>
            <p:cNvSpPr/>
            <p:nvPr/>
          </p:nvSpPr>
          <p:spPr>
            <a:xfrm>
              <a:off x="35299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6" name="Google Shape;13576;p9"/>
            <p:cNvSpPr/>
            <p:nvPr/>
          </p:nvSpPr>
          <p:spPr>
            <a:xfrm>
              <a:off x="36314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7" name="Google Shape;13577;p9"/>
            <p:cNvSpPr/>
            <p:nvPr/>
          </p:nvSpPr>
          <p:spPr>
            <a:xfrm>
              <a:off x="3732900" y="228672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8" name="Google Shape;13578;p9"/>
            <p:cNvSpPr/>
            <p:nvPr/>
          </p:nvSpPr>
          <p:spPr>
            <a:xfrm>
              <a:off x="38347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9" name="Google Shape;13579;p9"/>
            <p:cNvSpPr/>
            <p:nvPr/>
          </p:nvSpPr>
          <p:spPr>
            <a:xfrm>
              <a:off x="39362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0" name="Google Shape;13580;p9"/>
            <p:cNvSpPr/>
            <p:nvPr/>
          </p:nvSpPr>
          <p:spPr>
            <a:xfrm>
              <a:off x="40377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1" name="Google Shape;13581;p9"/>
            <p:cNvSpPr/>
            <p:nvPr/>
          </p:nvSpPr>
          <p:spPr>
            <a:xfrm>
              <a:off x="4139200" y="228672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2" name="Google Shape;13582;p9"/>
            <p:cNvSpPr/>
            <p:nvPr/>
          </p:nvSpPr>
          <p:spPr>
            <a:xfrm>
              <a:off x="4240700" y="2286725"/>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3" name="Google Shape;13583;p9"/>
            <p:cNvSpPr/>
            <p:nvPr/>
          </p:nvSpPr>
          <p:spPr>
            <a:xfrm>
              <a:off x="43425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4" name="Google Shape;13584;p9"/>
            <p:cNvSpPr/>
            <p:nvPr/>
          </p:nvSpPr>
          <p:spPr>
            <a:xfrm>
              <a:off x="4444000" y="228672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5" name="Google Shape;13585;p9"/>
            <p:cNvSpPr/>
            <p:nvPr/>
          </p:nvSpPr>
          <p:spPr>
            <a:xfrm>
              <a:off x="4545500" y="2286725"/>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6" name="Google Shape;13586;p9"/>
            <p:cNvSpPr/>
            <p:nvPr/>
          </p:nvSpPr>
          <p:spPr>
            <a:xfrm>
              <a:off x="46473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7" name="Google Shape;13587;p9"/>
            <p:cNvSpPr/>
            <p:nvPr/>
          </p:nvSpPr>
          <p:spPr>
            <a:xfrm>
              <a:off x="47488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8" name="Google Shape;13588;p9"/>
            <p:cNvSpPr/>
            <p:nvPr/>
          </p:nvSpPr>
          <p:spPr>
            <a:xfrm>
              <a:off x="4850300" y="228672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9" name="Google Shape;13589;p9"/>
            <p:cNvSpPr/>
            <p:nvPr/>
          </p:nvSpPr>
          <p:spPr>
            <a:xfrm>
              <a:off x="4951800" y="228672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0" name="Google Shape;13590;p9"/>
            <p:cNvSpPr/>
            <p:nvPr/>
          </p:nvSpPr>
          <p:spPr>
            <a:xfrm>
              <a:off x="50536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1" name="Google Shape;13591;p9"/>
            <p:cNvSpPr/>
            <p:nvPr/>
          </p:nvSpPr>
          <p:spPr>
            <a:xfrm>
              <a:off x="51551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2" name="Google Shape;13592;p9"/>
            <p:cNvSpPr/>
            <p:nvPr/>
          </p:nvSpPr>
          <p:spPr>
            <a:xfrm>
              <a:off x="5256600" y="228672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3" name="Google Shape;13593;p9"/>
            <p:cNvSpPr/>
            <p:nvPr/>
          </p:nvSpPr>
          <p:spPr>
            <a:xfrm>
              <a:off x="53584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4" name="Google Shape;13594;p9"/>
            <p:cNvSpPr/>
            <p:nvPr/>
          </p:nvSpPr>
          <p:spPr>
            <a:xfrm>
              <a:off x="54599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5" name="Google Shape;13595;p9"/>
            <p:cNvSpPr/>
            <p:nvPr/>
          </p:nvSpPr>
          <p:spPr>
            <a:xfrm>
              <a:off x="55614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6" name="Google Shape;13596;p9"/>
            <p:cNvSpPr/>
            <p:nvPr/>
          </p:nvSpPr>
          <p:spPr>
            <a:xfrm>
              <a:off x="5662900" y="228672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7" name="Google Shape;13597;p9"/>
            <p:cNvSpPr/>
            <p:nvPr/>
          </p:nvSpPr>
          <p:spPr>
            <a:xfrm>
              <a:off x="5764400" y="2286725"/>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8" name="Google Shape;13598;p9"/>
            <p:cNvSpPr/>
            <p:nvPr/>
          </p:nvSpPr>
          <p:spPr>
            <a:xfrm>
              <a:off x="58662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9" name="Google Shape;13599;p9"/>
            <p:cNvSpPr/>
            <p:nvPr/>
          </p:nvSpPr>
          <p:spPr>
            <a:xfrm>
              <a:off x="59677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0" name="Google Shape;13600;p9"/>
            <p:cNvSpPr/>
            <p:nvPr/>
          </p:nvSpPr>
          <p:spPr>
            <a:xfrm>
              <a:off x="6069200" y="228672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1" name="Google Shape;13601;p9"/>
            <p:cNvSpPr/>
            <p:nvPr/>
          </p:nvSpPr>
          <p:spPr>
            <a:xfrm>
              <a:off x="61710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2" name="Google Shape;13602;p9"/>
            <p:cNvSpPr/>
            <p:nvPr/>
          </p:nvSpPr>
          <p:spPr>
            <a:xfrm>
              <a:off x="62725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3" name="Google Shape;13603;p9"/>
            <p:cNvSpPr/>
            <p:nvPr/>
          </p:nvSpPr>
          <p:spPr>
            <a:xfrm>
              <a:off x="6374000" y="228672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4" name="Google Shape;13604;p9"/>
            <p:cNvSpPr/>
            <p:nvPr/>
          </p:nvSpPr>
          <p:spPr>
            <a:xfrm>
              <a:off x="6475500" y="228672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5" name="Google Shape;13605;p9"/>
            <p:cNvSpPr/>
            <p:nvPr/>
          </p:nvSpPr>
          <p:spPr>
            <a:xfrm>
              <a:off x="65773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6" name="Google Shape;13606;p9"/>
            <p:cNvSpPr/>
            <p:nvPr/>
          </p:nvSpPr>
          <p:spPr>
            <a:xfrm>
              <a:off x="66788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7" name="Google Shape;13607;p9"/>
            <p:cNvSpPr/>
            <p:nvPr/>
          </p:nvSpPr>
          <p:spPr>
            <a:xfrm>
              <a:off x="6780300" y="228672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8" name="Google Shape;13608;p9"/>
            <p:cNvSpPr/>
            <p:nvPr/>
          </p:nvSpPr>
          <p:spPr>
            <a:xfrm>
              <a:off x="6881800" y="2286725"/>
              <a:ext cx="52700" cy="52400"/>
            </a:xfrm>
            <a:custGeom>
              <a:avLst/>
              <a:gdLst/>
              <a:ahLst/>
              <a:cxnLst/>
              <a:rect l="l" t="t" r="r" b="b"/>
              <a:pathLst>
                <a:path w="2108" h="2096" extrusionOk="0">
                  <a:moveTo>
                    <a:pt x="1060" y="0"/>
                  </a:moveTo>
                  <a:cubicBezTo>
                    <a:pt x="477" y="0"/>
                    <a:pt x="1" y="465"/>
                    <a:pt x="1" y="1048"/>
                  </a:cubicBezTo>
                  <a:cubicBezTo>
                    <a:pt x="1"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9" name="Google Shape;13609;p9"/>
            <p:cNvSpPr/>
            <p:nvPr/>
          </p:nvSpPr>
          <p:spPr>
            <a:xfrm>
              <a:off x="69836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0" name="Google Shape;13610;p9"/>
            <p:cNvSpPr/>
            <p:nvPr/>
          </p:nvSpPr>
          <p:spPr>
            <a:xfrm>
              <a:off x="70851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1" name="Google Shape;13611;p9"/>
            <p:cNvSpPr/>
            <p:nvPr/>
          </p:nvSpPr>
          <p:spPr>
            <a:xfrm>
              <a:off x="7186600" y="2286725"/>
              <a:ext cx="52400" cy="52400"/>
            </a:xfrm>
            <a:custGeom>
              <a:avLst/>
              <a:gdLst/>
              <a:ahLst/>
              <a:cxnLst/>
              <a:rect l="l" t="t" r="r" b="b"/>
              <a:pathLst>
                <a:path w="2096" h="2096" extrusionOk="0">
                  <a:moveTo>
                    <a:pt x="1048" y="0"/>
                  </a:moveTo>
                  <a:cubicBezTo>
                    <a:pt x="477" y="0"/>
                    <a:pt x="1" y="465"/>
                    <a:pt x="1" y="1048"/>
                  </a:cubicBezTo>
                  <a:cubicBezTo>
                    <a:pt x="1"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2" name="Google Shape;13612;p9"/>
            <p:cNvSpPr/>
            <p:nvPr/>
          </p:nvSpPr>
          <p:spPr>
            <a:xfrm>
              <a:off x="7288400" y="228672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3" name="Google Shape;13613;p9"/>
            <p:cNvSpPr/>
            <p:nvPr/>
          </p:nvSpPr>
          <p:spPr>
            <a:xfrm>
              <a:off x="279200" y="2441800"/>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7" y="1632"/>
                    <a:pt x="2107" y="1048"/>
                  </a:cubicBezTo>
                  <a:cubicBezTo>
                    <a:pt x="2107"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4" name="Google Shape;13614;p9"/>
            <p:cNvSpPr/>
            <p:nvPr/>
          </p:nvSpPr>
          <p:spPr>
            <a:xfrm>
              <a:off x="380700" y="2441800"/>
              <a:ext cx="52700" cy="52400"/>
            </a:xfrm>
            <a:custGeom>
              <a:avLst/>
              <a:gdLst/>
              <a:ahLst/>
              <a:cxnLst/>
              <a:rect l="l" t="t" r="r" b="b"/>
              <a:pathLst>
                <a:path w="2108" h="2096" extrusionOk="0">
                  <a:moveTo>
                    <a:pt x="1060" y="0"/>
                  </a:moveTo>
                  <a:cubicBezTo>
                    <a:pt x="476" y="0"/>
                    <a:pt x="0" y="477"/>
                    <a:pt x="0" y="1048"/>
                  </a:cubicBezTo>
                  <a:cubicBezTo>
                    <a:pt x="0" y="1632"/>
                    <a:pt x="476" y="2096"/>
                    <a:pt x="1060" y="2096"/>
                  </a:cubicBezTo>
                  <a:cubicBezTo>
                    <a:pt x="1631" y="2096"/>
                    <a:pt x="2108" y="1632"/>
                    <a:pt x="2108" y="1048"/>
                  </a:cubicBezTo>
                  <a:cubicBezTo>
                    <a:pt x="2108" y="477"/>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5" name="Google Shape;13615;p9"/>
            <p:cNvSpPr/>
            <p:nvPr/>
          </p:nvSpPr>
          <p:spPr>
            <a:xfrm>
              <a:off x="4825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6" name="Google Shape;13616;p9"/>
            <p:cNvSpPr/>
            <p:nvPr/>
          </p:nvSpPr>
          <p:spPr>
            <a:xfrm>
              <a:off x="584000" y="2441800"/>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7" name="Google Shape;13617;p9"/>
            <p:cNvSpPr/>
            <p:nvPr/>
          </p:nvSpPr>
          <p:spPr>
            <a:xfrm>
              <a:off x="685500" y="2441800"/>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8" name="Google Shape;13618;p9"/>
            <p:cNvSpPr/>
            <p:nvPr/>
          </p:nvSpPr>
          <p:spPr>
            <a:xfrm>
              <a:off x="7873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9" name="Google Shape;13619;p9"/>
            <p:cNvSpPr/>
            <p:nvPr/>
          </p:nvSpPr>
          <p:spPr>
            <a:xfrm>
              <a:off x="8888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0" name="Google Shape;13620;p9"/>
            <p:cNvSpPr/>
            <p:nvPr/>
          </p:nvSpPr>
          <p:spPr>
            <a:xfrm>
              <a:off x="990300" y="2441800"/>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1" name="Google Shape;13621;p9"/>
            <p:cNvSpPr/>
            <p:nvPr/>
          </p:nvSpPr>
          <p:spPr>
            <a:xfrm>
              <a:off x="1091800" y="2441800"/>
              <a:ext cx="52700" cy="52400"/>
            </a:xfrm>
            <a:custGeom>
              <a:avLst/>
              <a:gdLst/>
              <a:ahLst/>
              <a:cxnLst/>
              <a:rect l="l" t="t" r="r" b="b"/>
              <a:pathLst>
                <a:path w="2108" h="2096" extrusionOk="0">
                  <a:moveTo>
                    <a:pt x="1060" y="0"/>
                  </a:moveTo>
                  <a:cubicBezTo>
                    <a:pt x="476" y="0"/>
                    <a:pt x="0" y="477"/>
                    <a:pt x="0" y="1048"/>
                  </a:cubicBezTo>
                  <a:cubicBezTo>
                    <a:pt x="0" y="1632"/>
                    <a:pt x="476" y="2096"/>
                    <a:pt x="1060" y="2096"/>
                  </a:cubicBezTo>
                  <a:cubicBezTo>
                    <a:pt x="1631" y="2096"/>
                    <a:pt x="2108" y="1632"/>
                    <a:pt x="2108" y="1048"/>
                  </a:cubicBezTo>
                  <a:cubicBezTo>
                    <a:pt x="2108" y="477"/>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2" name="Google Shape;13622;p9"/>
            <p:cNvSpPr/>
            <p:nvPr/>
          </p:nvSpPr>
          <p:spPr>
            <a:xfrm>
              <a:off x="11936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3" name="Google Shape;13623;p9"/>
            <p:cNvSpPr/>
            <p:nvPr/>
          </p:nvSpPr>
          <p:spPr>
            <a:xfrm>
              <a:off x="12951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4" name="Google Shape;13624;p9"/>
            <p:cNvSpPr/>
            <p:nvPr/>
          </p:nvSpPr>
          <p:spPr>
            <a:xfrm>
              <a:off x="1396600" y="2441800"/>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5" name="Google Shape;13625;p9"/>
            <p:cNvSpPr/>
            <p:nvPr/>
          </p:nvSpPr>
          <p:spPr>
            <a:xfrm>
              <a:off x="14984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6" name="Google Shape;13626;p9"/>
            <p:cNvSpPr/>
            <p:nvPr/>
          </p:nvSpPr>
          <p:spPr>
            <a:xfrm>
              <a:off x="15999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7" name="Google Shape;13627;p9"/>
            <p:cNvSpPr/>
            <p:nvPr/>
          </p:nvSpPr>
          <p:spPr>
            <a:xfrm>
              <a:off x="17014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8" name="Google Shape;13628;p9"/>
            <p:cNvSpPr/>
            <p:nvPr/>
          </p:nvSpPr>
          <p:spPr>
            <a:xfrm>
              <a:off x="1802900" y="2441800"/>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9" name="Google Shape;13629;p9"/>
            <p:cNvSpPr/>
            <p:nvPr/>
          </p:nvSpPr>
          <p:spPr>
            <a:xfrm>
              <a:off x="1904400" y="2441800"/>
              <a:ext cx="52700" cy="52400"/>
            </a:xfrm>
            <a:custGeom>
              <a:avLst/>
              <a:gdLst/>
              <a:ahLst/>
              <a:cxnLst/>
              <a:rect l="l" t="t" r="r" b="b"/>
              <a:pathLst>
                <a:path w="2108" h="2096" extrusionOk="0">
                  <a:moveTo>
                    <a:pt x="1060" y="0"/>
                  </a:moveTo>
                  <a:cubicBezTo>
                    <a:pt x="476" y="0"/>
                    <a:pt x="0" y="477"/>
                    <a:pt x="0" y="1048"/>
                  </a:cubicBezTo>
                  <a:cubicBezTo>
                    <a:pt x="0" y="1632"/>
                    <a:pt x="476" y="2096"/>
                    <a:pt x="1060" y="2096"/>
                  </a:cubicBezTo>
                  <a:cubicBezTo>
                    <a:pt x="1631" y="2096"/>
                    <a:pt x="2108" y="1632"/>
                    <a:pt x="2108" y="1048"/>
                  </a:cubicBezTo>
                  <a:cubicBezTo>
                    <a:pt x="2108" y="477"/>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0" name="Google Shape;13630;p9"/>
            <p:cNvSpPr/>
            <p:nvPr/>
          </p:nvSpPr>
          <p:spPr>
            <a:xfrm>
              <a:off x="20062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1" name="Google Shape;13631;p9"/>
            <p:cNvSpPr/>
            <p:nvPr/>
          </p:nvSpPr>
          <p:spPr>
            <a:xfrm>
              <a:off x="21077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2" name="Google Shape;13632;p9"/>
            <p:cNvSpPr/>
            <p:nvPr/>
          </p:nvSpPr>
          <p:spPr>
            <a:xfrm>
              <a:off x="2209200" y="2441800"/>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3" name="Google Shape;13633;p9"/>
            <p:cNvSpPr/>
            <p:nvPr/>
          </p:nvSpPr>
          <p:spPr>
            <a:xfrm>
              <a:off x="2311000" y="2441800"/>
              <a:ext cx="52400" cy="52400"/>
            </a:xfrm>
            <a:custGeom>
              <a:avLst/>
              <a:gdLst/>
              <a:ahLst/>
              <a:cxnLst/>
              <a:rect l="l" t="t" r="r" b="b"/>
              <a:pathLst>
                <a:path w="2096" h="2096" extrusionOk="0">
                  <a:moveTo>
                    <a:pt x="1048" y="0"/>
                  </a:moveTo>
                  <a:cubicBezTo>
                    <a:pt x="464" y="0"/>
                    <a:pt x="0" y="477"/>
                    <a:pt x="0" y="1048"/>
                  </a:cubicBezTo>
                  <a:cubicBezTo>
                    <a:pt x="0" y="1632"/>
                    <a:pt x="464"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4" name="Google Shape;13634;p9"/>
            <p:cNvSpPr/>
            <p:nvPr/>
          </p:nvSpPr>
          <p:spPr>
            <a:xfrm>
              <a:off x="24125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5" name="Google Shape;13635;p9"/>
            <p:cNvSpPr/>
            <p:nvPr/>
          </p:nvSpPr>
          <p:spPr>
            <a:xfrm>
              <a:off x="2514000" y="2441800"/>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6" name="Google Shape;13636;p9"/>
            <p:cNvSpPr/>
            <p:nvPr/>
          </p:nvSpPr>
          <p:spPr>
            <a:xfrm>
              <a:off x="2615500" y="2441800"/>
              <a:ext cx="52700" cy="52400"/>
            </a:xfrm>
            <a:custGeom>
              <a:avLst/>
              <a:gdLst/>
              <a:ahLst/>
              <a:cxnLst/>
              <a:rect l="l" t="t" r="r" b="b"/>
              <a:pathLst>
                <a:path w="2108" h="2096" extrusionOk="0">
                  <a:moveTo>
                    <a:pt x="1048" y="0"/>
                  </a:moveTo>
                  <a:cubicBezTo>
                    <a:pt x="476" y="0"/>
                    <a:pt x="0" y="477"/>
                    <a:pt x="0" y="1048"/>
                  </a:cubicBezTo>
                  <a:cubicBezTo>
                    <a:pt x="0" y="1632"/>
                    <a:pt x="476"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7" name="Google Shape;13637;p9"/>
            <p:cNvSpPr/>
            <p:nvPr/>
          </p:nvSpPr>
          <p:spPr>
            <a:xfrm>
              <a:off x="27173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8" name="Google Shape;13638;p9"/>
            <p:cNvSpPr/>
            <p:nvPr/>
          </p:nvSpPr>
          <p:spPr>
            <a:xfrm>
              <a:off x="28188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9" name="Google Shape;13639;p9"/>
            <p:cNvSpPr/>
            <p:nvPr/>
          </p:nvSpPr>
          <p:spPr>
            <a:xfrm>
              <a:off x="2920300" y="2441800"/>
              <a:ext cx="52400" cy="52400"/>
            </a:xfrm>
            <a:custGeom>
              <a:avLst/>
              <a:gdLst/>
              <a:ahLst/>
              <a:cxnLst/>
              <a:rect l="l" t="t" r="r" b="b"/>
              <a:pathLst>
                <a:path w="2096" h="2096" extrusionOk="0">
                  <a:moveTo>
                    <a:pt x="1048" y="0"/>
                  </a:moveTo>
                  <a:cubicBezTo>
                    <a:pt x="476" y="0"/>
                    <a:pt x="0" y="477"/>
                    <a:pt x="0" y="1048"/>
                  </a:cubicBezTo>
                  <a:cubicBezTo>
                    <a:pt x="0" y="1632"/>
                    <a:pt x="476"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0" name="Google Shape;13640;p9"/>
            <p:cNvSpPr/>
            <p:nvPr/>
          </p:nvSpPr>
          <p:spPr>
            <a:xfrm>
              <a:off x="3021800" y="2441800"/>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1" name="Google Shape;13641;p9"/>
            <p:cNvSpPr/>
            <p:nvPr/>
          </p:nvSpPr>
          <p:spPr>
            <a:xfrm>
              <a:off x="31236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2" name="Google Shape;13642;p9"/>
            <p:cNvSpPr/>
            <p:nvPr/>
          </p:nvSpPr>
          <p:spPr>
            <a:xfrm>
              <a:off x="32251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3" name="Google Shape;13643;p9"/>
            <p:cNvSpPr/>
            <p:nvPr/>
          </p:nvSpPr>
          <p:spPr>
            <a:xfrm>
              <a:off x="3326600" y="2441800"/>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4" name="Google Shape;13644;p9"/>
            <p:cNvSpPr/>
            <p:nvPr/>
          </p:nvSpPr>
          <p:spPr>
            <a:xfrm>
              <a:off x="34284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5" name="Google Shape;13645;p9"/>
            <p:cNvSpPr/>
            <p:nvPr/>
          </p:nvSpPr>
          <p:spPr>
            <a:xfrm>
              <a:off x="35299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6" name="Google Shape;13646;p9"/>
            <p:cNvSpPr/>
            <p:nvPr/>
          </p:nvSpPr>
          <p:spPr>
            <a:xfrm>
              <a:off x="36314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7" name="Google Shape;13647;p9"/>
            <p:cNvSpPr/>
            <p:nvPr/>
          </p:nvSpPr>
          <p:spPr>
            <a:xfrm>
              <a:off x="3732900" y="2441800"/>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8" name="Google Shape;13648;p9"/>
            <p:cNvSpPr/>
            <p:nvPr/>
          </p:nvSpPr>
          <p:spPr>
            <a:xfrm>
              <a:off x="38347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19" y="2096"/>
                    <a:pt x="2096" y="1632"/>
                    <a:pt x="2096" y="1048"/>
                  </a:cubicBezTo>
                  <a:cubicBezTo>
                    <a:pt x="2096" y="477"/>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9" name="Google Shape;13649;p9"/>
            <p:cNvSpPr/>
            <p:nvPr/>
          </p:nvSpPr>
          <p:spPr>
            <a:xfrm>
              <a:off x="39362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0" name="Google Shape;13650;p9"/>
            <p:cNvSpPr/>
            <p:nvPr/>
          </p:nvSpPr>
          <p:spPr>
            <a:xfrm>
              <a:off x="40377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1" name="Google Shape;13651;p9"/>
            <p:cNvSpPr/>
            <p:nvPr/>
          </p:nvSpPr>
          <p:spPr>
            <a:xfrm>
              <a:off x="4139200" y="2441800"/>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1" y="2096"/>
                    <a:pt x="2108" y="1632"/>
                    <a:pt x="2108" y="1048"/>
                  </a:cubicBezTo>
                  <a:cubicBezTo>
                    <a:pt x="2108"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2" name="Google Shape;13652;p9"/>
            <p:cNvSpPr/>
            <p:nvPr/>
          </p:nvSpPr>
          <p:spPr>
            <a:xfrm>
              <a:off x="4240700" y="2441800"/>
              <a:ext cx="52700" cy="52400"/>
            </a:xfrm>
            <a:custGeom>
              <a:avLst/>
              <a:gdLst/>
              <a:ahLst/>
              <a:cxnLst/>
              <a:rect l="l" t="t" r="r" b="b"/>
              <a:pathLst>
                <a:path w="2108" h="2096" extrusionOk="0">
                  <a:moveTo>
                    <a:pt x="1060" y="0"/>
                  </a:moveTo>
                  <a:cubicBezTo>
                    <a:pt x="477" y="0"/>
                    <a:pt x="0" y="477"/>
                    <a:pt x="0" y="1048"/>
                  </a:cubicBezTo>
                  <a:cubicBezTo>
                    <a:pt x="0" y="1632"/>
                    <a:pt x="477" y="2096"/>
                    <a:pt x="1060" y="2096"/>
                  </a:cubicBezTo>
                  <a:cubicBezTo>
                    <a:pt x="1632" y="2096"/>
                    <a:pt x="2108" y="1632"/>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3" name="Google Shape;13653;p9"/>
            <p:cNvSpPr/>
            <p:nvPr/>
          </p:nvSpPr>
          <p:spPr>
            <a:xfrm>
              <a:off x="43425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4" name="Google Shape;13654;p9"/>
            <p:cNvSpPr/>
            <p:nvPr/>
          </p:nvSpPr>
          <p:spPr>
            <a:xfrm>
              <a:off x="4444000" y="2441800"/>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5" name="Google Shape;13655;p9"/>
            <p:cNvSpPr/>
            <p:nvPr/>
          </p:nvSpPr>
          <p:spPr>
            <a:xfrm>
              <a:off x="4545500" y="2441800"/>
              <a:ext cx="52700" cy="52400"/>
            </a:xfrm>
            <a:custGeom>
              <a:avLst/>
              <a:gdLst/>
              <a:ahLst/>
              <a:cxnLst/>
              <a:rect l="l" t="t" r="r" b="b"/>
              <a:pathLst>
                <a:path w="2108" h="2096" extrusionOk="0">
                  <a:moveTo>
                    <a:pt x="1060" y="0"/>
                  </a:moveTo>
                  <a:cubicBezTo>
                    <a:pt x="477" y="0"/>
                    <a:pt x="0" y="477"/>
                    <a:pt x="0" y="1048"/>
                  </a:cubicBezTo>
                  <a:cubicBezTo>
                    <a:pt x="0" y="1632"/>
                    <a:pt x="477" y="2096"/>
                    <a:pt x="1060" y="2096"/>
                  </a:cubicBezTo>
                  <a:cubicBezTo>
                    <a:pt x="1632" y="2096"/>
                    <a:pt x="2108" y="1632"/>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6" name="Google Shape;13656;p9"/>
            <p:cNvSpPr/>
            <p:nvPr/>
          </p:nvSpPr>
          <p:spPr>
            <a:xfrm>
              <a:off x="46473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7" name="Google Shape;13657;p9"/>
            <p:cNvSpPr/>
            <p:nvPr/>
          </p:nvSpPr>
          <p:spPr>
            <a:xfrm>
              <a:off x="47488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1" y="2096"/>
                    <a:pt x="2096" y="1632"/>
                    <a:pt x="2096" y="1048"/>
                  </a:cubicBezTo>
                  <a:cubicBezTo>
                    <a:pt x="2096" y="477"/>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8" name="Google Shape;13658;p9"/>
            <p:cNvSpPr/>
            <p:nvPr/>
          </p:nvSpPr>
          <p:spPr>
            <a:xfrm>
              <a:off x="4850300" y="2441800"/>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9" name="Google Shape;13659;p9"/>
            <p:cNvSpPr/>
            <p:nvPr/>
          </p:nvSpPr>
          <p:spPr>
            <a:xfrm>
              <a:off x="4951800" y="2441800"/>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2" y="2096"/>
                    <a:pt x="2108" y="1632"/>
                    <a:pt x="2108" y="1048"/>
                  </a:cubicBezTo>
                  <a:cubicBezTo>
                    <a:pt x="2108"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0" name="Google Shape;13660;p9"/>
            <p:cNvSpPr/>
            <p:nvPr/>
          </p:nvSpPr>
          <p:spPr>
            <a:xfrm>
              <a:off x="50536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1" name="Google Shape;13661;p9"/>
            <p:cNvSpPr/>
            <p:nvPr/>
          </p:nvSpPr>
          <p:spPr>
            <a:xfrm>
              <a:off x="51551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2" name="Google Shape;13662;p9"/>
            <p:cNvSpPr/>
            <p:nvPr/>
          </p:nvSpPr>
          <p:spPr>
            <a:xfrm>
              <a:off x="5256600" y="2441800"/>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3" name="Google Shape;13663;p9"/>
            <p:cNvSpPr/>
            <p:nvPr/>
          </p:nvSpPr>
          <p:spPr>
            <a:xfrm>
              <a:off x="53584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4" name="Google Shape;13664;p9"/>
            <p:cNvSpPr/>
            <p:nvPr/>
          </p:nvSpPr>
          <p:spPr>
            <a:xfrm>
              <a:off x="54599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5" name="Google Shape;13665;p9"/>
            <p:cNvSpPr/>
            <p:nvPr/>
          </p:nvSpPr>
          <p:spPr>
            <a:xfrm>
              <a:off x="55614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6" name="Google Shape;13666;p9"/>
            <p:cNvSpPr/>
            <p:nvPr/>
          </p:nvSpPr>
          <p:spPr>
            <a:xfrm>
              <a:off x="5662900" y="2441800"/>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7" name="Google Shape;13667;p9"/>
            <p:cNvSpPr/>
            <p:nvPr/>
          </p:nvSpPr>
          <p:spPr>
            <a:xfrm>
              <a:off x="5764400" y="2441800"/>
              <a:ext cx="52700" cy="52400"/>
            </a:xfrm>
            <a:custGeom>
              <a:avLst/>
              <a:gdLst/>
              <a:ahLst/>
              <a:cxnLst/>
              <a:rect l="l" t="t" r="r" b="b"/>
              <a:pathLst>
                <a:path w="2108" h="2096" extrusionOk="0">
                  <a:moveTo>
                    <a:pt x="1060" y="0"/>
                  </a:moveTo>
                  <a:cubicBezTo>
                    <a:pt x="477" y="0"/>
                    <a:pt x="0" y="477"/>
                    <a:pt x="0" y="1048"/>
                  </a:cubicBezTo>
                  <a:cubicBezTo>
                    <a:pt x="0" y="1632"/>
                    <a:pt x="477" y="2096"/>
                    <a:pt x="1060" y="2096"/>
                  </a:cubicBezTo>
                  <a:cubicBezTo>
                    <a:pt x="1632" y="2096"/>
                    <a:pt x="2108" y="1632"/>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8" name="Google Shape;13668;p9"/>
            <p:cNvSpPr/>
            <p:nvPr/>
          </p:nvSpPr>
          <p:spPr>
            <a:xfrm>
              <a:off x="58662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9" name="Google Shape;13669;p9"/>
            <p:cNvSpPr/>
            <p:nvPr/>
          </p:nvSpPr>
          <p:spPr>
            <a:xfrm>
              <a:off x="59677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0" name="Google Shape;13670;p9"/>
            <p:cNvSpPr/>
            <p:nvPr/>
          </p:nvSpPr>
          <p:spPr>
            <a:xfrm>
              <a:off x="6069200" y="2441800"/>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2" y="2096"/>
                    <a:pt x="2108" y="1632"/>
                    <a:pt x="2108" y="1048"/>
                  </a:cubicBezTo>
                  <a:cubicBezTo>
                    <a:pt x="2108"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1" name="Google Shape;13671;p9"/>
            <p:cNvSpPr/>
            <p:nvPr/>
          </p:nvSpPr>
          <p:spPr>
            <a:xfrm>
              <a:off x="61710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2" name="Google Shape;13672;p9"/>
            <p:cNvSpPr/>
            <p:nvPr/>
          </p:nvSpPr>
          <p:spPr>
            <a:xfrm>
              <a:off x="62725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3" name="Google Shape;13673;p9"/>
            <p:cNvSpPr/>
            <p:nvPr/>
          </p:nvSpPr>
          <p:spPr>
            <a:xfrm>
              <a:off x="6374000" y="2441800"/>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4" name="Google Shape;13674;p9"/>
            <p:cNvSpPr/>
            <p:nvPr/>
          </p:nvSpPr>
          <p:spPr>
            <a:xfrm>
              <a:off x="6475500" y="2441800"/>
              <a:ext cx="52700" cy="52400"/>
            </a:xfrm>
            <a:custGeom>
              <a:avLst/>
              <a:gdLst/>
              <a:ahLst/>
              <a:cxnLst/>
              <a:rect l="l" t="t" r="r" b="b"/>
              <a:pathLst>
                <a:path w="2108" h="2096" extrusionOk="0">
                  <a:moveTo>
                    <a:pt x="1048" y="0"/>
                  </a:moveTo>
                  <a:cubicBezTo>
                    <a:pt x="477" y="0"/>
                    <a:pt x="0" y="477"/>
                    <a:pt x="0" y="1048"/>
                  </a:cubicBezTo>
                  <a:cubicBezTo>
                    <a:pt x="0" y="1632"/>
                    <a:pt x="477" y="2096"/>
                    <a:pt x="1048" y="2096"/>
                  </a:cubicBezTo>
                  <a:cubicBezTo>
                    <a:pt x="1632" y="2096"/>
                    <a:pt x="2108" y="1632"/>
                    <a:pt x="2108" y="1048"/>
                  </a:cubicBezTo>
                  <a:cubicBezTo>
                    <a:pt x="2108"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5" name="Google Shape;13675;p9"/>
            <p:cNvSpPr/>
            <p:nvPr/>
          </p:nvSpPr>
          <p:spPr>
            <a:xfrm>
              <a:off x="65773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6" name="Google Shape;13676;p9"/>
            <p:cNvSpPr/>
            <p:nvPr/>
          </p:nvSpPr>
          <p:spPr>
            <a:xfrm>
              <a:off x="66788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7" name="Google Shape;13677;p9"/>
            <p:cNvSpPr/>
            <p:nvPr/>
          </p:nvSpPr>
          <p:spPr>
            <a:xfrm>
              <a:off x="6780300" y="2441800"/>
              <a:ext cx="52400" cy="52400"/>
            </a:xfrm>
            <a:custGeom>
              <a:avLst/>
              <a:gdLst/>
              <a:ahLst/>
              <a:cxnLst/>
              <a:rect l="l" t="t" r="r" b="b"/>
              <a:pathLst>
                <a:path w="2096" h="2096" extrusionOk="0">
                  <a:moveTo>
                    <a:pt x="1048" y="0"/>
                  </a:moveTo>
                  <a:cubicBezTo>
                    <a:pt x="477" y="0"/>
                    <a:pt x="0" y="477"/>
                    <a:pt x="0" y="1048"/>
                  </a:cubicBezTo>
                  <a:cubicBezTo>
                    <a:pt x="0"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8" name="Google Shape;13678;p9"/>
            <p:cNvSpPr/>
            <p:nvPr/>
          </p:nvSpPr>
          <p:spPr>
            <a:xfrm>
              <a:off x="6881800" y="2441800"/>
              <a:ext cx="52700" cy="52400"/>
            </a:xfrm>
            <a:custGeom>
              <a:avLst/>
              <a:gdLst/>
              <a:ahLst/>
              <a:cxnLst/>
              <a:rect l="l" t="t" r="r" b="b"/>
              <a:pathLst>
                <a:path w="2108" h="2096" extrusionOk="0">
                  <a:moveTo>
                    <a:pt x="1060" y="0"/>
                  </a:moveTo>
                  <a:cubicBezTo>
                    <a:pt x="477" y="0"/>
                    <a:pt x="1" y="477"/>
                    <a:pt x="1" y="1048"/>
                  </a:cubicBezTo>
                  <a:cubicBezTo>
                    <a:pt x="1" y="1632"/>
                    <a:pt x="477" y="2096"/>
                    <a:pt x="1060" y="2096"/>
                  </a:cubicBezTo>
                  <a:cubicBezTo>
                    <a:pt x="1632" y="2096"/>
                    <a:pt x="2108" y="1632"/>
                    <a:pt x="2108" y="1048"/>
                  </a:cubicBezTo>
                  <a:cubicBezTo>
                    <a:pt x="2108" y="477"/>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9" name="Google Shape;13679;p9"/>
            <p:cNvSpPr/>
            <p:nvPr/>
          </p:nvSpPr>
          <p:spPr>
            <a:xfrm>
              <a:off x="69836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0" name="Google Shape;13680;p9"/>
            <p:cNvSpPr/>
            <p:nvPr/>
          </p:nvSpPr>
          <p:spPr>
            <a:xfrm>
              <a:off x="70851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1" name="Google Shape;13681;p9"/>
            <p:cNvSpPr/>
            <p:nvPr/>
          </p:nvSpPr>
          <p:spPr>
            <a:xfrm>
              <a:off x="7186600" y="2441800"/>
              <a:ext cx="52400" cy="52400"/>
            </a:xfrm>
            <a:custGeom>
              <a:avLst/>
              <a:gdLst/>
              <a:ahLst/>
              <a:cxnLst/>
              <a:rect l="l" t="t" r="r" b="b"/>
              <a:pathLst>
                <a:path w="2096" h="2096" extrusionOk="0">
                  <a:moveTo>
                    <a:pt x="1048" y="0"/>
                  </a:moveTo>
                  <a:cubicBezTo>
                    <a:pt x="477" y="0"/>
                    <a:pt x="1" y="477"/>
                    <a:pt x="1" y="1048"/>
                  </a:cubicBezTo>
                  <a:cubicBezTo>
                    <a:pt x="1" y="1632"/>
                    <a:pt x="477" y="2096"/>
                    <a:pt x="1048" y="2096"/>
                  </a:cubicBezTo>
                  <a:cubicBezTo>
                    <a:pt x="1632" y="2096"/>
                    <a:pt x="2096" y="1632"/>
                    <a:pt x="2096" y="1048"/>
                  </a:cubicBezTo>
                  <a:cubicBezTo>
                    <a:pt x="2096" y="477"/>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2" name="Google Shape;13682;p9"/>
            <p:cNvSpPr/>
            <p:nvPr/>
          </p:nvSpPr>
          <p:spPr>
            <a:xfrm>
              <a:off x="7288400" y="2441800"/>
              <a:ext cx="52400" cy="52400"/>
            </a:xfrm>
            <a:custGeom>
              <a:avLst/>
              <a:gdLst/>
              <a:ahLst/>
              <a:cxnLst/>
              <a:rect l="l" t="t" r="r" b="b"/>
              <a:pathLst>
                <a:path w="2096" h="2096" extrusionOk="0">
                  <a:moveTo>
                    <a:pt x="1048" y="0"/>
                  </a:moveTo>
                  <a:cubicBezTo>
                    <a:pt x="465" y="0"/>
                    <a:pt x="0" y="477"/>
                    <a:pt x="0" y="1048"/>
                  </a:cubicBezTo>
                  <a:cubicBezTo>
                    <a:pt x="0" y="1632"/>
                    <a:pt x="465" y="2096"/>
                    <a:pt x="1048" y="2096"/>
                  </a:cubicBezTo>
                  <a:cubicBezTo>
                    <a:pt x="1620" y="2096"/>
                    <a:pt x="2096" y="1632"/>
                    <a:pt x="2096" y="1048"/>
                  </a:cubicBezTo>
                  <a:cubicBezTo>
                    <a:pt x="2096" y="477"/>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3" name="Google Shape;13683;p9"/>
            <p:cNvSpPr/>
            <p:nvPr/>
          </p:nvSpPr>
          <p:spPr>
            <a:xfrm>
              <a:off x="279200" y="2596875"/>
              <a:ext cx="52700" cy="52700"/>
            </a:xfrm>
            <a:custGeom>
              <a:avLst/>
              <a:gdLst/>
              <a:ahLst/>
              <a:cxnLst/>
              <a:rect l="l" t="t" r="r" b="b"/>
              <a:pathLst>
                <a:path w="2108" h="2108" extrusionOk="0">
                  <a:moveTo>
                    <a:pt x="1048" y="1"/>
                  </a:moveTo>
                  <a:cubicBezTo>
                    <a:pt x="476" y="1"/>
                    <a:pt x="0" y="477"/>
                    <a:pt x="0" y="1048"/>
                  </a:cubicBezTo>
                  <a:cubicBezTo>
                    <a:pt x="0" y="1632"/>
                    <a:pt x="476" y="2108"/>
                    <a:pt x="1048" y="2108"/>
                  </a:cubicBezTo>
                  <a:cubicBezTo>
                    <a:pt x="1631" y="2108"/>
                    <a:pt x="2107" y="1632"/>
                    <a:pt x="2107" y="1048"/>
                  </a:cubicBezTo>
                  <a:cubicBezTo>
                    <a:pt x="2107"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4" name="Google Shape;13684;p9"/>
            <p:cNvSpPr/>
            <p:nvPr/>
          </p:nvSpPr>
          <p:spPr>
            <a:xfrm>
              <a:off x="380700" y="2596875"/>
              <a:ext cx="52700" cy="52700"/>
            </a:xfrm>
            <a:custGeom>
              <a:avLst/>
              <a:gdLst/>
              <a:ahLst/>
              <a:cxnLst/>
              <a:rect l="l" t="t" r="r" b="b"/>
              <a:pathLst>
                <a:path w="2108" h="2108" extrusionOk="0">
                  <a:moveTo>
                    <a:pt x="1060" y="1"/>
                  </a:moveTo>
                  <a:cubicBezTo>
                    <a:pt x="476" y="1"/>
                    <a:pt x="0" y="477"/>
                    <a:pt x="0" y="1048"/>
                  </a:cubicBezTo>
                  <a:cubicBezTo>
                    <a:pt x="0" y="1632"/>
                    <a:pt x="476" y="2108"/>
                    <a:pt x="1060" y="2108"/>
                  </a:cubicBezTo>
                  <a:cubicBezTo>
                    <a:pt x="1631" y="2108"/>
                    <a:pt x="2108" y="1632"/>
                    <a:pt x="2108" y="1048"/>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5" name="Google Shape;13685;p9"/>
            <p:cNvSpPr/>
            <p:nvPr/>
          </p:nvSpPr>
          <p:spPr>
            <a:xfrm>
              <a:off x="4825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6" name="Google Shape;13686;p9"/>
            <p:cNvSpPr/>
            <p:nvPr/>
          </p:nvSpPr>
          <p:spPr>
            <a:xfrm>
              <a:off x="584000" y="2596875"/>
              <a:ext cx="52400" cy="52700"/>
            </a:xfrm>
            <a:custGeom>
              <a:avLst/>
              <a:gdLst/>
              <a:ahLst/>
              <a:cxnLst/>
              <a:rect l="l" t="t" r="r" b="b"/>
              <a:pathLst>
                <a:path w="2096" h="2108"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7" name="Google Shape;13687;p9"/>
            <p:cNvSpPr/>
            <p:nvPr/>
          </p:nvSpPr>
          <p:spPr>
            <a:xfrm>
              <a:off x="685500" y="2596875"/>
              <a:ext cx="52700" cy="52700"/>
            </a:xfrm>
            <a:custGeom>
              <a:avLst/>
              <a:gdLst/>
              <a:ahLst/>
              <a:cxnLst/>
              <a:rect l="l" t="t" r="r" b="b"/>
              <a:pathLst>
                <a:path w="2108" h="2108" extrusionOk="0">
                  <a:moveTo>
                    <a:pt x="1048" y="1"/>
                  </a:moveTo>
                  <a:cubicBezTo>
                    <a:pt x="476" y="1"/>
                    <a:pt x="0" y="477"/>
                    <a:pt x="0" y="1048"/>
                  </a:cubicBezTo>
                  <a:cubicBezTo>
                    <a:pt x="0" y="1632"/>
                    <a:pt x="476"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8" name="Google Shape;13688;p9"/>
            <p:cNvSpPr/>
            <p:nvPr/>
          </p:nvSpPr>
          <p:spPr>
            <a:xfrm>
              <a:off x="7873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9" name="Google Shape;13689;p9"/>
            <p:cNvSpPr/>
            <p:nvPr/>
          </p:nvSpPr>
          <p:spPr>
            <a:xfrm>
              <a:off x="8888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0" name="Google Shape;13690;p9"/>
            <p:cNvSpPr/>
            <p:nvPr/>
          </p:nvSpPr>
          <p:spPr>
            <a:xfrm>
              <a:off x="990300" y="2596875"/>
              <a:ext cx="52400" cy="52700"/>
            </a:xfrm>
            <a:custGeom>
              <a:avLst/>
              <a:gdLst/>
              <a:ahLst/>
              <a:cxnLst/>
              <a:rect l="l" t="t" r="r" b="b"/>
              <a:pathLst>
                <a:path w="2096" h="2108"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1" name="Google Shape;13691;p9"/>
            <p:cNvSpPr/>
            <p:nvPr/>
          </p:nvSpPr>
          <p:spPr>
            <a:xfrm>
              <a:off x="1091800" y="2596875"/>
              <a:ext cx="52700" cy="52700"/>
            </a:xfrm>
            <a:custGeom>
              <a:avLst/>
              <a:gdLst/>
              <a:ahLst/>
              <a:cxnLst/>
              <a:rect l="l" t="t" r="r" b="b"/>
              <a:pathLst>
                <a:path w="2108" h="2108" extrusionOk="0">
                  <a:moveTo>
                    <a:pt x="1060" y="1"/>
                  </a:moveTo>
                  <a:cubicBezTo>
                    <a:pt x="476" y="1"/>
                    <a:pt x="0" y="477"/>
                    <a:pt x="0" y="1048"/>
                  </a:cubicBezTo>
                  <a:cubicBezTo>
                    <a:pt x="0" y="1632"/>
                    <a:pt x="476" y="2108"/>
                    <a:pt x="1060" y="2108"/>
                  </a:cubicBezTo>
                  <a:cubicBezTo>
                    <a:pt x="1631" y="2108"/>
                    <a:pt x="2108" y="1632"/>
                    <a:pt x="2108" y="1048"/>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2" name="Google Shape;13692;p9"/>
            <p:cNvSpPr/>
            <p:nvPr/>
          </p:nvSpPr>
          <p:spPr>
            <a:xfrm>
              <a:off x="11936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3" name="Google Shape;13693;p9"/>
            <p:cNvSpPr/>
            <p:nvPr/>
          </p:nvSpPr>
          <p:spPr>
            <a:xfrm>
              <a:off x="12951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4" name="Google Shape;13694;p9"/>
            <p:cNvSpPr/>
            <p:nvPr/>
          </p:nvSpPr>
          <p:spPr>
            <a:xfrm>
              <a:off x="1396600" y="2596875"/>
              <a:ext cx="52400" cy="52700"/>
            </a:xfrm>
            <a:custGeom>
              <a:avLst/>
              <a:gdLst/>
              <a:ahLst/>
              <a:cxnLst/>
              <a:rect l="l" t="t" r="r" b="b"/>
              <a:pathLst>
                <a:path w="2096" h="2108"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5" name="Google Shape;13695;p9"/>
            <p:cNvSpPr/>
            <p:nvPr/>
          </p:nvSpPr>
          <p:spPr>
            <a:xfrm>
              <a:off x="14984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6" name="Google Shape;13696;p9"/>
            <p:cNvSpPr/>
            <p:nvPr/>
          </p:nvSpPr>
          <p:spPr>
            <a:xfrm>
              <a:off x="15999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7" name="Google Shape;13697;p9"/>
            <p:cNvSpPr/>
            <p:nvPr/>
          </p:nvSpPr>
          <p:spPr>
            <a:xfrm>
              <a:off x="17014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8" name="Google Shape;13698;p9"/>
            <p:cNvSpPr/>
            <p:nvPr/>
          </p:nvSpPr>
          <p:spPr>
            <a:xfrm>
              <a:off x="1802900" y="2596875"/>
              <a:ext cx="52700" cy="52700"/>
            </a:xfrm>
            <a:custGeom>
              <a:avLst/>
              <a:gdLst/>
              <a:ahLst/>
              <a:cxnLst/>
              <a:rect l="l" t="t" r="r" b="b"/>
              <a:pathLst>
                <a:path w="2108" h="2108" extrusionOk="0">
                  <a:moveTo>
                    <a:pt x="1048" y="1"/>
                  </a:moveTo>
                  <a:cubicBezTo>
                    <a:pt x="476" y="1"/>
                    <a:pt x="0" y="477"/>
                    <a:pt x="0" y="1048"/>
                  </a:cubicBezTo>
                  <a:cubicBezTo>
                    <a:pt x="0" y="1632"/>
                    <a:pt x="476"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9" name="Google Shape;13699;p9"/>
            <p:cNvSpPr/>
            <p:nvPr/>
          </p:nvSpPr>
          <p:spPr>
            <a:xfrm>
              <a:off x="1904400" y="2596875"/>
              <a:ext cx="52700" cy="52700"/>
            </a:xfrm>
            <a:custGeom>
              <a:avLst/>
              <a:gdLst/>
              <a:ahLst/>
              <a:cxnLst/>
              <a:rect l="l" t="t" r="r" b="b"/>
              <a:pathLst>
                <a:path w="2108" h="2108" extrusionOk="0">
                  <a:moveTo>
                    <a:pt x="1060" y="1"/>
                  </a:moveTo>
                  <a:cubicBezTo>
                    <a:pt x="476" y="1"/>
                    <a:pt x="0" y="477"/>
                    <a:pt x="0" y="1048"/>
                  </a:cubicBezTo>
                  <a:cubicBezTo>
                    <a:pt x="0" y="1632"/>
                    <a:pt x="476" y="2108"/>
                    <a:pt x="1060" y="2108"/>
                  </a:cubicBezTo>
                  <a:cubicBezTo>
                    <a:pt x="1631" y="2108"/>
                    <a:pt x="2108" y="1632"/>
                    <a:pt x="2108" y="1048"/>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0" name="Google Shape;13700;p9"/>
            <p:cNvSpPr/>
            <p:nvPr/>
          </p:nvSpPr>
          <p:spPr>
            <a:xfrm>
              <a:off x="20062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1" name="Google Shape;13701;p9"/>
            <p:cNvSpPr/>
            <p:nvPr/>
          </p:nvSpPr>
          <p:spPr>
            <a:xfrm>
              <a:off x="21077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2" name="Google Shape;13702;p9"/>
            <p:cNvSpPr/>
            <p:nvPr/>
          </p:nvSpPr>
          <p:spPr>
            <a:xfrm>
              <a:off x="2209200" y="2596875"/>
              <a:ext cx="52700" cy="52700"/>
            </a:xfrm>
            <a:custGeom>
              <a:avLst/>
              <a:gdLst/>
              <a:ahLst/>
              <a:cxnLst/>
              <a:rect l="l" t="t" r="r" b="b"/>
              <a:pathLst>
                <a:path w="2108" h="2108" extrusionOk="0">
                  <a:moveTo>
                    <a:pt x="1048" y="1"/>
                  </a:moveTo>
                  <a:cubicBezTo>
                    <a:pt x="476" y="1"/>
                    <a:pt x="0" y="477"/>
                    <a:pt x="0" y="1048"/>
                  </a:cubicBezTo>
                  <a:cubicBezTo>
                    <a:pt x="0" y="1632"/>
                    <a:pt x="476"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3" name="Google Shape;13703;p9"/>
            <p:cNvSpPr/>
            <p:nvPr/>
          </p:nvSpPr>
          <p:spPr>
            <a:xfrm>
              <a:off x="2311000" y="2596875"/>
              <a:ext cx="52400" cy="52700"/>
            </a:xfrm>
            <a:custGeom>
              <a:avLst/>
              <a:gdLst/>
              <a:ahLst/>
              <a:cxnLst/>
              <a:rect l="l" t="t" r="r" b="b"/>
              <a:pathLst>
                <a:path w="2096" h="2108" extrusionOk="0">
                  <a:moveTo>
                    <a:pt x="1048" y="1"/>
                  </a:moveTo>
                  <a:cubicBezTo>
                    <a:pt x="464" y="1"/>
                    <a:pt x="0" y="477"/>
                    <a:pt x="0" y="1048"/>
                  </a:cubicBezTo>
                  <a:cubicBezTo>
                    <a:pt x="0" y="1632"/>
                    <a:pt x="464"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4" name="Google Shape;13704;p9"/>
            <p:cNvSpPr/>
            <p:nvPr/>
          </p:nvSpPr>
          <p:spPr>
            <a:xfrm>
              <a:off x="24125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5" name="Google Shape;13705;p9"/>
            <p:cNvSpPr/>
            <p:nvPr/>
          </p:nvSpPr>
          <p:spPr>
            <a:xfrm>
              <a:off x="2514000" y="2596875"/>
              <a:ext cx="52400" cy="52700"/>
            </a:xfrm>
            <a:custGeom>
              <a:avLst/>
              <a:gdLst/>
              <a:ahLst/>
              <a:cxnLst/>
              <a:rect l="l" t="t" r="r" b="b"/>
              <a:pathLst>
                <a:path w="2096" h="2108"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6" name="Google Shape;13706;p9"/>
            <p:cNvSpPr/>
            <p:nvPr/>
          </p:nvSpPr>
          <p:spPr>
            <a:xfrm>
              <a:off x="2615500" y="2596875"/>
              <a:ext cx="52700" cy="52700"/>
            </a:xfrm>
            <a:custGeom>
              <a:avLst/>
              <a:gdLst/>
              <a:ahLst/>
              <a:cxnLst/>
              <a:rect l="l" t="t" r="r" b="b"/>
              <a:pathLst>
                <a:path w="2108" h="2108" extrusionOk="0">
                  <a:moveTo>
                    <a:pt x="1048" y="1"/>
                  </a:moveTo>
                  <a:cubicBezTo>
                    <a:pt x="476" y="1"/>
                    <a:pt x="0" y="477"/>
                    <a:pt x="0" y="1048"/>
                  </a:cubicBezTo>
                  <a:cubicBezTo>
                    <a:pt x="0" y="1632"/>
                    <a:pt x="476"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7" name="Google Shape;13707;p9"/>
            <p:cNvSpPr/>
            <p:nvPr/>
          </p:nvSpPr>
          <p:spPr>
            <a:xfrm>
              <a:off x="27173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8" name="Google Shape;13708;p9"/>
            <p:cNvSpPr/>
            <p:nvPr/>
          </p:nvSpPr>
          <p:spPr>
            <a:xfrm>
              <a:off x="28188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9" name="Google Shape;13709;p9"/>
            <p:cNvSpPr/>
            <p:nvPr/>
          </p:nvSpPr>
          <p:spPr>
            <a:xfrm>
              <a:off x="2920300" y="2596875"/>
              <a:ext cx="52400" cy="52700"/>
            </a:xfrm>
            <a:custGeom>
              <a:avLst/>
              <a:gdLst/>
              <a:ahLst/>
              <a:cxnLst/>
              <a:rect l="l" t="t" r="r" b="b"/>
              <a:pathLst>
                <a:path w="2096" h="2108"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0" name="Google Shape;13710;p9"/>
            <p:cNvSpPr/>
            <p:nvPr/>
          </p:nvSpPr>
          <p:spPr>
            <a:xfrm>
              <a:off x="3021800" y="2596875"/>
              <a:ext cx="52700" cy="52700"/>
            </a:xfrm>
            <a:custGeom>
              <a:avLst/>
              <a:gdLst/>
              <a:ahLst/>
              <a:cxnLst/>
              <a:rect l="l" t="t" r="r" b="b"/>
              <a:pathLst>
                <a:path w="2108" h="2108" extrusionOk="0">
                  <a:moveTo>
                    <a:pt x="1048" y="1"/>
                  </a:moveTo>
                  <a:cubicBezTo>
                    <a:pt x="477" y="1"/>
                    <a:pt x="0" y="477"/>
                    <a:pt x="0" y="1048"/>
                  </a:cubicBezTo>
                  <a:cubicBezTo>
                    <a:pt x="0" y="1632"/>
                    <a:pt x="477"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1" name="Google Shape;13711;p9"/>
            <p:cNvSpPr/>
            <p:nvPr/>
          </p:nvSpPr>
          <p:spPr>
            <a:xfrm>
              <a:off x="31236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2" name="Google Shape;13712;p9"/>
            <p:cNvSpPr/>
            <p:nvPr/>
          </p:nvSpPr>
          <p:spPr>
            <a:xfrm>
              <a:off x="32251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3" name="Google Shape;13713;p9"/>
            <p:cNvSpPr/>
            <p:nvPr/>
          </p:nvSpPr>
          <p:spPr>
            <a:xfrm>
              <a:off x="3326600" y="2596875"/>
              <a:ext cx="52700" cy="52700"/>
            </a:xfrm>
            <a:custGeom>
              <a:avLst/>
              <a:gdLst/>
              <a:ahLst/>
              <a:cxnLst/>
              <a:rect l="l" t="t" r="r" b="b"/>
              <a:pathLst>
                <a:path w="2108" h="2108" extrusionOk="0">
                  <a:moveTo>
                    <a:pt x="1048" y="1"/>
                  </a:moveTo>
                  <a:cubicBezTo>
                    <a:pt x="477" y="1"/>
                    <a:pt x="0" y="477"/>
                    <a:pt x="0" y="1048"/>
                  </a:cubicBezTo>
                  <a:cubicBezTo>
                    <a:pt x="0" y="1632"/>
                    <a:pt x="477"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4" name="Google Shape;13714;p9"/>
            <p:cNvSpPr/>
            <p:nvPr/>
          </p:nvSpPr>
          <p:spPr>
            <a:xfrm>
              <a:off x="34284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5" name="Google Shape;13715;p9"/>
            <p:cNvSpPr/>
            <p:nvPr/>
          </p:nvSpPr>
          <p:spPr>
            <a:xfrm>
              <a:off x="35299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6" name="Google Shape;13716;p9"/>
            <p:cNvSpPr/>
            <p:nvPr/>
          </p:nvSpPr>
          <p:spPr>
            <a:xfrm>
              <a:off x="36314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7" name="Google Shape;13717;p9"/>
            <p:cNvSpPr/>
            <p:nvPr/>
          </p:nvSpPr>
          <p:spPr>
            <a:xfrm>
              <a:off x="3732900" y="2596875"/>
              <a:ext cx="52400" cy="52700"/>
            </a:xfrm>
            <a:custGeom>
              <a:avLst/>
              <a:gdLst/>
              <a:ahLst/>
              <a:cxnLst/>
              <a:rect l="l" t="t" r="r" b="b"/>
              <a:pathLst>
                <a:path w="2096" h="2108" extrusionOk="0">
                  <a:moveTo>
                    <a:pt x="1048" y="1"/>
                  </a:moveTo>
                  <a:cubicBezTo>
                    <a:pt x="477" y="1"/>
                    <a:pt x="0" y="477"/>
                    <a:pt x="0" y="1048"/>
                  </a:cubicBezTo>
                  <a:cubicBezTo>
                    <a:pt x="0" y="1632"/>
                    <a:pt x="477"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8" name="Google Shape;13718;p9"/>
            <p:cNvSpPr/>
            <p:nvPr/>
          </p:nvSpPr>
          <p:spPr>
            <a:xfrm>
              <a:off x="38347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9" name="Google Shape;13719;p9"/>
            <p:cNvSpPr/>
            <p:nvPr/>
          </p:nvSpPr>
          <p:spPr>
            <a:xfrm>
              <a:off x="39362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0" name="Google Shape;13720;p9"/>
            <p:cNvSpPr/>
            <p:nvPr/>
          </p:nvSpPr>
          <p:spPr>
            <a:xfrm>
              <a:off x="40377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1" name="Google Shape;13721;p9"/>
            <p:cNvSpPr/>
            <p:nvPr/>
          </p:nvSpPr>
          <p:spPr>
            <a:xfrm>
              <a:off x="4139200" y="2596875"/>
              <a:ext cx="52700" cy="52700"/>
            </a:xfrm>
            <a:custGeom>
              <a:avLst/>
              <a:gdLst/>
              <a:ahLst/>
              <a:cxnLst/>
              <a:rect l="l" t="t" r="r" b="b"/>
              <a:pathLst>
                <a:path w="2108" h="2108" extrusionOk="0">
                  <a:moveTo>
                    <a:pt x="1048" y="1"/>
                  </a:moveTo>
                  <a:cubicBezTo>
                    <a:pt x="477" y="1"/>
                    <a:pt x="0" y="477"/>
                    <a:pt x="0" y="1048"/>
                  </a:cubicBezTo>
                  <a:cubicBezTo>
                    <a:pt x="0" y="1632"/>
                    <a:pt x="477"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2" name="Google Shape;13722;p9"/>
            <p:cNvSpPr/>
            <p:nvPr/>
          </p:nvSpPr>
          <p:spPr>
            <a:xfrm>
              <a:off x="4240700" y="2596875"/>
              <a:ext cx="52700" cy="52700"/>
            </a:xfrm>
            <a:custGeom>
              <a:avLst/>
              <a:gdLst/>
              <a:ahLst/>
              <a:cxnLst/>
              <a:rect l="l" t="t" r="r" b="b"/>
              <a:pathLst>
                <a:path w="2108" h="2108" extrusionOk="0">
                  <a:moveTo>
                    <a:pt x="1060" y="1"/>
                  </a:moveTo>
                  <a:cubicBezTo>
                    <a:pt x="477" y="1"/>
                    <a:pt x="0" y="477"/>
                    <a:pt x="0" y="1048"/>
                  </a:cubicBezTo>
                  <a:cubicBezTo>
                    <a:pt x="0" y="1632"/>
                    <a:pt x="477" y="2108"/>
                    <a:pt x="1060" y="2108"/>
                  </a:cubicBezTo>
                  <a:cubicBezTo>
                    <a:pt x="1632" y="2108"/>
                    <a:pt x="2108" y="1632"/>
                    <a:pt x="2108" y="1048"/>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3" name="Google Shape;13723;p9"/>
            <p:cNvSpPr/>
            <p:nvPr/>
          </p:nvSpPr>
          <p:spPr>
            <a:xfrm>
              <a:off x="43425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4" name="Google Shape;13724;p9"/>
            <p:cNvSpPr/>
            <p:nvPr/>
          </p:nvSpPr>
          <p:spPr>
            <a:xfrm>
              <a:off x="4444000" y="2596875"/>
              <a:ext cx="52400" cy="52700"/>
            </a:xfrm>
            <a:custGeom>
              <a:avLst/>
              <a:gdLst/>
              <a:ahLst/>
              <a:cxnLst/>
              <a:rect l="l" t="t" r="r" b="b"/>
              <a:pathLst>
                <a:path w="2096" h="2108" extrusionOk="0">
                  <a:moveTo>
                    <a:pt x="1048" y="1"/>
                  </a:moveTo>
                  <a:cubicBezTo>
                    <a:pt x="477" y="1"/>
                    <a:pt x="0" y="477"/>
                    <a:pt x="0" y="1048"/>
                  </a:cubicBezTo>
                  <a:cubicBezTo>
                    <a:pt x="0" y="1632"/>
                    <a:pt x="477"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5" name="Google Shape;13725;p9"/>
            <p:cNvSpPr/>
            <p:nvPr/>
          </p:nvSpPr>
          <p:spPr>
            <a:xfrm>
              <a:off x="4545500" y="2596875"/>
              <a:ext cx="52700" cy="52700"/>
            </a:xfrm>
            <a:custGeom>
              <a:avLst/>
              <a:gdLst/>
              <a:ahLst/>
              <a:cxnLst/>
              <a:rect l="l" t="t" r="r" b="b"/>
              <a:pathLst>
                <a:path w="2108" h="2108" extrusionOk="0">
                  <a:moveTo>
                    <a:pt x="1060" y="1"/>
                  </a:moveTo>
                  <a:cubicBezTo>
                    <a:pt x="477" y="1"/>
                    <a:pt x="0" y="477"/>
                    <a:pt x="0" y="1048"/>
                  </a:cubicBezTo>
                  <a:cubicBezTo>
                    <a:pt x="0" y="1632"/>
                    <a:pt x="477" y="2108"/>
                    <a:pt x="1060" y="2108"/>
                  </a:cubicBezTo>
                  <a:cubicBezTo>
                    <a:pt x="1632" y="2108"/>
                    <a:pt x="2108" y="1632"/>
                    <a:pt x="2108" y="1048"/>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6" name="Google Shape;13726;p9"/>
            <p:cNvSpPr/>
            <p:nvPr/>
          </p:nvSpPr>
          <p:spPr>
            <a:xfrm>
              <a:off x="46473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7" name="Google Shape;13727;p9"/>
            <p:cNvSpPr/>
            <p:nvPr/>
          </p:nvSpPr>
          <p:spPr>
            <a:xfrm>
              <a:off x="47488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8" name="Google Shape;13728;p9"/>
            <p:cNvSpPr/>
            <p:nvPr/>
          </p:nvSpPr>
          <p:spPr>
            <a:xfrm>
              <a:off x="4850300" y="2596875"/>
              <a:ext cx="52400" cy="52700"/>
            </a:xfrm>
            <a:custGeom>
              <a:avLst/>
              <a:gdLst/>
              <a:ahLst/>
              <a:cxnLst/>
              <a:rect l="l" t="t" r="r" b="b"/>
              <a:pathLst>
                <a:path w="2096" h="2108"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9" name="Google Shape;13729;p9"/>
            <p:cNvSpPr/>
            <p:nvPr/>
          </p:nvSpPr>
          <p:spPr>
            <a:xfrm>
              <a:off x="4951800" y="2596875"/>
              <a:ext cx="52700" cy="52700"/>
            </a:xfrm>
            <a:custGeom>
              <a:avLst/>
              <a:gdLst/>
              <a:ahLst/>
              <a:cxnLst/>
              <a:rect l="l" t="t" r="r" b="b"/>
              <a:pathLst>
                <a:path w="2108" h="2108" extrusionOk="0">
                  <a:moveTo>
                    <a:pt x="1048" y="1"/>
                  </a:moveTo>
                  <a:cubicBezTo>
                    <a:pt x="477" y="1"/>
                    <a:pt x="0" y="477"/>
                    <a:pt x="0" y="1048"/>
                  </a:cubicBezTo>
                  <a:cubicBezTo>
                    <a:pt x="0" y="1632"/>
                    <a:pt x="477" y="2108"/>
                    <a:pt x="1048" y="2108"/>
                  </a:cubicBezTo>
                  <a:cubicBezTo>
                    <a:pt x="1632" y="2108"/>
                    <a:pt x="2108" y="1632"/>
                    <a:pt x="2108" y="1048"/>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0" name="Google Shape;13730;p9"/>
            <p:cNvSpPr/>
            <p:nvPr/>
          </p:nvSpPr>
          <p:spPr>
            <a:xfrm>
              <a:off x="50536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1" name="Google Shape;13731;p9"/>
            <p:cNvSpPr/>
            <p:nvPr/>
          </p:nvSpPr>
          <p:spPr>
            <a:xfrm>
              <a:off x="51551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2" name="Google Shape;13732;p9"/>
            <p:cNvSpPr/>
            <p:nvPr/>
          </p:nvSpPr>
          <p:spPr>
            <a:xfrm>
              <a:off x="5256600" y="2596875"/>
              <a:ext cx="52400" cy="52700"/>
            </a:xfrm>
            <a:custGeom>
              <a:avLst/>
              <a:gdLst/>
              <a:ahLst/>
              <a:cxnLst/>
              <a:rect l="l" t="t" r="r" b="b"/>
              <a:pathLst>
                <a:path w="2096" h="2108"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3" name="Google Shape;13733;p9"/>
            <p:cNvSpPr/>
            <p:nvPr/>
          </p:nvSpPr>
          <p:spPr>
            <a:xfrm>
              <a:off x="53584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4" name="Google Shape;13734;p9"/>
            <p:cNvSpPr/>
            <p:nvPr/>
          </p:nvSpPr>
          <p:spPr>
            <a:xfrm>
              <a:off x="54599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5" name="Google Shape;13735;p9"/>
            <p:cNvSpPr/>
            <p:nvPr/>
          </p:nvSpPr>
          <p:spPr>
            <a:xfrm>
              <a:off x="55614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6" name="Google Shape;13736;p9"/>
            <p:cNvSpPr/>
            <p:nvPr/>
          </p:nvSpPr>
          <p:spPr>
            <a:xfrm>
              <a:off x="5662900" y="2596875"/>
              <a:ext cx="52400" cy="52700"/>
            </a:xfrm>
            <a:custGeom>
              <a:avLst/>
              <a:gdLst/>
              <a:ahLst/>
              <a:cxnLst/>
              <a:rect l="l" t="t" r="r" b="b"/>
              <a:pathLst>
                <a:path w="2096" h="2108"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7" name="Google Shape;13737;p9"/>
            <p:cNvSpPr/>
            <p:nvPr/>
          </p:nvSpPr>
          <p:spPr>
            <a:xfrm>
              <a:off x="5764400" y="2596875"/>
              <a:ext cx="52700" cy="52700"/>
            </a:xfrm>
            <a:custGeom>
              <a:avLst/>
              <a:gdLst/>
              <a:ahLst/>
              <a:cxnLst/>
              <a:rect l="l" t="t" r="r" b="b"/>
              <a:pathLst>
                <a:path w="2108" h="2108" extrusionOk="0">
                  <a:moveTo>
                    <a:pt x="1060" y="1"/>
                  </a:moveTo>
                  <a:cubicBezTo>
                    <a:pt x="477" y="1"/>
                    <a:pt x="0" y="477"/>
                    <a:pt x="0" y="1048"/>
                  </a:cubicBezTo>
                  <a:cubicBezTo>
                    <a:pt x="0" y="1632"/>
                    <a:pt x="477" y="2108"/>
                    <a:pt x="1060" y="2108"/>
                  </a:cubicBezTo>
                  <a:cubicBezTo>
                    <a:pt x="1632" y="2108"/>
                    <a:pt x="2108" y="1632"/>
                    <a:pt x="2108" y="1048"/>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8" name="Google Shape;13738;p9"/>
            <p:cNvSpPr/>
            <p:nvPr/>
          </p:nvSpPr>
          <p:spPr>
            <a:xfrm>
              <a:off x="58662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9" name="Google Shape;13739;p9"/>
            <p:cNvSpPr/>
            <p:nvPr/>
          </p:nvSpPr>
          <p:spPr>
            <a:xfrm>
              <a:off x="59677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0" name="Google Shape;13740;p9"/>
            <p:cNvSpPr/>
            <p:nvPr/>
          </p:nvSpPr>
          <p:spPr>
            <a:xfrm>
              <a:off x="6069200" y="2596875"/>
              <a:ext cx="52700" cy="52700"/>
            </a:xfrm>
            <a:custGeom>
              <a:avLst/>
              <a:gdLst/>
              <a:ahLst/>
              <a:cxnLst/>
              <a:rect l="l" t="t" r="r" b="b"/>
              <a:pathLst>
                <a:path w="2108" h="2108" extrusionOk="0">
                  <a:moveTo>
                    <a:pt x="1048" y="1"/>
                  </a:moveTo>
                  <a:cubicBezTo>
                    <a:pt x="477" y="1"/>
                    <a:pt x="0" y="477"/>
                    <a:pt x="0" y="1048"/>
                  </a:cubicBezTo>
                  <a:cubicBezTo>
                    <a:pt x="0" y="1632"/>
                    <a:pt x="477" y="2108"/>
                    <a:pt x="1048" y="2108"/>
                  </a:cubicBezTo>
                  <a:cubicBezTo>
                    <a:pt x="1632" y="2108"/>
                    <a:pt x="2108" y="1632"/>
                    <a:pt x="2108" y="1048"/>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1" name="Google Shape;13741;p9"/>
            <p:cNvSpPr/>
            <p:nvPr/>
          </p:nvSpPr>
          <p:spPr>
            <a:xfrm>
              <a:off x="61710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2" name="Google Shape;13742;p9"/>
            <p:cNvSpPr/>
            <p:nvPr/>
          </p:nvSpPr>
          <p:spPr>
            <a:xfrm>
              <a:off x="62725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3" name="Google Shape;13743;p9"/>
            <p:cNvSpPr/>
            <p:nvPr/>
          </p:nvSpPr>
          <p:spPr>
            <a:xfrm>
              <a:off x="6374000" y="2596875"/>
              <a:ext cx="52400" cy="52700"/>
            </a:xfrm>
            <a:custGeom>
              <a:avLst/>
              <a:gdLst/>
              <a:ahLst/>
              <a:cxnLst/>
              <a:rect l="l" t="t" r="r" b="b"/>
              <a:pathLst>
                <a:path w="2096" h="2108"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4" name="Google Shape;13744;p9"/>
            <p:cNvSpPr/>
            <p:nvPr/>
          </p:nvSpPr>
          <p:spPr>
            <a:xfrm>
              <a:off x="6475500" y="2596875"/>
              <a:ext cx="52700" cy="52700"/>
            </a:xfrm>
            <a:custGeom>
              <a:avLst/>
              <a:gdLst/>
              <a:ahLst/>
              <a:cxnLst/>
              <a:rect l="l" t="t" r="r" b="b"/>
              <a:pathLst>
                <a:path w="2108" h="2108" extrusionOk="0">
                  <a:moveTo>
                    <a:pt x="1048" y="1"/>
                  </a:moveTo>
                  <a:cubicBezTo>
                    <a:pt x="477" y="1"/>
                    <a:pt x="0" y="477"/>
                    <a:pt x="0" y="1048"/>
                  </a:cubicBezTo>
                  <a:cubicBezTo>
                    <a:pt x="0" y="1632"/>
                    <a:pt x="477" y="2108"/>
                    <a:pt x="1048" y="2108"/>
                  </a:cubicBezTo>
                  <a:cubicBezTo>
                    <a:pt x="1632" y="2108"/>
                    <a:pt x="2108" y="1632"/>
                    <a:pt x="2108" y="1048"/>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5" name="Google Shape;13745;p9"/>
            <p:cNvSpPr/>
            <p:nvPr/>
          </p:nvSpPr>
          <p:spPr>
            <a:xfrm>
              <a:off x="65773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6" name="Google Shape;13746;p9"/>
            <p:cNvSpPr/>
            <p:nvPr/>
          </p:nvSpPr>
          <p:spPr>
            <a:xfrm>
              <a:off x="66788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7" name="Google Shape;13747;p9"/>
            <p:cNvSpPr/>
            <p:nvPr/>
          </p:nvSpPr>
          <p:spPr>
            <a:xfrm>
              <a:off x="6780300" y="2596875"/>
              <a:ext cx="52400" cy="52700"/>
            </a:xfrm>
            <a:custGeom>
              <a:avLst/>
              <a:gdLst/>
              <a:ahLst/>
              <a:cxnLst/>
              <a:rect l="l" t="t" r="r" b="b"/>
              <a:pathLst>
                <a:path w="2096" h="2108"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8" name="Google Shape;13748;p9"/>
            <p:cNvSpPr/>
            <p:nvPr/>
          </p:nvSpPr>
          <p:spPr>
            <a:xfrm>
              <a:off x="6881800" y="2596875"/>
              <a:ext cx="52700" cy="52700"/>
            </a:xfrm>
            <a:custGeom>
              <a:avLst/>
              <a:gdLst/>
              <a:ahLst/>
              <a:cxnLst/>
              <a:rect l="l" t="t" r="r" b="b"/>
              <a:pathLst>
                <a:path w="2108" h="2108" extrusionOk="0">
                  <a:moveTo>
                    <a:pt x="1060" y="1"/>
                  </a:moveTo>
                  <a:cubicBezTo>
                    <a:pt x="477" y="1"/>
                    <a:pt x="1" y="477"/>
                    <a:pt x="1" y="1048"/>
                  </a:cubicBezTo>
                  <a:cubicBezTo>
                    <a:pt x="1" y="1632"/>
                    <a:pt x="477" y="2108"/>
                    <a:pt x="1060" y="2108"/>
                  </a:cubicBezTo>
                  <a:cubicBezTo>
                    <a:pt x="1632" y="2108"/>
                    <a:pt x="2108" y="1632"/>
                    <a:pt x="2108" y="1048"/>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9" name="Google Shape;13749;p9"/>
            <p:cNvSpPr/>
            <p:nvPr/>
          </p:nvSpPr>
          <p:spPr>
            <a:xfrm>
              <a:off x="69836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0" name="Google Shape;13750;p9"/>
            <p:cNvSpPr/>
            <p:nvPr/>
          </p:nvSpPr>
          <p:spPr>
            <a:xfrm>
              <a:off x="70851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1" name="Google Shape;13751;p9"/>
            <p:cNvSpPr/>
            <p:nvPr/>
          </p:nvSpPr>
          <p:spPr>
            <a:xfrm>
              <a:off x="7186600" y="2596875"/>
              <a:ext cx="52400" cy="52700"/>
            </a:xfrm>
            <a:custGeom>
              <a:avLst/>
              <a:gdLst/>
              <a:ahLst/>
              <a:cxnLst/>
              <a:rect l="l" t="t" r="r" b="b"/>
              <a:pathLst>
                <a:path w="2096" h="2108" extrusionOk="0">
                  <a:moveTo>
                    <a:pt x="1048" y="1"/>
                  </a:moveTo>
                  <a:cubicBezTo>
                    <a:pt x="477" y="1"/>
                    <a:pt x="1" y="477"/>
                    <a:pt x="1" y="1048"/>
                  </a:cubicBezTo>
                  <a:cubicBezTo>
                    <a:pt x="1"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2" name="Google Shape;13752;p9"/>
            <p:cNvSpPr/>
            <p:nvPr/>
          </p:nvSpPr>
          <p:spPr>
            <a:xfrm>
              <a:off x="7288400" y="2596875"/>
              <a:ext cx="52400" cy="52700"/>
            </a:xfrm>
            <a:custGeom>
              <a:avLst/>
              <a:gdLst/>
              <a:ahLst/>
              <a:cxnLst/>
              <a:rect l="l" t="t" r="r" b="b"/>
              <a:pathLst>
                <a:path w="2096" h="2108"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3" name="Google Shape;13753;p9"/>
            <p:cNvSpPr/>
            <p:nvPr/>
          </p:nvSpPr>
          <p:spPr>
            <a:xfrm>
              <a:off x="279200" y="2751950"/>
              <a:ext cx="52700" cy="52725"/>
            </a:xfrm>
            <a:custGeom>
              <a:avLst/>
              <a:gdLst/>
              <a:ahLst/>
              <a:cxnLst/>
              <a:rect l="l" t="t" r="r" b="b"/>
              <a:pathLst>
                <a:path w="2108" h="2109" extrusionOk="0">
                  <a:moveTo>
                    <a:pt x="1048" y="1"/>
                  </a:moveTo>
                  <a:cubicBezTo>
                    <a:pt x="476" y="1"/>
                    <a:pt x="0" y="477"/>
                    <a:pt x="0" y="1048"/>
                  </a:cubicBezTo>
                  <a:cubicBezTo>
                    <a:pt x="0" y="1632"/>
                    <a:pt x="476" y="2108"/>
                    <a:pt x="1048" y="2108"/>
                  </a:cubicBezTo>
                  <a:cubicBezTo>
                    <a:pt x="1631" y="2108"/>
                    <a:pt x="2107" y="1632"/>
                    <a:pt x="2107" y="1048"/>
                  </a:cubicBezTo>
                  <a:cubicBezTo>
                    <a:pt x="2107"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4" name="Google Shape;13754;p9"/>
            <p:cNvSpPr/>
            <p:nvPr/>
          </p:nvSpPr>
          <p:spPr>
            <a:xfrm>
              <a:off x="380700" y="2751950"/>
              <a:ext cx="52700" cy="52725"/>
            </a:xfrm>
            <a:custGeom>
              <a:avLst/>
              <a:gdLst/>
              <a:ahLst/>
              <a:cxnLst/>
              <a:rect l="l" t="t" r="r" b="b"/>
              <a:pathLst>
                <a:path w="2108" h="2109" extrusionOk="0">
                  <a:moveTo>
                    <a:pt x="1060" y="1"/>
                  </a:moveTo>
                  <a:cubicBezTo>
                    <a:pt x="476" y="1"/>
                    <a:pt x="0" y="477"/>
                    <a:pt x="0" y="1048"/>
                  </a:cubicBezTo>
                  <a:cubicBezTo>
                    <a:pt x="0" y="1632"/>
                    <a:pt x="476" y="2108"/>
                    <a:pt x="1060" y="2108"/>
                  </a:cubicBezTo>
                  <a:cubicBezTo>
                    <a:pt x="1631" y="2108"/>
                    <a:pt x="2108" y="1632"/>
                    <a:pt x="2108" y="1048"/>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5" name="Google Shape;13755;p9"/>
            <p:cNvSpPr/>
            <p:nvPr/>
          </p:nvSpPr>
          <p:spPr>
            <a:xfrm>
              <a:off x="4825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6" name="Google Shape;13756;p9"/>
            <p:cNvSpPr/>
            <p:nvPr/>
          </p:nvSpPr>
          <p:spPr>
            <a:xfrm>
              <a:off x="584000" y="2751950"/>
              <a:ext cx="52400" cy="52725"/>
            </a:xfrm>
            <a:custGeom>
              <a:avLst/>
              <a:gdLst/>
              <a:ahLst/>
              <a:cxnLst/>
              <a:rect l="l" t="t" r="r" b="b"/>
              <a:pathLst>
                <a:path w="2096" h="2109"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7" name="Google Shape;13757;p9"/>
            <p:cNvSpPr/>
            <p:nvPr/>
          </p:nvSpPr>
          <p:spPr>
            <a:xfrm>
              <a:off x="685500" y="2751950"/>
              <a:ext cx="52700" cy="52725"/>
            </a:xfrm>
            <a:custGeom>
              <a:avLst/>
              <a:gdLst/>
              <a:ahLst/>
              <a:cxnLst/>
              <a:rect l="l" t="t" r="r" b="b"/>
              <a:pathLst>
                <a:path w="2108" h="2109" extrusionOk="0">
                  <a:moveTo>
                    <a:pt x="1048" y="1"/>
                  </a:moveTo>
                  <a:cubicBezTo>
                    <a:pt x="476" y="1"/>
                    <a:pt x="0" y="477"/>
                    <a:pt x="0" y="1048"/>
                  </a:cubicBezTo>
                  <a:cubicBezTo>
                    <a:pt x="0" y="1632"/>
                    <a:pt x="476"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8" name="Google Shape;13758;p9"/>
            <p:cNvSpPr/>
            <p:nvPr/>
          </p:nvSpPr>
          <p:spPr>
            <a:xfrm>
              <a:off x="7873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9" name="Google Shape;13759;p9"/>
            <p:cNvSpPr/>
            <p:nvPr/>
          </p:nvSpPr>
          <p:spPr>
            <a:xfrm>
              <a:off x="8888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0" name="Google Shape;13760;p9"/>
            <p:cNvSpPr/>
            <p:nvPr/>
          </p:nvSpPr>
          <p:spPr>
            <a:xfrm>
              <a:off x="990300" y="2751950"/>
              <a:ext cx="52400" cy="52725"/>
            </a:xfrm>
            <a:custGeom>
              <a:avLst/>
              <a:gdLst/>
              <a:ahLst/>
              <a:cxnLst/>
              <a:rect l="l" t="t" r="r" b="b"/>
              <a:pathLst>
                <a:path w="2096" h="2109"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1" name="Google Shape;13761;p9"/>
            <p:cNvSpPr/>
            <p:nvPr/>
          </p:nvSpPr>
          <p:spPr>
            <a:xfrm>
              <a:off x="1091800" y="2751950"/>
              <a:ext cx="52700" cy="52725"/>
            </a:xfrm>
            <a:custGeom>
              <a:avLst/>
              <a:gdLst/>
              <a:ahLst/>
              <a:cxnLst/>
              <a:rect l="l" t="t" r="r" b="b"/>
              <a:pathLst>
                <a:path w="2108" h="2109" extrusionOk="0">
                  <a:moveTo>
                    <a:pt x="1060" y="1"/>
                  </a:moveTo>
                  <a:cubicBezTo>
                    <a:pt x="476" y="1"/>
                    <a:pt x="0" y="477"/>
                    <a:pt x="0" y="1048"/>
                  </a:cubicBezTo>
                  <a:cubicBezTo>
                    <a:pt x="0" y="1632"/>
                    <a:pt x="476" y="2108"/>
                    <a:pt x="1060" y="2108"/>
                  </a:cubicBezTo>
                  <a:cubicBezTo>
                    <a:pt x="1631" y="2108"/>
                    <a:pt x="2108" y="1632"/>
                    <a:pt x="2108" y="1048"/>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2" name="Google Shape;13762;p9"/>
            <p:cNvSpPr/>
            <p:nvPr/>
          </p:nvSpPr>
          <p:spPr>
            <a:xfrm>
              <a:off x="11936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3" name="Google Shape;13763;p9"/>
            <p:cNvSpPr/>
            <p:nvPr/>
          </p:nvSpPr>
          <p:spPr>
            <a:xfrm>
              <a:off x="12951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4" name="Google Shape;13764;p9"/>
            <p:cNvSpPr/>
            <p:nvPr/>
          </p:nvSpPr>
          <p:spPr>
            <a:xfrm>
              <a:off x="1396600" y="2751950"/>
              <a:ext cx="52400" cy="52725"/>
            </a:xfrm>
            <a:custGeom>
              <a:avLst/>
              <a:gdLst/>
              <a:ahLst/>
              <a:cxnLst/>
              <a:rect l="l" t="t" r="r" b="b"/>
              <a:pathLst>
                <a:path w="2096" h="2109"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5" name="Google Shape;13765;p9"/>
            <p:cNvSpPr/>
            <p:nvPr/>
          </p:nvSpPr>
          <p:spPr>
            <a:xfrm>
              <a:off x="14984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6" name="Google Shape;13766;p9"/>
            <p:cNvSpPr/>
            <p:nvPr/>
          </p:nvSpPr>
          <p:spPr>
            <a:xfrm>
              <a:off x="15999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7" name="Google Shape;13767;p9"/>
            <p:cNvSpPr/>
            <p:nvPr/>
          </p:nvSpPr>
          <p:spPr>
            <a:xfrm>
              <a:off x="17014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8" name="Google Shape;13768;p9"/>
            <p:cNvSpPr/>
            <p:nvPr/>
          </p:nvSpPr>
          <p:spPr>
            <a:xfrm>
              <a:off x="1802900" y="2751950"/>
              <a:ext cx="52700" cy="52725"/>
            </a:xfrm>
            <a:custGeom>
              <a:avLst/>
              <a:gdLst/>
              <a:ahLst/>
              <a:cxnLst/>
              <a:rect l="l" t="t" r="r" b="b"/>
              <a:pathLst>
                <a:path w="2108" h="2109" extrusionOk="0">
                  <a:moveTo>
                    <a:pt x="1048" y="1"/>
                  </a:moveTo>
                  <a:cubicBezTo>
                    <a:pt x="476" y="1"/>
                    <a:pt x="0" y="477"/>
                    <a:pt x="0" y="1048"/>
                  </a:cubicBezTo>
                  <a:cubicBezTo>
                    <a:pt x="0" y="1632"/>
                    <a:pt x="476"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9" name="Google Shape;13769;p9"/>
            <p:cNvSpPr/>
            <p:nvPr/>
          </p:nvSpPr>
          <p:spPr>
            <a:xfrm>
              <a:off x="1904400" y="2751950"/>
              <a:ext cx="52700" cy="52725"/>
            </a:xfrm>
            <a:custGeom>
              <a:avLst/>
              <a:gdLst/>
              <a:ahLst/>
              <a:cxnLst/>
              <a:rect l="l" t="t" r="r" b="b"/>
              <a:pathLst>
                <a:path w="2108" h="2109" extrusionOk="0">
                  <a:moveTo>
                    <a:pt x="1060" y="1"/>
                  </a:moveTo>
                  <a:cubicBezTo>
                    <a:pt x="476" y="1"/>
                    <a:pt x="0" y="477"/>
                    <a:pt x="0" y="1048"/>
                  </a:cubicBezTo>
                  <a:cubicBezTo>
                    <a:pt x="0" y="1632"/>
                    <a:pt x="476" y="2108"/>
                    <a:pt x="1060" y="2108"/>
                  </a:cubicBezTo>
                  <a:cubicBezTo>
                    <a:pt x="1631" y="2108"/>
                    <a:pt x="2108" y="1632"/>
                    <a:pt x="2108" y="1048"/>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0" name="Google Shape;13770;p9"/>
            <p:cNvSpPr/>
            <p:nvPr/>
          </p:nvSpPr>
          <p:spPr>
            <a:xfrm>
              <a:off x="20062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1" name="Google Shape;13771;p9"/>
            <p:cNvSpPr/>
            <p:nvPr/>
          </p:nvSpPr>
          <p:spPr>
            <a:xfrm>
              <a:off x="21077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2" name="Google Shape;13772;p9"/>
            <p:cNvSpPr/>
            <p:nvPr/>
          </p:nvSpPr>
          <p:spPr>
            <a:xfrm>
              <a:off x="2209200" y="2751950"/>
              <a:ext cx="52700" cy="52725"/>
            </a:xfrm>
            <a:custGeom>
              <a:avLst/>
              <a:gdLst/>
              <a:ahLst/>
              <a:cxnLst/>
              <a:rect l="l" t="t" r="r" b="b"/>
              <a:pathLst>
                <a:path w="2108" h="2109" extrusionOk="0">
                  <a:moveTo>
                    <a:pt x="1048" y="1"/>
                  </a:moveTo>
                  <a:cubicBezTo>
                    <a:pt x="476" y="1"/>
                    <a:pt x="0" y="477"/>
                    <a:pt x="0" y="1048"/>
                  </a:cubicBezTo>
                  <a:cubicBezTo>
                    <a:pt x="0" y="1632"/>
                    <a:pt x="476"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3" name="Google Shape;13773;p9"/>
            <p:cNvSpPr/>
            <p:nvPr/>
          </p:nvSpPr>
          <p:spPr>
            <a:xfrm>
              <a:off x="2311000" y="2751950"/>
              <a:ext cx="52400" cy="52725"/>
            </a:xfrm>
            <a:custGeom>
              <a:avLst/>
              <a:gdLst/>
              <a:ahLst/>
              <a:cxnLst/>
              <a:rect l="l" t="t" r="r" b="b"/>
              <a:pathLst>
                <a:path w="2096" h="2109" extrusionOk="0">
                  <a:moveTo>
                    <a:pt x="1048" y="1"/>
                  </a:moveTo>
                  <a:cubicBezTo>
                    <a:pt x="464" y="1"/>
                    <a:pt x="0" y="477"/>
                    <a:pt x="0" y="1048"/>
                  </a:cubicBezTo>
                  <a:cubicBezTo>
                    <a:pt x="0" y="1632"/>
                    <a:pt x="464"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4" name="Google Shape;13774;p9"/>
            <p:cNvSpPr/>
            <p:nvPr/>
          </p:nvSpPr>
          <p:spPr>
            <a:xfrm>
              <a:off x="24125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5" name="Google Shape;13775;p9"/>
            <p:cNvSpPr/>
            <p:nvPr/>
          </p:nvSpPr>
          <p:spPr>
            <a:xfrm>
              <a:off x="2514000" y="2751950"/>
              <a:ext cx="52400" cy="52725"/>
            </a:xfrm>
            <a:custGeom>
              <a:avLst/>
              <a:gdLst/>
              <a:ahLst/>
              <a:cxnLst/>
              <a:rect l="l" t="t" r="r" b="b"/>
              <a:pathLst>
                <a:path w="2096" h="2109"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6" name="Google Shape;13776;p9"/>
            <p:cNvSpPr/>
            <p:nvPr/>
          </p:nvSpPr>
          <p:spPr>
            <a:xfrm>
              <a:off x="2615500" y="2751950"/>
              <a:ext cx="52700" cy="52725"/>
            </a:xfrm>
            <a:custGeom>
              <a:avLst/>
              <a:gdLst/>
              <a:ahLst/>
              <a:cxnLst/>
              <a:rect l="l" t="t" r="r" b="b"/>
              <a:pathLst>
                <a:path w="2108" h="2109" extrusionOk="0">
                  <a:moveTo>
                    <a:pt x="1048" y="1"/>
                  </a:moveTo>
                  <a:cubicBezTo>
                    <a:pt x="476" y="1"/>
                    <a:pt x="0" y="477"/>
                    <a:pt x="0" y="1048"/>
                  </a:cubicBezTo>
                  <a:cubicBezTo>
                    <a:pt x="0" y="1632"/>
                    <a:pt x="476"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7" name="Google Shape;13777;p9"/>
            <p:cNvSpPr/>
            <p:nvPr/>
          </p:nvSpPr>
          <p:spPr>
            <a:xfrm>
              <a:off x="27173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8" name="Google Shape;13778;p9"/>
            <p:cNvSpPr/>
            <p:nvPr/>
          </p:nvSpPr>
          <p:spPr>
            <a:xfrm>
              <a:off x="28188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9" name="Google Shape;13779;p9"/>
            <p:cNvSpPr/>
            <p:nvPr/>
          </p:nvSpPr>
          <p:spPr>
            <a:xfrm>
              <a:off x="2920300" y="2751950"/>
              <a:ext cx="52400" cy="52725"/>
            </a:xfrm>
            <a:custGeom>
              <a:avLst/>
              <a:gdLst/>
              <a:ahLst/>
              <a:cxnLst/>
              <a:rect l="l" t="t" r="r" b="b"/>
              <a:pathLst>
                <a:path w="2096" h="2109" extrusionOk="0">
                  <a:moveTo>
                    <a:pt x="1048" y="1"/>
                  </a:moveTo>
                  <a:cubicBezTo>
                    <a:pt x="476" y="1"/>
                    <a:pt x="0" y="477"/>
                    <a:pt x="0" y="1048"/>
                  </a:cubicBezTo>
                  <a:cubicBezTo>
                    <a:pt x="0" y="1632"/>
                    <a:pt x="476"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0" name="Google Shape;13780;p9"/>
            <p:cNvSpPr/>
            <p:nvPr/>
          </p:nvSpPr>
          <p:spPr>
            <a:xfrm>
              <a:off x="3021800" y="2751950"/>
              <a:ext cx="52700" cy="52725"/>
            </a:xfrm>
            <a:custGeom>
              <a:avLst/>
              <a:gdLst/>
              <a:ahLst/>
              <a:cxnLst/>
              <a:rect l="l" t="t" r="r" b="b"/>
              <a:pathLst>
                <a:path w="2108" h="2109" extrusionOk="0">
                  <a:moveTo>
                    <a:pt x="1048" y="1"/>
                  </a:moveTo>
                  <a:cubicBezTo>
                    <a:pt x="477" y="1"/>
                    <a:pt x="0" y="477"/>
                    <a:pt x="0" y="1048"/>
                  </a:cubicBezTo>
                  <a:cubicBezTo>
                    <a:pt x="0" y="1632"/>
                    <a:pt x="477"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1" name="Google Shape;13781;p9"/>
            <p:cNvSpPr/>
            <p:nvPr/>
          </p:nvSpPr>
          <p:spPr>
            <a:xfrm>
              <a:off x="31236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2" name="Google Shape;13782;p9"/>
            <p:cNvSpPr/>
            <p:nvPr/>
          </p:nvSpPr>
          <p:spPr>
            <a:xfrm>
              <a:off x="32251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3" name="Google Shape;13783;p9"/>
            <p:cNvSpPr/>
            <p:nvPr/>
          </p:nvSpPr>
          <p:spPr>
            <a:xfrm>
              <a:off x="3326600" y="2751950"/>
              <a:ext cx="52700" cy="52725"/>
            </a:xfrm>
            <a:custGeom>
              <a:avLst/>
              <a:gdLst/>
              <a:ahLst/>
              <a:cxnLst/>
              <a:rect l="l" t="t" r="r" b="b"/>
              <a:pathLst>
                <a:path w="2108" h="2109" extrusionOk="0">
                  <a:moveTo>
                    <a:pt x="1048" y="1"/>
                  </a:moveTo>
                  <a:cubicBezTo>
                    <a:pt x="477" y="1"/>
                    <a:pt x="0" y="477"/>
                    <a:pt x="0" y="1048"/>
                  </a:cubicBezTo>
                  <a:cubicBezTo>
                    <a:pt x="0" y="1632"/>
                    <a:pt x="477"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4" name="Google Shape;13784;p9"/>
            <p:cNvSpPr/>
            <p:nvPr/>
          </p:nvSpPr>
          <p:spPr>
            <a:xfrm>
              <a:off x="34284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5" name="Google Shape;13785;p9"/>
            <p:cNvSpPr/>
            <p:nvPr/>
          </p:nvSpPr>
          <p:spPr>
            <a:xfrm>
              <a:off x="35299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6" name="Google Shape;13786;p9"/>
            <p:cNvSpPr/>
            <p:nvPr/>
          </p:nvSpPr>
          <p:spPr>
            <a:xfrm>
              <a:off x="36314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7" name="Google Shape;13787;p9"/>
            <p:cNvSpPr/>
            <p:nvPr/>
          </p:nvSpPr>
          <p:spPr>
            <a:xfrm>
              <a:off x="3732900" y="2751950"/>
              <a:ext cx="52400" cy="52725"/>
            </a:xfrm>
            <a:custGeom>
              <a:avLst/>
              <a:gdLst/>
              <a:ahLst/>
              <a:cxnLst/>
              <a:rect l="l" t="t" r="r" b="b"/>
              <a:pathLst>
                <a:path w="2096" h="2109" extrusionOk="0">
                  <a:moveTo>
                    <a:pt x="1048" y="1"/>
                  </a:moveTo>
                  <a:cubicBezTo>
                    <a:pt x="477" y="1"/>
                    <a:pt x="0" y="477"/>
                    <a:pt x="0" y="1048"/>
                  </a:cubicBezTo>
                  <a:cubicBezTo>
                    <a:pt x="0" y="1632"/>
                    <a:pt x="477"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8" name="Google Shape;13788;p9"/>
            <p:cNvSpPr/>
            <p:nvPr/>
          </p:nvSpPr>
          <p:spPr>
            <a:xfrm>
              <a:off x="38347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19" y="2108"/>
                    <a:pt x="2096" y="1632"/>
                    <a:pt x="2096" y="1048"/>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9" name="Google Shape;13789;p9"/>
            <p:cNvSpPr/>
            <p:nvPr/>
          </p:nvSpPr>
          <p:spPr>
            <a:xfrm>
              <a:off x="39362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0" name="Google Shape;13790;p9"/>
            <p:cNvSpPr/>
            <p:nvPr/>
          </p:nvSpPr>
          <p:spPr>
            <a:xfrm>
              <a:off x="40377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1" name="Google Shape;13791;p9"/>
            <p:cNvSpPr/>
            <p:nvPr/>
          </p:nvSpPr>
          <p:spPr>
            <a:xfrm>
              <a:off x="4139200" y="2751950"/>
              <a:ext cx="52700" cy="52725"/>
            </a:xfrm>
            <a:custGeom>
              <a:avLst/>
              <a:gdLst/>
              <a:ahLst/>
              <a:cxnLst/>
              <a:rect l="l" t="t" r="r" b="b"/>
              <a:pathLst>
                <a:path w="2108" h="2109" extrusionOk="0">
                  <a:moveTo>
                    <a:pt x="1048" y="1"/>
                  </a:moveTo>
                  <a:cubicBezTo>
                    <a:pt x="477" y="1"/>
                    <a:pt x="0" y="477"/>
                    <a:pt x="0" y="1048"/>
                  </a:cubicBezTo>
                  <a:cubicBezTo>
                    <a:pt x="0" y="1632"/>
                    <a:pt x="477" y="2108"/>
                    <a:pt x="1048" y="2108"/>
                  </a:cubicBezTo>
                  <a:cubicBezTo>
                    <a:pt x="1631" y="2108"/>
                    <a:pt x="2108" y="1632"/>
                    <a:pt x="2108" y="1048"/>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2" name="Google Shape;13792;p9"/>
            <p:cNvSpPr/>
            <p:nvPr/>
          </p:nvSpPr>
          <p:spPr>
            <a:xfrm>
              <a:off x="4240700" y="2751950"/>
              <a:ext cx="52700" cy="52725"/>
            </a:xfrm>
            <a:custGeom>
              <a:avLst/>
              <a:gdLst/>
              <a:ahLst/>
              <a:cxnLst/>
              <a:rect l="l" t="t" r="r" b="b"/>
              <a:pathLst>
                <a:path w="2108" h="2109" extrusionOk="0">
                  <a:moveTo>
                    <a:pt x="1060" y="1"/>
                  </a:moveTo>
                  <a:cubicBezTo>
                    <a:pt x="477" y="1"/>
                    <a:pt x="0" y="477"/>
                    <a:pt x="0" y="1048"/>
                  </a:cubicBezTo>
                  <a:cubicBezTo>
                    <a:pt x="0" y="1632"/>
                    <a:pt x="477" y="2108"/>
                    <a:pt x="1060" y="2108"/>
                  </a:cubicBezTo>
                  <a:cubicBezTo>
                    <a:pt x="1632" y="2108"/>
                    <a:pt x="2108" y="1632"/>
                    <a:pt x="2108" y="1048"/>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3" name="Google Shape;13793;p9"/>
            <p:cNvSpPr/>
            <p:nvPr/>
          </p:nvSpPr>
          <p:spPr>
            <a:xfrm>
              <a:off x="43425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4" name="Google Shape;13794;p9"/>
            <p:cNvSpPr/>
            <p:nvPr/>
          </p:nvSpPr>
          <p:spPr>
            <a:xfrm>
              <a:off x="4444000" y="2751950"/>
              <a:ext cx="52400" cy="52725"/>
            </a:xfrm>
            <a:custGeom>
              <a:avLst/>
              <a:gdLst/>
              <a:ahLst/>
              <a:cxnLst/>
              <a:rect l="l" t="t" r="r" b="b"/>
              <a:pathLst>
                <a:path w="2096" h="2109" extrusionOk="0">
                  <a:moveTo>
                    <a:pt x="1048" y="1"/>
                  </a:moveTo>
                  <a:cubicBezTo>
                    <a:pt x="477" y="1"/>
                    <a:pt x="0" y="477"/>
                    <a:pt x="0" y="1048"/>
                  </a:cubicBezTo>
                  <a:cubicBezTo>
                    <a:pt x="0" y="1632"/>
                    <a:pt x="477"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5" name="Google Shape;13795;p9"/>
            <p:cNvSpPr/>
            <p:nvPr/>
          </p:nvSpPr>
          <p:spPr>
            <a:xfrm>
              <a:off x="4545500" y="2751950"/>
              <a:ext cx="52700" cy="52725"/>
            </a:xfrm>
            <a:custGeom>
              <a:avLst/>
              <a:gdLst/>
              <a:ahLst/>
              <a:cxnLst/>
              <a:rect l="l" t="t" r="r" b="b"/>
              <a:pathLst>
                <a:path w="2108" h="2109" extrusionOk="0">
                  <a:moveTo>
                    <a:pt x="1060" y="1"/>
                  </a:moveTo>
                  <a:cubicBezTo>
                    <a:pt x="477" y="1"/>
                    <a:pt x="0" y="477"/>
                    <a:pt x="0" y="1048"/>
                  </a:cubicBezTo>
                  <a:cubicBezTo>
                    <a:pt x="0" y="1632"/>
                    <a:pt x="477" y="2108"/>
                    <a:pt x="1060" y="2108"/>
                  </a:cubicBezTo>
                  <a:cubicBezTo>
                    <a:pt x="1632" y="2108"/>
                    <a:pt x="2108" y="1632"/>
                    <a:pt x="2108" y="1048"/>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6" name="Google Shape;13796;p9"/>
            <p:cNvSpPr/>
            <p:nvPr/>
          </p:nvSpPr>
          <p:spPr>
            <a:xfrm>
              <a:off x="46473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7" name="Google Shape;13797;p9"/>
            <p:cNvSpPr/>
            <p:nvPr/>
          </p:nvSpPr>
          <p:spPr>
            <a:xfrm>
              <a:off x="47488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1" y="2108"/>
                    <a:pt x="2096" y="1632"/>
                    <a:pt x="2096" y="1048"/>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8" name="Google Shape;13798;p9"/>
            <p:cNvSpPr/>
            <p:nvPr/>
          </p:nvSpPr>
          <p:spPr>
            <a:xfrm>
              <a:off x="4850300" y="2751950"/>
              <a:ext cx="52400" cy="52725"/>
            </a:xfrm>
            <a:custGeom>
              <a:avLst/>
              <a:gdLst/>
              <a:ahLst/>
              <a:cxnLst/>
              <a:rect l="l" t="t" r="r" b="b"/>
              <a:pathLst>
                <a:path w="2096" h="2109"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9" name="Google Shape;13799;p9"/>
            <p:cNvSpPr/>
            <p:nvPr/>
          </p:nvSpPr>
          <p:spPr>
            <a:xfrm>
              <a:off x="4951800" y="2751950"/>
              <a:ext cx="52700" cy="52725"/>
            </a:xfrm>
            <a:custGeom>
              <a:avLst/>
              <a:gdLst/>
              <a:ahLst/>
              <a:cxnLst/>
              <a:rect l="l" t="t" r="r" b="b"/>
              <a:pathLst>
                <a:path w="2108" h="2109" extrusionOk="0">
                  <a:moveTo>
                    <a:pt x="1048" y="1"/>
                  </a:moveTo>
                  <a:cubicBezTo>
                    <a:pt x="477" y="1"/>
                    <a:pt x="0" y="477"/>
                    <a:pt x="0" y="1048"/>
                  </a:cubicBezTo>
                  <a:cubicBezTo>
                    <a:pt x="0" y="1632"/>
                    <a:pt x="477" y="2108"/>
                    <a:pt x="1048" y="2108"/>
                  </a:cubicBezTo>
                  <a:cubicBezTo>
                    <a:pt x="1632" y="2108"/>
                    <a:pt x="2108" y="1632"/>
                    <a:pt x="2108" y="1048"/>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0" name="Google Shape;13800;p9"/>
            <p:cNvSpPr/>
            <p:nvPr/>
          </p:nvSpPr>
          <p:spPr>
            <a:xfrm>
              <a:off x="50536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1" name="Google Shape;13801;p9"/>
            <p:cNvSpPr/>
            <p:nvPr/>
          </p:nvSpPr>
          <p:spPr>
            <a:xfrm>
              <a:off x="51551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2" name="Google Shape;13802;p9"/>
            <p:cNvSpPr/>
            <p:nvPr/>
          </p:nvSpPr>
          <p:spPr>
            <a:xfrm>
              <a:off x="5256600" y="2751950"/>
              <a:ext cx="52400" cy="52725"/>
            </a:xfrm>
            <a:custGeom>
              <a:avLst/>
              <a:gdLst/>
              <a:ahLst/>
              <a:cxnLst/>
              <a:rect l="l" t="t" r="r" b="b"/>
              <a:pathLst>
                <a:path w="2096" h="2109"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3" name="Google Shape;13803;p9"/>
            <p:cNvSpPr/>
            <p:nvPr/>
          </p:nvSpPr>
          <p:spPr>
            <a:xfrm>
              <a:off x="53584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4" name="Google Shape;13804;p9"/>
            <p:cNvSpPr/>
            <p:nvPr/>
          </p:nvSpPr>
          <p:spPr>
            <a:xfrm>
              <a:off x="54599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5" name="Google Shape;13805;p9"/>
            <p:cNvSpPr/>
            <p:nvPr/>
          </p:nvSpPr>
          <p:spPr>
            <a:xfrm>
              <a:off x="55614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6" name="Google Shape;13806;p9"/>
            <p:cNvSpPr/>
            <p:nvPr/>
          </p:nvSpPr>
          <p:spPr>
            <a:xfrm>
              <a:off x="5662900" y="2751950"/>
              <a:ext cx="52400" cy="52725"/>
            </a:xfrm>
            <a:custGeom>
              <a:avLst/>
              <a:gdLst/>
              <a:ahLst/>
              <a:cxnLst/>
              <a:rect l="l" t="t" r="r" b="b"/>
              <a:pathLst>
                <a:path w="2096" h="2109"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7" name="Google Shape;13807;p9"/>
            <p:cNvSpPr/>
            <p:nvPr/>
          </p:nvSpPr>
          <p:spPr>
            <a:xfrm>
              <a:off x="5764400" y="2751950"/>
              <a:ext cx="52700" cy="52725"/>
            </a:xfrm>
            <a:custGeom>
              <a:avLst/>
              <a:gdLst/>
              <a:ahLst/>
              <a:cxnLst/>
              <a:rect l="l" t="t" r="r" b="b"/>
              <a:pathLst>
                <a:path w="2108" h="2109" extrusionOk="0">
                  <a:moveTo>
                    <a:pt x="1060" y="1"/>
                  </a:moveTo>
                  <a:cubicBezTo>
                    <a:pt x="477" y="1"/>
                    <a:pt x="0" y="477"/>
                    <a:pt x="0" y="1048"/>
                  </a:cubicBezTo>
                  <a:cubicBezTo>
                    <a:pt x="0" y="1632"/>
                    <a:pt x="477" y="2108"/>
                    <a:pt x="1060" y="2108"/>
                  </a:cubicBezTo>
                  <a:cubicBezTo>
                    <a:pt x="1632" y="2108"/>
                    <a:pt x="2108" y="1632"/>
                    <a:pt x="2108" y="1048"/>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8" name="Google Shape;13808;p9"/>
            <p:cNvSpPr/>
            <p:nvPr/>
          </p:nvSpPr>
          <p:spPr>
            <a:xfrm>
              <a:off x="58662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9" name="Google Shape;13809;p9"/>
            <p:cNvSpPr/>
            <p:nvPr/>
          </p:nvSpPr>
          <p:spPr>
            <a:xfrm>
              <a:off x="59677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0" name="Google Shape;13810;p9"/>
            <p:cNvSpPr/>
            <p:nvPr/>
          </p:nvSpPr>
          <p:spPr>
            <a:xfrm>
              <a:off x="6069200" y="2751950"/>
              <a:ext cx="52700" cy="52725"/>
            </a:xfrm>
            <a:custGeom>
              <a:avLst/>
              <a:gdLst/>
              <a:ahLst/>
              <a:cxnLst/>
              <a:rect l="l" t="t" r="r" b="b"/>
              <a:pathLst>
                <a:path w="2108" h="2109" extrusionOk="0">
                  <a:moveTo>
                    <a:pt x="1048" y="1"/>
                  </a:moveTo>
                  <a:cubicBezTo>
                    <a:pt x="477" y="1"/>
                    <a:pt x="0" y="477"/>
                    <a:pt x="0" y="1048"/>
                  </a:cubicBezTo>
                  <a:cubicBezTo>
                    <a:pt x="0" y="1632"/>
                    <a:pt x="477" y="2108"/>
                    <a:pt x="1048" y="2108"/>
                  </a:cubicBezTo>
                  <a:cubicBezTo>
                    <a:pt x="1632" y="2108"/>
                    <a:pt x="2108" y="1632"/>
                    <a:pt x="2108" y="1048"/>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1" name="Google Shape;13811;p9"/>
            <p:cNvSpPr/>
            <p:nvPr/>
          </p:nvSpPr>
          <p:spPr>
            <a:xfrm>
              <a:off x="61710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2" name="Google Shape;13812;p9"/>
            <p:cNvSpPr/>
            <p:nvPr/>
          </p:nvSpPr>
          <p:spPr>
            <a:xfrm>
              <a:off x="62725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3" name="Google Shape;13813;p9"/>
            <p:cNvSpPr/>
            <p:nvPr/>
          </p:nvSpPr>
          <p:spPr>
            <a:xfrm>
              <a:off x="6374000" y="2751950"/>
              <a:ext cx="52400" cy="52725"/>
            </a:xfrm>
            <a:custGeom>
              <a:avLst/>
              <a:gdLst/>
              <a:ahLst/>
              <a:cxnLst/>
              <a:rect l="l" t="t" r="r" b="b"/>
              <a:pathLst>
                <a:path w="2096" h="2109"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4" name="Google Shape;13814;p9"/>
            <p:cNvSpPr/>
            <p:nvPr/>
          </p:nvSpPr>
          <p:spPr>
            <a:xfrm>
              <a:off x="6475500" y="2751950"/>
              <a:ext cx="52700" cy="52725"/>
            </a:xfrm>
            <a:custGeom>
              <a:avLst/>
              <a:gdLst/>
              <a:ahLst/>
              <a:cxnLst/>
              <a:rect l="l" t="t" r="r" b="b"/>
              <a:pathLst>
                <a:path w="2108" h="2109" extrusionOk="0">
                  <a:moveTo>
                    <a:pt x="1048" y="1"/>
                  </a:moveTo>
                  <a:cubicBezTo>
                    <a:pt x="477" y="1"/>
                    <a:pt x="0" y="477"/>
                    <a:pt x="0" y="1048"/>
                  </a:cubicBezTo>
                  <a:cubicBezTo>
                    <a:pt x="0" y="1632"/>
                    <a:pt x="477" y="2108"/>
                    <a:pt x="1048" y="2108"/>
                  </a:cubicBezTo>
                  <a:cubicBezTo>
                    <a:pt x="1632" y="2108"/>
                    <a:pt x="2108" y="1632"/>
                    <a:pt x="2108" y="1048"/>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5" name="Google Shape;13815;p9"/>
            <p:cNvSpPr/>
            <p:nvPr/>
          </p:nvSpPr>
          <p:spPr>
            <a:xfrm>
              <a:off x="65773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6" name="Google Shape;13816;p9"/>
            <p:cNvSpPr/>
            <p:nvPr/>
          </p:nvSpPr>
          <p:spPr>
            <a:xfrm>
              <a:off x="66788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7" name="Google Shape;13817;p9"/>
            <p:cNvSpPr/>
            <p:nvPr/>
          </p:nvSpPr>
          <p:spPr>
            <a:xfrm>
              <a:off x="6780300" y="2751950"/>
              <a:ext cx="52400" cy="52725"/>
            </a:xfrm>
            <a:custGeom>
              <a:avLst/>
              <a:gdLst/>
              <a:ahLst/>
              <a:cxnLst/>
              <a:rect l="l" t="t" r="r" b="b"/>
              <a:pathLst>
                <a:path w="2096" h="2109" extrusionOk="0">
                  <a:moveTo>
                    <a:pt x="1048" y="1"/>
                  </a:moveTo>
                  <a:cubicBezTo>
                    <a:pt x="477" y="1"/>
                    <a:pt x="0" y="477"/>
                    <a:pt x="0" y="1048"/>
                  </a:cubicBezTo>
                  <a:cubicBezTo>
                    <a:pt x="0"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8" name="Google Shape;13818;p9"/>
            <p:cNvSpPr/>
            <p:nvPr/>
          </p:nvSpPr>
          <p:spPr>
            <a:xfrm>
              <a:off x="6881800" y="2751950"/>
              <a:ext cx="52700" cy="52725"/>
            </a:xfrm>
            <a:custGeom>
              <a:avLst/>
              <a:gdLst/>
              <a:ahLst/>
              <a:cxnLst/>
              <a:rect l="l" t="t" r="r" b="b"/>
              <a:pathLst>
                <a:path w="2108" h="2109" extrusionOk="0">
                  <a:moveTo>
                    <a:pt x="1060" y="1"/>
                  </a:moveTo>
                  <a:cubicBezTo>
                    <a:pt x="477" y="1"/>
                    <a:pt x="1" y="477"/>
                    <a:pt x="1" y="1048"/>
                  </a:cubicBezTo>
                  <a:cubicBezTo>
                    <a:pt x="1" y="1632"/>
                    <a:pt x="477" y="2108"/>
                    <a:pt x="1060" y="2108"/>
                  </a:cubicBezTo>
                  <a:cubicBezTo>
                    <a:pt x="1632" y="2108"/>
                    <a:pt x="2108" y="1632"/>
                    <a:pt x="2108" y="1048"/>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9" name="Google Shape;13819;p9"/>
            <p:cNvSpPr/>
            <p:nvPr/>
          </p:nvSpPr>
          <p:spPr>
            <a:xfrm>
              <a:off x="69836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0" name="Google Shape;13820;p9"/>
            <p:cNvSpPr/>
            <p:nvPr/>
          </p:nvSpPr>
          <p:spPr>
            <a:xfrm>
              <a:off x="70851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1" name="Google Shape;13821;p9"/>
            <p:cNvSpPr/>
            <p:nvPr/>
          </p:nvSpPr>
          <p:spPr>
            <a:xfrm>
              <a:off x="7186600" y="2751950"/>
              <a:ext cx="52400" cy="52725"/>
            </a:xfrm>
            <a:custGeom>
              <a:avLst/>
              <a:gdLst/>
              <a:ahLst/>
              <a:cxnLst/>
              <a:rect l="l" t="t" r="r" b="b"/>
              <a:pathLst>
                <a:path w="2096" h="2109" extrusionOk="0">
                  <a:moveTo>
                    <a:pt x="1048" y="1"/>
                  </a:moveTo>
                  <a:cubicBezTo>
                    <a:pt x="477" y="1"/>
                    <a:pt x="1" y="477"/>
                    <a:pt x="1" y="1048"/>
                  </a:cubicBezTo>
                  <a:cubicBezTo>
                    <a:pt x="1" y="1632"/>
                    <a:pt x="477" y="2108"/>
                    <a:pt x="1048" y="2108"/>
                  </a:cubicBezTo>
                  <a:cubicBezTo>
                    <a:pt x="1632" y="2108"/>
                    <a:pt x="2096" y="1632"/>
                    <a:pt x="2096" y="1048"/>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2" name="Google Shape;13822;p9"/>
            <p:cNvSpPr/>
            <p:nvPr/>
          </p:nvSpPr>
          <p:spPr>
            <a:xfrm>
              <a:off x="7288400" y="2751950"/>
              <a:ext cx="52400" cy="52725"/>
            </a:xfrm>
            <a:custGeom>
              <a:avLst/>
              <a:gdLst/>
              <a:ahLst/>
              <a:cxnLst/>
              <a:rect l="l" t="t" r="r" b="b"/>
              <a:pathLst>
                <a:path w="2096" h="2109" extrusionOk="0">
                  <a:moveTo>
                    <a:pt x="1048" y="1"/>
                  </a:moveTo>
                  <a:cubicBezTo>
                    <a:pt x="465" y="1"/>
                    <a:pt x="0" y="477"/>
                    <a:pt x="0" y="1048"/>
                  </a:cubicBezTo>
                  <a:cubicBezTo>
                    <a:pt x="0" y="1632"/>
                    <a:pt x="465" y="2108"/>
                    <a:pt x="1048" y="2108"/>
                  </a:cubicBezTo>
                  <a:cubicBezTo>
                    <a:pt x="1620" y="2108"/>
                    <a:pt x="2096" y="1632"/>
                    <a:pt x="2096" y="1048"/>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3" name="Google Shape;13823;p9"/>
            <p:cNvSpPr/>
            <p:nvPr/>
          </p:nvSpPr>
          <p:spPr>
            <a:xfrm>
              <a:off x="279200" y="2907025"/>
              <a:ext cx="52700" cy="52725"/>
            </a:xfrm>
            <a:custGeom>
              <a:avLst/>
              <a:gdLst/>
              <a:ahLst/>
              <a:cxnLst/>
              <a:rect l="l" t="t" r="r" b="b"/>
              <a:pathLst>
                <a:path w="2108" h="2109" extrusionOk="0">
                  <a:moveTo>
                    <a:pt x="1048" y="1"/>
                  </a:moveTo>
                  <a:cubicBezTo>
                    <a:pt x="476" y="1"/>
                    <a:pt x="0" y="477"/>
                    <a:pt x="0" y="1061"/>
                  </a:cubicBezTo>
                  <a:cubicBezTo>
                    <a:pt x="0" y="1632"/>
                    <a:pt x="476" y="2108"/>
                    <a:pt x="1048" y="2108"/>
                  </a:cubicBezTo>
                  <a:cubicBezTo>
                    <a:pt x="1631" y="2108"/>
                    <a:pt x="2107" y="1632"/>
                    <a:pt x="2107" y="1061"/>
                  </a:cubicBezTo>
                  <a:cubicBezTo>
                    <a:pt x="2107"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4" name="Google Shape;13824;p9"/>
            <p:cNvSpPr/>
            <p:nvPr/>
          </p:nvSpPr>
          <p:spPr>
            <a:xfrm>
              <a:off x="380700" y="2907025"/>
              <a:ext cx="52700" cy="52725"/>
            </a:xfrm>
            <a:custGeom>
              <a:avLst/>
              <a:gdLst/>
              <a:ahLst/>
              <a:cxnLst/>
              <a:rect l="l" t="t" r="r" b="b"/>
              <a:pathLst>
                <a:path w="2108" h="2109" extrusionOk="0">
                  <a:moveTo>
                    <a:pt x="1060" y="1"/>
                  </a:moveTo>
                  <a:cubicBezTo>
                    <a:pt x="476" y="1"/>
                    <a:pt x="0" y="477"/>
                    <a:pt x="0" y="1061"/>
                  </a:cubicBezTo>
                  <a:cubicBezTo>
                    <a:pt x="0" y="1632"/>
                    <a:pt x="476" y="2108"/>
                    <a:pt x="1060" y="2108"/>
                  </a:cubicBezTo>
                  <a:cubicBezTo>
                    <a:pt x="1631" y="2108"/>
                    <a:pt x="2108" y="1632"/>
                    <a:pt x="2108" y="1061"/>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5" name="Google Shape;13825;p9"/>
            <p:cNvSpPr/>
            <p:nvPr/>
          </p:nvSpPr>
          <p:spPr>
            <a:xfrm>
              <a:off x="4825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6" name="Google Shape;13826;p9"/>
            <p:cNvSpPr/>
            <p:nvPr/>
          </p:nvSpPr>
          <p:spPr>
            <a:xfrm>
              <a:off x="584000" y="2907025"/>
              <a:ext cx="52400" cy="52725"/>
            </a:xfrm>
            <a:custGeom>
              <a:avLst/>
              <a:gdLst/>
              <a:ahLst/>
              <a:cxnLst/>
              <a:rect l="l" t="t" r="r" b="b"/>
              <a:pathLst>
                <a:path w="2096" h="2109" extrusionOk="0">
                  <a:moveTo>
                    <a:pt x="1048" y="1"/>
                  </a:moveTo>
                  <a:cubicBezTo>
                    <a:pt x="476" y="1"/>
                    <a:pt x="0" y="477"/>
                    <a:pt x="0" y="1061"/>
                  </a:cubicBezTo>
                  <a:cubicBezTo>
                    <a:pt x="0" y="1632"/>
                    <a:pt x="476"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7" name="Google Shape;13827;p9"/>
            <p:cNvSpPr/>
            <p:nvPr/>
          </p:nvSpPr>
          <p:spPr>
            <a:xfrm>
              <a:off x="685500" y="2907025"/>
              <a:ext cx="52700" cy="52725"/>
            </a:xfrm>
            <a:custGeom>
              <a:avLst/>
              <a:gdLst/>
              <a:ahLst/>
              <a:cxnLst/>
              <a:rect l="l" t="t" r="r" b="b"/>
              <a:pathLst>
                <a:path w="2108" h="2109" extrusionOk="0">
                  <a:moveTo>
                    <a:pt x="1048" y="1"/>
                  </a:moveTo>
                  <a:cubicBezTo>
                    <a:pt x="476" y="1"/>
                    <a:pt x="0" y="477"/>
                    <a:pt x="0" y="1061"/>
                  </a:cubicBezTo>
                  <a:cubicBezTo>
                    <a:pt x="0" y="1632"/>
                    <a:pt x="476" y="2108"/>
                    <a:pt x="1048" y="2108"/>
                  </a:cubicBezTo>
                  <a:cubicBezTo>
                    <a:pt x="1631" y="2108"/>
                    <a:pt x="2108" y="1632"/>
                    <a:pt x="2108" y="1061"/>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8" name="Google Shape;13828;p9"/>
            <p:cNvSpPr/>
            <p:nvPr/>
          </p:nvSpPr>
          <p:spPr>
            <a:xfrm>
              <a:off x="7873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19" y="2108"/>
                    <a:pt x="2096" y="1632"/>
                    <a:pt x="2096" y="1061"/>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9" name="Google Shape;13829;p9"/>
            <p:cNvSpPr/>
            <p:nvPr/>
          </p:nvSpPr>
          <p:spPr>
            <a:xfrm>
              <a:off x="8888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0" name="Google Shape;13830;p9"/>
            <p:cNvSpPr/>
            <p:nvPr/>
          </p:nvSpPr>
          <p:spPr>
            <a:xfrm>
              <a:off x="990300" y="2907025"/>
              <a:ext cx="52400" cy="52725"/>
            </a:xfrm>
            <a:custGeom>
              <a:avLst/>
              <a:gdLst/>
              <a:ahLst/>
              <a:cxnLst/>
              <a:rect l="l" t="t" r="r" b="b"/>
              <a:pathLst>
                <a:path w="2096" h="2109" extrusionOk="0">
                  <a:moveTo>
                    <a:pt x="1048" y="1"/>
                  </a:moveTo>
                  <a:cubicBezTo>
                    <a:pt x="476" y="1"/>
                    <a:pt x="0" y="477"/>
                    <a:pt x="0" y="1061"/>
                  </a:cubicBezTo>
                  <a:cubicBezTo>
                    <a:pt x="0" y="1632"/>
                    <a:pt x="476"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1" name="Google Shape;13831;p9"/>
            <p:cNvSpPr/>
            <p:nvPr/>
          </p:nvSpPr>
          <p:spPr>
            <a:xfrm>
              <a:off x="1091800" y="2907025"/>
              <a:ext cx="52700" cy="52725"/>
            </a:xfrm>
            <a:custGeom>
              <a:avLst/>
              <a:gdLst/>
              <a:ahLst/>
              <a:cxnLst/>
              <a:rect l="l" t="t" r="r" b="b"/>
              <a:pathLst>
                <a:path w="2108" h="2109" extrusionOk="0">
                  <a:moveTo>
                    <a:pt x="1060" y="1"/>
                  </a:moveTo>
                  <a:cubicBezTo>
                    <a:pt x="476" y="1"/>
                    <a:pt x="0" y="477"/>
                    <a:pt x="0" y="1061"/>
                  </a:cubicBezTo>
                  <a:cubicBezTo>
                    <a:pt x="0" y="1632"/>
                    <a:pt x="476" y="2108"/>
                    <a:pt x="1060" y="2108"/>
                  </a:cubicBezTo>
                  <a:cubicBezTo>
                    <a:pt x="1631" y="2108"/>
                    <a:pt x="2108" y="1632"/>
                    <a:pt x="2108" y="1061"/>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2" name="Google Shape;13832;p9"/>
            <p:cNvSpPr/>
            <p:nvPr/>
          </p:nvSpPr>
          <p:spPr>
            <a:xfrm>
              <a:off x="11936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19" y="2108"/>
                    <a:pt x="2096" y="1632"/>
                    <a:pt x="2096" y="1061"/>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3" name="Google Shape;13833;p9"/>
            <p:cNvSpPr/>
            <p:nvPr/>
          </p:nvSpPr>
          <p:spPr>
            <a:xfrm>
              <a:off x="12951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4" name="Google Shape;13834;p9"/>
            <p:cNvSpPr/>
            <p:nvPr/>
          </p:nvSpPr>
          <p:spPr>
            <a:xfrm>
              <a:off x="1396600" y="2907025"/>
              <a:ext cx="52400" cy="52725"/>
            </a:xfrm>
            <a:custGeom>
              <a:avLst/>
              <a:gdLst/>
              <a:ahLst/>
              <a:cxnLst/>
              <a:rect l="l" t="t" r="r" b="b"/>
              <a:pathLst>
                <a:path w="2096" h="2109" extrusionOk="0">
                  <a:moveTo>
                    <a:pt x="1048" y="1"/>
                  </a:moveTo>
                  <a:cubicBezTo>
                    <a:pt x="476" y="1"/>
                    <a:pt x="0" y="477"/>
                    <a:pt x="0" y="1061"/>
                  </a:cubicBezTo>
                  <a:cubicBezTo>
                    <a:pt x="0" y="1632"/>
                    <a:pt x="476"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5" name="Google Shape;13835;p9"/>
            <p:cNvSpPr/>
            <p:nvPr/>
          </p:nvSpPr>
          <p:spPr>
            <a:xfrm>
              <a:off x="14984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19" y="2108"/>
                    <a:pt x="2096" y="1632"/>
                    <a:pt x="2096" y="1061"/>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6" name="Google Shape;13836;p9"/>
            <p:cNvSpPr/>
            <p:nvPr/>
          </p:nvSpPr>
          <p:spPr>
            <a:xfrm>
              <a:off x="15999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7" name="Google Shape;13837;p9"/>
            <p:cNvSpPr/>
            <p:nvPr/>
          </p:nvSpPr>
          <p:spPr>
            <a:xfrm>
              <a:off x="17014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8" name="Google Shape;13838;p9"/>
            <p:cNvSpPr/>
            <p:nvPr/>
          </p:nvSpPr>
          <p:spPr>
            <a:xfrm>
              <a:off x="1802900" y="2907025"/>
              <a:ext cx="52700" cy="52725"/>
            </a:xfrm>
            <a:custGeom>
              <a:avLst/>
              <a:gdLst/>
              <a:ahLst/>
              <a:cxnLst/>
              <a:rect l="l" t="t" r="r" b="b"/>
              <a:pathLst>
                <a:path w="2108" h="2109" extrusionOk="0">
                  <a:moveTo>
                    <a:pt x="1048" y="1"/>
                  </a:moveTo>
                  <a:cubicBezTo>
                    <a:pt x="476" y="1"/>
                    <a:pt x="0" y="477"/>
                    <a:pt x="0" y="1061"/>
                  </a:cubicBezTo>
                  <a:cubicBezTo>
                    <a:pt x="0" y="1632"/>
                    <a:pt x="476" y="2108"/>
                    <a:pt x="1048" y="2108"/>
                  </a:cubicBezTo>
                  <a:cubicBezTo>
                    <a:pt x="1631" y="2108"/>
                    <a:pt x="2108" y="1632"/>
                    <a:pt x="2108" y="1061"/>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9" name="Google Shape;13839;p9"/>
            <p:cNvSpPr/>
            <p:nvPr/>
          </p:nvSpPr>
          <p:spPr>
            <a:xfrm>
              <a:off x="1904400" y="2907025"/>
              <a:ext cx="52700" cy="52725"/>
            </a:xfrm>
            <a:custGeom>
              <a:avLst/>
              <a:gdLst/>
              <a:ahLst/>
              <a:cxnLst/>
              <a:rect l="l" t="t" r="r" b="b"/>
              <a:pathLst>
                <a:path w="2108" h="2109" extrusionOk="0">
                  <a:moveTo>
                    <a:pt x="1060" y="1"/>
                  </a:moveTo>
                  <a:cubicBezTo>
                    <a:pt x="476" y="1"/>
                    <a:pt x="0" y="477"/>
                    <a:pt x="0" y="1061"/>
                  </a:cubicBezTo>
                  <a:cubicBezTo>
                    <a:pt x="0" y="1632"/>
                    <a:pt x="476" y="2108"/>
                    <a:pt x="1060" y="2108"/>
                  </a:cubicBezTo>
                  <a:cubicBezTo>
                    <a:pt x="1631" y="2108"/>
                    <a:pt x="2108" y="1632"/>
                    <a:pt x="2108" y="1061"/>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0" name="Google Shape;13840;p9"/>
            <p:cNvSpPr/>
            <p:nvPr/>
          </p:nvSpPr>
          <p:spPr>
            <a:xfrm>
              <a:off x="20062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1" name="Google Shape;13841;p9"/>
            <p:cNvSpPr/>
            <p:nvPr/>
          </p:nvSpPr>
          <p:spPr>
            <a:xfrm>
              <a:off x="21077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2" name="Google Shape;13842;p9"/>
            <p:cNvSpPr/>
            <p:nvPr/>
          </p:nvSpPr>
          <p:spPr>
            <a:xfrm>
              <a:off x="2209200" y="2907025"/>
              <a:ext cx="52700" cy="52725"/>
            </a:xfrm>
            <a:custGeom>
              <a:avLst/>
              <a:gdLst/>
              <a:ahLst/>
              <a:cxnLst/>
              <a:rect l="l" t="t" r="r" b="b"/>
              <a:pathLst>
                <a:path w="2108" h="2109" extrusionOk="0">
                  <a:moveTo>
                    <a:pt x="1048" y="1"/>
                  </a:moveTo>
                  <a:cubicBezTo>
                    <a:pt x="476" y="1"/>
                    <a:pt x="0" y="477"/>
                    <a:pt x="0" y="1061"/>
                  </a:cubicBezTo>
                  <a:cubicBezTo>
                    <a:pt x="0" y="1632"/>
                    <a:pt x="476" y="2108"/>
                    <a:pt x="1048" y="2108"/>
                  </a:cubicBezTo>
                  <a:cubicBezTo>
                    <a:pt x="1631" y="2108"/>
                    <a:pt x="2108" y="1632"/>
                    <a:pt x="2108" y="1061"/>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3" name="Google Shape;13843;p9"/>
            <p:cNvSpPr/>
            <p:nvPr/>
          </p:nvSpPr>
          <p:spPr>
            <a:xfrm>
              <a:off x="2311000" y="2907025"/>
              <a:ext cx="52400" cy="52725"/>
            </a:xfrm>
            <a:custGeom>
              <a:avLst/>
              <a:gdLst/>
              <a:ahLst/>
              <a:cxnLst/>
              <a:rect l="l" t="t" r="r" b="b"/>
              <a:pathLst>
                <a:path w="2096" h="2109" extrusionOk="0">
                  <a:moveTo>
                    <a:pt x="1048" y="1"/>
                  </a:moveTo>
                  <a:cubicBezTo>
                    <a:pt x="464" y="1"/>
                    <a:pt x="0" y="477"/>
                    <a:pt x="0" y="1061"/>
                  </a:cubicBezTo>
                  <a:cubicBezTo>
                    <a:pt x="0" y="1632"/>
                    <a:pt x="464" y="2108"/>
                    <a:pt x="1048" y="2108"/>
                  </a:cubicBezTo>
                  <a:cubicBezTo>
                    <a:pt x="1619" y="2108"/>
                    <a:pt x="2096" y="1632"/>
                    <a:pt x="2096" y="1061"/>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4" name="Google Shape;13844;p9"/>
            <p:cNvSpPr/>
            <p:nvPr/>
          </p:nvSpPr>
          <p:spPr>
            <a:xfrm>
              <a:off x="24125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5" name="Google Shape;13845;p9"/>
            <p:cNvSpPr/>
            <p:nvPr/>
          </p:nvSpPr>
          <p:spPr>
            <a:xfrm>
              <a:off x="2514000" y="2907025"/>
              <a:ext cx="52400" cy="52725"/>
            </a:xfrm>
            <a:custGeom>
              <a:avLst/>
              <a:gdLst/>
              <a:ahLst/>
              <a:cxnLst/>
              <a:rect l="l" t="t" r="r" b="b"/>
              <a:pathLst>
                <a:path w="2096" h="2109" extrusionOk="0">
                  <a:moveTo>
                    <a:pt x="1048" y="1"/>
                  </a:moveTo>
                  <a:cubicBezTo>
                    <a:pt x="476" y="1"/>
                    <a:pt x="0" y="477"/>
                    <a:pt x="0" y="1061"/>
                  </a:cubicBezTo>
                  <a:cubicBezTo>
                    <a:pt x="0" y="1632"/>
                    <a:pt x="476"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6" name="Google Shape;13846;p9"/>
            <p:cNvSpPr/>
            <p:nvPr/>
          </p:nvSpPr>
          <p:spPr>
            <a:xfrm>
              <a:off x="2615500" y="2907025"/>
              <a:ext cx="52700" cy="52725"/>
            </a:xfrm>
            <a:custGeom>
              <a:avLst/>
              <a:gdLst/>
              <a:ahLst/>
              <a:cxnLst/>
              <a:rect l="l" t="t" r="r" b="b"/>
              <a:pathLst>
                <a:path w="2108" h="2109" extrusionOk="0">
                  <a:moveTo>
                    <a:pt x="1048" y="1"/>
                  </a:moveTo>
                  <a:cubicBezTo>
                    <a:pt x="476" y="1"/>
                    <a:pt x="0" y="477"/>
                    <a:pt x="0" y="1061"/>
                  </a:cubicBezTo>
                  <a:cubicBezTo>
                    <a:pt x="0" y="1632"/>
                    <a:pt x="476" y="2108"/>
                    <a:pt x="1048" y="2108"/>
                  </a:cubicBezTo>
                  <a:cubicBezTo>
                    <a:pt x="1631" y="2108"/>
                    <a:pt x="2108" y="1632"/>
                    <a:pt x="2108" y="1061"/>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7" name="Google Shape;13847;p9"/>
            <p:cNvSpPr/>
            <p:nvPr/>
          </p:nvSpPr>
          <p:spPr>
            <a:xfrm>
              <a:off x="27173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19" y="2108"/>
                    <a:pt x="2096" y="1632"/>
                    <a:pt x="2096" y="1061"/>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8" name="Google Shape;13848;p9"/>
            <p:cNvSpPr/>
            <p:nvPr/>
          </p:nvSpPr>
          <p:spPr>
            <a:xfrm>
              <a:off x="28188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9" name="Google Shape;13849;p9"/>
            <p:cNvSpPr/>
            <p:nvPr/>
          </p:nvSpPr>
          <p:spPr>
            <a:xfrm>
              <a:off x="2920300" y="2907025"/>
              <a:ext cx="52400" cy="52725"/>
            </a:xfrm>
            <a:custGeom>
              <a:avLst/>
              <a:gdLst/>
              <a:ahLst/>
              <a:cxnLst/>
              <a:rect l="l" t="t" r="r" b="b"/>
              <a:pathLst>
                <a:path w="2096" h="2109" extrusionOk="0">
                  <a:moveTo>
                    <a:pt x="1048" y="1"/>
                  </a:moveTo>
                  <a:cubicBezTo>
                    <a:pt x="476" y="1"/>
                    <a:pt x="0" y="477"/>
                    <a:pt x="0" y="1061"/>
                  </a:cubicBezTo>
                  <a:cubicBezTo>
                    <a:pt x="0" y="1632"/>
                    <a:pt x="476"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0" name="Google Shape;13850;p9"/>
            <p:cNvSpPr/>
            <p:nvPr/>
          </p:nvSpPr>
          <p:spPr>
            <a:xfrm>
              <a:off x="3021800" y="2907025"/>
              <a:ext cx="52700" cy="52725"/>
            </a:xfrm>
            <a:custGeom>
              <a:avLst/>
              <a:gdLst/>
              <a:ahLst/>
              <a:cxnLst/>
              <a:rect l="l" t="t" r="r" b="b"/>
              <a:pathLst>
                <a:path w="2108" h="2109" extrusionOk="0">
                  <a:moveTo>
                    <a:pt x="1048" y="1"/>
                  </a:moveTo>
                  <a:cubicBezTo>
                    <a:pt x="477" y="1"/>
                    <a:pt x="0" y="477"/>
                    <a:pt x="0" y="1061"/>
                  </a:cubicBezTo>
                  <a:cubicBezTo>
                    <a:pt x="0" y="1632"/>
                    <a:pt x="477" y="2108"/>
                    <a:pt x="1048" y="2108"/>
                  </a:cubicBezTo>
                  <a:cubicBezTo>
                    <a:pt x="1631" y="2108"/>
                    <a:pt x="2108" y="1632"/>
                    <a:pt x="2108" y="1061"/>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1" name="Google Shape;13851;p9"/>
            <p:cNvSpPr/>
            <p:nvPr/>
          </p:nvSpPr>
          <p:spPr>
            <a:xfrm>
              <a:off x="31236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19" y="2108"/>
                    <a:pt x="2096" y="1632"/>
                    <a:pt x="2096" y="1061"/>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2" name="Google Shape;13852;p9"/>
            <p:cNvSpPr/>
            <p:nvPr/>
          </p:nvSpPr>
          <p:spPr>
            <a:xfrm>
              <a:off x="32251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3" name="Google Shape;13853;p9"/>
            <p:cNvSpPr/>
            <p:nvPr/>
          </p:nvSpPr>
          <p:spPr>
            <a:xfrm>
              <a:off x="3326600" y="2907025"/>
              <a:ext cx="52700" cy="52725"/>
            </a:xfrm>
            <a:custGeom>
              <a:avLst/>
              <a:gdLst/>
              <a:ahLst/>
              <a:cxnLst/>
              <a:rect l="l" t="t" r="r" b="b"/>
              <a:pathLst>
                <a:path w="2108" h="2109" extrusionOk="0">
                  <a:moveTo>
                    <a:pt x="1048" y="1"/>
                  </a:moveTo>
                  <a:cubicBezTo>
                    <a:pt x="477" y="1"/>
                    <a:pt x="0" y="477"/>
                    <a:pt x="0" y="1061"/>
                  </a:cubicBezTo>
                  <a:cubicBezTo>
                    <a:pt x="0" y="1632"/>
                    <a:pt x="477" y="2108"/>
                    <a:pt x="1048" y="2108"/>
                  </a:cubicBezTo>
                  <a:cubicBezTo>
                    <a:pt x="1631" y="2108"/>
                    <a:pt x="2108" y="1632"/>
                    <a:pt x="2108" y="1061"/>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4" name="Google Shape;13854;p9"/>
            <p:cNvSpPr/>
            <p:nvPr/>
          </p:nvSpPr>
          <p:spPr>
            <a:xfrm>
              <a:off x="34284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19" y="2108"/>
                    <a:pt x="2096" y="1632"/>
                    <a:pt x="2096" y="1061"/>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5" name="Google Shape;13855;p9"/>
            <p:cNvSpPr/>
            <p:nvPr/>
          </p:nvSpPr>
          <p:spPr>
            <a:xfrm>
              <a:off x="35299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6" name="Google Shape;13856;p9"/>
            <p:cNvSpPr/>
            <p:nvPr/>
          </p:nvSpPr>
          <p:spPr>
            <a:xfrm>
              <a:off x="36314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7" name="Google Shape;13857;p9"/>
            <p:cNvSpPr/>
            <p:nvPr/>
          </p:nvSpPr>
          <p:spPr>
            <a:xfrm>
              <a:off x="3732900" y="2907025"/>
              <a:ext cx="52400" cy="52725"/>
            </a:xfrm>
            <a:custGeom>
              <a:avLst/>
              <a:gdLst/>
              <a:ahLst/>
              <a:cxnLst/>
              <a:rect l="l" t="t" r="r" b="b"/>
              <a:pathLst>
                <a:path w="2096" h="2109" extrusionOk="0">
                  <a:moveTo>
                    <a:pt x="1048" y="1"/>
                  </a:moveTo>
                  <a:cubicBezTo>
                    <a:pt x="477" y="1"/>
                    <a:pt x="0" y="477"/>
                    <a:pt x="0" y="1061"/>
                  </a:cubicBezTo>
                  <a:cubicBezTo>
                    <a:pt x="0" y="1632"/>
                    <a:pt x="477"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8" name="Google Shape;13858;p9"/>
            <p:cNvSpPr/>
            <p:nvPr/>
          </p:nvSpPr>
          <p:spPr>
            <a:xfrm>
              <a:off x="38347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19" y="2108"/>
                    <a:pt x="2096" y="1632"/>
                    <a:pt x="2096" y="1061"/>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9" name="Google Shape;13859;p9"/>
            <p:cNvSpPr/>
            <p:nvPr/>
          </p:nvSpPr>
          <p:spPr>
            <a:xfrm>
              <a:off x="39362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0" name="Google Shape;13860;p9"/>
            <p:cNvSpPr/>
            <p:nvPr/>
          </p:nvSpPr>
          <p:spPr>
            <a:xfrm>
              <a:off x="40377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1" name="Google Shape;13861;p9"/>
            <p:cNvSpPr/>
            <p:nvPr/>
          </p:nvSpPr>
          <p:spPr>
            <a:xfrm>
              <a:off x="4139200" y="2907025"/>
              <a:ext cx="52700" cy="52725"/>
            </a:xfrm>
            <a:custGeom>
              <a:avLst/>
              <a:gdLst/>
              <a:ahLst/>
              <a:cxnLst/>
              <a:rect l="l" t="t" r="r" b="b"/>
              <a:pathLst>
                <a:path w="2108" h="2109" extrusionOk="0">
                  <a:moveTo>
                    <a:pt x="1048" y="1"/>
                  </a:moveTo>
                  <a:cubicBezTo>
                    <a:pt x="477" y="1"/>
                    <a:pt x="0" y="477"/>
                    <a:pt x="0" y="1061"/>
                  </a:cubicBezTo>
                  <a:cubicBezTo>
                    <a:pt x="0" y="1632"/>
                    <a:pt x="477" y="2108"/>
                    <a:pt x="1048" y="2108"/>
                  </a:cubicBezTo>
                  <a:cubicBezTo>
                    <a:pt x="1631" y="2108"/>
                    <a:pt x="2108" y="1632"/>
                    <a:pt x="2108" y="1061"/>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2" name="Google Shape;13862;p9"/>
            <p:cNvSpPr/>
            <p:nvPr/>
          </p:nvSpPr>
          <p:spPr>
            <a:xfrm>
              <a:off x="4240700" y="2907025"/>
              <a:ext cx="52700" cy="52725"/>
            </a:xfrm>
            <a:custGeom>
              <a:avLst/>
              <a:gdLst/>
              <a:ahLst/>
              <a:cxnLst/>
              <a:rect l="l" t="t" r="r" b="b"/>
              <a:pathLst>
                <a:path w="2108" h="2109" extrusionOk="0">
                  <a:moveTo>
                    <a:pt x="1060" y="1"/>
                  </a:moveTo>
                  <a:cubicBezTo>
                    <a:pt x="477" y="1"/>
                    <a:pt x="0" y="477"/>
                    <a:pt x="0" y="1061"/>
                  </a:cubicBezTo>
                  <a:cubicBezTo>
                    <a:pt x="0" y="1632"/>
                    <a:pt x="477" y="2108"/>
                    <a:pt x="1060" y="2108"/>
                  </a:cubicBezTo>
                  <a:cubicBezTo>
                    <a:pt x="1632" y="2108"/>
                    <a:pt x="2108" y="1632"/>
                    <a:pt x="2108" y="1061"/>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3" name="Google Shape;13863;p9"/>
            <p:cNvSpPr/>
            <p:nvPr/>
          </p:nvSpPr>
          <p:spPr>
            <a:xfrm>
              <a:off x="43425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4" name="Google Shape;13864;p9"/>
            <p:cNvSpPr/>
            <p:nvPr/>
          </p:nvSpPr>
          <p:spPr>
            <a:xfrm>
              <a:off x="4444000" y="2907025"/>
              <a:ext cx="52400" cy="52725"/>
            </a:xfrm>
            <a:custGeom>
              <a:avLst/>
              <a:gdLst/>
              <a:ahLst/>
              <a:cxnLst/>
              <a:rect l="l" t="t" r="r" b="b"/>
              <a:pathLst>
                <a:path w="2096" h="2109" extrusionOk="0">
                  <a:moveTo>
                    <a:pt x="1048" y="1"/>
                  </a:moveTo>
                  <a:cubicBezTo>
                    <a:pt x="477" y="1"/>
                    <a:pt x="0" y="477"/>
                    <a:pt x="0" y="1061"/>
                  </a:cubicBezTo>
                  <a:cubicBezTo>
                    <a:pt x="0" y="1632"/>
                    <a:pt x="477"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5" name="Google Shape;13865;p9"/>
            <p:cNvSpPr/>
            <p:nvPr/>
          </p:nvSpPr>
          <p:spPr>
            <a:xfrm>
              <a:off x="4545500" y="2907025"/>
              <a:ext cx="52700" cy="52725"/>
            </a:xfrm>
            <a:custGeom>
              <a:avLst/>
              <a:gdLst/>
              <a:ahLst/>
              <a:cxnLst/>
              <a:rect l="l" t="t" r="r" b="b"/>
              <a:pathLst>
                <a:path w="2108" h="2109" extrusionOk="0">
                  <a:moveTo>
                    <a:pt x="1060" y="1"/>
                  </a:moveTo>
                  <a:cubicBezTo>
                    <a:pt x="477" y="1"/>
                    <a:pt x="0" y="477"/>
                    <a:pt x="0" y="1061"/>
                  </a:cubicBezTo>
                  <a:cubicBezTo>
                    <a:pt x="0" y="1632"/>
                    <a:pt x="477" y="2108"/>
                    <a:pt x="1060" y="2108"/>
                  </a:cubicBezTo>
                  <a:cubicBezTo>
                    <a:pt x="1632" y="2108"/>
                    <a:pt x="2108" y="1632"/>
                    <a:pt x="2108" y="1061"/>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6" name="Google Shape;13866;p9"/>
            <p:cNvSpPr/>
            <p:nvPr/>
          </p:nvSpPr>
          <p:spPr>
            <a:xfrm>
              <a:off x="46473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20" y="2108"/>
                    <a:pt x="2096" y="1632"/>
                    <a:pt x="2096" y="1061"/>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7" name="Google Shape;13867;p9"/>
            <p:cNvSpPr/>
            <p:nvPr/>
          </p:nvSpPr>
          <p:spPr>
            <a:xfrm>
              <a:off x="47488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1" y="2108"/>
                    <a:pt x="2096" y="1632"/>
                    <a:pt x="2096" y="1061"/>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8" name="Google Shape;13868;p9"/>
            <p:cNvSpPr/>
            <p:nvPr/>
          </p:nvSpPr>
          <p:spPr>
            <a:xfrm>
              <a:off x="4850300" y="2907025"/>
              <a:ext cx="52400" cy="52725"/>
            </a:xfrm>
            <a:custGeom>
              <a:avLst/>
              <a:gdLst/>
              <a:ahLst/>
              <a:cxnLst/>
              <a:rect l="l" t="t" r="r" b="b"/>
              <a:pathLst>
                <a:path w="2096" h="2109" extrusionOk="0">
                  <a:moveTo>
                    <a:pt x="1048" y="1"/>
                  </a:moveTo>
                  <a:cubicBezTo>
                    <a:pt x="477" y="1"/>
                    <a:pt x="0" y="477"/>
                    <a:pt x="0" y="1061"/>
                  </a:cubicBezTo>
                  <a:cubicBezTo>
                    <a:pt x="0" y="1632"/>
                    <a:pt x="477"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9" name="Google Shape;13869;p9"/>
            <p:cNvSpPr/>
            <p:nvPr/>
          </p:nvSpPr>
          <p:spPr>
            <a:xfrm>
              <a:off x="4951800" y="2907025"/>
              <a:ext cx="52700" cy="52725"/>
            </a:xfrm>
            <a:custGeom>
              <a:avLst/>
              <a:gdLst/>
              <a:ahLst/>
              <a:cxnLst/>
              <a:rect l="l" t="t" r="r" b="b"/>
              <a:pathLst>
                <a:path w="2108" h="2109" extrusionOk="0">
                  <a:moveTo>
                    <a:pt x="1048" y="1"/>
                  </a:moveTo>
                  <a:cubicBezTo>
                    <a:pt x="477" y="1"/>
                    <a:pt x="0" y="477"/>
                    <a:pt x="0" y="1061"/>
                  </a:cubicBezTo>
                  <a:cubicBezTo>
                    <a:pt x="0" y="1632"/>
                    <a:pt x="477" y="2108"/>
                    <a:pt x="1048" y="2108"/>
                  </a:cubicBezTo>
                  <a:cubicBezTo>
                    <a:pt x="1632" y="2108"/>
                    <a:pt x="2108" y="1632"/>
                    <a:pt x="2108" y="1061"/>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0" name="Google Shape;13870;p9"/>
            <p:cNvSpPr/>
            <p:nvPr/>
          </p:nvSpPr>
          <p:spPr>
            <a:xfrm>
              <a:off x="50536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20" y="2108"/>
                    <a:pt x="2096" y="1632"/>
                    <a:pt x="2096" y="1061"/>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1" name="Google Shape;13871;p9"/>
            <p:cNvSpPr/>
            <p:nvPr/>
          </p:nvSpPr>
          <p:spPr>
            <a:xfrm>
              <a:off x="51551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2" name="Google Shape;13872;p9"/>
            <p:cNvSpPr/>
            <p:nvPr/>
          </p:nvSpPr>
          <p:spPr>
            <a:xfrm>
              <a:off x="5256600" y="2907025"/>
              <a:ext cx="52400" cy="52725"/>
            </a:xfrm>
            <a:custGeom>
              <a:avLst/>
              <a:gdLst/>
              <a:ahLst/>
              <a:cxnLst/>
              <a:rect l="l" t="t" r="r" b="b"/>
              <a:pathLst>
                <a:path w="2096" h="2109" extrusionOk="0">
                  <a:moveTo>
                    <a:pt x="1048" y="1"/>
                  </a:moveTo>
                  <a:cubicBezTo>
                    <a:pt x="477" y="1"/>
                    <a:pt x="0" y="477"/>
                    <a:pt x="0" y="1061"/>
                  </a:cubicBezTo>
                  <a:cubicBezTo>
                    <a:pt x="0" y="1632"/>
                    <a:pt x="477"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3" name="Google Shape;13873;p9"/>
            <p:cNvSpPr/>
            <p:nvPr/>
          </p:nvSpPr>
          <p:spPr>
            <a:xfrm>
              <a:off x="53584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20" y="2108"/>
                    <a:pt x="2096" y="1632"/>
                    <a:pt x="2096" y="1061"/>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4" name="Google Shape;13874;p9"/>
            <p:cNvSpPr/>
            <p:nvPr/>
          </p:nvSpPr>
          <p:spPr>
            <a:xfrm>
              <a:off x="54599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5" name="Google Shape;13875;p9"/>
            <p:cNvSpPr/>
            <p:nvPr/>
          </p:nvSpPr>
          <p:spPr>
            <a:xfrm>
              <a:off x="55614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6" name="Google Shape;13876;p9"/>
            <p:cNvSpPr/>
            <p:nvPr/>
          </p:nvSpPr>
          <p:spPr>
            <a:xfrm>
              <a:off x="5662900" y="2907025"/>
              <a:ext cx="52400" cy="52725"/>
            </a:xfrm>
            <a:custGeom>
              <a:avLst/>
              <a:gdLst/>
              <a:ahLst/>
              <a:cxnLst/>
              <a:rect l="l" t="t" r="r" b="b"/>
              <a:pathLst>
                <a:path w="2096" h="2109" extrusionOk="0">
                  <a:moveTo>
                    <a:pt x="1048" y="1"/>
                  </a:moveTo>
                  <a:cubicBezTo>
                    <a:pt x="477" y="1"/>
                    <a:pt x="0" y="477"/>
                    <a:pt x="0" y="1061"/>
                  </a:cubicBezTo>
                  <a:cubicBezTo>
                    <a:pt x="0" y="1632"/>
                    <a:pt x="477"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7" name="Google Shape;13877;p9"/>
            <p:cNvSpPr/>
            <p:nvPr/>
          </p:nvSpPr>
          <p:spPr>
            <a:xfrm>
              <a:off x="5764400" y="2907025"/>
              <a:ext cx="52700" cy="52725"/>
            </a:xfrm>
            <a:custGeom>
              <a:avLst/>
              <a:gdLst/>
              <a:ahLst/>
              <a:cxnLst/>
              <a:rect l="l" t="t" r="r" b="b"/>
              <a:pathLst>
                <a:path w="2108" h="2109" extrusionOk="0">
                  <a:moveTo>
                    <a:pt x="1060" y="1"/>
                  </a:moveTo>
                  <a:cubicBezTo>
                    <a:pt x="477" y="1"/>
                    <a:pt x="0" y="477"/>
                    <a:pt x="0" y="1061"/>
                  </a:cubicBezTo>
                  <a:cubicBezTo>
                    <a:pt x="0" y="1632"/>
                    <a:pt x="477" y="2108"/>
                    <a:pt x="1060" y="2108"/>
                  </a:cubicBezTo>
                  <a:cubicBezTo>
                    <a:pt x="1632" y="2108"/>
                    <a:pt x="2108" y="1632"/>
                    <a:pt x="2108" y="1061"/>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8" name="Google Shape;13878;p9"/>
            <p:cNvSpPr/>
            <p:nvPr/>
          </p:nvSpPr>
          <p:spPr>
            <a:xfrm>
              <a:off x="58662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9" name="Google Shape;13879;p9"/>
            <p:cNvSpPr/>
            <p:nvPr/>
          </p:nvSpPr>
          <p:spPr>
            <a:xfrm>
              <a:off x="59677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0" name="Google Shape;13880;p9"/>
            <p:cNvSpPr/>
            <p:nvPr/>
          </p:nvSpPr>
          <p:spPr>
            <a:xfrm>
              <a:off x="6069200" y="2907025"/>
              <a:ext cx="52700" cy="52725"/>
            </a:xfrm>
            <a:custGeom>
              <a:avLst/>
              <a:gdLst/>
              <a:ahLst/>
              <a:cxnLst/>
              <a:rect l="l" t="t" r="r" b="b"/>
              <a:pathLst>
                <a:path w="2108" h="2109" extrusionOk="0">
                  <a:moveTo>
                    <a:pt x="1048" y="1"/>
                  </a:moveTo>
                  <a:cubicBezTo>
                    <a:pt x="477" y="1"/>
                    <a:pt x="0" y="477"/>
                    <a:pt x="0" y="1061"/>
                  </a:cubicBezTo>
                  <a:cubicBezTo>
                    <a:pt x="0" y="1632"/>
                    <a:pt x="477" y="2108"/>
                    <a:pt x="1048" y="2108"/>
                  </a:cubicBezTo>
                  <a:cubicBezTo>
                    <a:pt x="1632" y="2108"/>
                    <a:pt x="2108" y="1632"/>
                    <a:pt x="2108" y="1061"/>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1" name="Google Shape;13881;p9"/>
            <p:cNvSpPr/>
            <p:nvPr/>
          </p:nvSpPr>
          <p:spPr>
            <a:xfrm>
              <a:off x="61710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20" y="2108"/>
                    <a:pt x="2096" y="1632"/>
                    <a:pt x="2096" y="1061"/>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2" name="Google Shape;13882;p9"/>
            <p:cNvSpPr/>
            <p:nvPr/>
          </p:nvSpPr>
          <p:spPr>
            <a:xfrm>
              <a:off x="62725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3" name="Google Shape;13883;p9"/>
            <p:cNvSpPr/>
            <p:nvPr/>
          </p:nvSpPr>
          <p:spPr>
            <a:xfrm>
              <a:off x="6374000" y="2907025"/>
              <a:ext cx="52400" cy="52725"/>
            </a:xfrm>
            <a:custGeom>
              <a:avLst/>
              <a:gdLst/>
              <a:ahLst/>
              <a:cxnLst/>
              <a:rect l="l" t="t" r="r" b="b"/>
              <a:pathLst>
                <a:path w="2096" h="2109" extrusionOk="0">
                  <a:moveTo>
                    <a:pt x="1048" y="1"/>
                  </a:moveTo>
                  <a:cubicBezTo>
                    <a:pt x="477" y="1"/>
                    <a:pt x="0" y="477"/>
                    <a:pt x="0" y="1061"/>
                  </a:cubicBezTo>
                  <a:cubicBezTo>
                    <a:pt x="0" y="1632"/>
                    <a:pt x="477"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4" name="Google Shape;13884;p9"/>
            <p:cNvSpPr/>
            <p:nvPr/>
          </p:nvSpPr>
          <p:spPr>
            <a:xfrm>
              <a:off x="6475500" y="2907025"/>
              <a:ext cx="52700" cy="52725"/>
            </a:xfrm>
            <a:custGeom>
              <a:avLst/>
              <a:gdLst/>
              <a:ahLst/>
              <a:cxnLst/>
              <a:rect l="l" t="t" r="r" b="b"/>
              <a:pathLst>
                <a:path w="2108" h="2109" extrusionOk="0">
                  <a:moveTo>
                    <a:pt x="1048" y="1"/>
                  </a:moveTo>
                  <a:cubicBezTo>
                    <a:pt x="477" y="1"/>
                    <a:pt x="0" y="477"/>
                    <a:pt x="0" y="1061"/>
                  </a:cubicBezTo>
                  <a:cubicBezTo>
                    <a:pt x="0" y="1632"/>
                    <a:pt x="477" y="2108"/>
                    <a:pt x="1048" y="2108"/>
                  </a:cubicBezTo>
                  <a:cubicBezTo>
                    <a:pt x="1632" y="2108"/>
                    <a:pt x="2108" y="1632"/>
                    <a:pt x="2108" y="1061"/>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5" name="Google Shape;13885;p9"/>
            <p:cNvSpPr/>
            <p:nvPr/>
          </p:nvSpPr>
          <p:spPr>
            <a:xfrm>
              <a:off x="65773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20" y="2108"/>
                    <a:pt x="2096" y="1632"/>
                    <a:pt x="2096" y="1061"/>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6" name="Google Shape;13886;p9"/>
            <p:cNvSpPr/>
            <p:nvPr/>
          </p:nvSpPr>
          <p:spPr>
            <a:xfrm>
              <a:off x="66788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7" name="Google Shape;13887;p9"/>
            <p:cNvSpPr/>
            <p:nvPr/>
          </p:nvSpPr>
          <p:spPr>
            <a:xfrm>
              <a:off x="6780300" y="2907025"/>
              <a:ext cx="52400" cy="52725"/>
            </a:xfrm>
            <a:custGeom>
              <a:avLst/>
              <a:gdLst/>
              <a:ahLst/>
              <a:cxnLst/>
              <a:rect l="l" t="t" r="r" b="b"/>
              <a:pathLst>
                <a:path w="2096" h="2109" extrusionOk="0">
                  <a:moveTo>
                    <a:pt x="1048" y="1"/>
                  </a:moveTo>
                  <a:cubicBezTo>
                    <a:pt x="477" y="1"/>
                    <a:pt x="0" y="477"/>
                    <a:pt x="0" y="1061"/>
                  </a:cubicBezTo>
                  <a:cubicBezTo>
                    <a:pt x="0" y="1632"/>
                    <a:pt x="477"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8" name="Google Shape;13888;p9"/>
            <p:cNvSpPr/>
            <p:nvPr/>
          </p:nvSpPr>
          <p:spPr>
            <a:xfrm>
              <a:off x="6881800" y="2907025"/>
              <a:ext cx="52700" cy="52725"/>
            </a:xfrm>
            <a:custGeom>
              <a:avLst/>
              <a:gdLst/>
              <a:ahLst/>
              <a:cxnLst/>
              <a:rect l="l" t="t" r="r" b="b"/>
              <a:pathLst>
                <a:path w="2108" h="2109" extrusionOk="0">
                  <a:moveTo>
                    <a:pt x="1060" y="1"/>
                  </a:moveTo>
                  <a:cubicBezTo>
                    <a:pt x="477" y="1"/>
                    <a:pt x="1" y="477"/>
                    <a:pt x="1" y="1061"/>
                  </a:cubicBezTo>
                  <a:cubicBezTo>
                    <a:pt x="1" y="1632"/>
                    <a:pt x="477" y="2108"/>
                    <a:pt x="1060" y="2108"/>
                  </a:cubicBezTo>
                  <a:cubicBezTo>
                    <a:pt x="1632" y="2108"/>
                    <a:pt x="2108" y="1632"/>
                    <a:pt x="2108" y="1061"/>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9" name="Google Shape;13889;p9"/>
            <p:cNvSpPr/>
            <p:nvPr/>
          </p:nvSpPr>
          <p:spPr>
            <a:xfrm>
              <a:off x="69836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20" y="2108"/>
                    <a:pt x="2096" y="1632"/>
                    <a:pt x="2096" y="1061"/>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0" name="Google Shape;13890;p9"/>
            <p:cNvSpPr/>
            <p:nvPr/>
          </p:nvSpPr>
          <p:spPr>
            <a:xfrm>
              <a:off x="70851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1" name="Google Shape;13891;p9"/>
            <p:cNvSpPr/>
            <p:nvPr/>
          </p:nvSpPr>
          <p:spPr>
            <a:xfrm>
              <a:off x="7186600" y="2907025"/>
              <a:ext cx="52400" cy="52725"/>
            </a:xfrm>
            <a:custGeom>
              <a:avLst/>
              <a:gdLst/>
              <a:ahLst/>
              <a:cxnLst/>
              <a:rect l="l" t="t" r="r" b="b"/>
              <a:pathLst>
                <a:path w="2096" h="2109" extrusionOk="0">
                  <a:moveTo>
                    <a:pt x="1048" y="1"/>
                  </a:moveTo>
                  <a:cubicBezTo>
                    <a:pt x="477" y="1"/>
                    <a:pt x="1" y="477"/>
                    <a:pt x="1" y="1061"/>
                  </a:cubicBezTo>
                  <a:cubicBezTo>
                    <a:pt x="1" y="1632"/>
                    <a:pt x="477" y="2108"/>
                    <a:pt x="1048" y="2108"/>
                  </a:cubicBezTo>
                  <a:cubicBezTo>
                    <a:pt x="1632" y="2108"/>
                    <a:pt x="2096" y="1632"/>
                    <a:pt x="2096" y="1061"/>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2" name="Google Shape;13892;p9"/>
            <p:cNvSpPr/>
            <p:nvPr/>
          </p:nvSpPr>
          <p:spPr>
            <a:xfrm>
              <a:off x="7288400" y="2907025"/>
              <a:ext cx="52400" cy="52725"/>
            </a:xfrm>
            <a:custGeom>
              <a:avLst/>
              <a:gdLst/>
              <a:ahLst/>
              <a:cxnLst/>
              <a:rect l="l" t="t" r="r" b="b"/>
              <a:pathLst>
                <a:path w="2096" h="2109" extrusionOk="0">
                  <a:moveTo>
                    <a:pt x="1048" y="1"/>
                  </a:moveTo>
                  <a:cubicBezTo>
                    <a:pt x="465" y="1"/>
                    <a:pt x="0" y="477"/>
                    <a:pt x="0" y="1061"/>
                  </a:cubicBezTo>
                  <a:cubicBezTo>
                    <a:pt x="0" y="1632"/>
                    <a:pt x="465" y="2108"/>
                    <a:pt x="1048" y="2108"/>
                  </a:cubicBezTo>
                  <a:cubicBezTo>
                    <a:pt x="1620" y="2108"/>
                    <a:pt x="2096" y="1632"/>
                    <a:pt x="2096" y="1061"/>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3" name="Google Shape;13893;p9"/>
            <p:cNvSpPr/>
            <p:nvPr/>
          </p:nvSpPr>
          <p:spPr>
            <a:xfrm>
              <a:off x="279200" y="3062400"/>
              <a:ext cx="52700" cy="52425"/>
            </a:xfrm>
            <a:custGeom>
              <a:avLst/>
              <a:gdLst/>
              <a:ahLst/>
              <a:cxnLst/>
              <a:rect l="l" t="t" r="r" b="b"/>
              <a:pathLst>
                <a:path w="2108" h="2097" extrusionOk="0">
                  <a:moveTo>
                    <a:pt x="1048" y="1"/>
                  </a:moveTo>
                  <a:cubicBezTo>
                    <a:pt x="476" y="1"/>
                    <a:pt x="0" y="465"/>
                    <a:pt x="0" y="1049"/>
                  </a:cubicBezTo>
                  <a:cubicBezTo>
                    <a:pt x="0" y="1620"/>
                    <a:pt x="476" y="2096"/>
                    <a:pt x="1048" y="2096"/>
                  </a:cubicBezTo>
                  <a:cubicBezTo>
                    <a:pt x="1631" y="2096"/>
                    <a:pt x="2107" y="1620"/>
                    <a:pt x="2107" y="1049"/>
                  </a:cubicBezTo>
                  <a:cubicBezTo>
                    <a:pt x="2107"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4" name="Google Shape;13894;p9"/>
            <p:cNvSpPr/>
            <p:nvPr/>
          </p:nvSpPr>
          <p:spPr>
            <a:xfrm>
              <a:off x="380700" y="3062400"/>
              <a:ext cx="52700" cy="52425"/>
            </a:xfrm>
            <a:custGeom>
              <a:avLst/>
              <a:gdLst/>
              <a:ahLst/>
              <a:cxnLst/>
              <a:rect l="l" t="t" r="r" b="b"/>
              <a:pathLst>
                <a:path w="2108" h="2097" extrusionOk="0">
                  <a:moveTo>
                    <a:pt x="1060" y="1"/>
                  </a:moveTo>
                  <a:cubicBezTo>
                    <a:pt x="476" y="1"/>
                    <a:pt x="0" y="465"/>
                    <a:pt x="0" y="1049"/>
                  </a:cubicBezTo>
                  <a:cubicBezTo>
                    <a:pt x="0" y="1620"/>
                    <a:pt x="476" y="2096"/>
                    <a:pt x="1060" y="2096"/>
                  </a:cubicBezTo>
                  <a:cubicBezTo>
                    <a:pt x="1631" y="2096"/>
                    <a:pt x="2108" y="1620"/>
                    <a:pt x="2108" y="1049"/>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5" name="Google Shape;13895;p9"/>
            <p:cNvSpPr/>
            <p:nvPr/>
          </p:nvSpPr>
          <p:spPr>
            <a:xfrm>
              <a:off x="4825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6" name="Google Shape;13896;p9"/>
            <p:cNvSpPr/>
            <p:nvPr/>
          </p:nvSpPr>
          <p:spPr>
            <a:xfrm>
              <a:off x="584000" y="3062400"/>
              <a:ext cx="52400" cy="52425"/>
            </a:xfrm>
            <a:custGeom>
              <a:avLst/>
              <a:gdLst/>
              <a:ahLst/>
              <a:cxnLst/>
              <a:rect l="l" t="t" r="r" b="b"/>
              <a:pathLst>
                <a:path w="2096" h="2097" extrusionOk="0">
                  <a:moveTo>
                    <a:pt x="1048" y="1"/>
                  </a:moveTo>
                  <a:cubicBezTo>
                    <a:pt x="476" y="1"/>
                    <a:pt x="0" y="465"/>
                    <a:pt x="0" y="1049"/>
                  </a:cubicBezTo>
                  <a:cubicBezTo>
                    <a:pt x="0" y="1620"/>
                    <a:pt x="476"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7" name="Google Shape;13897;p9"/>
            <p:cNvSpPr/>
            <p:nvPr/>
          </p:nvSpPr>
          <p:spPr>
            <a:xfrm>
              <a:off x="685500" y="3062400"/>
              <a:ext cx="52700" cy="52425"/>
            </a:xfrm>
            <a:custGeom>
              <a:avLst/>
              <a:gdLst/>
              <a:ahLst/>
              <a:cxnLst/>
              <a:rect l="l" t="t" r="r" b="b"/>
              <a:pathLst>
                <a:path w="2108" h="2097" extrusionOk="0">
                  <a:moveTo>
                    <a:pt x="1048" y="1"/>
                  </a:moveTo>
                  <a:cubicBezTo>
                    <a:pt x="476" y="1"/>
                    <a:pt x="0" y="465"/>
                    <a:pt x="0" y="1049"/>
                  </a:cubicBezTo>
                  <a:cubicBezTo>
                    <a:pt x="0" y="1620"/>
                    <a:pt x="476" y="2096"/>
                    <a:pt x="1048" y="2096"/>
                  </a:cubicBezTo>
                  <a:cubicBezTo>
                    <a:pt x="1631" y="2096"/>
                    <a:pt x="2108" y="1620"/>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8" name="Google Shape;13898;p9"/>
            <p:cNvSpPr/>
            <p:nvPr/>
          </p:nvSpPr>
          <p:spPr>
            <a:xfrm>
              <a:off x="7873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19" y="2096"/>
                    <a:pt x="2096" y="1620"/>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9" name="Google Shape;13899;p9"/>
            <p:cNvSpPr/>
            <p:nvPr/>
          </p:nvSpPr>
          <p:spPr>
            <a:xfrm>
              <a:off x="8888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0" name="Google Shape;13900;p9"/>
            <p:cNvSpPr/>
            <p:nvPr/>
          </p:nvSpPr>
          <p:spPr>
            <a:xfrm>
              <a:off x="990300" y="3062400"/>
              <a:ext cx="52400" cy="52425"/>
            </a:xfrm>
            <a:custGeom>
              <a:avLst/>
              <a:gdLst/>
              <a:ahLst/>
              <a:cxnLst/>
              <a:rect l="l" t="t" r="r" b="b"/>
              <a:pathLst>
                <a:path w="2096" h="2097" extrusionOk="0">
                  <a:moveTo>
                    <a:pt x="1048" y="1"/>
                  </a:moveTo>
                  <a:cubicBezTo>
                    <a:pt x="476" y="1"/>
                    <a:pt x="0" y="465"/>
                    <a:pt x="0" y="1049"/>
                  </a:cubicBezTo>
                  <a:cubicBezTo>
                    <a:pt x="0" y="1620"/>
                    <a:pt x="476"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1" name="Google Shape;13901;p9"/>
            <p:cNvSpPr/>
            <p:nvPr/>
          </p:nvSpPr>
          <p:spPr>
            <a:xfrm>
              <a:off x="1091800" y="3062400"/>
              <a:ext cx="52700" cy="52425"/>
            </a:xfrm>
            <a:custGeom>
              <a:avLst/>
              <a:gdLst/>
              <a:ahLst/>
              <a:cxnLst/>
              <a:rect l="l" t="t" r="r" b="b"/>
              <a:pathLst>
                <a:path w="2108" h="2097" extrusionOk="0">
                  <a:moveTo>
                    <a:pt x="1060" y="1"/>
                  </a:moveTo>
                  <a:cubicBezTo>
                    <a:pt x="476" y="1"/>
                    <a:pt x="0" y="465"/>
                    <a:pt x="0" y="1049"/>
                  </a:cubicBezTo>
                  <a:cubicBezTo>
                    <a:pt x="0" y="1620"/>
                    <a:pt x="476" y="2096"/>
                    <a:pt x="1060" y="2096"/>
                  </a:cubicBezTo>
                  <a:cubicBezTo>
                    <a:pt x="1631" y="2096"/>
                    <a:pt x="2108" y="1620"/>
                    <a:pt x="2108" y="1049"/>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2" name="Google Shape;13902;p9"/>
            <p:cNvSpPr/>
            <p:nvPr/>
          </p:nvSpPr>
          <p:spPr>
            <a:xfrm>
              <a:off x="11936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19" y="2096"/>
                    <a:pt x="2096" y="1620"/>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3" name="Google Shape;13903;p9"/>
            <p:cNvSpPr/>
            <p:nvPr/>
          </p:nvSpPr>
          <p:spPr>
            <a:xfrm>
              <a:off x="12951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4" name="Google Shape;13904;p9"/>
            <p:cNvSpPr/>
            <p:nvPr/>
          </p:nvSpPr>
          <p:spPr>
            <a:xfrm>
              <a:off x="1396600" y="3062400"/>
              <a:ext cx="52400" cy="52425"/>
            </a:xfrm>
            <a:custGeom>
              <a:avLst/>
              <a:gdLst/>
              <a:ahLst/>
              <a:cxnLst/>
              <a:rect l="l" t="t" r="r" b="b"/>
              <a:pathLst>
                <a:path w="2096" h="2097" extrusionOk="0">
                  <a:moveTo>
                    <a:pt x="1048" y="1"/>
                  </a:moveTo>
                  <a:cubicBezTo>
                    <a:pt x="476" y="1"/>
                    <a:pt x="0" y="465"/>
                    <a:pt x="0" y="1049"/>
                  </a:cubicBezTo>
                  <a:cubicBezTo>
                    <a:pt x="0" y="1620"/>
                    <a:pt x="476"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5" name="Google Shape;13905;p9"/>
            <p:cNvSpPr/>
            <p:nvPr/>
          </p:nvSpPr>
          <p:spPr>
            <a:xfrm>
              <a:off x="14984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19" y="2096"/>
                    <a:pt x="2096" y="1620"/>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6" name="Google Shape;13906;p9"/>
            <p:cNvSpPr/>
            <p:nvPr/>
          </p:nvSpPr>
          <p:spPr>
            <a:xfrm>
              <a:off x="15999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7" name="Google Shape;13907;p9"/>
            <p:cNvSpPr/>
            <p:nvPr/>
          </p:nvSpPr>
          <p:spPr>
            <a:xfrm>
              <a:off x="17014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8" name="Google Shape;13908;p9"/>
            <p:cNvSpPr/>
            <p:nvPr/>
          </p:nvSpPr>
          <p:spPr>
            <a:xfrm>
              <a:off x="1802900" y="3062400"/>
              <a:ext cx="52700" cy="52425"/>
            </a:xfrm>
            <a:custGeom>
              <a:avLst/>
              <a:gdLst/>
              <a:ahLst/>
              <a:cxnLst/>
              <a:rect l="l" t="t" r="r" b="b"/>
              <a:pathLst>
                <a:path w="2108" h="2097" extrusionOk="0">
                  <a:moveTo>
                    <a:pt x="1048" y="1"/>
                  </a:moveTo>
                  <a:cubicBezTo>
                    <a:pt x="476" y="1"/>
                    <a:pt x="0" y="465"/>
                    <a:pt x="0" y="1049"/>
                  </a:cubicBezTo>
                  <a:cubicBezTo>
                    <a:pt x="0" y="1620"/>
                    <a:pt x="476" y="2096"/>
                    <a:pt x="1048" y="2096"/>
                  </a:cubicBezTo>
                  <a:cubicBezTo>
                    <a:pt x="1631" y="2096"/>
                    <a:pt x="2108" y="1620"/>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9" name="Google Shape;13909;p9"/>
            <p:cNvSpPr/>
            <p:nvPr/>
          </p:nvSpPr>
          <p:spPr>
            <a:xfrm>
              <a:off x="1904400" y="3062400"/>
              <a:ext cx="52700" cy="52425"/>
            </a:xfrm>
            <a:custGeom>
              <a:avLst/>
              <a:gdLst/>
              <a:ahLst/>
              <a:cxnLst/>
              <a:rect l="l" t="t" r="r" b="b"/>
              <a:pathLst>
                <a:path w="2108" h="2097" extrusionOk="0">
                  <a:moveTo>
                    <a:pt x="1060" y="1"/>
                  </a:moveTo>
                  <a:cubicBezTo>
                    <a:pt x="476" y="1"/>
                    <a:pt x="0" y="465"/>
                    <a:pt x="0" y="1049"/>
                  </a:cubicBezTo>
                  <a:cubicBezTo>
                    <a:pt x="0" y="1620"/>
                    <a:pt x="476" y="2096"/>
                    <a:pt x="1060" y="2096"/>
                  </a:cubicBezTo>
                  <a:cubicBezTo>
                    <a:pt x="1631" y="2096"/>
                    <a:pt x="2108" y="1620"/>
                    <a:pt x="2108" y="1049"/>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0" name="Google Shape;13910;p9"/>
            <p:cNvSpPr/>
            <p:nvPr/>
          </p:nvSpPr>
          <p:spPr>
            <a:xfrm>
              <a:off x="20062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1" name="Google Shape;13911;p9"/>
            <p:cNvSpPr/>
            <p:nvPr/>
          </p:nvSpPr>
          <p:spPr>
            <a:xfrm>
              <a:off x="21077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2" name="Google Shape;13912;p9"/>
            <p:cNvSpPr/>
            <p:nvPr/>
          </p:nvSpPr>
          <p:spPr>
            <a:xfrm>
              <a:off x="2209200" y="3062400"/>
              <a:ext cx="52700" cy="52425"/>
            </a:xfrm>
            <a:custGeom>
              <a:avLst/>
              <a:gdLst/>
              <a:ahLst/>
              <a:cxnLst/>
              <a:rect l="l" t="t" r="r" b="b"/>
              <a:pathLst>
                <a:path w="2108" h="2097" extrusionOk="0">
                  <a:moveTo>
                    <a:pt x="1048" y="1"/>
                  </a:moveTo>
                  <a:cubicBezTo>
                    <a:pt x="476" y="1"/>
                    <a:pt x="0" y="465"/>
                    <a:pt x="0" y="1049"/>
                  </a:cubicBezTo>
                  <a:cubicBezTo>
                    <a:pt x="0" y="1620"/>
                    <a:pt x="476" y="2096"/>
                    <a:pt x="1048" y="2096"/>
                  </a:cubicBezTo>
                  <a:cubicBezTo>
                    <a:pt x="1631" y="2096"/>
                    <a:pt x="2108" y="1620"/>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3" name="Google Shape;13913;p9"/>
            <p:cNvSpPr/>
            <p:nvPr/>
          </p:nvSpPr>
          <p:spPr>
            <a:xfrm>
              <a:off x="2311000" y="3062400"/>
              <a:ext cx="52400" cy="52425"/>
            </a:xfrm>
            <a:custGeom>
              <a:avLst/>
              <a:gdLst/>
              <a:ahLst/>
              <a:cxnLst/>
              <a:rect l="l" t="t" r="r" b="b"/>
              <a:pathLst>
                <a:path w="2096" h="2097" extrusionOk="0">
                  <a:moveTo>
                    <a:pt x="1048" y="1"/>
                  </a:moveTo>
                  <a:cubicBezTo>
                    <a:pt x="464" y="1"/>
                    <a:pt x="0" y="465"/>
                    <a:pt x="0" y="1049"/>
                  </a:cubicBezTo>
                  <a:cubicBezTo>
                    <a:pt x="0" y="1620"/>
                    <a:pt x="464" y="2096"/>
                    <a:pt x="1048" y="2096"/>
                  </a:cubicBezTo>
                  <a:cubicBezTo>
                    <a:pt x="1619" y="2096"/>
                    <a:pt x="2096" y="1620"/>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4" name="Google Shape;13914;p9"/>
            <p:cNvSpPr/>
            <p:nvPr/>
          </p:nvSpPr>
          <p:spPr>
            <a:xfrm>
              <a:off x="24125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5" name="Google Shape;13915;p9"/>
            <p:cNvSpPr/>
            <p:nvPr/>
          </p:nvSpPr>
          <p:spPr>
            <a:xfrm>
              <a:off x="2514000" y="3062400"/>
              <a:ext cx="52400" cy="52425"/>
            </a:xfrm>
            <a:custGeom>
              <a:avLst/>
              <a:gdLst/>
              <a:ahLst/>
              <a:cxnLst/>
              <a:rect l="l" t="t" r="r" b="b"/>
              <a:pathLst>
                <a:path w="2096" h="2097" extrusionOk="0">
                  <a:moveTo>
                    <a:pt x="1048" y="1"/>
                  </a:moveTo>
                  <a:cubicBezTo>
                    <a:pt x="476" y="1"/>
                    <a:pt x="0" y="465"/>
                    <a:pt x="0" y="1049"/>
                  </a:cubicBezTo>
                  <a:cubicBezTo>
                    <a:pt x="0" y="1620"/>
                    <a:pt x="476"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6" name="Google Shape;13916;p9"/>
            <p:cNvSpPr/>
            <p:nvPr/>
          </p:nvSpPr>
          <p:spPr>
            <a:xfrm>
              <a:off x="2615500" y="3062400"/>
              <a:ext cx="52700" cy="52425"/>
            </a:xfrm>
            <a:custGeom>
              <a:avLst/>
              <a:gdLst/>
              <a:ahLst/>
              <a:cxnLst/>
              <a:rect l="l" t="t" r="r" b="b"/>
              <a:pathLst>
                <a:path w="2108" h="2097" extrusionOk="0">
                  <a:moveTo>
                    <a:pt x="1048" y="1"/>
                  </a:moveTo>
                  <a:cubicBezTo>
                    <a:pt x="476" y="1"/>
                    <a:pt x="0" y="465"/>
                    <a:pt x="0" y="1049"/>
                  </a:cubicBezTo>
                  <a:cubicBezTo>
                    <a:pt x="0" y="1620"/>
                    <a:pt x="476" y="2096"/>
                    <a:pt x="1048" y="2096"/>
                  </a:cubicBezTo>
                  <a:cubicBezTo>
                    <a:pt x="1631" y="2096"/>
                    <a:pt x="2108" y="1620"/>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7" name="Google Shape;13917;p9"/>
            <p:cNvSpPr/>
            <p:nvPr/>
          </p:nvSpPr>
          <p:spPr>
            <a:xfrm>
              <a:off x="27173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19" y="2096"/>
                    <a:pt x="2096" y="1620"/>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8" name="Google Shape;13918;p9"/>
            <p:cNvSpPr/>
            <p:nvPr/>
          </p:nvSpPr>
          <p:spPr>
            <a:xfrm>
              <a:off x="28188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9" name="Google Shape;13919;p9"/>
            <p:cNvSpPr/>
            <p:nvPr/>
          </p:nvSpPr>
          <p:spPr>
            <a:xfrm>
              <a:off x="2920300" y="3062400"/>
              <a:ext cx="52400" cy="52425"/>
            </a:xfrm>
            <a:custGeom>
              <a:avLst/>
              <a:gdLst/>
              <a:ahLst/>
              <a:cxnLst/>
              <a:rect l="l" t="t" r="r" b="b"/>
              <a:pathLst>
                <a:path w="2096" h="2097" extrusionOk="0">
                  <a:moveTo>
                    <a:pt x="1048" y="1"/>
                  </a:moveTo>
                  <a:cubicBezTo>
                    <a:pt x="476" y="1"/>
                    <a:pt x="0" y="465"/>
                    <a:pt x="0" y="1049"/>
                  </a:cubicBezTo>
                  <a:cubicBezTo>
                    <a:pt x="0" y="1620"/>
                    <a:pt x="476"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0" name="Google Shape;13920;p9"/>
            <p:cNvSpPr/>
            <p:nvPr/>
          </p:nvSpPr>
          <p:spPr>
            <a:xfrm>
              <a:off x="3021800" y="3062400"/>
              <a:ext cx="52700" cy="52425"/>
            </a:xfrm>
            <a:custGeom>
              <a:avLst/>
              <a:gdLst/>
              <a:ahLst/>
              <a:cxnLst/>
              <a:rect l="l" t="t" r="r" b="b"/>
              <a:pathLst>
                <a:path w="2108" h="2097" extrusionOk="0">
                  <a:moveTo>
                    <a:pt x="1048" y="1"/>
                  </a:moveTo>
                  <a:cubicBezTo>
                    <a:pt x="477" y="1"/>
                    <a:pt x="0" y="465"/>
                    <a:pt x="0" y="1049"/>
                  </a:cubicBezTo>
                  <a:cubicBezTo>
                    <a:pt x="0" y="1620"/>
                    <a:pt x="477" y="2096"/>
                    <a:pt x="1048" y="2096"/>
                  </a:cubicBezTo>
                  <a:cubicBezTo>
                    <a:pt x="1631" y="2096"/>
                    <a:pt x="2108" y="1620"/>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1" name="Google Shape;13921;p9"/>
            <p:cNvSpPr/>
            <p:nvPr/>
          </p:nvSpPr>
          <p:spPr>
            <a:xfrm>
              <a:off x="31236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19" y="2096"/>
                    <a:pt x="2096" y="1620"/>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2" name="Google Shape;13922;p9"/>
            <p:cNvSpPr/>
            <p:nvPr/>
          </p:nvSpPr>
          <p:spPr>
            <a:xfrm>
              <a:off x="32251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3" name="Google Shape;13923;p9"/>
            <p:cNvSpPr/>
            <p:nvPr/>
          </p:nvSpPr>
          <p:spPr>
            <a:xfrm>
              <a:off x="3326600" y="3062400"/>
              <a:ext cx="52700" cy="52425"/>
            </a:xfrm>
            <a:custGeom>
              <a:avLst/>
              <a:gdLst/>
              <a:ahLst/>
              <a:cxnLst/>
              <a:rect l="l" t="t" r="r" b="b"/>
              <a:pathLst>
                <a:path w="2108" h="2097" extrusionOk="0">
                  <a:moveTo>
                    <a:pt x="1048" y="1"/>
                  </a:moveTo>
                  <a:cubicBezTo>
                    <a:pt x="477" y="1"/>
                    <a:pt x="0" y="465"/>
                    <a:pt x="0" y="1049"/>
                  </a:cubicBezTo>
                  <a:cubicBezTo>
                    <a:pt x="0" y="1620"/>
                    <a:pt x="477" y="2096"/>
                    <a:pt x="1048" y="2096"/>
                  </a:cubicBezTo>
                  <a:cubicBezTo>
                    <a:pt x="1631" y="2096"/>
                    <a:pt x="2108" y="1620"/>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4" name="Google Shape;13924;p9"/>
            <p:cNvSpPr/>
            <p:nvPr/>
          </p:nvSpPr>
          <p:spPr>
            <a:xfrm>
              <a:off x="34284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19" y="2096"/>
                    <a:pt x="2096" y="1620"/>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5" name="Google Shape;13925;p9"/>
            <p:cNvSpPr/>
            <p:nvPr/>
          </p:nvSpPr>
          <p:spPr>
            <a:xfrm>
              <a:off x="35299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6" name="Google Shape;13926;p9"/>
            <p:cNvSpPr/>
            <p:nvPr/>
          </p:nvSpPr>
          <p:spPr>
            <a:xfrm>
              <a:off x="36314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7" name="Google Shape;13927;p9"/>
            <p:cNvSpPr/>
            <p:nvPr/>
          </p:nvSpPr>
          <p:spPr>
            <a:xfrm>
              <a:off x="3732900" y="3062400"/>
              <a:ext cx="52400" cy="52425"/>
            </a:xfrm>
            <a:custGeom>
              <a:avLst/>
              <a:gdLst/>
              <a:ahLst/>
              <a:cxnLst/>
              <a:rect l="l" t="t" r="r" b="b"/>
              <a:pathLst>
                <a:path w="2096" h="2097" extrusionOk="0">
                  <a:moveTo>
                    <a:pt x="1048" y="1"/>
                  </a:moveTo>
                  <a:cubicBezTo>
                    <a:pt x="477" y="1"/>
                    <a:pt x="0" y="465"/>
                    <a:pt x="0" y="1049"/>
                  </a:cubicBezTo>
                  <a:cubicBezTo>
                    <a:pt x="0" y="1620"/>
                    <a:pt x="477"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8" name="Google Shape;13928;p9"/>
            <p:cNvSpPr/>
            <p:nvPr/>
          </p:nvSpPr>
          <p:spPr>
            <a:xfrm>
              <a:off x="38347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19" y="2096"/>
                    <a:pt x="2096" y="1620"/>
                    <a:pt x="2096" y="1049"/>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9" name="Google Shape;13929;p9"/>
            <p:cNvSpPr/>
            <p:nvPr/>
          </p:nvSpPr>
          <p:spPr>
            <a:xfrm>
              <a:off x="39362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0" name="Google Shape;13930;p9"/>
            <p:cNvSpPr/>
            <p:nvPr/>
          </p:nvSpPr>
          <p:spPr>
            <a:xfrm>
              <a:off x="40377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1" name="Google Shape;13931;p9"/>
            <p:cNvSpPr/>
            <p:nvPr/>
          </p:nvSpPr>
          <p:spPr>
            <a:xfrm>
              <a:off x="4139200" y="3062400"/>
              <a:ext cx="52700" cy="52425"/>
            </a:xfrm>
            <a:custGeom>
              <a:avLst/>
              <a:gdLst/>
              <a:ahLst/>
              <a:cxnLst/>
              <a:rect l="l" t="t" r="r" b="b"/>
              <a:pathLst>
                <a:path w="2108" h="2097" extrusionOk="0">
                  <a:moveTo>
                    <a:pt x="1048" y="1"/>
                  </a:moveTo>
                  <a:cubicBezTo>
                    <a:pt x="477" y="1"/>
                    <a:pt x="0" y="465"/>
                    <a:pt x="0" y="1049"/>
                  </a:cubicBezTo>
                  <a:cubicBezTo>
                    <a:pt x="0" y="1620"/>
                    <a:pt x="477" y="2096"/>
                    <a:pt x="1048" y="2096"/>
                  </a:cubicBezTo>
                  <a:cubicBezTo>
                    <a:pt x="1631" y="2096"/>
                    <a:pt x="2108" y="1620"/>
                    <a:pt x="2108" y="1049"/>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2" name="Google Shape;13932;p9"/>
            <p:cNvSpPr/>
            <p:nvPr/>
          </p:nvSpPr>
          <p:spPr>
            <a:xfrm>
              <a:off x="4240700" y="3062400"/>
              <a:ext cx="52700" cy="52425"/>
            </a:xfrm>
            <a:custGeom>
              <a:avLst/>
              <a:gdLst/>
              <a:ahLst/>
              <a:cxnLst/>
              <a:rect l="l" t="t" r="r" b="b"/>
              <a:pathLst>
                <a:path w="2108" h="2097" extrusionOk="0">
                  <a:moveTo>
                    <a:pt x="1060" y="1"/>
                  </a:moveTo>
                  <a:cubicBezTo>
                    <a:pt x="477" y="1"/>
                    <a:pt x="0" y="465"/>
                    <a:pt x="0" y="1049"/>
                  </a:cubicBezTo>
                  <a:cubicBezTo>
                    <a:pt x="0" y="1620"/>
                    <a:pt x="477" y="2096"/>
                    <a:pt x="1060" y="2096"/>
                  </a:cubicBezTo>
                  <a:cubicBezTo>
                    <a:pt x="1632" y="2096"/>
                    <a:pt x="2108" y="1620"/>
                    <a:pt x="2108" y="1049"/>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3" name="Google Shape;13933;p9"/>
            <p:cNvSpPr/>
            <p:nvPr/>
          </p:nvSpPr>
          <p:spPr>
            <a:xfrm>
              <a:off x="43425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4" name="Google Shape;13934;p9"/>
            <p:cNvSpPr/>
            <p:nvPr/>
          </p:nvSpPr>
          <p:spPr>
            <a:xfrm>
              <a:off x="4444000" y="3062400"/>
              <a:ext cx="52400" cy="52425"/>
            </a:xfrm>
            <a:custGeom>
              <a:avLst/>
              <a:gdLst/>
              <a:ahLst/>
              <a:cxnLst/>
              <a:rect l="l" t="t" r="r" b="b"/>
              <a:pathLst>
                <a:path w="2096" h="2097" extrusionOk="0">
                  <a:moveTo>
                    <a:pt x="1048" y="1"/>
                  </a:moveTo>
                  <a:cubicBezTo>
                    <a:pt x="477" y="1"/>
                    <a:pt x="0" y="465"/>
                    <a:pt x="0" y="1049"/>
                  </a:cubicBezTo>
                  <a:cubicBezTo>
                    <a:pt x="0" y="1620"/>
                    <a:pt x="477"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5" name="Google Shape;13935;p9"/>
            <p:cNvSpPr/>
            <p:nvPr/>
          </p:nvSpPr>
          <p:spPr>
            <a:xfrm>
              <a:off x="4545500" y="3062400"/>
              <a:ext cx="52700" cy="52425"/>
            </a:xfrm>
            <a:custGeom>
              <a:avLst/>
              <a:gdLst/>
              <a:ahLst/>
              <a:cxnLst/>
              <a:rect l="l" t="t" r="r" b="b"/>
              <a:pathLst>
                <a:path w="2108" h="2097" extrusionOk="0">
                  <a:moveTo>
                    <a:pt x="1060" y="1"/>
                  </a:moveTo>
                  <a:cubicBezTo>
                    <a:pt x="477" y="1"/>
                    <a:pt x="0" y="465"/>
                    <a:pt x="0" y="1049"/>
                  </a:cubicBezTo>
                  <a:cubicBezTo>
                    <a:pt x="0" y="1620"/>
                    <a:pt x="477" y="2096"/>
                    <a:pt x="1060" y="2096"/>
                  </a:cubicBezTo>
                  <a:cubicBezTo>
                    <a:pt x="1632" y="2096"/>
                    <a:pt x="2108" y="1620"/>
                    <a:pt x="2108" y="1049"/>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6" name="Google Shape;13936;p9"/>
            <p:cNvSpPr/>
            <p:nvPr/>
          </p:nvSpPr>
          <p:spPr>
            <a:xfrm>
              <a:off x="46473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20" y="2096"/>
                    <a:pt x="2096" y="1620"/>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7" name="Google Shape;13937;p9"/>
            <p:cNvSpPr/>
            <p:nvPr/>
          </p:nvSpPr>
          <p:spPr>
            <a:xfrm>
              <a:off x="47488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1" y="2096"/>
                    <a:pt x="2096" y="1620"/>
                    <a:pt x="2096" y="1049"/>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8" name="Google Shape;13938;p9"/>
            <p:cNvSpPr/>
            <p:nvPr/>
          </p:nvSpPr>
          <p:spPr>
            <a:xfrm>
              <a:off x="4850300" y="3062400"/>
              <a:ext cx="52400" cy="52425"/>
            </a:xfrm>
            <a:custGeom>
              <a:avLst/>
              <a:gdLst/>
              <a:ahLst/>
              <a:cxnLst/>
              <a:rect l="l" t="t" r="r" b="b"/>
              <a:pathLst>
                <a:path w="2096" h="2097" extrusionOk="0">
                  <a:moveTo>
                    <a:pt x="1048" y="1"/>
                  </a:moveTo>
                  <a:cubicBezTo>
                    <a:pt x="477" y="1"/>
                    <a:pt x="0" y="465"/>
                    <a:pt x="0" y="1049"/>
                  </a:cubicBezTo>
                  <a:cubicBezTo>
                    <a:pt x="0" y="1620"/>
                    <a:pt x="477"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9" name="Google Shape;13939;p9"/>
            <p:cNvSpPr/>
            <p:nvPr/>
          </p:nvSpPr>
          <p:spPr>
            <a:xfrm>
              <a:off x="4951800" y="3062400"/>
              <a:ext cx="52700" cy="52425"/>
            </a:xfrm>
            <a:custGeom>
              <a:avLst/>
              <a:gdLst/>
              <a:ahLst/>
              <a:cxnLst/>
              <a:rect l="l" t="t" r="r" b="b"/>
              <a:pathLst>
                <a:path w="2108" h="2097" extrusionOk="0">
                  <a:moveTo>
                    <a:pt x="1048" y="1"/>
                  </a:moveTo>
                  <a:cubicBezTo>
                    <a:pt x="477" y="1"/>
                    <a:pt x="0" y="465"/>
                    <a:pt x="0" y="1049"/>
                  </a:cubicBezTo>
                  <a:cubicBezTo>
                    <a:pt x="0" y="1620"/>
                    <a:pt x="477" y="2096"/>
                    <a:pt x="1048" y="2096"/>
                  </a:cubicBezTo>
                  <a:cubicBezTo>
                    <a:pt x="1632" y="2096"/>
                    <a:pt x="2108" y="1620"/>
                    <a:pt x="2108" y="1049"/>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0" name="Google Shape;13940;p9"/>
            <p:cNvSpPr/>
            <p:nvPr/>
          </p:nvSpPr>
          <p:spPr>
            <a:xfrm>
              <a:off x="50536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20" y="2096"/>
                    <a:pt x="2096" y="1620"/>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1" name="Google Shape;13941;p9"/>
            <p:cNvSpPr/>
            <p:nvPr/>
          </p:nvSpPr>
          <p:spPr>
            <a:xfrm>
              <a:off x="51551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2" name="Google Shape;13942;p9"/>
            <p:cNvSpPr/>
            <p:nvPr/>
          </p:nvSpPr>
          <p:spPr>
            <a:xfrm>
              <a:off x="5256600" y="3062400"/>
              <a:ext cx="52400" cy="52425"/>
            </a:xfrm>
            <a:custGeom>
              <a:avLst/>
              <a:gdLst/>
              <a:ahLst/>
              <a:cxnLst/>
              <a:rect l="l" t="t" r="r" b="b"/>
              <a:pathLst>
                <a:path w="2096" h="2097" extrusionOk="0">
                  <a:moveTo>
                    <a:pt x="1048" y="1"/>
                  </a:moveTo>
                  <a:cubicBezTo>
                    <a:pt x="477" y="1"/>
                    <a:pt x="0" y="465"/>
                    <a:pt x="0" y="1049"/>
                  </a:cubicBezTo>
                  <a:cubicBezTo>
                    <a:pt x="0" y="1620"/>
                    <a:pt x="477"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3" name="Google Shape;13943;p9"/>
            <p:cNvSpPr/>
            <p:nvPr/>
          </p:nvSpPr>
          <p:spPr>
            <a:xfrm>
              <a:off x="53584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20" y="2096"/>
                    <a:pt x="2096" y="1620"/>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4" name="Google Shape;13944;p9"/>
            <p:cNvSpPr/>
            <p:nvPr/>
          </p:nvSpPr>
          <p:spPr>
            <a:xfrm>
              <a:off x="54599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5" name="Google Shape;13945;p9"/>
            <p:cNvSpPr/>
            <p:nvPr/>
          </p:nvSpPr>
          <p:spPr>
            <a:xfrm>
              <a:off x="55614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6" name="Google Shape;13946;p9"/>
            <p:cNvSpPr/>
            <p:nvPr/>
          </p:nvSpPr>
          <p:spPr>
            <a:xfrm>
              <a:off x="5662900" y="3062400"/>
              <a:ext cx="52400" cy="52425"/>
            </a:xfrm>
            <a:custGeom>
              <a:avLst/>
              <a:gdLst/>
              <a:ahLst/>
              <a:cxnLst/>
              <a:rect l="l" t="t" r="r" b="b"/>
              <a:pathLst>
                <a:path w="2096" h="2097" extrusionOk="0">
                  <a:moveTo>
                    <a:pt x="1048" y="1"/>
                  </a:moveTo>
                  <a:cubicBezTo>
                    <a:pt x="477" y="1"/>
                    <a:pt x="0" y="465"/>
                    <a:pt x="0" y="1049"/>
                  </a:cubicBezTo>
                  <a:cubicBezTo>
                    <a:pt x="0" y="1620"/>
                    <a:pt x="477"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7" name="Google Shape;13947;p9"/>
            <p:cNvSpPr/>
            <p:nvPr/>
          </p:nvSpPr>
          <p:spPr>
            <a:xfrm>
              <a:off x="5764400" y="3062400"/>
              <a:ext cx="52700" cy="52425"/>
            </a:xfrm>
            <a:custGeom>
              <a:avLst/>
              <a:gdLst/>
              <a:ahLst/>
              <a:cxnLst/>
              <a:rect l="l" t="t" r="r" b="b"/>
              <a:pathLst>
                <a:path w="2108" h="2097" extrusionOk="0">
                  <a:moveTo>
                    <a:pt x="1060" y="1"/>
                  </a:moveTo>
                  <a:cubicBezTo>
                    <a:pt x="477" y="1"/>
                    <a:pt x="0" y="465"/>
                    <a:pt x="0" y="1049"/>
                  </a:cubicBezTo>
                  <a:cubicBezTo>
                    <a:pt x="0" y="1620"/>
                    <a:pt x="477" y="2096"/>
                    <a:pt x="1060" y="2096"/>
                  </a:cubicBezTo>
                  <a:cubicBezTo>
                    <a:pt x="1632" y="2096"/>
                    <a:pt x="2108" y="1620"/>
                    <a:pt x="2108" y="1049"/>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8" name="Google Shape;13948;p9"/>
            <p:cNvSpPr/>
            <p:nvPr/>
          </p:nvSpPr>
          <p:spPr>
            <a:xfrm>
              <a:off x="58662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9" name="Google Shape;13949;p9"/>
            <p:cNvSpPr/>
            <p:nvPr/>
          </p:nvSpPr>
          <p:spPr>
            <a:xfrm>
              <a:off x="59677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0" name="Google Shape;13950;p9"/>
            <p:cNvSpPr/>
            <p:nvPr/>
          </p:nvSpPr>
          <p:spPr>
            <a:xfrm>
              <a:off x="6069200" y="3062400"/>
              <a:ext cx="52700" cy="52425"/>
            </a:xfrm>
            <a:custGeom>
              <a:avLst/>
              <a:gdLst/>
              <a:ahLst/>
              <a:cxnLst/>
              <a:rect l="l" t="t" r="r" b="b"/>
              <a:pathLst>
                <a:path w="2108" h="2097" extrusionOk="0">
                  <a:moveTo>
                    <a:pt x="1048" y="1"/>
                  </a:moveTo>
                  <a:cubicBezTo>
                    <a:pt x="477" y="1"/>
                    <a:pt x="0" y="465"/>
                    <a:pt x="0" y="1049"/>
                  </a:cubicBezTo>
                  <a:cubicBezTo>
                    <a:pt x="0" y="1620"/>
                    <a:pt x="477" y="2096"/>
                    <a:pt x="1048" y="2096"/>
                  </a:cubicBezTo>
                  <a:cubicBezTo>
                    <a:pt x="1632" y="2096"/>
                    <a:pt x="2108" y="1620"/>
                    <a:pt x="2108" y="1049"/>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1" name="Google Shape;13951;p9"/>
            <p:cNvSpPr/>
            <p:nvPr/>
          </p:nvSpPr>
          <p:spPr>
            <a:xfrm>
              <a:off x="61710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20" y="2096"/>
                    <a:pt x="2096" y="1620"/>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2" name="Google Shape;13952;p9"/>
            <p:cNvSpPr/>
            <p:nvPr/>
          </p:nvSpPr>
          <p:spPr>
            <a:xfrm>
              <a:off x="62725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3" name="Google Shape;13953;p9"/>
            <p:cNvSpPr/>
            <p:nvPr/>
          </p:nvSpPr>
          <p:spPr>
            <a:xfrm>
              <a:off x="6374000" y="3062400"/>
              <a:ext cx="52400" cy="52425"/>
            </a:xfrm>
            <a:custGeom>
              <a:avLst/>
              <a:gdLst/>
              <a:ahLst/>
              <a:cxnLst/>
              <a:rect l="l" t="t" r="r" b="b"/>
              <a:pathLst>
                <a:path w="2096" h="2097" extrusionOk="0">
                  <a:moveTo>
                    <a:pt x="1048" y="1"/>
                  </a:moveTo>
                  <a:cubicBezTo>
                    <a:pt x="477" y="1"/>
                    <a:pt x="0" y="465"/>
                    <a:pt x="0" y="1049"/>
                  </a:cubicBezTo>
                  <a:cubicBezTo>
                    <a:pt x="0" y="1620"/>
                    <a:pt x="477"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4" name="Google Shape;13954;p9"/>
            <p:cNvSpPr/>
            <p:nvPr/>
          </p:nvSpPr>
          <p:spPr>
            <a:xfrm>
              <a:off x="6475500" y="3062400"/>
              <a:ext cx="52700" cy="52425"/>
            </a:xfrm>
            <a:custGeom>
              <a:avLst/>
              <a:gdLst/>
              <a:ahLst/>
              <a:cxnLst/>
              <a:rect l="l" t="t" r="r" b="b"/>
              <a:pathLst>
                <a:path w="2108" h="2097" extrusionOk="0">
                  <a:moveTo>
                    <a:pt x="1048" y="1"/>
                  </a:moveTo>
                  <a:cubicBezTo>
                    <a:pt x="477" y="1"/>
                    <a:pt x="0" y="465"/>
                    <a:pt x="0" y="1049"/>
                  </a:cubicBezTo>
                  <a:cubicBezTo>
                    <a:pt x="0" y="1620"/>
                    <a:pt x="477" y="2096"/>
                    <a:pt x="1048" y="2096"/>
                  </a:cubicBezTo>
                  <a:cubicBezTo>
                    <a:pt x="1632" y="2096"/>
                    <a:pt x="2108" y="1620"/>
                    <a:pt x="2108" y="1049"/>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5" name="Google Shape;13955;p9"/>
            <p:cNvSpPr/>
            <p:nvPr/>
          </p:nvSpPr>
          <p:spPr>
            <a:xfrm>
              <a:off x="65773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20" y="2096"/>
                    <a:pt x="2096" y="1620"/>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6" name="Google Shape;13956;p9"/>
            <p:cNvSpPr/>
            <p:nvPr/>
          </p:nvSpPr>
          <p:spPr>
            <a:xfrm>
              <a:off x="66788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7" name="Google Shape;13957;p9"/>
            <p:cNvSpPr/>
            <p:nvPr/>
          </p:nvSpPr>
          <p:spPr>
            <a:xfrm>
              <a:off x="6780300" y="3062400"/>
              <a:ext cx="52400" cy="52425"/>
            </a:xfrm>
            <a:custGeom>
              <a:avLst/>
              <a:gdLst/>
              <a:ahLst/>
              <a:cxnLst/>
              <a:rect l="l" t="t" r="r" b="b"/>
              <a:pathLst>
                <a:path w="2096" h="2097" extrusionOk="0">
                  <a:moveTo>
                    <a:pt x="1048" y="1"/>
                  </a:moveTo>
                  <a:cubicBezTo>
                    <a:pt x="477" y="1"/>
                    <a:pt x="0" y="465"/>
                    <a:pt x="0" y="1049"/>
                  </a:cubicBezTo>
                  <a:cubicBezTo>
                    <a:pt x="0" y="1620"/>
                    <a:pt x="477"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8" name="Google Shape;13958;p9"/>
            <p:cNvSpPr/>
            <p:nvPr/>
          </p:nvSpPr>
          <p:spPr>
            <a:xfrm>
              <a:off x="6881800" y="3062400"/>
              <a:ext cx="52700" cy="52425"/>
            </a:xfrm>
            <a:custGeom>
              <a:avLst/>
              <a:gdLst/>
              <a:ahLst/>
              <a:cxnLst/>
              <a:rect l="l" t="t" r="r" b="b"/>
              <a:pathLst>
                <a:path w="2108" h="2097" extrusionOk="0">
                  <a:moveTo>
                    <a:pt x="1060" y="1"/>
                  </a:moveTo>
                  <a:cubicBezTo>
                    <a:pt x="477" y="1"/>
                    <a:pt x="1" y="465"/>
                    <a:pt x="1" y="1049"/>
                  </a:cubicBezTo>
                  <a:cubicBezTo>
                    <a:pt x="1" y="1620"/>
                    <a:pt x="477" y="2096"/>
                    <a:pt x="1060" y="2096"/>
                  </a:cubicBezTo>
                  <a:cubicBezTo>
                    <a:pt x="1632" y="2096"/>
                    <a:pt x="2108" y="1620"/>
                    <a:pt x="2108" y="1049"/>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9" name="Google Shape;13959;p9"/>
            <p:cNvSpPr/>
            <p:nvPr/>
          </p:nvSpPr>
          <p:spPr>
            <a:xfrm>
              <a:off x="69836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20" y="2096"/>
                    <a:pt x="2096" y="1620"/>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0" name="Google Shape;13960;p9"/>
            <p:cNvSpPr/>
            <p:nvPr/>
          </p:nvSpPr>
          <p:spPr>
            <a:xfrm>
              <a:off x="70851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1" name="Google Shape;13961;p9"/>
            <p:cNvSpPr/>
            <p:nvPr/>
          </p:nvSpPr>
          <p:spPr>
            <a:xfrm>
              <a:off x="7186600" y="3062400"/>
              <a:ext cx="52400" cy="52425"/>
            </a:xfrm>
            <a:custGeom>
              <a:avLst/>
              <a:gdLst/>
              <a:ahLst/>
              <a:cxnLst/>
              <a:rect l="l" t="t" r="r" b="b"/>
              <a:pathLst>
                <a:path w="2096" h="2097" extrusionOk="0">
                  <a:moveTo>
                    <a:pt x="1048" y="1"/>
                  </a:moveTo>
                  <a:cubicBezTo>
                    <a:pt x="477" y="1"/>
                    <a:pt x="1" y="465"/>
                    <a:pt x="1" y="1049"/>
                  </a:cubicBezTo>
                  <a:cubicBezTo>
                    <a:pt x="1" y="1620"/>
                    <a:pt x="477" y="2096"/>
                    <a:pt x="1048" y="2096"/>
                  </a:cubicBezTo>
                  <a:cubicBezTo>
                    <a:pt x="1632" y="2096"/>
                    <a:pt x="2096" y="1620"/>
                    <a:pt x="2096" y="1049"/>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2" name="Google Shape;13962;p9"/>
            <p:cNvSpPr/>
            <p:nvPr/>
          </p:nvSpPr>
          <p:spPr>
            <a:xfrm>
              <a:off x="7288400" y="3062400"/>
              <a:ext cx="52400" cy="52425"/>
            </a:xfrm>
            <a:custGeom>
              <a:avLst/>
              <a:gdLst/>
              <a:ahLst/>
              <a:cxnLst/>
              <a:rect l="l" t="t" r="r" b="b"/>
              <a:pathLst>
                <a:path w="2096" h="2097" extrusionOk="0">
                  <a:moveTo>
                    <a:pt x="1048" y="1"/>
                  </a:moveTo>
                  <a:cubicBezTo>
                    <a:pt x="465" y="1"/>
                    <a:pt x="0" y="465"/>
                    <a:pt x="0" y="1049"/>
                  </a:cubicBezTo>
                  <a:cubicBezTo>
                    <a:pt x="0" y="1620"/>
                    <a:pt x="465" y="2096"/>
                    <a:pt x="1048" y="2096"/>
                  </a:cubicBezTo>
                  <a:cubicBezTo>
                    <a:pt x="1620" y="2096"/>
                    <a:pt x="2096" y="1620"/>
                    <a:pt x="2096" y="1049"/>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3" name="Google Shape;13963;p9"/>
            <p:cNvSpPr/>
            <p:nvPr/>
          </p:nvSpPr>
          <p:spPr>
            <a:xfrm>
              <a:off x="279200" y="3217500"/>
              <a:ext cx="52700" cy="52400"/>
            </a:xfrm>
            <a:custGeom>
              <a:avLst/>
              <a:gdLst/>
              <a:ahLst/>
              <a:cxnLst/>
              <a:rect l="l" t="t" r="r" b="b"/>
              <a:pathLst>
                <a:path w="2108" h="2096" extrusionOk="0">
                  <a:moveTo>
                    <a:pt x="1048" y="0"/>
                  </a:moveTo>
                  <a:cubicBezTo>
                    <a:pt x="476" y="0"/>
                    <a:pt x="0" y="464"/>
                    <a:pt x="0" y="1048"/>
                  </a:cubicBezTo>
                  <a:cubicBezTo>
                    <a:pt x="0" y="1619"/>
                    <a:pt x="476" y="2096"/>
                    <a:pt x="1048" y="2096"/>
                  </a:cubicBezTo>
                  <a:cubicBezTo>
                    <a:pt x="1631" y="2096"/>
                    <a:pt x="2107" y="1619"/>
                    <a:pt x="2107" y="1048"/>
                  </a:cubicBezTo>
                  <a:cubicBezTo>
                    <a:pt x="2107"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4" name="Google Shape;13964;p9"/>
            <p:cNvSpPr/>
            <p:nvPr/>
          </p:nvSpPr>
          <p:spPr>
            <a:xfrm>
              <a:off x="380700" y="3217500"/>
              <a:ext cx="52700" cy="52400"/>
            </a:xfrm>
            <a:custGeom>
              <a:avLst/>
              <a:gdLst/>
              <a:ahLst/>
              <a:cxnLst/>
              <a:rect l="l" t="t" r="r" b="b"/>
              <a:pathLst>
                <a:path w="2108" h="2096" extrusionOk="0">
                  <a:moveTo>
                    <a:pt x="1060" y="0"/>
                  </a:moveTo>
                  <a:cubicBezTo>
                    <a:pt x="476" y="0"/>
                    <a:pt x="0" y="464"/>
                    <a:pt x="0" y="1048"/>
                  </a:cubicBezTo>
                  <a:cubicBezTo>
                    <a:pt x="0" y="1619"/>
                    <a:pt x="476" y="2096"/>
                    <a:pt x="1060" y="2096"/>
                  </a:cubicBezTo>
                  <a:cubicBezTo>
                    <a:pt x="1631" y="2096"/>
                    <a:pt x="2108" y="1619"/>
                    <a:pt x="2108" y="1048"/>
                  </a:cubicBezTo>
                  <a:cubicBezTo>
                    <a:pt x="2108" y="464"/>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5" name="Google Shape;13965;p9"/>
            <p:cNvSpPr/>
            <p:nvPr/>
          </p:nvSpPr>
          <p:spPr>
            <a:xfrm>
              <a:off x="4825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6" name="Google Shape;13966;p9"/>
            <p:cNvSpPr/>
            <p:nvPr/>
          </p:nvSpPr>
          <p:spPr>
            <a:xfrm>
              <a:off x="584000" y="3217500"/>
              <a:ext cx="52400" cy="52400"/>
            </a:xfrm>
            <a:custGeom>
              <a:avLst/>
              <a:gdLst/>
              <a:ahLst/>
              <a:cxnLst/>
              <a:rect l="l" t="t" r="r" b="b"/>
              <a:pathLst>
                <a:path w="2096" h="2096" extrusionOk="0">
                  <a:moveTo>
                    <a:pt x="1048" y="0"/>
                  </a:moveTo>
                  <a:cubicBezTo>
                    <a:pt x="476" y="0"/>
                    <a:pt x="0" y="464"/>
                    <a:pt x="0" y="1048"/>
                  </a:cubicBezTo>
                  <a:cubicBezTo>
                    <a:pt x="0" y="1619"/>
                    <a:pt x="476"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7" name="Google Shape;13967;p9"/>
            <p:cNvSpPr/>
            <p:nvPr/>
          </p:nvSpPr>
          <p:spPr>
            <a:xfrm>
              <a:off x="685500" y="3217500"/>
              <a:ext cx="52700" cy="52400"/>
            </a:xfrm>
            <a:custGeom>
              <a:avLst/>
              <a:gdLst/>
              <a:ahLst/>
              <a:cxnLst/>
              <a:rect l="l" t="t" r="r" b="b"/>
              <a:pathLst>
                <a:path w="2108" h="2096" extrusionOk="0">
                  <a:moveTo>
                    <a:pt x="1048" y="0"/>
                  </a:moveTo>
                  <a:cubicBezTo>
                    <a:pt x="476" y="0"/>
                    <a:pt x="0" y="464"/>
                    <a:pt x="0" y="1048"/>
                  </a:cubicBezTo>
                  <a:cubicBezTo>
                    <a:pt x="0" y="1619"/>
                    <a:pt x="476" y="2096"/>
                    <a:pt x="1048" y="2096"/>
                  </a:cubicBezTo>
                  <a:cubicBezTo>
                    <a:pt x="1631" y="2096"/>
                    <a:pt x="2108" y="1619"/>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8" name="Google Shape;13968;p9"/>
            <p:cNvSpPr/>
            <p:nvPr/>
          </p:nvSpPr>
          <p:spPr>
            <a:xfrm>
              <a:off x="7873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19" y="2096"/>
                    <a:pt x="2096" y="1619"/>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9" name="Google Shape;13969;p9"/>
            <p:cNvSpPr/>
            <p:nvPr/>
          </p:nvSpPr>
          <p:spPr>
            <a:xfrm>
              <a:off x="8888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0" name="Google Shape;13970;p9"/>
            <p:cNvSpPr/>
            <p:nvPr/>
          </p:nvSpPr>
          <p:spPr>
            <a:xfrm>
              <a:off x="990300" y="3217500"/>
              <a:ext cx="52400" cy="52400"/>
            </a:xfrm>
            <a:custGeom>
              <a:avLst/>
              <a:gdLst/>
              <a:ahLst/>
              <a:cxnLst/>
              <a:rect l="l" t="t" r="r" b="b"/>
              <a:pathLst>
                <a:path w="2096" h="2096" extrusionOk="0">
                  <a:moveTo>
                    <a:pt x="1048" y="0"/>
                  </a:moveTo>
                  <a:cubicBezTo>
                    <a:pt x="476" y="0"/>
                    <a:pt x="0" y="464"/>
                    <a:pt x="0" y="1048"/>
                  </a:cubicBezTo>
                  <a:cubicBezTo>
                    <a:pt x="0" y="1619"/>
                    <a:pt x="476"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1" name="Google Shape;13971;p9"/>
            <p:cNvSpPr/>
            <p:nvPr/>
          </p:nvSpPr>
          <p:spPr>
            <a:xfrm>
              <a:off x="1091800" y="3217500"/>
              <a:ext cx="52700" cy="52400"/>
            </a:xfrm>
            <a:custGeom>
              <a:avLst/>
              <a:gdLst/>
              <a:ahLst/>
              <a:cxnLst/>
              <a:rect l="l" t="t" r="r" b="b"/>
              <a:pathLst>
                <a:path w="2108" h="2096" extrusionOk="0">
                  <a:moveTo>
                    <a:pt x="1060" y="0"/>
                  </a:moveTo>
                  <a:cubicBezTo>
                    <a:pt x="476" y="0"/>
                    <a:pt x="0" y="464"/>
                    <a:pt x="0" y="1048"/>
                  </a:cubicBezTo>
                  <a:cubicBezTo>
                    <a:pt x="0" y="1619"/>
                    <a:pt x="476" y="2096"/>
                    <a:pt x="1060" y="2096"/>
                  </a:cubicBezTo>
                  <a:cubicBezTo>
                    <a:pt x="1631" y="2096"/>
                    <a:pt x="2108" y="1619"/>
                    <a:pt x="2108" y="1048"/>
                  </a:cubicBezTo>
                  <a:cubicBezTo>
                    <a:pt x="2108" y="464"/>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2" name="Google Shape;13972;p9"/>
            <p:cNvSpPr/>
            <p:nvPr/>
          </p:nvSpPr>
          <p:spPr>
            <a:xfrm>
              <a:off x="11936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19" y="2096"/>
                    <a:pt x="2096" y="1619"/>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3" name="Google Shape;13973;p9"/>
            <p:cNvSpPr/>
            <p:nvPr/>
          </p:nvSpPr>
          <p:spPr>
            <a:xfrm>
              <a:off x="12951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4" name="Google Shape;13974;p9"/>
            <p:cNvSpPr/>
            <p:nvPr/>
          </p:nvSpPr>
          <p:spPr>
            <a:xfrm>
              <a:off x="1396600" y="3217500"/>
              <a:ext cx="52400" cy="52400"/>
            </a:xfrm>
            <a:custGeom>
              <a:avLst/>
              <a:gdLst/>
              <a:ahLst/>
              <a:cxnLst/>
              <a:rect l="l" t="t" r="r" b="b"/>
              <a:pathLst>
                <a:path w="2096" h="2096" extrusionOk="0">
                  <a:moveTo>
                    <a:pt x="1048" y="0"/>
                  </a:moveTo>
                  <a:cubicBezTo>
                    <a:pt x="476" y="0"/>
                    <a:pt x="0" y="464"/>
                    <a:pt x="0" y="1048"/>
                  </a:cubicBezTo>
                  <a:cubicBezTo>
                    <a:pt x="0" y="1619"/>
                    <a:pt x="476"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5" name="Google Shape;13975;p9"/>
            <p:cNvSpPr/>
            <p:nvPr/>
          </p:nvSpPr>
          <p:spPr>
            <a:xfrm>
              <a:off x="14984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19" y="2096"/>
                    <a:pt x="2096" y="1619"/>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6" name="Google Shape;13976;p9"/>
            <p:cNvSpPr/>
            <p:nvPr/>
          </p:nvSpPr>
          <p:spPr>
            <a:xfrm>
              <a:off x="15999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7" name="Google Shape;13977;p9"/>
            <p:cNvSpPr/>
            <p:nvPr/>
          </p:nvSpPr>
          <p:spPr>
            <a:xfrm>
              <a:off x="17014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8" name="Google Shape;13978;p9"/>
            <p:cNvSpPr/>
            <p:nvPr/>
          </p:nvSpPr>
          <p:spPr>
            <a:xfrm>
              <a:off x="1802900" y="3217500"/>
              <a:ext cx="52700" cy="52400"/>
            </a:xfrm>
            <a:custGeom>
              <a:avLst/>
              <a:gdLst/>
              <a:ahLst/>
              <a:cxnLst/>
              <a:rect l="l" t="t" r="r" b="b"/>
              <a:pathLst>
                <a:path w="2108" h="2096" extrusionOk="0">
                  <a:moveTo>
                    <a:pt x="1048" y="0"/>
                  </a:moveTo>
                  <a:cubicBezTo>
                    <a:pt x="476" y="0"/>
                    <a:pt x="0" y="464"/>
                    <a:pt x="0" y="1048"/>
                  </a:cubicBezTo>
                  <a:cubicBezTo>
                    <a:pt x="0" y="1619"/>
                    <a:pt x="476" y="2096"/>
                    <a:pt x="1048" y="2096"/>
                  </a:cubicBezTo>
                  <a:cubicBezTo>
                    <a:pt x="1631" y="2096"/>
                    <a:pt x="2108" y="1619"/>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9" name="Google Shape;13979;p9"/>
            <p:cNvSpPr/>
            <p:nvPr/>
          </p:nvSpPr>
          <p:spPr>
            <a:xfrm>
              <a:off x="1904400" y="3217500"/>
              <a:ext cx="52700" cy="52400"/>
            </a:xfrm>
            <a:custGeom>
              <a:avLst/>
              <a:gdLst/>
              <a:ahLst/>
              <a:cxnLst/>
              <a:rect l="l" t="t" r="r" b="b"/>
              <a:pathLst>
                <a:path w="2108" h="2096" extrusionOk="0">
                  <a:moveTo>
                    <a:pt x="1060" y="0"/>
                  </a:moveTo>
                  <a:cubicBezTo>
                    <a:pt x="476" y="0"/>
                    <a:pt x="0" y="464"/>
                    <a:pt x="0" y="1048"/>
                  </a:cubicBezTo>
                  <a:cubicBezTo>
                    <a:pt x="0" y="1619"/>
                    <a:pt x="476" y="2096"/>
                    <a:pt x="1060" y="2096"/>
                  </a:cubicBezTo>
                  <a:cubicBezTo>
                    <a:pt x="1631" y="2096"/>
                    <a:pt x="2108" y="1619"/>
                    <a:pt x="2108" y="1048"/>
                  </a:cubicBezTo>
                  <a:cubicBezTo>
                    <a:pt x="2108" y="464"/>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0" name="Google Shape;13980;p9"/>
            <p:cNvSpPr/>
            <p:nvPr/>
          </p:nvSpPr>
          <p:spPr>
            <a:xfrm>
              <a:off x="20062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1" name="Google Shape;13981;p9"/>
            <p:cNvSpPr/>
            <p:nvPr/>
          </p:nvSpPr>
          <p:spPr>
            <a:xfrm>
              <a:off x="21077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2" name="Google Shape;13982;p9"/>
            <p:cNvSpPr/>
            <p:nvPr/>
          </p:nvSpPr>
          <p:spPr>
            <a:xfrm>
              <a:off x="2209200" y="3217500"/>
              <a:ext cx="52700" cy="52400"/>
            </a:xfrm>
            <a:custGeom>
              <a:avLst/>
              <a:gdLst/>
              <a:ahLst/>
              <a:cxnLst/>
              <a:rect l="l" t="t" r="r" b="b"/>
              <a:pathLst>
                <a:path w="2108" h="2096" extrusionOk="0">
                  <a:moveTo>
                    <a:pt x="1048" y="0"/>
                  </a:moveTo>
                  <a:cubicBezTo>
                    <a:pt x="476" y="0"/>
                    <a:pt x="0" y="464"/>
                    <a:pt x="0" y="1048"/>
                  </a:cubicBezTo>
                  <a:cubicBezTo>
                    <a:pt x="0" y="1619"/>
                    <a:pt x="476" y="2096"/>
                    <a:pt x="1048" y="2096"/>
                  </a:cubicBezTo>
                  <a:cubicBezTo>
                    <a:pt x="1631" y="2096"/>
                    <a:pt x="2108" y="1619"/>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3" name="Google Shape;13983;p9"/>
            <p:cNvSpPr/>
            <p:nvPr/>
          </p:nvSpPr>
          <p:spPr>
            <a:xfrm>
              <a:off x="2311000" y="3217500"/>
              <a:ext cx="52400" cy="52400"/>
            </a:xfrm>
            <a:custGeom>
              <a:avLst/>
              <a:gdLst/>
              <a:ahLst/>
              <a:cxnLst/>
              <a:rect l="l" t="t" r="r" b="b"/>
              <a:pathLst>
                <a:path w="2096" h="2096" extrusionOk="0">
                  <a:moveTo>
                    <a:pt x="1048" y="0"/>
                  </a:moveTo>
                  <a:cubicBezTo>
                    <a:pt x="464" y="0"/>
                    <a:pt x="0" y="464"/>
                    <a:pt x="0" y="1048"/>
                  </a:cubicBezTo>
                  <a:cubicBezTo>
                    <a:pt x="0" y="1619"/>
                    <a:pt x="464" y="2096"/>
                    <a:pt x="1048" y="2096"/>
                  </a:cubicBezTo>
                  <a:cubicBezTo>
                    <a:pt x="1619" y="2096"/>
                    <a:pt x="2096" y="1619"/>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4" name="Google Shape;13984;p9"/>
            <p:cNvSpPr/>
            <p:nvPr/>
          </p:nvSpPr>
          <p:spPr>
            <a:xfrm>
              <a:off x="24125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5" name="Google Shape;13985;p9"/>
            <p:cNvSpPr/>
            <p:nvPr/>
          </p:nvSpPr>
          <p:spPr>
            <a:xfrm>
              <a:off x="2514000" y="3217500"/>
              <a:ext cx="52400" cy="52400"/>
            </a:xfrm>
            <a:custGeom>
              <a:avLst/>
              <a:gdLst/>
              <a:ahLst/>
              <a:cxnLst/>
              <a:rect l="l" t="t" r="r" b="b"/>
              <a:pathLst>
                <a:path w="2096" h="2096" extrusionOk="0">
                  <a:moveTo>
                    <a:pt x="1048" y="0"/>
                  </a:moveTo>
                  <a:cubicBezTo>
                    <a:pt x="476" y="0"/>
                    <a:pt x="0" y="464"/>
                    <a:pt x="0" y="1048"/>
                  </a:cubicBezTo>
                  <a:cubicBezTo>
                    <a:pt x="0" y="1619"/>
                    <a:pt x="476"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6" name="Google Shape;13986;p9"/>
            <p:cNvSpPr/>
            <p:nvPr/>
          </p:nvSpPr>
          <p:spPr>
            <a:xfrm>
              <a:off x="2615500" y="3217500"/>
              <a:ext cx="52700" cy="52400"/>
            </a:xfrm>
            <a:custGeom>
              <a:avLst/>
              <a:gdLst/>
              <a:ahLst/>
              <a:cxnLst/>
              <a:rect l="l" t="t" r="r" b="b"/>
              <a:pathLst>
                <a:path w="2108" h="2096" extrusionOk="0">
                  <a:moveTo>
                    <a:pt x="1048" y="0"/>
                  </a:moveTo>
                  <a:cubicBezTo>
                    <a:pt x="476" y="0"/>
                    <a:pt x="0" y="464"/>
                    <a:pt x="0" y="1048"/>
                  </a:cubicBezTo>
                  <a:cubicBezTo>
                    <a:pt x="0" y="1619"/>
                    <a:pt x="476" y="2096"/>
                    <a:pt x="1048" y="2096"/>
                  </a:cubicBezTo>
                  <a:cubicBezTo>
                    <a:pt x="1631" y="2096"/>
                    <a:pt x="2108" y="1619"/>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7" name="Google Shape;13987;p9"/>
            <p:cNvSpPr/>
            <p:nvPr/>
          </p:nvSpPr>
          <p:spPr>
            <a:xfrm>
              <a:off x="27173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19" y="2096"/>
                    <a:pt x="2096" y="1619"/>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8" name="Google Shape;13988;p9"/>
            <p:cNvSpPr/>
            <p:nvPr/>
          </p:nvSpPr>
          <p:spPr>
            <a:xfrm>
              <a:off x="28188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9" name="Google Shape;13989;p9"/>
            <p:cNvSpPr/>
            <p:nvPr/>
          </p:nvSpPr>
          <p:spPr>
            <a:xfrm>
              <a:off x="2920300" y="3217500"/>
              <a:ext cx="52400" cy="52400"/>
            </a:xfrm>
            <a:custGeom>
              <a:avLst/>
              <a:gdLst/>
              <a:ahLst/>
              <a:cxnLst/>
              <a:rect l="l" t="t" r="r" b="b"/>
              <a:pathLst>
                <a:path w="2096" h="2096" extrusionOk="0">
                  <a:moveTo>
                    <a:pt x="1048" y="0"/>
                  </a:moveTo>
                  <a:cubicBezTo>
                    <a:pt x="476" y="0"/>
                    <a:pt x="0" y="464"/>
                    <a:pt x="0" y="1048"/>
                  </a:cubicBezTo>
                  <a:cubicBezTo>
                    <a:pt x="0" y="1619"/>
                    <a:pt x="476"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0" name="Google Shape;13990;p9"/>
            <p:cNvSpPr/>
            <p:nvPr/>
          </p:nvSpPr>
          <p:spPr>
            <a:xfrm>
              <a:off x="3021800" y="3217500"/>
              <a:ext cx="52700" cy="52400"/>
            </a:xfrm>
            <a:custGeom>
              <a:avLst/>
              <a:gdLst/>
              <a:ahLst/>
              <a:cxnLst/>
              <a:rect l="l" t="t" r="r" b="b"/>
              <a:pathLst>
                <a:path w="2108" h="2096" extrusionOk="0">
                  <a:moveTo>
                    <a:pt x="1048" y="0"/>
                  </a:moveTo>
                  <a:cubicBezTo>
                    <a:pt x="477" y="0"/>
                    <a:pt x="0" y="464"/>
                    <a:pt x="0" y="1048"/>
                  </a:cubicBezTo>
                  <a:cubicBezTo>
                    <a:pt x="0" y="1619"/>
                    <a:pt x="477" y="2096"/>
                    <a:pt x="1048" y="2096"/>
                  </a:cubicBezTo>
                  <a:cubicBezTo>
                    <a:pt x="1631" y="2096"/>
                    <a:pt x="2108" y="1619"/>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1" name="Google Shape;13991;p9"/>
            <p:cNvSpPr/>
            <p:nvPr/>
          </p:nvSpPr>
          <p:spPr>
            <a:xfrm>
              <a:off x="31236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19" y="2096"/>
                    <a:pt x="2096" y="1619"/>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2" name="Google Shape;13992;p9"/>
            <p:cNvSpPr/>
            <p:nvPr/>
          </p:nvSpPr>
          <p:spPr>
            <a:xfrm>
              <a:off x="32251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3" name="Google Shape;13993;p9"/>
            <p:cNvSpPr/>
            <p:nvPr/>
          </p:nvSpPr>
          <p:spPr>
            <a:xfrm>
              <a:off x="3326600" y="3217500"/>
              <a:ext cx="52700" cy="52400"/>
            </a:xfrm>
            <a:custGeom>
              <a:avLst/>
              <a:gdLst/>
              <a:ahLst/>
              <a:cxnLst/>
              <a:rect l="l" t="t" r="r" b="b"/>
              <a:pathLst>
                <a:path w="2108" h="2096" extrusionOk="0">
                  <a:moveTo>
                    <a:pt x="1048" y="0"/>
                  </a:moveTo>
                  <a:cubicBezTo>
                    <a:pt x="477" y="0"/>
                    <a:pt x="0" y="464"/>
                    <a:pt x="0" y="1048"/>
                  </a:cubicBezTo>
                  <a:cubicBezTo>
                    <a:pt x="0" y="1619"/>
                    <a:pt x="477" y="2096"/>
                    <a:pt x="1048" y="2096"/>
                  </a:cubicBezTo>
                  <a:cubicBezTo>
                    <a:pt x="1631" y="2096"/>
                    <a:pt x="2108" y="1619"/>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4" name="Google Shape;13994;p9"/>
            <p:cNvSpPr/>
            <p:nvPr/>
          </p:nvSpPr>
          <p:spPr>
            <a:xfrm>
              <a:off x="34284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19" y="2096"/>
                    <a:pt x="2096" y="1619"/>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5" name="Google Shape;13995;p9"/>
            <p:cNvSpPr/>
            <p:nvPr/>
          </p:nvSpPr>
          <p:spPr>
            <a:xfrm>
              <a:off x="35299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6" name="Google Shape;13996;p9"/>
            <p:cNvSpPr/>
            <p:nvPr/>
          </p:nvSpPr>
          <p:spPr>
            <a:xfrm>
              <a:off x="36314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7" name="Google Shape;13997;p9"/>
            <p:cNvSpPr/>
            <p:nvPr/>
          </p:nvSpPr>
          <p:spPr>
            <a:xfrm>
              <a:off x="3732900" y="3217500"/>
              <a:ext cx="52400" cy="52400"/>
            </a:xfrm>
            <a:custGeom>
              <a:avLst/>
              <a:gdLst/>
              <a:ahLst/>
              <a:cxnLst/>
              <a:rect l="l" t="t" r="r" b="b"/>
              <a:pathLst>
                <a:path w="2096" h="2096" extrusionOk="0">
                  <a:moveTo>
                    <a:pt x="1048" y="0"/>
                  </a:moveTo>
                  <a:cubicBezTo>
                    <a:pt x="477" y="0"/>
                    <a:pt x="0" y="464"/>
                    <a:pt x="0" y="1048"/>
                  </a:cubicBezTo>
                  <a:cubicBezTo>
                    <a:pt x="0" y="1619"/>
                    <a:pt x="477"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8" name="Google Shape;13998;p9"/>
            <p:cNvSpPr/>
            <p:nvPr/>
          </p:nvSpPr>
          <p:spPr>
            <a:xfrm>
              <a:off x="38347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19" y="2096"/>
                    <a:pt x="2096" y="1619"/>
                    <a:pt x="2096" y="1048"/>
                  </a:cubicBezTo>
                  <a:cubicBezTo>
                    <a:pt x="2096" y="464"/>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9" name="Google Shape;13999;p9"/>
            <p:cNvSpPr/>
            <p:nvPr/>
          </p:nvSpPr>
          <p:spPr>
            <a:xfrm>
              <a:off x="39362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0" name="Google Shape;14000;p9"/>
            <p:cNvSpPr/>
            <p:nvPr/>
          </p:nvSpPr>
          <p:spPr>
            <a:xfrm>
              <a:off x="40377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1" name="Google Shape;14001;p9"/>
            <p:cNvSpPr/>
            <p:nvPr/>
          </p:nvSpPr>
          <p:spPr>
            <a:xfrm>
              <a:off x="4139200" y="3217500"/>
              <a:ext cx="52700" cy="52400"/>
            </a:xfrm>
            <a:custGeom>
              <a:avLst/>
              <a:gdLst/>
              <a:ahLst/>
              <a:cxnLst/>
              <a:rect l="l" t="t" r="r" b="b"/>
              <a:pathLst>
                <a:path w="2108" h="2096" extrusionOk="0">
                  <a:moveTo>
                    <a:pt x="1048" y="0"/>
                  </a:moveTo>
                  <a:cubicBezTo>
                    <a:pt x="477" y="0"/>
                    <a:pt x="0" y="464"/>
                    <a:pt x="0" y="1048"/>
                  </a:cubicBezTo>
                  <a:cubicBezTo>
                    <a:pt x="0" y="1619"/>
                    <a:pt x="477" y="2096"/>
                    <a:pt x="1048" y="2096"/>
                  </a:cubicBezTo>
                  <a:cubicBezTo>
                    <a:pt x="1631" y="2096"/>
                    <a:pt x="2108" y="1619"/>
                    <a:pt x="2108" y="1048"/>
                  </a:cubicBezTo>
                  <a:cubicBezTo>
                    <a:pt x="2108"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2" name="Google Shape;14002;p9"/>
            <p:cNvSpPr/>
            <p:nvPr/>
          </p:nvSpPr>
          <p:spPr>
            <a:xfrm>
              <a:off x="4240700" y="3217500"/>
              <a:ext cx="52700" cy="52400"/>
            </a:xfrm>
            <a:custGeom>
              <a:avLst/>
              <a:gdLst/>
              <a:ahLst/>
              <a:cxnLst/>
              <a:rect l="l" t="t" r="r" b="b"/>
              <a:pathLst>
                <a:path w="2108" h="2096" extrusionOk="0">
                  <a:moveTo>
                    <a:pt x="1060" y="0"/>
                  </a:moveTo>
                  <a:cubicBezTo>
                    <a:pt x="477" y="0"/>
                    <a:pt x="0" y="464"/>
                    <a:pt x="0" y="1048"/>
                  </a:cubicBezTo>
                  <a:cubicBezTo>
                    <a:pt x="0" y="1619"/>
                    <a:pt x="477" y="2096"/>
                    <a:pt x="1060" y="2096"/>
                  </a:cubicBezTo>
                  <a:cubicBezTo>
                    <a:pt x="1632" y="2096"/>
                    <a:pt x="2108" y="1619"/>
                    <a:pt x="2108" y="1048"/>
                  </a:cubicBezTo>
                  <a:cubicBezTo>
                    <a:pt x="2108" y="464"/>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3" name="Google Shape;14003;p9"/>
            <p:cNvSpPr/>
            <p:nvPr/>
          </p:nvSpPr>
          <p:spPr>
            <a:xfrm>
              <a:off x="43425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4" name="Google Shape;14004;p9"/>
            <p:cNvSpPr/>
            <p:nvPr/>
          </p:nvSpPr>
          <p:spPr>
            <a:xfrm>
              <a:off x="4444000" y="3217500"/>
              <a:ext cx="52400" cy="52400"/>
            </a:xfrm>
            <a:custGeom>
              <a:avLst/>
              <a:gdLst/>
              <a:ahLst/>
              <a:cxnLst/>
              <a:rect l="l" t="t" r="r" b="b"/>
              <a:pathLst>
                <a:path w="2096" h="2096" extrusionOk="0">
                  <a:moveTo>
                    <a:pt x="1048" y="0"/>
                  </a:moveTo>
                  <a:cubicBezTo>
                    <a:pt x="477" y="0"/>
                    <a:pt x="0" y="464"/>
                    <a:pt x="0" y="1048"/>
                  </a:cubicBezTo>
                  <a:cubicBezTo>
                    <a:pt x="0" y="1619"/>
                    <a:pt x="477"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5" name="Google Shape;14005;p9"/>
            <p:cNvSpPr/>
            <p:nvPr/>
          </p:nvSpPr>
          <p:spPr>
            <a:xfrm>
              <a:off x="4545500" y="3217500"/>
              <a:ext cx="52700" cy="52400"/>
            </a:xfrm>
            <a:custGeom>
              <a:avLst/>
              <a:gdLst/>
              <a:ahLst/>
              <a:cxnLst/>
              <a:rect l="l" t="t" r="r" b="b"/>
              <a:pathLst>
                <a:path w="2108" h="2096" extrusionOk="0">
                  <a:moveTo>
                    <a:pt x="1060" y="0"/>
                  </a:moveTo>
                  <a:cubicBezTo>
                    <a:pt x="477" y="0"/>
                    <a:pt x="0" y="464"/>
                    <a:pt x="0" y="1048"/>
                  </a:cubicBezTo>
                  <a:cubicBezTo>
                    <a:pt x="0" y="1619"/>
                    <a:pt x="477" y="2096"/>
                    <a:pt x="1060" y="2096"/>
                  </a:cubicBezTo>
                  <a:cubicBezTo>
                    <a:pt x="1632" y="2096"/>
                    <a:pt x="2108" y="1619"/>
                    <a:pt x="2108" y="1048"/>
                  </a:cubicBezTo>
                  <a:cubicBezTo>
                    <a:pt x="2108" y="464"/>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6" name="Google Shape;14006;p9"/>
            <p:cNvSpPr/>
            <p:nvPr/>
          </p:nvSpPr>
          <p:spPr>
            <a:xfrm>
              <a:off x="46473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20" y="2096"/>
                    <a:pt x="2096" y="1619"/>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7" name="Google Shape;14007;p9"/>
            <p:cNvSpPr/>
            <p:nvPr/>
          </p:nvSpPr>
          <p:spPr>
            <a:xfrm>
              <a:off x="47488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1" y="2096"/>
                    <a:pt x="2096" y="1619"/>
                    <a:pt x="2096" y="1048"/>
                  </a:cubicBezTo>
                  <a:cubicBezTo>
                    <a:pt x="2096" y="464"/>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8" name="Google Shape;14008;p9"/>
            <p:cNvSpPr/>
            <p:nvPr/>
          </p:nvSpPr>
          <p:spPr>
            <a:xfrm>
              <a:off x="4850300" y="3217500"/>
              <a:ext cx="52400" cy="52400"/>
            </a:xfrm>
            <a:custGeom>
              <a:avLst/>
              <a:gdLst/>
              <a:ahLst/>
              <a:cxnLst/>
              <a:rect l="l" t="t" r="r" b="b"/>
              <a:pathLst>
                <a:path w="2096" h="2096" extrusionOk="0">
                  <a:moveTo>
                    <a:pt x="1048" y="0"/>
                  </a:moveTo>
                  <a:cubicBezTo>
                    <a:pt x="477" y="0"/>
                    <a:pt x="0" y="464"/>
                    <a:pt x="0" y="1048"/>
                  </a:cubicBezTo>
                  <a:cubicBezTo>
                    <a:pt x="0" y="1619"/>
                    <a:pt x="477"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9" name="Google Shape;14009;p9"/>
            <p:cNvSpPr/>
            <p:nvPr/>
          </p:nvSpPr>
          <p:spPr>
            <a:xfrm>
              <a:off x="4951800" y="3217500"/>
              <a:ext cx="52700" cy="52400"/>
            </a:xfrm>
            <a:custGeom>
              <a:avLst/>
              <a:gdLst/>
              <a:ahLst/>
              <a:cxnLst/>
              <a:rect l="l" t="t" r="r" b="b"/>
              <a:pathLst>
                <a:path w="2108" h="2096" extrusionOk="0">
                  <a:moveTo>
                    <a:pt x="1048" y="0"/>
                  </a:moveTo>
                  <a:cubicBezTo>
                    <a:pt x="477" y="0"/>
                    <a:pt x="0" y="464"/>
                    <a:pt x="0" y="1048"/>
                  </a:cubicBezTo>
                  <a:cubicBezTo>
                    <a:pt x="0" y="1619"/>
                    <a:pt x="477" y="2096"/>
                    <a:pt x="1048" y="2096"/>
                  </a:cubicBezTo>
                  <a:cubicBezTo>
                    <a:pt x="1632" y="2096"/>
                    <a:pt x="2108" y="1619"/>
                    <a:pt x="2108" y="1048"/>
                  </a:cubicBezTo>
                  <a:cubicBezTo>
                    <a:pt x="2108"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0" name="Google Shape;14010;p9"/>
            <p:cNvSpPr/>
            <p:nvPr/>
          </p:nvSpPr>
          <p:spPr>
            <a:xfrm>
              <a:off x="50536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20" y="2096"/>
                    <a:pt x="2096" y="1619"/>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1" name="Google Shape;14011;p9"/>
            <p:cNvSpPr/>
            <p:nvPr/>
          </p:nvSpPr>
          <p:spPr>
            <a:xfrm>
              <a:off x="51551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2" name="Google Shape;14012;p9"/>
            <p:cNvSpPr/>
            <p:nvPr/>
          </p:nvSpPr>
          <p:spPr>
            <a:xfrm>
              <a:off x="5256600" y="3217500"/>
              <a:ext cx="52400" cy="52400"/>
            </a:xfrm>
            <a:custGeom>
              <a:avLst/>
              <a:gdLst/>
              <a:ahLst/>
              <a:cxnLst/>
              <a:rect l="l" t="t" r="r" b="b"/>
              <a:pathLst>
                <a:path w="2096" h="2096" extrusionOk="0">
                  <a:moveTo>
                    <a:pt x="1048" y="0"/>
                  </a:moveTo>
                  <a:cubicBezTo>
                    <a:pt x="477" y="0"/>
                    <a:pt x="0" y="464"/>
                    <a:pt x="0" y="1048"/>
                  </a:cubicBezTo>
                  <a:cubicBezTo>
                    <a:pt x="0" y="1619"/>
                    <a:pt x="477"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3" name="Google Shape;14013;p9"/>
            <p:cNvSpPr/>
            <p:nvPr/>
          </p:nvSpPr>
          <p:spPr>
            <a:xfrm>
              <a:off x="53584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20" y="2096"/>
                    <a:pt x="2096" y="1619"/>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4" name="Google Shape;14014;p9"/>
            <p:cNvSpPr/>
            <p:nvPr/>
          </p:nvSpPr>
          <p:spPr>
            <a:xfrm>
              <a:off x="54599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5" name="Google Shape;14015;p9"/>
            <p:cNvSpPr/>
            <p:nvPr/>
          </p:nvSpPr>
          <p:spPr>
            <a:xfrm>
              <a:off x="55614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6" name="Google Shape;14016;p9"/>
            <p:cNvSpPr/>
            <p:nvPr/>
          </p:nvSpPr>
          <p:spPr>
            <a:xfrm>
              <a:off x="5662900" y="3217500"/>
              <a:ext cx="52400" cy="52400"/>
            </a:xfrm>
            <a:custGeom>
              <a:avLst/>
              <a:gdLst/>
              <a:ahLst/>
              <a:cxnLst/>
              <a:rect l="l" t="t" r="r" b="b"/>
              <a:pathLst>
                <a:path w="2096" h="2096" extrusionOk="0">
                  <a:moveTo>
                    <a:pt x="1048" y="0"/>
                  </a:moveTo>
                  <a:cubicBezTo>
                    <a:pt x="477" y="0"/>
                    <a:pt x="0" y="464"/>
                    <a:pt x="0" y="1048"/>
                  </a:cubicBezTo>
                  <a:cubicBezTo>
                    <a:pt x="0" y="1619"/>
                    <a:pt x="477"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7" name="Google Shape;14017;p9"/>
            <p:cNvSpPr/>
            <p:nvPr/>
          </p:nvSpPr>
          <p:spPr>
            <a:xfrm>
              <a:off x="5764400" y="3217500"/>
              <a:ext cx="52700" cy="52400"/>
            </a:xfrm>
            <a:custGeom>
              <a:avLst/>
              <a:gdLst/>
              <a:ahLst/>
              <a:cxnLst/>
              <a:rect l="l" t="t" r="r" b="b"/>
              <a:pathLst>
                <a:path w="2108" h="2096" extrusionOk="0">
                  <a:moveTo>
                    <a:pt x="1060" y="0"/>
                  </a:moveTo>
                  <a:cubicBezTo>
                    <a:pt x="477" y="0"/>
                    <a:pt x="0" y="464"/>
                    <a:pt x="0" y="1048"/>
                  </a:cubicBezTo>
                  <a:cubicBezTo>
                    <a:pt x="0" y="1619"/>
                    <a:pt x="477" y="2096"/>
                    <a:pt x="1060" y="2096"/>
                  </a:cubicBezTo>
                  <a:cubicBezTo>
                    <a:pt x="1632" y="2096"/>
                    <a:pt x="2108" y="1619"/>
                    <a:pt x="2108" y="1048"/>
                  </a:cubicBezTo>
                  <a:cubicBezTo>
                    <a:pt x="2108" y="464"/>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8" name="Google Shape;14018;p9"/>
            <p:cNvSpPr/>
            <p:nvPr/>
          </p:nvSpPr>
          <p:spPr>
            <a:xfrm>
              <a:off x="58662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9" name="Google Shape;14019;p9"/>
            <p:cNvSpPr/>
            <p:nvPr/>
          </p:nvSpPr>
          <p:spPr>
            <a:xfrm>
              <a:off x="59677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0" name="Google Shape;14020;p9"/>
            <p:cNvSpPr/>
            <p:nvPr/>
          </p:nvSpPr>
          <p:spPr>
            <a:xfrm>
              <a:off x="6069200" y="3217500"/>
              <a:ext cx="52700" cy="52400"/>
            </a:xfrm>
            <a:custGeom>
              <a:avLst/>
              <a:gdLst/>
              <a:ahLst/>
              <a:cxnLst/>
              <a:rect l="l" t="t" r="r" b="b"/>
              <a:pathLst>
                <a:path w="2108" h="2096" extrusionOk="0">
                  <a:moveTo>
                    <a:pt x="1048" y="0"/>
                  </a:moveTo>
                  <a:cubicBezTo>
                    <a:pt x="477" y="0"/>
                    <a:pt x="0" y="464"/>
                    <a:pt x="0" y="1048"/>
                  </a:cubicBezTo>
                  <a:cubicBezTo>
                    <a:pt x="0" y="1619"/>
                    <a:pt x="477" y="2096"/>
                    <a:pt x="1048" y="2096"/>
                  </a:cubicBezTo>
                  <a:cubicBezTo>
                    <a:pt x="1632" y="2096"/>
                    <a:pt x="2108" y="1619"/>
                    <a:pt x="2108" y="1048"/>
                  </a:cubicBezTo>
                  <a:cubicBezTo>
                    <a:pt x="2108"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1" name="Google Shape;14021;p9"/>
            <p:cNvSpPr/>
            <p:nvPr/>
          </p:nvSpPr>
          <p:spPr>
            <a:xfrm>
              <a:off x="61710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20" y="2096"/>
                    <a:pt x="2096" y="1619"/>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2" name="Google Shape;14022;p9"/>
            <p:cNvSpPr/>
            <p:nvPr/>
          </p:nvSpPr>
          <p:spPr>
            <a:xfrm>
              <a:off x="62725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3" name="Google Shape;14023;p9"/>
            <p:cNvSpPr/>
            <p:nvPr/>
          </p:nvSpPr>
          <p:spPr>
            <a:xfrm>
              <a:off x="6374000" y="3217500"/>
              <a:ext cx="52400" cy="52400"/>
            </a:xfrm>
            <a:custGeom>
              <a:avLst/>
              <a:gdLst/>
              <a:ahLst/>
              <a:cxnLst/>
              <a:rect l="l" t="t" r="r" b="b"/>
              <a:pathLst>
                <a:path w="2096" h="2096" extrusionOk="0">
                  <a:moveTo>
                    <a:pt x="1048" y="0"/>
                  </a:moveTo>
                  <a:cubicBezTo>
                    <a:pt x="477" y="0"/>
                    <a:pt x="0" y="464"/>
                    <a:pt x="0" y="1048"/>
                  </a:cubicBezTo>
                  <a:cubicBezTo>
                    <a:pt x="0" y="1619"/>
                    <a:pt x="477"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4" name="Google Shape;14024;p9"/>
            <p:cNvSpPr/>
            <p:nvPr/>
          </p:nvSpPr>
          <p:spPr>
            <a:xfrm>
              <a:off x="6475500" y="3217500"/>
              <a:ext cx="52700" cy="52400"/>
            </a:xfrm>
            <a:custGeom>
              <a:avLst/>
              <a:gdLst/>
              <a:ahLst/>
              <a:cxnLst/>
              <a:rect l="l" t="t" r="r" b="b"/>
              <a:pathLst>
                <a:path w="2108" h="2096" extrusionOk="0">
                  <a:moveTo>
                    <a:pt x="1048" y="0"/>
                  </a:moveTo>
                  <a:cubicBezTo>
                    <a:pt x="477" y="0"/>
                    <a:pt x="0" y="464"/>
                    <a:pt x="0" y="1048"/>
                  </a:cubicBezTo>
                  <a:cubicBezTo>
                    <a:pt x="0" y="1619"/>
                    <a:pt x="477" y="2096"/>
                    <a:pt x="1048" y="2096"/>
                  </a:cubicBezTo>
                  <a:cubicBezTo>
                    <a:pt x="1632" y="2096"/>
                    <a:pt x="2108" y="1619"/>
                    <a:pt x="2108" y="1048"/>
                  </a:cubicBezTo>
                  <a:cubicBezTo>
                    <a:pt x="2108"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5" name="Google Shape;14025;p9"/>
            <p:cNvSpPr/>
            <p:nvPr/>
          </p:nvSpPr>
          <p:spPr>
            <a:xfrm>
              <a:off x="65773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20" y="2096"/>
                    <a:pt x="2096" y="1619"/>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6" name="Google Shape;14026;p9"/>
            <p:cNvSpPr/>
            <p:nvPr/>
          </p:nvSpPr>
          <p:spPr>
            <a:xfrm>
              <a:off x="66788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7" name="Google Shape;14027;p9"/>
            <p:cNvSpPr/>
            <p:nvPr/>
          </p:nvSpPr>
          <p:spPr>
            <a:xfrm>
              <a:off x="6780300" y="3217500"/>
              <a:ext cx="52400" cy="52400"/>
            </a:xfrm>
            <a:custGeom>
              <a:avLst/>
              <a:gdLst/>
              <a:ahLst/>
              <a:cxnLst/>
              <a:rect l="l" t="t" r="r" b="b"/>
              <a:pathLst>
                <a:path w="2096" h="2096" extrusionOk="0">
                  <a:moveTo>
                    <a:pt x="1048" y="0"/>
                  </a:moveTo>
                  <a:cubicBezTo>
                    <a:pt x="477" y="0"/>
                    <a:pt x="0" y="464"/>
                    <a:pt x="0" y="1048"/>
                  </a:cubicBezTo>
                  <a:cubicBezTo>
                    <a:pt x="0" y="1619"/>
                    <a:pt x="477"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8" name="Google Shape;14028;p9"/>
            <p:cNvSpPr/>
            <p:nvPr/>
          </p:nvSpPr>
          <p:spPr>
            <a:xfrm>
              <a:off x="6881800" y="3217500"/>
              <a:ext cx="52700" cy="52400"/>
            </a:xfrm>
            <a:custGeom>
              <a:avLst/>
              <a:gdLst/>
              <a:ahLst/>
              <a:cxnLst/>
              <a:rect l="l" t="t" r="r" b="b"/>
              <a:pathLst>
                <a:path w="2108" h="2096" extrusionOk="0">
                  <a:moveTo>
                    <a:pt x="1060" y="0"/>
                  </a:moveTo>
                  <a:cubicBezTo>
                    <a:pt x="477" y="0"/>
                    <a:pt x="1" y="464"/>
                    <a:pt x="1" y="1048"/>
                  </a:cubicBezTo>
                  <a:cubicBezTo>
                    <a:pt x="1" y="1619"/>
                    <a:pt x="477" y="2096"/>
                    <a:pt x="1060" y="2096"/>
                  </a:cubicBezTo>
                  <a:cubicBezTo>
                    <a:pt x="1632" y="2096"/>
                    <a:pt x="2108" y="1619"/>
                    <a:pt x="2108" y="1048"/>
                  </a:cubicBezTo>
                  <a:cubicBezTo>
                    <a:pt x="2108" y="464"/>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9" name="Google Shape;14029;p9"/>
            <p:cNvSpPr/>
            <p:nvPr/>
          </p:nvSpPr>
          <p:spPr>
            <a:xfrm>
              <a:off x="69836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20" y="2096"/>
                    <a:pt x="2096" y="1619"/>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0" name="Google Shape;14030;p9"/>
            <p:cNvSpPr/>
            <p:nvPr/>
          </p:nvSpPr>
          <p:spPr>
            <a:xfrm>
              <a:off x="70851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1" name="Google Shape;14031;p9"/>
            <p:cNvSpPr/>
            <p:nvPr/>
          </p:nvSpPr>
          <p:spPr>
            <a:xfrm>
              <a:off x="7186600" y="3217500"/>
              <a:ext cx="52400" cy="52400"/>
            </a:xfrm>
            <a:custGeom>
              <a:avLst/>
              <a:gdLst/>
              <a:ahLst/>
              <a:cxnLst/>
              <a:rect l="l" t="t" r="r" b="b"/>
              <a:pathLst>
                <a:path w="2096" h="2096" extrusionOk="0">
                  <a:moveTo>
                    <a:pt x="1048" y="0"/>
                  </a:moveTo>
                  <a:cubicBezTo>
                    <a:pt x="477" y="0"/>
                    <a:pt x="1" y="464"/>
                    <a:pt x="1" y="1048"/>
                  </a:cubicBezTo>
                  <a:cubicBezTo>
                    <a:pt x="1" y="1619"/>
                    <a:pt x="477" y="2096"/>
                    <a:pt x="1048" y="2096"/>
                  </a:cubicBezTo>
                  <a:cubicBezTo>
                    <a:pt x="1632" y="2096"/>
                    <a:pt x="2096" y="1619"/>
                    <a:pt x="2096" y="1048"/>
                  </a:cubicBezTo>
                  <a:cubicBezTo>
                    <a:pt x="2096" y="464"/>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2" name="Google Shape;14032;p9"/>
            <p:cNvSpPr/>
            <p:nvPr/>
          </p:nvSpPr>
          <p:spPr>
            <a:xfrm>
              <a:off x="7288400" y="3217500"/>
              <a:ext cx="52400" cy="52400"/>
            </a:xfrm>
            <a:custGeom>
              <a:avLst/>
              <a:gdLst/>
              <a:ahLst/>
              <a:cxnLst/>
              <a:rect l="l" t="t" r="r" b="b"/>
              <a:pathLst>
                <a:path w="2096" h="2096" extrusionOk="0">
                  <a:moveTo>
                    <a:pt x="1048" y="0"/>
                  </a:moveTo>
                  <a:cubicBezTo>
                    <a:pt x="465" y="0"/>
                    <a:pt x="0" y="464"/>
                    <a:pt x="0" y="1048"/>
                  </a:cubicBezTo>
                  <a:cubicBezTo>
                    <a:pt x="0" y="1619"/>
                    <a:pt x="465" y="2096"/>
                    <a:pt x="1048" y="2096"/>
                  </a:cubicBezTo>
                  <a:cubicBezTo>
                    <a:pt x="1620" y="2096"/>
                    <a:pt x="2096" y="1619"/>
                    <a:pt x="2096" y="1048"/>
                  </a:cubicBezTo>
                  <a:cubicBezTo>
                    <a:pt x="2096" y="464"/>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3" name="Google Shape;14033;p9"/>
            <p:cNvSpPr/>
            <p:nvPr/>
          </p:nvSpPr>
          <p:spPr>
            <a:xfrm>
              <a:off x="279200" y="337257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7" y="1631"/>
                    <a:pt x="2107" y="1048"/>
                  </a:cubicBezTo>
                  <a:cubicBezTo>
                    <a:pt x="2107"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4" name="Google Shape;14034;p9"/>
            <p:cNvSpPr/>
            <p:nvPr/>
          </p:nvSpPr>
          <p:spPr>
            <a:xfrm>
              <a:off x="380700" y="3372575"/>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5" name="Google Shape;14035;p9"/>
            <p:cNvSpPr/>
            <p:nvPr/>
          </p:nvSpPr>
          <p:spPr>
            <a:xfrm>
              <a:off x="4825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6" name="Google Shape;14036;p9"/>
            <p:cNvSpPr/>
            <p:nvPr/>
          </p:nvSpPr>
          <p:spPr>
            <a:xfrm>
              <a:off x="584000" y="337257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7" name="Google Shape;14037;p9"/>
            <p:cNvSpPr/>
            <p:nvPr/>
          </p:nvSpPr>
          <p:spPr>
            <a:xfrm>
              <a:off x="685500" y="337257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8" name="Google Shape;14038;p9"/>
            <p:cNvSpPr/>
            <p:nvPr/>
          </p:nvSpPr>
          <p:spPr>
            <a:xfrm>
              <a:off x="7873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9" name="Google Shape;14039;p9"/>
            <p:cNvSpPr/>
            <p:nvPr/>
          </p:nvSpPr>
          <p:spPr>
            <a:xfrm>
              <a:off x="8888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0" name="Google Shape;14040;p9"/>
            <p:cNvSpPr/>
            <p:nvPr/>
          </p:nvSpPr>
          <p:spPr>
            <a:xfrm>
              <a:off x="990300" y="337257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1" name="Google Shape;14041;p9"/>
            <p:cNvSpPr/>
            <p:nvPr/>
          </p:nvSpPr>
          <p:spPr>
            <a:xfrm>
              <a:off x="1091800" y="3372575"/>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2" name="Google Shape;14042;p9"/>
            <p:cNvSpPr/>
            <p:nvPr/>
          </p:nvSpPr>
          <p:spPr>
            <a:xfrm>
              <a:off x="11936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3" name="Google Shape;14043;p9"/>
            <p:cNvSpPr/>
            <p:nvPr/>
          </p:nvSpPr>
          <p:spPr>
            <a:xfrm>
              <a:off x="12951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4" name="Google Shape;14044;p9"/>
            <p:cNvSpPr/>
            <p:nvPr/>
          </p:nvSpPr>
          <p:spPr>
            <a:xfrm>
              <a:off x="1396600" y="337257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5" name="Google Shape;14045;p9"/>
            <p:cNvSpPr/>
            <p:nvPr/>
          </p:nvSpPr>
          <p:spPr>
            <a:xfrm>
              <a:off x="14984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6" name="Google Shape;14046;p9"/>
            <p:cNvSpPr/>
            <p:nvPr/>
          </p:nvSpPr>
          <p:spPr>
            <a:xfrm>
              <a:off x="15999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7" name="Google Shape;14047;p9"/>
            <p:cNvSpPr/>
            <p:nvPr/>
          </p:nvSpPr>
          <p:spPr>
            <a:xfrm>
              <a:off x="17014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8" name="Google Shape;14048;p9"/>
            <p:cNvSpPr/>
            <p:nvPr/>
          </p:nvSpPr>
          <p:spPr>
            <a:xfrm>
              <a:off x="1802900" y="337257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9" name="Google Shape;14049;p9"/>
            <p:cNvSpPr/>
            <p:nvPr/>
          </p:nvSpPr>
          <p:spPr>
            <a:xfrm>
              <a:off x="1904400" y="3372575"/>
              <a:ext cx="52700" cy="52400"/>
            </a:xfrm>
            <a:custGeom>
              <a:avLst/>
              <a:gdLst/>
              <a:ahLst/>
              <a:cxnLst/>
              <a:rect l="l" t="t" r="r" b="b"/>
              <a:pathLst>
                <a:path w="2108" h="2096" extrusionOk="0">
                  <a:moveTo>
                    <a:pt x="1060" y="0"/>
                  </a:moveTo>
                  <a:cubicBezTo>
                    <a:pt x="476" y="0"/>
                    <a:pt x="0" y="465"/>
                    <a:pt x="0" y="1048"/>
                  </a:cubicBezTo>
                  <a:cubicBezTo>
                    <a:pt x="0" y="1631"/>
                    <a:pt x="476" y="2096"/>
                    <a:pt x="1060" y="2096"/>
                  </a:cubicBezTo>
                  <a:cubicBezTo>
                    <a:pt x="1631" y="2096"/>
                    <a:pt x="2108" y="1631"/>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0" name="Google Shape;14050;p9"/>
            <p:cNvSpPr/>
            <p:nvPr/>
          </p:nvSpPr>
          <p:spPr>
            <a:xfrm>
              <a:off x="20062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1" name="Google Shape;14051;p9"/>
            <p:cNvSpPr/>
            <p:nvPr/>
          </p:nvSpPr>
          <p:spPr>
            <a:xfrm>
              <a:off x="21077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2" name="Google Shape;14052;p9"/>
            <p:cNvSpPr/>
            <p:nvPr/>
          </p:nvSpPr>
          <p:spPr>
            <a:xfrm>
              <a:off x="2209200" y="337257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3" name="Google Shape;14053;p9"/>
            <p:cNvSpPr/>
            <p:nvPr/>
          </p:nvSpPr>
          <p:spPr>
            <a:xfrm>
              <a:off x="2311000" y="3372575"/>
              <a:ext cx="52400" cy="52400"/>
            </a:xfrm>
            <a:custGeom>
              <a:avLst/>
              <a:gdLst/>
              <a:ahLst/>
              <a:cxnLst/>
              <a:rect l="l" t="t" r="r" b="b"/>
              <a:pathLst>
                <a:path w="2096" h="2096" extrusionOk="0">
                  <a:moveTo>
                    <a:pt x="1048" y="0"/>
                  </a:moveTo>
                  <a:cubicBezTo>
                    <a:pt x="464" y="0"/>
                    <a:pt x="0" y="465"/>
                    <a:pt x="0" y="1048"/>
                  </a:cubicBezTo>
                  <a:cubicBezTo>
                    <a:pt x="0" y="1631"/>
                    <a:pt x="464"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4" name="Google Shape;14054;p9"/>
            <p:cNvSpPr/>
            <p:nvPr/>
          </p:nvSpPr>
          <p:spPr>
            <a:xfrm>
              <a:off x="24125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5" name="Google Shape;14055;p9"/>
            <p:cNvSpPr/>
            <p:nvPr/>
          </p:nvSpPr>
          <p:spPr>
            <a:xfrm>
              <a:off x="2514000" y="337257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6" name="Google Shape;14056;p9"/>
            <p:cNvSpPr/>
            <p:nvPr/>
          </p:nvSpPr>
          <p:spPr>
            <a:xfrm>
              <a:off x="2615500" y="3372575"/>
              <a:ext cx="52700" cy="52400"/>
            </a:xfrm>
            <a:custGeom>
              <a:avLst/>
              <a:gdLst/>
              <a:ahLst/>
              <a:cxnLst/>
              <a:rect l="l" t="t" r="r" b="b"/>
              <a:pathLst>
                <a:path w="2108" h="2096" extrusionOk="0">
                  <a:moveTo>
                    <a:pt x="1048" y="0"/>
                  </a:moveTo>
                  <a:cubicBezTo>
                    <a:pt x="476" y="0"/>
                    <a:pt x="0" y="465"/>
                    <a:pt x="0" y="1048"/>
                  </a:cubicBezTo>
                  <a:cubicBezTo>
                    <a:pt x="0" y="1631"/>
                    <a:pt x="476"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7" name="Google Shape;14057;p9"/>
            <p:cNvSpPr/>
            <p:nvPr/>
          </p:nvSpPr>
          <p:spPr>
            <a:xfrm>
              <a:off x="27173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8" name="Google Shape;14058;p9"/>
            <p:cNvSpPr/>
            <p:nvPr/>
          </p:nvSpPr>
          <p:spPr>
            <a:xfrm>
              <a:off x="28188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9" name="Google Shape;14059;p9"/>
            <p:cNvSpPr/>
            <p:nvPr/>
          </p:nvSpPr>
          <p:spPr>
            <a:xfrm>
              <a:off x="2920300" y="3372575"/>
              <a:ext cx="52400" cy="52400"/>
            </a:xfrm>
            <a:custGeom>
              <a:avLst/>
              <a:gdLst/>
              <a:ahLst/>
              <a:cxnLst/>
              <a:rect l="l" t="t" r="r" b="b"/>
              <a:pathLst>
                <a:path w="2096" h="2096" extrusionOk="0">
                  <a:moveTo>
                    <a:pt x="1048" y="0"/>
                  </a:moveTo>
                  <a:cubicBezTo>
                    <a:pt x="476" y="0"/>
                    <a:pt x="0" y="465"/>
                    <a:pt x="0" y="1048"/>
                  </a:cubicBezTo>
                  <a:cubicBezTo>
                    <a:pt x="0" y="1631"/>
                    <a:pt x="476"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0" name="Google Shape;14060;p9"/>
            <p:cNvSpPr/>
            <p:nvPr/>
          </p:nvSpPr>
          <p:spPr>
            <a:xfrm>
              <a:off x="3021800" y="337257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1" name="Google Shape;14061;p9"/>
            <p:cNvSpPr/>
            <p:nvPr/>
          </p:nvSpPr>
          <p:spPr>
            <a:xfrm>
              <a:off x="31236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2" name="Google Shape;14062;p9"/>
            <p:cNvSpPr/>
            <p:nvPr/>
          </p:nvSpPr>
          <p:spPr>
            <a:xfrm>
              <a:off x="32251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3" name="Google Shape;14063;p9"/>
            <p:cNvSpPr/>
            <p:nvPr/>
          </p:nvSpPr>
          <p:spPr>
            <a:xfrm>
              <a:off x="3326600" y="337257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4" name="Google Shape;14064;p9"/>
            <p:cNvSpPr/>
            <p:nvPr/>
          </p:nvSpPr>
          <p:spPr>
            <a:xfrm>
              <a:off x="34284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5" name="Google Shape;14065;p9"/>
            <p:cNvSpPr/>
            <p:nvPr/>
          </p:nvSpPr>
          <p:spPr>
            <a:xfrm>
              <a:off x="35299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6" name="Google Shape;14066;p9"/>
            <p:cNvSpPr/>
            <p:nvPr/>
          </p:nvSpPr>
          <p:spPr>
            <a:xfrm>
              <a:off x="36314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7" name="Google Shape;14067;p9"/>
            <p:cNvSpPr/>
            <p:nvPr/>
          </p:nvSpPr>
          <p:spPr>
            <a:xfrm>
              <a:off x="3732900" y="337257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8" name="Google Shape;14068;p9"/>
            <p:cNvSpPr/>
            <p:nvPr/>
          </p:nvSpPr>
          <p:spPr>
            <a:xfrm>
              <a:off x="38347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19" y="2096"/>
                    <a:pt x="2096" y="1631"/>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9" name="Google Shape;14069;p9"/>
            <p:cNvSpPr/>
            <p:nvPr/>
          </p:nvSpPr>
          <p:spPr>
            <a:xfrm>
              <a:off x="39362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0" name="Google Shape;14070;p9"/>
            <p:cNvSpPr/>
            <p:nvPr/>
          </p:nvSpPr>
          <p:spPr>
            <a:xfrm>
              <a:off x="40377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1" name="Google Shape;14071;p9"/>
            <p:cNvSpPr/>
            <p:nvPr/>
          </p:nvSpPr>
          <p:spPr>
            <a:xfrm>
              <a:off x="4139200" y="337257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1" y="2096"/>
                    <a:pt x="2108" y="1631"/>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2" name="Google Shape;14072;p9"/>
            <p:cNvSpPr/>
            <p:nvPr/>
          </p:nvSpPr>
          <p:spPr>
            <a:xfrm>
              <a:off x="4240700" y="3372575"/>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3" name="Google Shape;14073;p9"/>
            <p:cNvSpPr/>
            <p:nvPr/>
          </p:nvSpPr>
          <p:spPr>
            <a:xfrm>
              <a:off x="43425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4" name="Google Shape;14074;p9"/>
            <p:cNvSpPr/>
            <p:nvPr/>
          </p:nvSpPr>
          <p:spPr>
            <a:xfrm>
              <a:off x="4444000" y="337257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5" name="Google Shape;14075;p9"/>
            <p:cNvSpPr/>
            <p:nvPr/>
          </p:nvSpPr>
          <p:spPr>
            <a:xfrm>
              <a:off x="4545500" y="3372575"/>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6" name="Google Shape;14076;p9"/>
            <p:cNvSpPr/>
            <p:nvPr/>
          </p:nvSpPr>
          <p:spPr>
            <a:xfrm>
              <a:off x="46473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7" name="Google Shape;14077;p9"/>
            <p:cNvSpPr/>
            <p:nvPr/>
          </p:nvSpPr>
          <p:spPr>
            <a:xfrm>
              <a:off x="47488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1" y="2096"/>
                    <a:pt x="2096" y="1631"/>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8" name="Google Shape;14078;p9"/>
            <p:cNvSpPr/>
            <p:nvPr/>
          </p:nvSpPr>
          <p:spPr>
            <a:xfrm>
              <a:off x="4850300" y="337257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9" name="Google Shape;14079;p9"/>
            <p:cNvSpPr/>
            <p:nvPr/>
          </p:nvSpPr>
          <p:spPr>
            <a:xfrm>
              <a:off x="4951800" y="337257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0" name="Google Shape;14080;p9"/>
            <p:cNvSpPr/>
            <p:nvPr/>
          </p:nvSpPr>
          <p:spPr>
            <a:xfrm>
              <a:off x="50536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1" name="Google Shape;14081;p9"/>
            <p:cNvSpPr/>
            <p:nvPr/>
          </p:nvSpPr>
          <p:spPr>
            <a:xfrm>
              <a:off x="51551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2" name="Google Shape;14082;p9"/>
            <p:cNvSpPr/>
            <p:nvPr/>
          </p:nvSpPr>
          <p:spPr>
            <a:xfrm>
              <a:off x="5256600" y="337257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3" name="Google Shape;14083;p9"/>
            <p:cNvSpPr/>
            <p:nvPr/>
          </p:nvSpPr>
          <p:spPr>
            <a:xfrm>
              <a:off x="53584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4" name="Google Shape;14084;p9"/>
            <p:cNvSpPr/>
            <p:nvPr/>
          </p:nvSpPr>
          <p:spPr>
            <a:xfrm>
              <a:off x="54599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5" name="Google Shape;14085;p9"/>
            <p:cNvSpPr/>
            <p:nvPr/>
          </p:nvSpPr>
          <p:spPr>
            <a:xfrm>
              <a:off x="55614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6" name="Google Shape;14086;p9"/>
            <p:cNvSpPr/>
            <p:nvPr/>
          </p:nvSpPr>
          <p:spPr>
            <a:xfrm>
              <a:off x="5662900" y="337257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7" name="Google Shape;14087;p9"/>
            <p:cNvSpPr/>
            <p:nvPr/>
          </p:nvSpPr>
          <p:spPr>
            <a:xfrm>
              <a:off x="5764400" y="3372575"/>
              <a:ext cx="52700" cy="52400"/>
            </a:xfrm>
            <a:custGeom>
              <a:avLst/>
              <a:gdLst/>
              <a:ahLst/>
              <a:cxnLst/>
              <a:rect l="l" t="t" r="r" b="b"/>
              <a:pathLst>
                <a:path w="2108" h="2096" extrusionOk="0">
                  <a:moveTo>
                    <a:pt x="1060" y="0"/>
                  </a:moveTo>
                  <a:cubicBezTo>
                    <a:pt x="477" y="0"/>
                    <a:pt x="0" y="465"/>
                    <a:pt x="0" y="1048"/>
                  </a:cubicBezTo>
                  <a:cubicBezTo>
                    <a:pt x="0"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8" name="Google Shape;14088;p9"/>
            <p:cNvSpPr/>
            <p:nvPr/>
          </p:nvSpPr>
          <p:spPr>
            <a:xfrm>
              <a:off x="58662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9" name="Google Shape;14089;p9"/>
            <p:cNvSpPr/>
            <p:nvPr/>
          </p:nvSpPr>
          <p:spPr>
            <a:xfrm>
              <a:off x="59677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0" name="Google Shape;14090;p9"/>
            <p:cNvSpPr/>
            <p:nvPr/>
          </p:nvSpPr>
          <p:spPr>
            <a:xfrm>
              <a:off x="6069200" y="337257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1" name="Google Shape;14091;p9"/>
            <p:cNvSpPr/>
            <p:nvPr/>
          </p:nvSpPr>
          <p:spPr>
            <a:xfrm>
              <a:off x="61710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2" name="Google Shape;14092;p9"/>
            <p:cNvSpPr/>
            <p:nvPr/>
          </p:nvSpPr>
          <p:spPr>
            <a:xfrm>
              <a:off x="62725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3" name="Google Shape;14093;p9"/>
            <p:cNvSpPr/>
            <p:nvPr/>
          </p:nvSpPr>
          <p:spPr>
            <a:xfrm>
              <a:off x="6374000" y="337257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4" name="Google Shape;14094;p9"/>
            <p:cNvSpPr/>
            <p:nvPr/>
          </p:nvSpPr>
          <p:spPr>
            <a:xfrm>
              <a:off x="6475500" y="3372575"/>
              <a:ext cx="52700" cy="52400"/>
            </a:xfrm>
            <a:custGeom>
              <a:avLst/>
              <a:gdLst/>
              <a:ahLst/>
              <a:cxnLst/>
              <a:rect l="l" t="t" r="r" b="b"/>
              <a:pathLst>
                <a:path w="2108" h="2096" extrusionOk="0">
                  <a:moveTo>
                    <a:pt x="1048" y="0"/>
                  </a:moveTo>
                  <a:cubicBezTo>
                    <a:pt x="477" y="0"/>
                    <a:pt x="0" y="465"/>
                    <a:pt x="0" y="1048"/>
                  </a:cubicBezTo>
                  <a:cubicBezTo>
                    <a:pt x="0" y="1631"/>
                    <a:pt x="477" y="2096"/>
                    <a:pt x="1048" y="2096"/>
                  </a:cubicBezTo>
                  <a:cubicBezTo>
                    <a:pt x="1632" y="2096"/>
                    <a:pt x="2108" y="1631"/>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5" name="Google Shape;14095;p9"/>
            <p:cNvSpPr/>
            <p:nvPr/>
          </p:nvSpPr>
          <p:spPr>
            <a:xfrm>
              <a:off x="65773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6" name="Google Shape;14096;p9"/>
            <p:cNvSpPr/>
            <p:nvPr/>
          </p:nvSpPr>
          <p:spPr>
            <a:xfrm>
              <a:off x="66788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7" name="Google Shape;14097;p9"/>
            <p:cNvSpPr/>
            <p:nvPr/>
          </p:nvSpPr>
          <p:spPr>
            <a:xfrm>
              <a:off x="6780300" y="3372575"/>
              <a:ext cx="52400" cy="52400"/>
            </a:xfrm>
            <a:custGeom>
              <a:avLst/>
              <a:gdLst/>
              <a:ahLst/>
              <a:cxnLst/>
              <a:rect l="l" t="t" r="r" b="b"/>
              <a:pathLst>
                <a:path w="2096" h="2096" extrusionOk="0">
                  <a:moveTo>
                    <a:pt x="1048" y="0"/>
                  </a:moveTo>
                  <a:cubicBezTo>
                    <a:pt x="477" y="0"/>
                    <a:pt x="0" y="465"/>
                    <a:pt x="0" y="1048"/>
                  </a:cubicBezTo>
                  <a:cubicBezTo>
                    <a:pt x="0"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8" name="Google Shape;14098;p9"/>
            <p:cNvSpPr/>
            <p:nvPr/>
          </p:nvSpPr>
          <p:spPr>
            <a:xfrm>
              <a:off x="6881800" y="3372575"/>
              <a:ext cx="52700" cy="52400"/>
            </a:xfrm>
            <a:custGeom>
              <a:avLst/>
              <a:gdLst/>
              <a:ahLst/>
              <a:cxnLst/>
              <a:rect l="l" t="t" r="r" b="b"/>
              <a:pathLst>
                <a:path w="2108" h="2096" extrusionOk="0">
                  <a:moveTo>
                    <a:pt x="1060" y="0"/>
                  </a:moveTo>
                  <a:cubicBezTo>
                    <a:pt x="477" y="0"/>
                    <a:pt x="1" y="465"/>
                    <a:pt x="1" y="1048"/>
                  </a:cubicBezTo>
                  <a:cubicBezTo>
                    <a:pt x="1" y="1631"/>
                    <a:pt x="477" y="2096"/>
                    <a:pt x="1060" y="2096"/>
                  </a:cubicBezTo>
                  <a:cubicBezTo>
                    <a:pt x="1632" y="2096"/>
                    <a:pt x="2108" y="1631"/>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9" name="Google Shape;14099;p9"/>
            <p:cNvSpPr/>
            <p:nvPr/>
          </p:nvSpPr>
          <p:spPr>
            <a:xfrm>
              <a:off x="69836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0" name="Google Shape;14100;p9"/>
            <p:cNvSpPr/>
            <p:nvPr/>
          </p:nvSpPr>
          <p:spPr>
            <a:xfrm>
              <a:off x="70851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1" name="Google Shape;14101;p9"/>
            <p:cNvSpPr/>
            <p:nvPr/>
          </p:nvSpPr>
          <p:spPr>
            <a:xfrm>
              <a:off x="7186600" y="3372575"/>
              <a:ext cx="52400" cy="52400"/>
            </a:xfrm>
            <a:custGeom>
              <a:avLst/>
              <a:gdLst/>
              <a:ahLst/>
              <a:cxnLst/>
              <a:rect l="l" t="t" r="r" b="b"/>
              <a:pathLst>
                <a:path w="2096" h="2096" extrusionOk="0">
                  <a:moveTo>
                    <a:pt x="1048" y="0"/>
                  </a:moveTo>
                  <a:cubicBezTo>
                    <a:pt x="477" y="0"/>
                    <a:pt x="1" y="465"/>
                    <a:pt x="1" y="1048"/>
                  </a:cubicBezTo>
                  <a:cubicBezTo>
                    <a:pt x="1" y="1631"/>
                    <a:pt x="477" y="2096"/>
                    <a:pt x="1048" y="2096"/>
                  </a:cubicBezTo>
                  <a:cubicBezTo>
                    <a:pt x="1632" y="2096"/>
                    <a:pt x="2096" y="1631"/>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2" name="Google Shape;14102;p9"/>
            <p:cNvSpPr/>
            <p:nvPr/>
          </p:nvSpPr>
          <p:spPr>
            <a:xfrm>
              <a:off x="7288400" y="3372575"/>
              <a:ext cx="52400" cy="52400"/>
            </a:xfrm>
            <a:custGeom>
              <a:avLst/>
              <a:gdLst/>
              <a:ahLst/>
              <a:cxnLst/>
              <a:rect l="l" t="t" r="r" b="b"/>
              <a:pathLst>
                <a:path w="2096" h="2096" extrusionOk="0">
                  <a:moveTo>
                    <a:pt x="1048" y="0"/>
                  </a:moveTo>
                  <a:cubicBezTo>
                    <a:pt x="465" y="0"/>
                    <a:pt x="0" y="465"/>
                    <a:pt x="0" y="1048"/>
                  </a:cubicBezTo>
                  <a:cubicBezTo>
                    <a:pt x="0" y="1631"/>
                    <a:pt x="465" y="2096"/>
                    <a:pt x="1048" y="2096"/>
                  </a:cubicBezTo>
                  <a:cubicBezTo>
                    <a:pt x="1620" y="2096"/>
                    <a:pt x="2096" y="1631"/>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3" name="Google Shape;14103;p9"/>
            <p:cNvSpPr/>
            <p:nvPr/>
          </p:nvSpPr>
          <p:spPr>
            <a:xfrm>
              <a:off x="279200" y="3527650"/>
              <a:ext cx="52700" cy="52400"/>
            </a:xfrm>
            <a:custGeom>
              <a:avLst/>
              <a:gdLst/>
              <a:ahLst/>
              <a:cxnLst/>
              <a:rect l="l" t="t" r="r" b="b"/>
              <a:pathLst>
                <a:path w="2108" h="2096" extrusionOk="0">
                  <a:moveTo>
                    <a:pt x="1048" y="0"/>
                  </a:moveTo>
                  <a:cubicBezTo>
                    <a:pt x="476" y="0"/>
                    <a:pt x="0" y="465"/>
                    <a:pt x="0" y="1048"/>
                  </a:cubicBezTo>
                  <a:cubicBezTo>
                    <a:pt x="0" y="1632"/>
                    <a:pt x="476" y="2096"/>
                    <a:pt x="1048" y="2096"/>
                  </a:cubicBezTo>
                  <a:cubicBezTo>
                    <a:pt x="1631" y="2096"/>
                    <a:pt x="2107" y="1632"/>
                    <a:pt x="2107" y="1048"/>
                  </a:cubicBezTo>
                  <a:cubicBezTo>
                    <a:pt x="2107"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4" name="Google Shape;14104;p9"/>
            <p:cNvSpPr/>
            <p:nvPr/>
          </p:nvSpPr>
          <p:spPr>
            <a:xfrm>
              <a:off x="380700" y="3527650"/>
              <a:ext cx="52700" cy="52400"/>
            </a:xfrm>
            <a:custGeom>
              <a:avLst/>
              <a:gdLst/>
              <a:ahLst/>
              <a:cxnLst/>
              <a:rect l="l" t="t" r="r" b="b"/>
              <a:pathLst>
                <a:path w="2108" h="2096" extrusionOk="0">
                  <a:moveTo>
                    <a:pt x="1060" y="0"/>
                  </a:moveTo>
                  <a:cubicBezTo>
                    <a:pt x="476" y="0"/>
                    <a:pt x="0" y="465"/>
                    <a:pt x="0" y="1048"/>
                  </a:cubicBezTo>
                  <a:cubicBezTo>
                    <a:pt x="0" y="1632"/>
                    <a:pt x="476" y="2096"/>
                    <a:pt x="1060" y="2096"/>
                  </a:cubicBezTo>
                  <a:cubicBezTo>
                    <a:pt x="1631" y="2096"/>
                    <a:pt x="2108" y="1632"/>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5" name="Google Shape;14105;p9"/>
            <p:cNvSpPr/>
            <p:nvPr/>
          </p:nvSpPr>
          <p:spPr>
            <a:xfrm>
              <a:off x="4825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6" name="Google Shape;14106;p9"/>
            <p:cNvSpPr/>
            <p:nvPr/>
          </p:nvSpPr>
          <p:spPr>
            <a:xfrm>
              <a:off x="584000" y="3527650"/>
              <a:ext cx="52400" cy="52400"/>
            </a:xfrm>
            <a:custGeom>
              <a:avLst/>
              <a:gdLst/>
              <a:ahLst/>
              <a:cxnLst/>
              <a:rect l="l" t="t" r="r" b="b"/>
              <a:pathLst>
                <a:path w="2096" h="2096" extrusionOk="0">
                  <a:moveTo>
                    <a:pt x="1048" y="0"/>
                  </a:moveTo>
                  <a:cubicBezTo>
                    <a:pt x="476" y="0"/>
                    <a:pt x="0" y="465"/>
                    <a:pt x="0" y="1048"/>
                  </a:cubicBezTo>
                  <a:cubicBezTo>
                    <a:pt x="0" y="1632"/>
                    <a:pt x="476"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7" name="Google Shape;14107;p9"/>
            <p:cNvSpPr/>
            <p:nvPr/>
          </p:nvSpPr>
          <p:spPr>
            <a:xfrm>
              <a:off x="685500" y="3527650"/>
              <a:ext cx="52700" cy="52400"/>
            </a:xfrm>
            <a:custGeom>
              <a:avLst/>
              <a:gdLst/>
              <a:ahLst/>
              <a:cxnLst/>
              <a:rect l="l" t="t" r="r" b="b"/>
              <a:pathLst>
                <a:path w="2108" h="2096" extrusionOk="0">
                  <a:moveTo>
                    <a:pt x="1048" y="0"/>
                  </a:moveTo>
                  <a:cubicBezTo>
                    <a:pt x="476" y="0"/>
                    <a:pt x="0" y="465"/>
                    <a:pt x="0" y="1048"/>
                  </a:cubicBezTo>
                  <a:cubicBezTo>
                    <a:pt x="0" y="1632"/>
                    <a:pt x="476" y="2096"/>
                    <a:pt x="1048" y="2096"/>
                  </a:cubicBezTo>
                  <a:cubicBezTo>
                    <a:pt x="1631" y="2096"/>
                    <a:pt x="2108" y="1632"/>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8" name="Google Shape;14108;p9"/>
            <p:cNvSpPr/>
            <p:nvPr/>
          </p:nvSpPr>
          <p:spPr>
            <a:xfrm>
              <a:off x="7873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19" y="2096"/>
                    <a:pt x="2096" y="1632"/>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9" name="Google Shape;14109;p9"/>
            <p:cNvSpPr/>
            <p:nvPr/>
          </p:nvSpPr>
          <p:spPr>
            <a:xfrm>
              <a:off x="8888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0" name="Google Shape;14110;p9"/>
            <p:cNvSpPr/>
            <p:nvPr/>
          </p:nvSpPr>
          <p:spPr>
            <a:xfrm>
              <a:off x="990300" y="3527650"/>
              <a:ext cx="52400" cy="52400"/>
            </a:xfrm>
            <a:custGeom>
              <a:avLst/>
              <a:gdLst/>
              <a:ahLst/>
              <a:cxnLst/>
              <a:rect l="l" t="t" r="r" b="b"/>
              <a:pathLst>
                <a:path w="2096" h="2096" extrusionOk="0">
                  <a:moveTo>
                    <a:pt x="1048" y="0"/>
                  </a:moveTo>
                  <a:cubicBezTo>
                    <a:pt x="476" y="0"/>
                    <a:pt x="0" y="465"/>
                    <a:pt x="0" y="1048"/>
                  </a:cubicBezTo>
                  <a:cubicBezTo>
                    <a:pt x="0" y="1632"/>
                    <a:pt x="476"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1" name="Google Shape;14111;p9"/>
            <p:cNvSpPr/>
            <p:nvPr/>
          </p:nvSpPr>
          <p:spPr>
            <a:xfrm>
              <a:off x="1091800" y="3527650"/>
              <a:ext cx="52700" cy="52400"/>
            </a:xfrm>
            <a:custGeom>
              <a:avLst/>
              <a:gdLst/>
              <a:ahLst/>
              <a:cxnLst/>
              <a:rect l="l" t="t" r="r" b="b"/>
              <a:pathLst>
                <a:path w="2108" h="2096" extrusionOk="0">
                  <a:moveTo>
                    <a:pt x="1060" y="0"/>
                  </a:moveTo>
                  <a:cubicBezTo>
                    <a:pt x="476" y="0"/>
                    <a:pt x="0" y="465"/>
                    <a:pt x="0" y="1048"/>
                  </a:cubicBezTo>
                  <a:cubicBezTo>
                    <a:pt x="0" y="1632"/>
                    <a:pt x="476" y="2096"/>
                    <a:pt x="1060" y="2096"/>
                  </a:cubicBezTo>
                  <a:cubicBezTo>
                    <a:pt x="1631" y="2096"/>
                    <a:pt x="2108" y="1632"/>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2" name="Google Shape;14112;p9"/>
            <p:cNvSpPr/>
            <p:nvPr/>
          </p:nvSpPr>
          <p:spPr>
            <a:xfrm>
              <a:off x="11936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19" y="2096"/>
                    <a:pt x="2096" y="1632"/>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3" name="Google Shape;14113;p9"/>
            <p:cNvSpPr/>
            <p:nvPr/>
          </p:nvSpPr>
          <p:spPr>
            <a:xfrm>
              <a:off x="12951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4" name="Google Shape;14114;p9"/>
            <p:cNvSpPr/>
            <p:nvPr/>
          </p:nvSpPr>
          <p:spPr>
            <a:xfrm>
              <a:off x="1396600" y="3527650"/>
              <a:ext cx="52400" cy="52400"/>
            </a:xfrm>
            <a:custGeom>
              <a:avLst/>
              <a:gdLst/>
              <a:ahLst/>
              <a:cxnLst/>
              <a:rect l="l" t="t" r="r" b="b"/>
              <a:pathLst>
                <a:path w="2096" h="2096" extrusionOk="0">
                  <a:moveTo>
                    <a:pt x="1048" y="0"/>
                  </a:moveTo>
                  <a:cubicBezTo>
                    <a:pt x="476" y="0"/>
                    <a:pt x="0" y="465"/>
                    <a:pt x="0" y="1048"/>
                  </a:cubicBezTo>
                  <a:cubicBezTo>
                    <a:pt x="0" y="1632"/>
                    <a:pt x="476"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5" name="Google Shape;14115;p9"/>
            <p:cNvSpPr/>
            <p:nvPr/>
          </p:nvSpPr>
          <p:spPr>
            <a:xfrm>
              <a:off x="14984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19" y="2096"/>
                    <a:pt x="2096" y="1632"/>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6" name="Google Shape;14116;p9"/>
            <p:cNvSpPr/>
            <p:nvPr/>
          </p:nvSpPr>
          <p:spPr>
            <a:xfrm>
              <a:off x="15999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7" name="Google Shape;14117;p9"/>
            <p:cNvSpPr/>
            <p:nvPr/>
          </p:nvSpPr>
          <p:spPr>
            <a:xfrm>
              <a:off x="17014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8" name="Google Shape;14118;p9"/>
            <p:cNvSpPr/>
            <p:nvPr/>
          </p:nvSpPr>
          <p:spPr>
            <a:xfrm>
              <a:off x="1802900" y="3527650"/>
              <a:ext cx="52700" cy="52400"/>
            </a:xfrm>
            <a:custGeom>
              <a:avLst/>
              <a:gdLst/>
              <a:ahLst/>
              <a:cxnLst/>
              <a:rect l="l" t="t" r="r" b="b"/>
              <a:pathLst>
                <a:path w="2108" h="2096" extrusionOk="0">
                  <a:moveTo>
                    <a:pt x="1048" y="0"/>
                  </a:moveTo>
                  <a:cubicBezTo>
                    <a:pt x="476" y="0"/>
                    <a:pt x="0" y="465"/>
                    <a:pt x="0" y="1048"/>
                  </a:cubicBezTo>
                  <a:cubicBezTo>
                    <a:pt x="0" y="1632"/>
                    <a:pt x="476" y="2096"/>
                    <a:pt x="1048" y="2096"/>
                  </a:cubicBezTo>
                  <a:cubicBezTo>
                    <a:pt x="1631" y="2096"/>
                    <a:pt x="2108" y="1632"/>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9" name="Google Shape;14119;p9"/>
            <p:cNvSpPr/>
            <p:nvPr/>
          </p:nvSpPr>
          <p:spPr>
            <a:xfrm>
              <a:off x="1904400" y="3527650"/>
              <a:ext cx="52700" cy="52400"/>
            </a:xfrm>
            <a:custGeom>
              <a:avLst/>
              <a:gdLst/>
              <a:ahLst/>
              <a:cxnLst/>
              <a:rect l="l" t="t" r="r" b="b"/>
              <a:pathLst>
                <a:path w="2108" h="2096" extrusionOk="0">
                  <a:moveTo>
                    <a:pt x="1060" y="0"/>
                  </a:moveTo>
                  <a:cubicBezTo>
                    <a:pt x="476" y="0"/>
                    <a:pt x="0" y="465"/>
                    <a:pt x="0" y="1048"/>
                  </a:cubicBezTo>
                  <a:cubicBezTo>
                    <a:pt x="0" y="1632"/>
                    <a:pt x="476" y="2096"/>
                    <a:pt x="1060" y="2096"/>
                  </a:cubicBezTo>
                  <a:cubicBezTo>
                    <a:pt x="1631" y="2096"/>
                    <a:pt x="2108" y="1632"/>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0" name="Google Shape;14120;p9"/>
            <p:cNvSpPr/>
            <p:nvPr/>
          </p:nvSpPr>
          <p:spPr>
            <a:xfrm>
              <a:off x="20062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1" name="Google Shape;14121;p9"/>
            <p:cNvSpPr/>
            <p:nvPr/>
          </p:nvSpPr>
          <p:spPr>
            <a:xfrm>
              <a:off x="21077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2" name="Google Shape;14122;p9"/>
            <p:cNvSpPr/>
            <p:nvPr/>
          </p:nvSpPr>
          <p:spPr>
            <a:xfrm>
              <a:off x="2209200" y="3527650"/>
              <a:ext cx="52700" cy="52400"/>
            </a:xfrm>
            <a:custGeom>
              <a:avLst/>
              <a:gdLst/>
              <a:ahLst/>
              <a:cxnLst/>
              <a:rect l="l" t="t" r="r" b="b"/>
              <a:pathLst>
                <a:path w="2108" h="2096" extrusionOk="0">
                  <a:moveTo>
                    <a:pt x="1048" y="0"/>
                  </a:moveTo>
                  <a:cubicBezTo>
                    <a:pt x="476" y="0"/>
                    <a:pt x="0" y="465"/>
                    <a:pt x="0" y="1048"/>
                  </a:cubicBezTo>
                  <a:cubicBezTo>
                    <a:pt x="0" y="1632"/>
                    <a:pt x="476" y="2096"/>
                    <a:pt x="1048" y="2096"/>
                  </a:cubicBezTo>
                  <a:cubicBezTo>
                    <a:pt x="1631" y="2096"/>
                    <a:pt x="2108" y="1632"/>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3" name="Google Shape;14123;p9"/>
            <p:cNvSpPr/>
            <p:nvPr/>
          </p:nvSpPr>
          <p:spPr>
            <a:xfrm>
              <a:off x="2311000" y="3527650"/>
              <a:ext cx="52400" cy="52400"/>
            </a:xfrm>
            <a:custGeom>
              <a:avLst/>
              <a:gdLst/>
              <a:ahLst/>
              <a:cxnLst/>
              <a:rect l="l" t="t" r="r" b="b"/>
              <a:pathLst>
                <a:path w="2096" h="2096" extrusionOk="0">
                  <a:moveTo>
                    <a:pt x="1048" y="0"/>
                  </a:moveTo>
                  <a:cubicBezTo>
                    <a:pt x="464" y="0"/>
                    <a:pt x="0" y="465"/>
                    <a:pt x="0" y="1048"/>
                  </a:cubicBezTo>
                  <a:cubicBezTo>
                    <a:pt x="0" y="1632"/>
                    <a:pt x="464" y="2096"/>
                    <a:pt x="1048" y="2096"/>
                  </a:cubicBezTo>
                  <a:cubicBezTo>
                    <a:pt x="1619" y="2096"/>
                    <a:pt x="2096" y="1632"/>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4" name="Google Shape;14124;p9"/>
            <p:cNvSpPr/>
            <p:nvPr/>
          </p:nvSpPr>
          <p:spPr>
            <a:xfrm>
              <a:off x="24125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5" name="Google Shape;14125;p9"/>
            <p:cNvSpPr/>
            <p:nvPr/>
          </p:nvSpPr>
          <p:spPr>
            <a:xfrm>
              <a:off x="2514000" y="3527650"/>
              <a:ext cx="52400" cy="52400"/>
            </a:xfrm>
            <a:custGeom>
              <a:avLst/>
              <a:gdLst/>
              <a:ahLst/>
              <a:cxnLst/>
              <a:rect l="l" t="t" r="r" b="b"/>
              <a:pathLst>
                <a:path w="2096" h="2096" extrusionOk="0">
                  <a:moveTo>
                    <a:pt x="1048" y="0"/>
                  </a:moveTo>
                  <a:cubicBezTo>
                    <a:pt x="476" y="0"/>
                    <a:pt x="0" y="465"/>
                    <a:pt x="0" y="1048"/>
                  </a:cubicBezTo>
                  <a:cubicBezTo>
                    <a:pt x="0" y="1632"/>
                    <a:pt x="476"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6" name="Google Shape;14126;p9"/>
            <p:cNvSpPr/>
            <p:nvPr/>
          </p:nvSpPr>
          <p:spPr>
            <a:xfrm>
              <a:off x="2615500" y="3527650"/>
              <a:ext cx="52700" cy="52400"/>
            </a:xfrm>
            <a:custGeom>
              <a:avLst/>
              <a:gdLst/>
              <a:ahLst/>
              <a:cxnLst/>
              <a:rect l="l" t="t" r="r" b="b"/>
              <a:pathLst>
                <a:path w="2108" h="2096" extrusionOk="0">
                  <a:moveTo>
                    <a:pt x="1048" y="0"/>
                  </a:moveTo>
                  <a:cubicBezTo>
                    <a:pt x="476" y="0"/>
                    <a:pt x="0" y="465"/>
                    <a:pt x="0" y="1048"/>
                  </a:cubicBezTo>
                  <a:cubicBezTo>
                    <a:pt x="0" y="1632"/>
                    <a:pt x="476" y="2096"/>
                    <a:pt x="1048" y="2096"/>
                  </a:cubicBezTo>
                  <a:cubicBezTo>
                    <a:pt x="1631" y="2096"/>
                    <a:pt x="2108" y="1632"/>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7" name="Google Shape;14127;p9"/>
            <p:cNvSpPr/>
            <p:nvPr/>
          </p:nvSpPr>
          <p:spPr>
            <a:xfrm>
              <a:off x="27173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19" y="2096"/>
                    <a:pt x="2096" y="1632"/>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8" name="Google Shape;14128;p9"/>
            <p:cNvSpPr/>
            <p:nvPr/>
          </p:nvSpPr>
          <p:spPr>
            <a:xfrm>
              <a:off x="28188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9" name="Google Shape;14129;p9"/>
            <p:cNvSpPr/>
            <p:nvPr/>
          </p:nvSpPr>
          <p:spPr>
            <a:xfrm>
              <a:off x="2920300" y="3527650"/>
              <a:ext cx="52400" cy="52400"/>
            </a:xfrm>
            <a:custGeom>
              <a:avLst/>
              <a:gdLst/>
              <a:ahLst/>
              <a:cxnLst/>
              <a:rect l="l" t="t" r="r" b="b"/>
              <a:pathLst>
                <a:path w="2096" h="2096" extrusionOk="0">
                  <a:moveTo>
                    <a:pt x="1048" y="0"/>
                  </a:moveTo>
                  <a:cubicBezTo>
                    <a:pt x="476" y="0"/>
                    <a:pt x="0" y="465"/>
                    <a:pt x="0" y="1048"/>
                  </a:cubicBezTo>
                  <a:cubicBezTo>
                    <a:pt x="0" y="1632"/>
                    <a:pt x="476"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0" name="Google Shape;14130;p9"/>
            <p:cNvSpPr/>
            <p:nvPr/>
          </p:nvSpPr>
          <p:spPr>
            <a:xfrm>
              <a:off x="3021800" y="3527650"/>
              <a:ext cx="52700" cy="52400"/>
            </a:xfrm>
            <a:custGeom>
              <a:avLst/>
              <a:gdLst/>
              <a:ahLst/>
              <a:cxnLst/>
              <a:rect l="l" t="t" r="r" b="b"/>
              <a:pathLst>
                <a:path w="2108" h="2096" extrusionOk="0">
                  <a:moveTo>
                    <a:pt x="1048" y="0"/>
                  </a:moveTo>
                  <a:cubicBezTo>
                    <a:pt x="477" y="0"/>
                    <a:pt x="0" y="465"/>
                    <a:pt x="0" y="1048"/>
                  </a:cubicBezTo>
                  <a:cubicBezTo>
                    <a:pt x="0" y="1632"/>
                    <a:pt x="477" y="2096"/>
                    <a:pt x="1048" y="2096"/>
                  </a:cubicBezTo>
                  <a:cubicBezTo>
                    <a:pt x="1631" y="2096"/>
                    <a:pt x="2108" y="1632"/>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1" name="Google Shape;14131;p9"/>
            <p:cNvSpPr/>
            <p:nvPr/>
          </p:nvSpPr>
          <p:spPr>
            <a:xfrm>
              <a:off x="31236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19" y="2096"/>
                    <a:pt x="2096" y="1632"/>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2" name="Google Shape;14132;p9"/>
            <p:cNvSpPr/>
            <p:nvPr/>
          </p:nvSpPr>
          <p:spPr>
            <a:xfrm>
              <a:off x="32251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3" name="Google Shape;14133;p9"/>
            <p:cNvSpPr/>
            <p:nvPr/>
          </p:nvSpPr>
          <p:spPr>
            <a:xfrm>
              <a:off x="3326600" y="3527650"/>
              <a:ext cx="52700" cy="52400"/>
            </a:xfrm>
            <a:custGeom>
              <a:avLst/>
              <a:gdLst/>
              <a:ahLst/>
              <a:cxnLst/>
              <a:rect l="l" t="t" r="r" b="b"/>
              <a:pathLst>
                <a:path w="2108" h="2096" extrusionOk="0">
                  <a:moveTo>
                    <a:pt x="1048" y="0"/>
                  </a:moveTo>
                  <a:cubicBezTo>
                    <a:pt x="477" y="0"/>
                    <a:pt x="0" y="465"/>
                    <a:pt x="0" y="1048"/>
                  </a:cubicBezTo>
                  <a:cubicBezTo>
                    <a:pt x="0" y="1632"/>
                    <a:pt x="477" y="2096"/>
                    <a:pt x="1048" y="2096"/>
                  </a:cubicBezTo>
                  <a:cubicBezTo>
                    <a:pt x="1631" y="2096"/>
                    <a:pt x="2108" y="1632"/>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4" name="Google Shape;14134;p9"/>
            <p:cNvSpPr/>
            <p:nvPr/>
          </p:nvSpPr>
          <p:spPr>
            <a:xfrm>
              <a:off x="34284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19" y="2096"/>
                    <a:pt x="2096" y="1632"/>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5" name="Google Shape;14135;p9"/>
            <p:cNvSpPr/>
            <p:nvPr/>
          </p:nvSpPr>
          <p:spPr>
            <a:xfrm>
              <a:off x="35299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6" name="Google Shape;14136;p9"/>
            <p:cNvSpPr/>
            <p:nvPr/>
          </p:nvSpPr>
          <p:spPr>
            <a:xfrm>
              <a:off x="36314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7" name="Google Shape;14137;p9"/>
            <p:cNvSpPr/>
            <p:nvPr/>
          </p:nvSpPr>
          <p:spPr>
            <a:xfrm>
              <a:off x="3732900" y="3527650"/>
              <a:ext cx="52400" cy="52400"/>
            </a:xfrm>
            <a:custGeom>
              <a:avLst/>
              <a:gdLst/>
              <a:ahLst/>
              <a:cxnLst/>
              <a:rect l="l" t="t" r="r" b="b"/>
              <a:pathLst>
                <a:path w="2096" h="2096" extrusionOk="0">
                  <a:moveTo>
                    <a:pt x="1048" y="0"/>
                  </a:moveTo>
                  <a:cubicBezTo>
                    <a:pt x="477" y="0"/>
                    <a:pt x="0" y="465"/>
                    <a:pt x="0" y="1048"/>
                  </a:cubicBezTo>
                  <a:cubicBezTo>
                    <a:pt x="0" y="1632"/>
                    <a:pt x="477"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8" name="Google Shape;14138;p9"/>
            <p:cNvSpPr/>
            <p:nvPr/>
          </p:nvSpPr>
          <p:spPr>
            <a:xfrm>
              <a:off x="38347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19" y="2096"/>
                    <a:pt x="2096" y="1632"/>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9" name="Google Shape;14139;p9"/>
            <p:cNvSpPr/>
            <p:nvPr/>
          </p:nvSpPr>
          <p:spPr>
            <a:xfrm>
              <a:off x="39362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0" name="Google Shape;14140;p9"/>
            <p:cNvSpPr/>
            <p:nvPr/>
          </p:nvSpPr>
          <p:spPr>
            <a:xfrm>
              <a:off x="40377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1" name="Google Shape;14141;p9"/>
            <p:cNvSpPr/>
            <p:nvPr/>
          </p:nvSpPr>
          <p:spPr>
            <a:xfrm>
              <a:off x="4139200" y="3527650"/>
              <a:ext cx="52700" cy="52400"/>
            </a:xfrm>
            <a:custGeom>
              <a:avLst/>
              <a:gdLst/>
              <a:ahLst/>
              <a:cxnLst/>
              <a:rect l="l" t="t" r="r" b="b"/>
              <a:pathLst>
                <a:path w="2108" h="2096" extrusionOk="0">
                  <a:moveTo>
                    <a:pt x="1048" y="0"/>
                  </a:moveTo>
                  <a:cubicBezTo>
                    <a:pt x="477" y="0"/>
                    <a:pt x="0" y="465"/>
                    <a:pt x="0" y="1048"/>
                  </a:cubicBezTo>
                  <a:cubicBezTo>
                    <a:pt x="0" y="1632"/>
                    <a:pt x="477" y="2096"/>
                    <a:pt x="1048" y="2096"/>
                  </a:cubicBezTo>
                  <a:cubicBezTo>
                    <a:pt x="1631" y="2096"/>
                    <a:pt x="2108" y="1632"/>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2" name="Google Shape;14142;p9"/>
            <p:cNvSpPr/>
            <p:nvPr/>
          </p:nvSpPr>
          <p:spPr>
            <a:xfrm>
              <a:off x="4240700" y="3527650"/>
              <a:ext cx="52700" cy="52400"/>
            </a:xfrm>
            <a:custGeom>
              <a:avLst/>
              <a:gdLst/>
              <a:ahLst/>
              <a:cxnLst/>
              <a:rect l="l" t="t" r="r" b="b"/>
              <a:pathLst>
                <a:path w="2108" h="2096" extrusionOk="0">
                  <a:moveTo>
                    <a:pt x="1060" y="0"/>
                  </a:moveTo>
                  <a:cubicBezTo>
                    <a:pt x="477" y="0"/>
                    <a:pt x="0" y="465"/>
                    <a:pt x="0" y="1048"/>
                  </a:cubicBezTo>
                  <a:cubicBezTo>
                    <a:pt x="0" y="1632"/>
                    <a:pt x="477" y="2096"/>
                    <a:pt x="1060" y="2096"/>
                  </a:cubicBezTo>
                  <a:cubicBezTo>
                    <a:pt x="1632" y="2096"/>
                    <a:pt x="2108" y="1632"/>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3" name="Google Shape;14143;p9"/>
            <p:cNvSpPr/>
            <p:nvPr/>
          </p:nvSpPr>
          <p:spPr>
            <a:xfrm>
              <a:off x="43425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4" name="Google Shape;14144;p9"/>
            <p:cNvSpPr/>
            <p:nvPr/>
          </p:nvSpPr>
          <p:spPr>
            <a:xfrm>
              <a:off x="4444000" y="3527650"/>
              <a:ext cx="52400" cy="52400"/>
            </a:xfrm>
            <a:custGeom>
              <a:avLst/>
              <a:gdLst/>
              <a:ahLst/>
              <a:cxnLst/>
              <a:rect l="l" t="t" r="r" b="b"/>
              <a:pathLst>
                <a:path w="2096" h="2096" extrusionOk="0">
                  <a:moveTo>
                    <a:pt x="1048" y="0"/>
                  </a:moveTo>
                  <a:cubicBezTo>
                    <a:pt x="477" y="0"/>
                    <a:pt x="0" y="465"/>
                    <a:pt x="0" y="1048"/>
                  </a:cubicBezTo>
                  <a:cubicBezTo>
                    <a:pt x="0" y="1632"/>
                    <a:pt x="477"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5" name="Google Shape;14145;p9"/>
            <p:cNvSpPr/>
            <p:nvPr/>
          </p:nvSpPr>
          <p:spPr>
            <a:xfrm>
              <a:off x="4545500" y="3527650"/>
              <a:ext cx="52700" cy="52400"/>
            </a:xfrm>
            <a:custGeom>
              <a:avLst/>
              <a:gdLst/>
              <a:ahLst/>
              <a:cxnLst/>
              <a:rect l="l" t="t" r="r" b="b"/>
              <a:pathLst>
                <a:path w="2108" h="2096" extrusionOk="0">
                  <a:moveTo>
                    <a:pt x="1060" y="0"/>
                  </a:moveTo>
                  <a:cubicBezTo>
                    <a:pt x="477" y="0"/>
                    <a:pt x="0" y="465"/>
                    <a:pt x="0" y="1048"/>
                  </a:cubicBezTo>
                  <a:cubicBezTo>
                    <a:pt x="0" y="1632"/>
                    <a:pt x="477" y="2096"/>
                    <a:pt x="1060" y="2096"/>
                  </a:cubicBezTo>
                  <a:cubicBezTo>
                    <a:pt x="1632" y="2096"/>
                    <a:pt x="2108" y="1632"/>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6" name="Google Shape;14146;p9"/>
            <p:cNvSpPr/>
            <p:nvPr/>
          </p:nvSpPr>
          <p:spPr>
            <a:xfrm>
              <a:off x="46473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20" y="2096"/>
                    <a:pt x="2096" y="1632"/>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7" name="Google Shape;14147;p9"/>
            <p:cNvSpPr/>
            <p:nvPr/>
          </p:nvSpPr>
          <p:spPr>
            <a:xfrm>
              <a:off x="47488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1" y="2096"/>
                    <a:pt x="2096" y="1632"/>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8" name="Google Shape;14148;p9"/>
            <p:cNvSpPr/>
            <p:nvPr/>
          </p:nvSpPr>
          <p:spPr>
            <a:xfrm>
              <a:off x="4850300" y="3527650"/>
              <a:ext cx="52400" cy="52400"/>
            </a:xfrm>
            <a:custGeom>
              <a:avLst/>
              <a:gdLst/>
              <a:ahLst/>
              <a:cxnLst/>
              <a:rect l="l" t="t" r="r" b="b"/>
              <a:pathLst>
                <a:path w="2096" h="2096" extrusionOk="0">
                  <a:moveTo>
                    <a:pt x="1048" y="0"/>
                  </a:moveTo>
                  <a:cubicBezTo>
                    <a:pt x="477" y="0"/>
                    <a:pt x="0" y="465"/>
                    <a:pt x="0" y="1048"/>
                  </a:cubicBezTo>
                  <a:cubicBezTo>
                    <a:pt x="0" y="1632"/>
                    <a:pt x="477"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9" name="Google Shape;14149;p9"/>
            <p:cNvSpPr/>
            <p:nvPr/>
          </p:nvSpPr>
          <p:spPr>
            <a:xfrm>
              <a:off x="4951800" y="3527650"/>
              <a:ext cx="52700" cy="52400"/>
            </a:xfrm>
            <a:custGeom>
              <a:avLst/>
              <a:gdLst/>
              <a:ahLst/>
              <a:cxnLst/>
              <a:rect l="l" t="t" r="r" b="b"/>
              <a:pathLst>
                <a:path w="2108" h="2096" extrusionOk="0">
                  <a:moveTo>
                    <a:pt x="1048" y="0"/>
                  </a:moveTo>
                  <a:cubicBezTo>
                    <a:pt x="477" y="0"/>
                    <a:pt x="0" y="465"/>
                    <a:pt x="0" y="1048"/>
                  </a:cubicBezTo>
                  <a:cubicBezTo>
                    <a:pt x="0" y="1632"/>
                    <a:pt x="477" y="2096"/>
                    <a:pt x="1048" y="2096"/>
                  </a:cubicBezTo>
                  <a:cubicBezTo>
                    <a:pt x="1632" y="2096"/>
                    <a:pt x="2108" y="1632"/>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0" name="Google Shape;14150;p9"/>
            <p:cNvSpPr/>
            <p:nvPr/>
          </p:nvSpPr>
          <p:spPr>
            <a:xfrm>
              <a:off x="50536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20" y="2096"/>
                    <a:pt x="2096" y="1632"/>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1" name="Google Shape;14151;p9"/>
            <p:cNvSpPr/>
            <p:nvPr/>
          </p:nvSpPr>
          <p:spPr>
            <a:xfrm>
              <a:off x="51551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2" name="Google Shape;14152;p9"/>
            <p:cNvSpPr/>
            <p:nvPr/>
          </p:nvSpPr>
          <p:spPr>
            <a:xfrm>
              <a:off x="5256600" y="3527650"/>
              <a:ext cx="52400" cy="52400"/>
            </a:xfrm>
            <a:custGeom>
              <a:avLst/>
              <a:gdLst/>
              <a:ahLst/>
              <a:cxnLst/>
              <a:rect l="l" t="t" r="r" b="b"/>
              <a:pathLst>
                <a:path w="2096" h="2096" extrusionOk="0">
                  <a:moveTo>
                    <a:pt x="1048" y="0"/>
                  </a:moveTo>
                  <a:cubicBezTo>
                    <a:pt x="477" y="0"/>
                    <a:pt x="0" y="465"/>
                    <a:pt x="0" y="1048"/>
                  </a:cubicBezTo>
                  <a:cubicBezTo>
                    <a:pt x="0" y="1632"/>
                    <a:pt x="477"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3" name="Google Shape;14153;p9"/>
            <p:cNvSpPr/>
            <p:nvPr/>
          </p:nvSpPr>
          <p:spPr>
            <a:xfrm>
              <a:off x="53584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20" y="2096"/>
                    <a:pt x="2096" y="1632"/>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4" name="Google Shape;14154;p9"/>
            <p:cNvSpPr/>
            <p:nvPr/>
          </p:nvSpPr>
          <p:spPr>
            <a:xfrm>
              <a:off x="54599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5" name="Google Shape;14155;p9"/>
            <p:cNvSpPr/>
            <p:nvPr/>
          </p:nvSpPr>
          <p:spPr>
            <a:xfrm>
              <a:off x="55614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6" name="Google Shape;14156;p9"/>
            <p:cNvSpPr/>
            <p:nvPr/>
          </p:nvSpPr>
          <p:spPr>
            <a:xfrm>
              <a:off x="5662900" y="3527650"/>
              <a:ext cx="52400" cy="52400"/>
            </a:xfrm>
            <a:custGeom>
              <a:avLst/>
              <a:gdLst/>
              <a:ahLst/>
              <a:cxnLst/>
              <a:rect l="l" t="t" r="r" b="b"/>
              <a:pathLst>
                <a:path w="2096" h="2096" extrusionOk="0">
                  <a:moveTo>
                    <a:pt x="1048" y="0"/>
                  </a:moveTo>
                  <a:cubicBezTo>
                    <a:pt x="477" y="0"/>
                    <a:pt x="0" y="465"/>
                    <a:pt x="0" y="1048"/>
                  </a:cubicBezTo>
                  <a:cubicBezTo>
                    <a:pt x="0" y="1632"/>
                    <a:pt x="477"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7" name="Google Shape;14157;p9"/>
            <p:cNvSpPr/>
            <p:nvPr/>
          </p:nvSpPr>
          <p:spPr>
            <a:xfrm>
              <a:off x="5764400" y="3527650"/>
              <a:ext cx="52700" cy="52400"/>
            </a:xfrm>
            <a:custGeom>
              <a:avLst/>
              <a:gdLst/>
              <a:ahLst/>
              <a:cxnLst/>
              <a:rect l="l" t="t" r="r" b="b"/>
              <a:pathLst>
                <a:path w="2108" h="2096" extrusionOk="0">
                  <a:moveTo>
                    <a:pt x="1060" y="0"/>
                  </a:moveTo>
                  <a:cubicBezTo>
                    <a:pt x="477" y="0"/>
                    <a:pt x="0" y="465"/>
                    <a:pt x="0" y="1048"/>
                  </a:cubicBezTo>
                  <a:cubicBezTo>
                    <a:pt x="0" y="1632"/>
                    <a:pt x="477" y="2096"/>
                    <a:pt x="1060" y="2096"/>
                  </a:cubicBezTo>
                  <a:cubicBezTo>
                    <a:pt x="1632" y="2096"/>
                    <a:pt x="2108" y="1632"/>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8" name="Google Shape;14158;p9"/>
            <p:cNvSpPr/>
            <p:nvPr/>
          </p:nvSpPr>
          <p:spPr>
            <a:xfrm>
              <a:off x="58662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9" name="Google Shape;14159;p9"/>
            <p:cNvSpPr/>
            <p:nvPr/>
          </p:nvSpPr>
          <p:spPr>
            <a:xfrm>
              <a:off x="59677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0" name="Google Shape;14160;p9"/>
            <p:cNvSpPr/>
            <p:nvPr/>
          </p:nvSpPr>
          <p:spPr>
            <a:xfrm>
              <a:off x="6069200" y="3527650"/>
              <a:ext cx="52700" cy="52400"/>
            </a:xfrm>
            <a:custGeom>
              <a:avLst/>
              <a:gdLst/>
              <a:ahLst/>
              <a:cxnLst/>
              <a:rect l="l" t="t" r="r" b="b"/>
              <a:pathLst>
                <a:path w="2108" h="2096" extrusionOk="0">
                  <a:moveTo>
                    <a:pt x="1048" y="0"/>
                  </a:moveTo>
                  <a:cubicBezTo>
                    <a:pt x="477" y="0"/>
                    <a:pt x="0" y="465"/>
                    <a:pt x="0" y="1048"/>
                  </a:cubicBezTo>
                  <a:cubicBezTo>
                    <a:pt x="0" y="1632"/>
                    <a:pt x="477" y="2096"/>
                    <a:pt x="1048" y="2096"/>
                  </a:cubicBezTo>
                  <a:cubicBezTo>
                    <a:pt x="1632" y="2096"/>
                    <a:pt x="2108" y="1632"/>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1" name="Google Shape;14161;p9"/>
            <p:cNvSpPr/>
            <p:nvPr/>
          </p:nvSpPr>
          <p:spPr>
            <a:xfrm>
              <a:off x="61710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20" y="2096"/>
                    <a:pt x="2096" y="1632"/>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2" name="Google Shape;14162;p9"/>
            <p:cNvSpPr/>
            <p:nvPr/>
          </p:nvSpPr>
          <p:spPr>
            <a:xfrm>
              <a:off x="62725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3" name="Google Shape;14163;p9"/>
            <p:cNvSpPr/>
            <p:nvPr/>
          </p:nvSpPr>
          <p:spPr>
            <a:xfrm>
              <a:off x="6374000" y="3527650"/>
              <a:ext cx="52400" cy="52400"/>
            </a:xfrm>
            <a:custGeom>
              <a:avLst/>
              <a:gdLst/>
              <a:ahLst/>
              <a:cxnLst/>
              <a:rect l="l" t="t" r="r" b="b"/>
              <a:pathLst>
                <a:path w="2096" h="2096" extrusionOk="0">
                  <a:moveTo>
                    <a:pt x="1048" y="0"/>
                  </a:moveTo>
                  <a:cubicBezTo>
                    <a:pt x="477" y="0"/>
                    <a:pt x="0" y="465"/>
                    <a:pt x="0" y="1048"/>
                  </a:cubicBezTo>
                  <a:cubicBezTo>
                    <a:pt x="0" y="1632"/>
                    <a:pt x="477"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4" name="Google Shape;14164;p9"/>
            <p:cNvSpPr/>
            <p:nvPr/>
          </p:nvSpPr>
          <p:spPr>
            <a:xfrm>
              <a:off x="6475500" y="3527650"/>
              <a:ext cx="52700" cy="52400"/>
            </a:xfrm>
            <a:custGeom>
              <a:avLst/>
              <a:gdLst/>
              <a:ahLst/>
              <a:cxnLst/>
              <a:rect l="l" t="t" r="r" b="b"/>
              <a:pathLst>
                <a:path w="2108" h="2096" extrusionOk="0">
                  <a:moveTo>
                    <a:pt x="1048" y="0"/>
                  </a:moveTo>
                  <a:cubicBezTo>
                    <a:pt x="477" y="0"/>
                    <a:pt x="0" y="465"/>
                    <a:pt x="0" y="1048"/>
                  </a:cubicBezTo>
                  <a:cubicBezTo>
                    <a:pt x="0" y="1632"/>
                    <a:pt x="477" y="2096"/>
                    <a:pt x="1048" y="2096"/>
                  </a:cubicBezTo>
                  <a:cubicBezTo>
                    <a:pt x="1632" y="2096"/>
                    <a:pt x="2108" y="1632"/>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5" name="Google Shape;14165;p9"/>
            <p:cNvSpPr/>
            <p:nvPr/>
          </p:nvSpPr>
          <p:spPr>
            <a:xfrm>
              <a:off x="65773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20" y="2096"/>
                    <a:pt x="2096" y="1632"/>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6" name="Google Shape;14166;p9"/>
            <p:cNvSpPr/>
            <p:nvPr/>
          </p:nvSpPr>
          <p:spPr>
            <a:xfrm>
              <a:off x="66788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7" name="Google Shape;14167;p9"/>
            <p:cNvSpPr/>
            <p:nvPr/>
          </p:nvSpPr>
          <p:spPr>
            <a:xfrm>
              <a:off x="6780300" y="3527650"/>
              <a:ext cx="52400" cy="52400"/>
            </a:xfrm>
            <a:custGeom>
              <a:avLst/>
              <a:gdLst/>
              <a:ahLst/>
              <a:cxnLst/>
              <a:rect l="l" t="t" r="r" b="b"/>
              <a:pathLst>
                <a:path w="2096" h="2096" extrusionOk="0">
                  <a:moveTo>
                    <a:pt x="1048" y="0"/>
                  </a:moveTo>
                  <a:cubicBezTo>
                    <a:pt x="477" y="0"/>
                    <a:pt x="0" y="465"/>
                    <a:pt x="0" y="1048"/>
                  </a:cubicBezTo>
                  <a:cubicBezTo>
                    <a:pt x="0" y="1632"/>
                    <a:pt x="477"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8" name="Google Shape;14168;p9"/>
            <p:cNvSpPr/>
            <p:nvPr/>
          </p:nvSpPr>
          <p:spPr>
            <a:xfrm>
              <a:off x="6881800" y="3527650"/>
              <a:ext cx="52700" cy="52400"/>
            </a:xfrm>
            <a:custGeom>
              <a:avLst/>
              <a:gdLst/>
              <a:ahLst/>
              <a:cxnLst/>
              <a:rect l="l" t="t" r="r" b="b"/>
              <a:pathLst>
                <a:path w="2108" h="2096" extrusionOk="0">
                  <a:moveTo>
                    <a:pt x="1060" y="0"/>
                  </a:moveTo>
                  <a:cubicBezTo>
                    <a:pt x="477" y="0"/>
                    <a:pt x="1" y="465"/>
                    <a:pt x="1" y="1048"/>
                  </a:cubicBezTo>
                  <a:cubicBezTo>
                    <a:pt x="1" y="1632"/>
                    <a:pt x="477" y="2096"/>
                    <a:pt x="1060" y="2096"/>
                  </a:cubicBezTo>
                  <a:cubicBezTo>
                    <a:pt x="1632" y="2096"/>
                    <a:pt x="2108" y="1632"/>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9" name="Google Shape;14169;p9"/>
            <p:cNvSpPr/>
            <p:nvPr/>
          </p:nvSpPr>
          <p:spPr>
            <a:xfrm>
              <a:off x="69836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20" y="2096"/>
                    <a:pt x="2096" y="1632"/>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0" name="Google Shape;14170;p9"/>
            <p:cNvSpPr/>
            <p:nvPr/>
          </p:nvSpPr>
          <p:spPr>
            <a:xfrm>
              <a:off x="70851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1" name="Google Shape;14171;p9"/>
            <p:cNvSpPr/>
            <p:nvPr/>
          </p:nvSpPr>
          <p:spPr>
            <a:xfrm>
              <a:off x="7186600" y="3527650"/>
              <a:ext cx="52400" cy="52400"/>
            </a:xfrm>
            <a:custGeom>
              <a:avLst/>
              <a:gdLst/>
              <a:ahLst/>
              <a:cxnLst/>
              <a:rect l="l" t="t" r="r" b="b"/>
              <a:pathLst>
                <a:path w="2096" h="2096" extrusionOk="0">
                  <a:moveTo>
                    <a:pt x="1048" y="0"/>
                  </a:moveTo>
                  <a:cubicBezTo>
                    <a:pt x="477" y="0"/>
                    <a:pt x="1" y="465"/>
                    <a:pt x="1" y="1048"/>
                  </a:cubicBezTo>
                  <a:cubicBezTo>
                    <a:pt x="1" y="1632"/>
                    <a:pt x="477" y="2096"/>
                    <a:pt x="1048" y="2096"/>
                  </a:cubicBezTo>
                  <a:cubicBezTo>
                    <a:pt x="1632" y="2096"/>
                    <a:pt x="2096" y="1632"/>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2" name="Google Shape;14172;p9"/>
            <p:cNvSpPr/>
            <p:nvPr/>
          </p:nvSpPr>
          <p:spPr>
            <a:xfrm>
              <a:off x="7288400" y="3527650"/>
              <a:ext cx="52400" cy="52400"/>
            </a:xfrm>
            <a:custGeom>
              <a:avLst/>
              <a:gdLst/>
              <a:ahLst/>
              <a:cxnLst/>
              <a:rect l="l" t="t" r="r" b="b"/>
              <a:pathLst>
                <a:path w="2096" h="2096" extrusionOk="0">
                  <a:moveTo>
                    <a:pt x="1048" y="0"/>
                  </a:moveTo>
                  <a:cubicBezTo>
                    <a:pt x="465" y="0"/>
                    <a:pt x="0" y="465"/>
                    <a:pt x="0" y="1048"/>
                  </a:cubicBezTo>
                  <a:cubicBezTo>
                    <a:pt x="0" y="1632"/>
                    <a:pt x="465" y="2096"/>
                    <a:pt x="1048" y="2096"/>
                  </a:cubicBezTo>
                  <a:cubicBezTo>
                    <a:pt x="1620" y="2096"/>
                    <a:pt x="2096" y="1632"/>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3" name="Google Shape;14173;p9"/>
            <p:cNvSpPr/>
            <p:nvPr/>
          </p:nvSpPr>
          <p:spPr>
            <a:xfrm>
              <a:off x="279200" y="3682725"/>
              <a:ext cx="52700" cy="52400"/>
            </a:xfrm>
            <a:custGeom>
              <a:avLst/>
              <a:gdLst/>
              <a:ahLst/>
              <a:cxnLst/>
              <a:rect l="l" t="t" r="r" b="b"/>
              <a:pathLst>
                <a:path w="2108" h="2096" extrusionOk="0">
                  <a:moveTo>
                    <a:pt x="1048" y="1"/>
                  </a:moveTo>
                  <a:cubicBezTo>
                    <a:pt x="476" y="1"/>
                    <a:pt x="0" y="465"/>
                    <a:pt x="0" y="1048"/>
                  </a:cubicBezTo>
                  <a:cubicBezTo>
                    <a:pt x="0" y="1632"/>
                    <a:pt x="476" y="2096"/>
                    <a:pt x="1048" y="2096"/>
                  </a:cubicBezTo>
                  <a:cubicBezTo>
                    <a:pt x="1631" y="2096"/>
                    <a:pt x="2107" y="1632"/>
                    <a:pt x="2107" y="1048"/>
                  </a:cubicBezTo>
                  <a:cubicBezTo>
                    <a:pt x="2107"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4" name="Google Shape;14174;p9"/>
            <p:cNvSpPr/>
            <p:nvPr/>
          </p:nvSpPr>
          <p:spPr>
            <a:xfrm>
              <a:off x="380700" y="3682725"/>
              <a:ext cx="52700" cy="52400"/>
            </a:xfrm>
            <a:custGeom>
              <a:avLst/>
              <a:gdLst/>
              <a:ahLst/>
              <a:cxnLst/>
              <a:rect l="l" t="t" r="r" b="b"/>
              <a:pathLst>
                <a:path w="2108" h="2096" extrusionOk="0">
                  <a:moveTo>
                    <a:pt x="1060" y="1"/>
                  </a:moveTo>
                  <a:cubicBezTo>
                    <a:pt x="476" y="1"/>
                    <a:pt x="0" y="465"/>
                    <a:pt x="0" y="1048"/>
                  </a:cubicBezTo>
                  <a:cubicBezTo>
                    <a:pt x="0" y="1632"/>
                    <a:pt x="476" y="2096"/>
                    <a:pt x="1060" y="2096"/>
                  </a:cubicBezTo>
                  <a:cubicBezTo>
                    <a:pt x="1631" y="2096"/>
                    <a:pt x="2108" y="1632"/>
                    <a:pt x="2108" y="1048"/>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5" name="Google Shape;14175;p9"/>
            <p:cNvSpPr/>
            <p:nvPr/>
          </p:nvSpPr>
          <p:spPr>
            <a:xfrm>
              <a:off x="4825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6" name="Google Shape;14176;p9"/>
            <p:cNvSpPr/>
            <p:nvPr/>
          </p:nvSpPr>
          <p:spPr>
            <a:xfrm>
              <a:off x="584000" y="3682725"/>
              <a:ext cx="52400" cy="52400"/>
            </a:xfrm>
            <a:custGeom>
              <a:avLst/>
              <a:gdLst/>
              <a:ahLst/>
              <a:cxnLst/>
              <a:rect l="l" t="t" r="r" b="b"/>
              <a:pathLst>
                <a:path w="2096" h="2096"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7" name="Google Shape;14177;p9"/>
            <p:cNvSpPr/>
            <p:nvPr/>
          </p:nvSpPr>
          <p:spPr>
            <a:xfrm>
              <a:off x="685500" y="3682725"/>
              <a:ext cx="52700" cy="52400"/>
            </a:xfrm>
            <a:custGeom>
              <a:avLst/>
              <a:gdLst/>
              <a:ahLst/>
              <a:cxnLst/>
              <a:rect l="l" t="t" r="r" b="b"/>
              <a:pathLst>
                <a:path w="2108" h="2096" extrusionOk="0">
                  <a:moveTo>
                    <a:pt x="1048" y="1"/>
                  </a:moveTo>
                  <a:cubicBezTo>
                    <a:pt x="476" y="1"/>
                    <a:pt x="0" y="465"/>
                    <a:pt x="0" y="1048"/>
                  </a:cubicBezTo>
                  <a:cubicBezTo>
                    <a:pt x="0" y="1632"/>
                    <a:pt x="476"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8" name="Google Shape;14178;p9"/>
            <p:cNvSpPr/>
            <p:nvPr/>
          </p:nvSpPr>
          <p:spPr>
            <a:xfrm>
              <a:off x="7873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9" name="Google Shape;14179;p9"/>
            <p:cNvSpPr/>
            <p:nvPr/>
          </p:nvSpPr>
          <p:spPr>
            <a:xfrm>
              <a:off x="8888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0" name="Google Shape;14180;p9"/>
            <p:cNvSpPr/>
            <p:nvPr/>
          </p:nvSpPr>
          <p:spPr>
            <a:xfrm>
              <a:off x="990300" y="3682725"/>
              <a:ext cx="52400" cy="52400"/>
            </a:xfrm>
            <a:custGeom>
              <a:avLst/>
              <a:gdLst/>
              <a:ahLst/>
              <a:cxnLst/>
              <a:rect l="l" t="t" r="r" b="b"/>
              <a:pathLst>
                <a:path w="2096" h="2096"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1" name="Google Shape;14181;p9"/>
            <p:cNvSpPr/>
            <p:nvPr/>
          </p:nvSpPr>
          <p:spPr>
            <a:xfrm>
              <a:off x="1091800" y="3682725"/>
              <a:ext cx="52700" cy="52400"/>
            </a:xfrm>
            <a:custGeom>
              <a:avLst/>
              <a:gdLst/>
              <a:ahLst/>
              <a:cxnLst/>
              <a:rect l="l" t="t" r="r" b="b"/>
              <a:pathLst>
                <a:path w="2108" h="2096" extrusionOk="0">
                  <a:moveTo>
                    <a:pt x="1060" y="1"/>
                  </a:moveTo>
                  <a:cubicBezTo>
                    <a:pt x="476" y="1"/>
                    <a:pt x="0" y="465"/>
                    <a:pt x="0" y="1048"/>
                  </a:cubicBezTo>
                  <a:cubicBezTo>
                    <a:pt x="0" y="1632"/>
                    <a:pt x="476" y="2096"/>
                    <a:pt x="1060" y="2096"/>
                  </a:cubicBezTo>
                  <a:cubicBezTo>
                    <a:pt x="1631" y="2096"/>
                    <a:pt x="2108" y="1632"/>
                    <a:pt x="2108" y="1048"/>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2" name="Google Shape;14182;p9"/>
            <p:cNvSpPr/>
            <p:nvPr/>
          </p:nvSpPr>
          <p:spPr>
            <a:xfrm>
              <a:off x="11936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3" name="Google Shape;14183;p9"/>
            <p:cNvSpPr/>
            <p:nvPr/>
          </p:nvSpPr>
          <p:spPr>
            <a:xfrm>
              <a:off x="12951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4" name="Google Shape;14184;p9"/>
            <p:cNvSpPr/>
            <p:nvPr/>
          </p:nvSpPr>
          <p:spPr>
            <a:xfrm>
              <a:off x="1396600" y="3682725"/>
              <a:ext cx="52400" cy="52400"/>
            </a:xfrm>
            <a:custGeom>
              <a:avLst/>
              <a:gdLst/>
              <a:ahLst/>
              <a:cxnLst/>
              <a:rect l="l" t="t" r="r" b="b"/>
              <a:pathLst>
                <a:path w="2096" h="2096"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5" name="Google Shape;14185;p9"/>
            <p:cNvSpPr/>
            <p:nvPr/>
          </p:nvSpPr>
          <p:spPr>
            <a:xfrm>
              <a:off x="14984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6" name="Google Shape;14186;p9"/>
            <p:cNvSpPr/>
            <p:nvPr/>
          </p:nvSpPr>
          <p:spPr>
            <a:xfrm>
              <a:off x="15999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7" name="Google Shape;14187;p9"/>
            <p:cNvSpPr/>
            <p:nvPr/>
          </p:nvSpPr>
          <p:spPr>
            <a:xfrm>
              <a:off x="17014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8" name="Google Shape;14188;p9"/>
            <p:cNvSpPr/>
            <p:nvPr/>
          </p:nvSpPr>
          <p:spPr>
            <a:xfrm>
              <a:off x="1802900" y="3682725"/>
              <a:ext cx="52700" cy="52400"/>
            </a:xfrm>
            <a:custGeom>
              <a:avLst/>
              <a:gdLst/>
              <a:ahLst/>
              <a:cxnLst/>
              <a:rect l="l" t="t" r="r" b="b"/>
              <a:pathLst>
                <a:path w="2108" h="2096" extrusionOk="0">
                  <a:moveTo>
                    <a:pt x="1048" y="1"/>
                  </a:moveTo>
                  <a:cubicBezTo>
                    <a:pt x="476" y="1"/>
                    <a:pt x="0" y="465"/>
                    <a:pt x="0" y="1048"/>
                  </a:cubicBezTo>
                  <a:cubicBezTo>
                    <a:pt x="0" y="1632"/>
                    <a:pt x="476"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9" name="Google Shape;14189;p9"/>
            <p:cNvSpPr/>
            <p:nvPr/>
          </p:nvSpPr>
          <p:spPr>
            <a:xfrm>
              <a:off x="1904400" y="3682725"/>
              <a:ext cx="52700" cy="52400"/>
            </a:xfrm>
            <a:custGeom>
              <a:avLst/>
              <a:gdLst/>
              <a:ahLst/>
              <a:cxnLst/>
              <a:rect l="l" t="t" r="r" b="b"/>
              <a:pathLst>
                <a:path w="2108" h="2096" extrusionOk="0">
                  <a:moveTo>
                    <a:pt x="1060" y="1"/>
                  </a:moveTo>
                  <a:cubicBezTo>
                    <a:pt x="476" y="1"/>
                    <a:pt x="0" y="465"/>
                    <a:pt x="0" y="1048"/>
                  </a:cubicBezTo>
                  <a:cubicBezTo>
                    <a:pt x="0" y="1632"/>
                    <a:pt x="476" y="2096"/>
                    <a:pt x="1060" y="2096"/>
                  </a:cubicBezTo>
                  <a:cubicBezTo>
                    <a:pt x="1631" y="2096"/>
                    <a:pt x="2108" y="1632"/>
                    <a:pt x="2108" y="1048"/>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0" name="Google Shape;14190;p9"/>
            <p:cNvSpPr/>
            <p:nvPr/>
          </p:nvSpPr>
          <p:spPr>
            <a:xfrm>
              <a:off x="20062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1" name="Google Shape;14191;p9"/>
            <p:cNvSpPr/>
            <p:nvPr/>
          </p:nvSpPr>
          <p:spPr>
            <a:xfrm>
              <a:off x="21077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2" name="Google Shape;14192;p9"/>
            <p:cNvSpPr/>
            <p:nvPr/>
          </p:nvSpPr>
          <p:spPr>
            <a:xfrm>
              <a:off x="2209200" y="3682725"/>
              <a:ext cx="52700" cy="52400"/>
            </a:xfrm>
            <a:custGeom>
              <a:avLst/>
              <a:gdLst/>
              <a:ahLst/>
              <a:cxnLst/>
              <a:rect l="l" t="t" r="r" b="b"/>
              <a:pathLst>
                <a:path w="2108" h="2096" extrusionOk="0">
                  <a:moveTo>
                    <a:pt x="1048" y="1"/>
                  </a:moveTo>
                  <a:cubicBezTo>
                    <a:pt x="476" y="1"/>
                    <a:pt x="0" y="465"/>
                    <a:pt x="0" y="1048"/>
                  </a:cubicBezTo>
                  <a:cubicBezTo>
                    <a:pt x="0" y="1632"/>
                    <a:pt x="476"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3" name="Google Shape;14193;p9"/>
            <p:cNvSpPr/>
            <p:nvPr/>
          </p:nvSpPr>
          <p:spPr>
            <a:xfrm>
              <a:off x="2311000" y="3682725"/>
              <a:ext cx="52400" cy="52400"/>
            </a:xfrm>
            <a:custGeom>
              <a:avLst/>
              <a:gdLst/>
              <a:ahLst/>
              <a:cxnLst/>
              <a:rect l="l" t="t" r="r" b="b"/>
              <a:pathLst>
                <a:path w="2096" h="2096" extrusionOk="0">
                  <a:moveTo>
                    <a:pt x="1048" y="1"/>
                  </a:moveTo>
                  <a:cubicBezTo>
                    <a:pt x="464" y="1"/>
                    <a:pt x="0" y="465"/>
                    <a:pt x="0" y="1048"/>
                  </a:cubicBezTo>
                  <a:cubicBezTo>
                    <a:pt x="0" y="1632"/>
                    <a:pt x="464"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4" name="Google Shape;14194;p9"/>
            <p:cNvSpPr/>
            <p:nvPr/>
          </p:nvSpPr>
          <p:spPr>
            <a:xfrm>
              <a:off x="24125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5" name="Google Shape;14195;p9"/>
            <p:cNvSpPr/>
            <p:nvPr/>
          </p:nvSpPr>
          <p:spPr>
            <a:xfrm>
              <a:off x="2514000" y="3682725"/>
              <a:ext cx="52400" cy="52400"/>
            </a:xfrm>
            <a:custGeom>
              <a:avLst/>
              <a:gdLst/>
              <a:ahLst/>
              <a:cxnLst/>
              <a:rect l="l" t="t" r="r" b="b"/>
              <a:pathLst>
                <a:path w="2096" h="2096"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6" name="Google Shape;14196;p9"/>
            <p:cNvSpPr/>
            <p:nvPr/>
          </p:nvSpPr>
          <p:spPr>
            <a:xfrm>
              <a:off x="2615500" y="3682725"/>
              <a:ext cx="52700" cy="52400"/>
            </a:xfrm>
            <a:custGeom>
              <a:avLst/>
              <a:gdLst/>
              <a:ahLst/>
              <a:cxnLst/>
              <a:rect l="l" t="t" r="r" b="b"/>
              <a:pathLst>
                <a:path w="2108" h="2096" extrusionOk="0">
                  <a:moveTo>
                    <a:pt x="1048" y="1"/>
                  </a:moveTo>
                  <a:cubicBezTo>
                    <a:pt x="476" y="1"/>
                    <a:pt x="0" y="465"/>
                    <a:pt x="0" y="1048"/>
                  </a:cubicBezTo>
                  <a:cubicBezTo>
                    <a:pt x="0" y="1632"/>
                    <a:pt x="476"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7" name="Google Shape;14197;p9"/>
            <p:cNvSpPr/>
            <p:nvPr/>
          </p:nvSpPr>
          <p:spPr>
            <a:xfrm>
              <a:off x="27173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8" name="Google Shape;14198;p9"/>
            <p:cNvSpPr/>
            <p:nvPr/>
          </p:nvSpPr>
          <p:spPr>
            <a:xfrm>
              <a:off x="28188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9" name="Google Shape;14199;p9"/>
            <p:cNvSpPr/>
            <p:nvPr/>
          </p:nvSpPr>
          <p:spPr>
            <a:xfrm>
              <a:off x="2920300" y="3682725"/>
              <a:ext cx="52400" cy="52400"/>
            </a:xfrm>
            <a:custGeom>
              <a:avLst/>
              <a:gdLst/>
              <a:ahLst/>
              <a:cxnLst/>
              <a:rect l="l" t="t" r="r" b="b"/>
              <a:pathLst>
                <a:path w="2096" h="2096"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0" name="Google Shape;14200;p9"/>
            <p:cNvSpPr/>
            <p:nvPr/>
          </p:nvSpPr>
          <p:spPr>
            <a:xfrm>
              <a:off x="3021800" y="3682725"/>
              <a:ext cx="52700" cy="52400"/>
            </a:xfrm>
            <a:custGeom>
              <a:avLst/>
              <a:gdLst/>
              <a:ahLst/>
              <a:cxnLst/>
              <a:rect l="l" t="t" r="r" b="b"/>
              <a:pathLst>
                <a:path w="2108" h="2096" extrusionOk="0">
                  <a:moveTo>
                    <a:pt x="1048" y="1"/>
                  </a:moveTo>
                  <a:cubicBezTo>
                    <a:pt x="477" y="1"/>
                    <a:pt x="0" y="465"/>
                    <a:pt x="0" y="1048"/>
                  </a:cubicBezTo>
                  <a:cubicBezTo>
                    <a:pt x="0" y="1632"/>
                    <a:pt x="477"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1" name="Google Shape;14201;p9"/>
            <p:cNvSpPr/>
            <p:nvPr/>
          </p:nvSpPr>
          <p:spPr>
            <a:xfrm>
              <a:off x="31236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2" name="Google Shape;14202;p9"/>
            <p:cNvSpPr/>
            <p:nvPr/>
          </p:nvSpPr>
          <p:spPr>
            <a:xfrm>
              <a:off x="32251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3" name="Google Shape;14203;p9"/>
            <p:cNvSpPr/>
            <p:nvPr/>
          </p:nvSpPr>
          <p:spPr>
            <a:xfrm>
              <a:off x="3326600" y="3682725"/>
              <a:ext cx="52700" cy="52400"/>
            </a:xfrm>
            <a:custGeom>
              <a:avLst/>
              <a:gdLst/>
              <a:ahLst/>
              <a:cxnLst/>
              <a:rect l="l" t="t" r="r" b="b"/>
              <a:pathLst>
                <a:path w="2108" h="2096" extrusionOk="0">
                  <a:moveTo>
                    <a:pt x="1048" y="1"/>
                  </a:moveTo>
                  <a:cubicBezTo>
                    <a:pt x="477" y="1"/>
                    <a:pt x="0" y="465"/>
                    <a:pt x="0" y="1048"/>
                  </a:cubicBezTo>
                  <a:cubicBezTo>
                    <a:pt x="0" y="1632"/>
                    <a:pt x="477"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4" name="Google Shape;14204;p9"/>
            <p:cNvSpPr/>
            <p:nvPr/>
          </p:nvSpPr>
          <p:spPr>
            <a:xfrm>
              <a:off x="34284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5" name="Google Shape;14205;p9"/>
            <p:cNvSpPr/>
            <p:nvPr/>
          </p:nvSpPr>
          <p:spPr>
            <a:xfrm>
              <a:off x="35299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6" name="Google Shape;14206;p9"/>
            <p:cNvSpPr/>
            <p:nvPr/>
          </p:nvSpPr>
          <p:spPr>
            <a:xfrm>
              <a:off x="36314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7" name="Google Shape;14207;p9"/>
            <p:cNvSpPr/>
            <p:nvPr/>
          </p:nvSpPr>
          <p:spPr>
            <a:xfrm>
              <a:off x="3732900" y="3682725"/>
              <a:ext cx="52400" cy="52400"/>
            </a:xfrm>
            <a:custGeom>
              <a:avLst/>
              <a:gdLst/>
              <a:ahLst/>
              <a:cxnLst/>
              <a:rect l="l" t="t" r="r" b="b"/>
              <a:pathLst>
                <a:path w="2096" h="2096" extrusionOk="0">
                  <a:moveTo>
                    <a:pt x="1048" y="1"/>
                  </a:moveTo>
                  <a:cubicBezTo>
                    <a:pt x="477" y="1"/>
                    <a:pt x="0" y="465"/>
                    <a:pt x="0" y="1048"/>
                  </a:cubicBezTo>
                  <a:cubicBezTo>
                    <a:pt x="0" y="1632"/>
                    <a:pt x="477"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8" name="Google Shape;14208;p9"/>
            <p:cNvSpPr/>
            <p:nvPr/>
          </p:nvSpPr>
          <p:spPr>
            <a:xfrm>
              <a:off x="38347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9" name="Google Shape;14209;p9"/>
            <p:cNvSpPr/>
            <p:nvPr/>
          </p:nvSpPr>
          <p:spPr>
            <a:xfrm>
              <a:off x="39362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0" name="Google Shape;14210;p9"/>
            <p:cNvSpPr/>
            <p:nvPr/>
          </p:nvSpPr>
          <p:spPr>
            <a:xfrm>
              <a:off x="40377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1" name="Google Shape;14211;p9"/>
            <p:cNvSpPr/>
            <p:nvPr/>
          </p:nvSpPr>
          <p:spPr>
            <a:xfrm>
              <a:off x="4139200" y="3682725"/>
              <a:ext cx="52700" cy="52400"/>
            </a:xfrm>
            <a:custGeom>
              <a:avLst/>
              <a:gdLst/>
              <a:ahLst/>
              <a:cxnLst/>
              <a:rect l="l" t="t" r="r" b="b"/>
              <a:pathLst>
                <a:path w="2108" h="2096" extrusionOk="0">
                  <a:moveTo>
                    <a:pt x="1048" y="1"/>
                  </a:moveTo>
                  <a:cubicBezTo>
                    <a:pt x="477" y="1"/>
                    <a:pt x="0" y="465"/>
                    <a:pt x="0" y="1048"/>
                  </a:cubicBezTo>
                  <a:cubicBezTo>
                    <a:pt x="0" y="1632"/>
                    <a:pt x="477"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2" name="Google Shape;14212;p9"/>
            <p:cNvSpPr/>
            <p:nvPr/>
          </p:nvSpPr>
          <p:spPr>
            <a:xfrm>
              <a:off x="4240700" y="3682725"/>
              <a:ext cx="52700" cy="52400"/>
            </a:xfrm>
            <a:custGeom>
              <a:avLst/>
              <a:gdLst/>
              <a:ahLst/>
              <a:cxnLst/>
              <a:rect l="l" t="t" r="r" b="b"/>
              <a:pathLst>
                <a:path w="2108" h="2096" extrusionOk="0">
                  <a:moveTo>
                    <a:pt x="1060" y="1"/>
                  </a:moveTo>
                  <a:cubicBezTo>
                    <a:pt x="477" y="1"/>
                    <a:pt x="0" y="465"/>
                    <a:pt x="0" y="1048"/>
                  </a:cubicBezTo>
                  <a:cubicBezTo>
                    <a:pt x="0" y="1632"/>
                    <a:pt x="477" y="2096"/>
                    <a:pt x="1060" y="2096"/>
                  </a:cubicBezTo>
                  <a:cubicBezTo>
                    <a:pt x="1632" y="2096"/>
                    <a:pt x="2108" y="1632"/>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3" name="Google Shape;14213;p9"/>
            <p:cNvSpPr/>
            <p:nvPr/>
          </p:nvSpPr>
          <p:spPr>
            <a:xfrm>
              <a:off x="43425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4" name="Google Shape;14214;p9"/>
            <p:cNvSpPr/>
            <p:nvPr/>
          </p:nvSpPr>
          <p:spPr>
            <a:xfrm>
              <a:off x="4444000" y="3682725"/>
              <a:ext cx="52400" cy="52400"/>
            </a:xfrm>
            <a:custGeom>
              <a:avLst/>
              <a:gdLst/>
              <a:ahLst/>
              <a:cxnLst/>
              <a:rect l="l" t="t" r="r" b="b"/>
              <a:pathLst>
                <a:path w="2096" h="2096" extrusionOk="0">
                  <a:moveTo>
                    <a:pt x="1048" y="1"/>
                  </a:moveTo>
                  <a:cubicBezTo>
                    <a:pt x="477" y="1"/>
                    <a:pt x="0" y="465"/>
                    <a:pt x="0" y="1048"/>
                  </a:cubicBezTo>
                  <a:cubicBezTo>
                    <a:pt x="0" y="1632"/>
                    <a:pt x="477"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5" name="Google Shape;14215;p9"/>
            <p:cNvSpPr/>
            <p:nvPr/>
          </p:nvSpPr>
          <p:spPr>
            <a:xfrm>
              <a:off x="4545500" y="3682725"/>
              <a:ext cx="52700" cy="52400"/>
            </a:xfrm>
            <a:custGeom>
              <a:avLst/>
              <a:gdLst/>
              <a:ahLst/>
              <a:cxnLst/>
              <a:rect l="l" t="t" r="r" b="b"/>
              <a:pathLst>
                <a:path w="2108" h="2096" extrusionOk="0">
                  <a:moveTo>
                    <a:pt x="1060" y="1"/>
                  </a:moveTo>
                  <a:cubicBezTo>
                    <a:pt x="477" y="1"/>
                    <a:pt x="0" y="465"/>
                    <a:pt x="0" y="1048"/>
                  </a:cubicBezTo>
                  <a:cubicBezTo>
                    <a:pt x="0" y="1632"/>
                    <a:pt x="477" y="2096"/>
                    <a:pt x="1060" y="2096"/>
                  </a:cubicBezTo>
                  <a:cubicBezTo>
                    <a:pt x="1632" y="2096"/>
                    <a:pt x="2108" y="1632"/>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6" name="Google Shape;14216;p9"/>
            <p:cNvSpPr/>
            <p:nvPr/>
          </p:nvSpPr>
          <p:spPr>
            <a:xfrm>
              <a:off x="46473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7" name="Google Shape;14217;p9"/>
            <p:cNvSpPr/>
            <p:nvPr/>
          </p:nvSpPr>
          <p:spPr>
            <a:xfrm>
              <a:off x="47488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8" name="Google Shape;14218;p9"/>
            <p:cNvSpPr/>
            <p:nvPr/>
          </p:nvSpPr>
          <p:spPr>
            <a:xfrm>
              <a:off x="4850300" y="3682725"/>
              <a:ext cx="52400" cy="52400"/>
            </a:xfrm>
            <a:custGeom>
              <a:avLst/>
              <a:gdLst/>
              <a:ahLst/>
              <a:cxnLst/>
              <a:rect l="l" t="t" r="r" b="b"/>
              <a:pathLst>
                <a:path w="2096" h="2096"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9" name="Google Shape;14219;p9"/>
            <p:cNvSpPr/>
            <p:nvPr/>
          </p:nvSpPr>
          <p:spPr>
            <a:xfrm>
              <a:off x="4951800" y="3682725"/>
              <a:ext cx="52700" cy="52400"/>
            </a:xfrm>
            <a:custGeom>
              <a:avLst/>
              <a:gdLst/>
              <a:ahLst/>
              <a:cxnLst/>
              <a:rect l="l" t="t" r="r" b="b"/>
              <a:pathLst>
                <a:path w="2108" h="2096" extrusionOk="0">
                  <a:moveTo>
                    <a:pt x="1048" y="1"/>
                  </a:moveTo>
                  <a:cubicBezTo>
                    <a:pt x="477" y="1"/>
                    <a:pt x="0" y="465"/>
                    <a:pt x="0" y="1048"/>
                  </a:cubicBezTo>
                  <a:cubicBezTo>
                    <a:pt x="0" y="1632"/>
                    <a:pt x="477" y="2096"/>
                    <a:pt x="1048" y="2096"/>
                  </a:cubicBezTo>
                  <a:cubicBezTo>
                    <a:pt x="1632" y="2096"/>
                    <a:pt x="2108" y="1632"/>
                    <a:pt x="2108" y="1048"/>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0" name="Google Shape;14220;p9"/>
            <p:cNvSpPr/>
            <p:nvPr/>
          </p:nvSpPr>
          <p:spPr>
            <a:xfrm>
              <a:off x="50536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1" name="Google Shape;14221;p9"/>
            <p:cNvSpPr/>
            <p:nvPr/>
          </p:nvSpPr>
          <p:spPr>
            <a:xfrm>
              <a:off x="51551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2" name="Google Shape;14222;p9"/>
            <p:cNvSpPr/>
            <p:nvPr/>
          </p:nvSpPr>
          <p:spPr>
            <a:xfrm>
              <a:off x="5256600" y="3682725"/>
              <a:ext cx="52400" cy="52400"/>
            </a:xfrm>
            <a:custGeom>
              <a:avLst/>
              <a:gdLst/>
              <a:ahLst/>
              <a:cxnLst/>
              <a:rect l="l" t="t" r="r" b="b"/>
              <a:pathLst>
                <a:path w="2096" h="2096"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3" name="Google Shape;14223;p9"/>
            <p:cNvSpPr/>
            <p:nvPr/>
          </p:nvSpPr>
          <p:spPr>
            <a:xfrm>
              <a:off x="53584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4" name="Google Shape;14224;p9"/>
            <p:cNvSpPr/>
            <p:nvPr/>
          </p:nvSpPr>
          <p:spPr>
            <a:xfrm>
              <a:off x="54599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5" name="Google Shape;14225;p9"/>
            <p:cNvSpPr/>
            <p:nvPr/>
          </p:nvSpPr>
          <p:spPr>
            <a:xfrm>
              <a:off x="55614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6" name="Google Shape;14226;p9"/>
            <p:cNvSpPr/>
            <p:nvPr/>
          </p:nvSpPr>
          <p:spPr>
            <a:xfrm>
              <a:off x="5662900" y="3682725"/>
              <a:ext cx="52400" cy="52400"/>
            </a:xfrm>
            <a:custGeom>
              <a:avLst/>
              <a:gdLst/>
              <a:ahLst/>
              <a:cxnLst/>
              <a:rect l="l" t="t" r="r" b="b"/>
              <a:pathLst>
                <a:path w="2096" h="2096"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7" name="Google Shape;14227;p9"/>
            <p:cNvSpPr/>
            <p:nvPr/>
          </p:nvSpPr>
          <p:spPr>
            <a:xfrm>
              <a:off x="5764400" y="3682725"/>
              <a:ext cx="52700" cy="52400"/>
            </a:xfrm>
            <a:custGeom>
              <a:avLst/>
              <a:gdLst/>
              <a:ahLst/>
              <a:cxnLst/>
              <a:rect l="l" t="t" r="r" b="b"/>
              <a:pathLst>
                <a:path w="2108" h="2096" extrusionOk="0">
                  <a:moveTo>
                    <a:pt x="1060" y="1"/>
                  </a:moveTo>
                  <a:cubicBezTo>
                    <a:pt x="477" y="1"/>
                    <a:pt x="0" y="465"/>
                    <a:pt x="0" y="1048"/>
                  </a:cubicBezTo>
                  <a:cubicBezTo>
                    <a:pt x="0" y="1632"/>
                    <a:pt x="477" y="2096"/>
                    <a:pt x="1060" y="2096"/>
                  </a:cubicBezTo>
                  <a:cubicBezTo>
                    <a:pt x="1632" y="2096"/>
                    <a:pt x="2108" y="1632"/>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8" name="Google Shape;14228;p9"/>
            <p:cNvSpPr/>
            <p:nvPr/>
          </p:nvSpPr>
          <p:spPr>
            <a:xfrm>
              <a:off x="58662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9" name="Google Shape;14229;p9"/>
            <p:cNvSpPr/>
            <p:nvPr/>
          </p:nvSpPr>
          <p:spPr>
            <a:xfrm>
              <a:off x="59677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0" name="Google Shape;14230;p9"/>
            <p:cNvSpPr/>
            <p:nvPr/>
          </p:nvSpPr>
          <p:spPr>
            <a:xfrm>
              <a:off x="6069200" y="3682725"/>
              <a:ext cx="52700" cy="52400"/>
            </a:xfrm>
            <a:custGeom>
              <a:avLst/>
              <a:gdLst/>
              <a:ahLst/>
              <a:cxnLst/>
              <a:rect l="l" t="t" r="r" b="b"/>
              <a:pathLst>
                <a:path w="2108" h="2096" extrusionOk="0">
                  <a:moveTo>
                    <a:pt x="1048" y="1"/>
                  </a:moveTo>
                  <a:cubicBezTo>
                    <a:pt x="477" y="1"/>
                    <a:pt x="0" y="465"/>
                    <a:pt x="0" y="1048"/>
                  </a:cubicBezTo>
                  <a:cubicBezTo>
                    <a:pt x="0" y="1632"/>
                    <a:pt x="477" y="2096"/>
                    <a:pt x="1048" y="2096"/>
                  </a:cubicBezTo>
                  <a:cubicBezTo>
                    <a:pt x="1632" y="2096"/>
                    <a:pt x="2108" y="1632"/>
                    <a:pt x="2108" y="1048"/>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1" name="Google Shape;14231;p9"/>
            <p:cNvSpPr/>
            <p:nvPr/>
          </p:nvSpPr>
          <p:spPr>
            <a:xfrm>
              <a:off x="61710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2" name="Google Shape;14232;p9"/>
            <p:cNvSpPr/>
            <p:nvPr/>
          </p:nvSpPr>
          <p:spPr>
            <a:xfrm>
              <a:off x="62725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3" name="Google Shape;14233;p9"/>
            <p:cNvSpPr/>
            <p:nvPr/>
          </p:nvSpPr>
          <p:spPr>
            <a:xfrm>
              <a:off x="6374000" y="3682725"/>
              <a:ext cx="52400" cy="52400"/>
            </a:xfrm>
            <a:custGeom>
              <a:avLst/>
              <a:gdLst/>
              <a:ahLst/>
              <a:cxnLst/>
              <a:rect l="l" t="t" r="r" b="b"/>
              <a:pathLst>
                <a:path w="2096" h="2096"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4" name="Google Shape;14234;p9"/>
            <p:cNvSpPr/>
            <p:nvPr/>
          </p:nvSpPr>
          <p:spPr>
            <a:xfrm>
              <a:off x="6475500" y="3682725"/>
              <a:ext cx="52700" cy="52400"/>
            </a:xfrm>
            <a:custGeom>
              <a:avLst/>
              <a:gdLst/>
              <a:ahLst/>
              <a:cxnLst/>
              <a:rect l="l" t="t" r="r" b="b"/>
              <a:pathLst>
                <a:path w="2108" h="2096" extrusionOk="0">
                  <a:moveTo>
                    <a:pt x="1048" y="1"/>
                  </a:moveTo>
                  <a:cubicBezTo>
                    <a:pt x="477" y="1"/>
                    <a:pt x="0" y="465"/>
                    <a:pt x="0" y="1048"/>
                  </a:cubicBezTo>
                  <a:cubicBezTo>
                    <a:pt x="0" y="1632"/>
                    <a:pt x="477" y="2096"/>
                    <a:pt x="1048" y="2096"/>
                  </a:cubicBezTo>
                  <a:cubicBezTo>
                    <a:pt x="1632" y="2096"/>
                    <a:pt x="2108" y="1632"/>
                    <a:pt x="2108" y="1048"/>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5" name="Google Shape;14235;p9"/>
            <p:cNvSpPr/>
            <p:nvPr/>
          </p:nvSpPr>
          <p:spPr>
            <a:xfrm>
              <a:off x="65773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6" name="Google Shape;14236;p9"/>
            <p:cNvSpPr/>
            <p:nvPr/>
          </p:nvSpPr>
          <p:spPr>
            <a:xfrm>
              <a:off x="66788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7" name="Google Shape;14237;p9"/>
            <p:cNvSpPr/>
            <p:nvPr/>
          </p:nvSpPr>
          <p:spPr>
            <a:xfrm>
              <a:off x="6780300" y="3682725"/>
              <a:ext cx="52400" cy="52400"/>
            </a:xfrm>
            <a:custGeom>
              <a:avLst/>
              <a:gdLst/>
              <a:ahLst/>
              <a:cxnLst/>
              <a:rect l="l" t="t" r="r" b="b"/>
              <a:pathLst>
                <a:path w="2096" h="2096"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8" name="Google Shape;14238;p9"/>
            <p:cNvSpPr/>
            <p:nvPr/>
          </p:nvSpPr>
          <p:spPr>
            <a:xfrm>
              <a:off x="6881800" y="3682725"/>
              <a:ext cx="52700" cy="52400"/>
            </a:xfrm>
            <a:custGeom>
              <a:avLst/>
              <a:gdLst/>
              <a:ahLst/>
              <a:cxnLst/>
              <a:rect l="l" t="t" r="r" b="b"/>
              <a:pathLst>
                <a:path w="2108" h="2096" extrusionOk="0">
                  <a:moveTo>
                    <a:pt x="1060" y="1"/>
                  </a:moveTo>
                  <a:cubicBezTo>
                    <a:pt x="477" y="1"/>
                    <a:pt x="1" y="465"/>
                    <a:pt x="1" y="1048"/>
                  </a:cubicBezTo>
                  <a:cubicBezTo>
                    <a:pt x="1" y="1632"/>
                    <a:pt x="477" y="2096"/>
                    <a:pt x="1060" y="2096"/>
                  </a:cubicBezTo>
                  <a:cubicBezTo>
                    <a:pt x="1632" y="2096"/>
                    <a:pt x="2108" y="1632"/>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9" name="Google Shape;14239;p9"/>
            <p:cNvSpPr/>
            <p:nvPr/>
          </p:nvSpPr>
          <p:spPr>
            <a:xfrm>
              <a:off x="69836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0" name="Google Shape;14240;p9"/>
            <p:cNvSpPr/>
            <p:nvPr/>
          </p:nvSpPr>
          <p:spPr>
            <a:xfrm>
              <a:off x="70851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1" name="Google Shape;14241;p9"/>
            <p:cNvSpPr/>
            <p:nvPr/>
          </p:nvSpPr>
          <p:spPr>
            <a:xfrm>
              <a:off x="7186600" y="3682725"/>
              <a:ext cx="52400" cy="52400"/>
            </a:xfrm>
            <a:custGeom>
              <a:avLst/>
              <a:gdLst/>
              <a:ahLst/>
              <a:cxnLst/>
              <a:rect l="l" t="t" r="r" b="b"/>
              <a:pathLst>
                <a:path w="2096" h="2096" extrusionOk="0">
                  <a:moveTo>
                    <a:pt x="1048" y="1"/>
                  </a:moveTo>
                  <a:cubicBezTo>
                    <a:pt x="477" y="1"/>
                    <a:pt x="1" y="465"/>
                    <a:pt x="1" y="1048"/>
                  </a:cubicBezTo>
                  <a:cubicBezTo>
                    <a:pt x="1"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2" name="Google Shape;14242;p9"/>
            <p:cNvSpPr/>
            <p:nvPr/>
          </p:nvSpPr>
          <p:spPr>
            <a:xfrm>
              <a:off x="7288400" y="3682725"/>
              <a:ext cx="52400" cy="52400"/>
            </a:xfrm>
            <a:custGeom>
              <a:avLst/>
              <a:gdLst/>
              <a:ahLst/>
              <a:cxnLst/>
              <a:rect l="l" t="t" r="r" b="b"/>
              <a:pathLst>
                <a:path w="2096" h="2096"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3" name="Google Shape;14243;p9"/>
            <p:cNvSpPr/>
            <p:nvPr/>
          </p:nvSpPr>
          <p:spPr>
            <a:xfrm>
              <a:off x="279200" y="3837800"/>
              <a:ext cx="52700" cy="52425"/>
            </a:xfrm>
            <a:custGeom>
              <a:avLst/>
              <a:gdLst/>
              <a:ahLst/>
              <a:cxnLst/>
              <a:rect l="l" t="t" r="r" b="b"/>
              <a:pathLst>
                <a:path w="2108" h="2097" extrusionOk="0">
                  <a:moveTo>
                    <a:pt x="1048" y="1"/>
                  </a:moveTo>
                  <a:cubicBezTo>
                    <a:pt x="476" y="1"/>
                    <a:pt x="0" y="465"/>
                    <a:pt x="0" y="1048"/>
                  </a:cubicBezTo>
                  <a:cubicBezTo>
                    <a:pt x="0" y="1632"/>
                    <a:pt x="476" y="2096"/>
                    <a:pt x="1048" y="2096"/>
                  </a:cubicBezTo>
                  <a:cubicBezTo>
                    <a:pt x="1631" y="2096"/>
                    <a:pt x="2107" y="1632"/>
                    <a:pt x="2107" y="1048"/>
                  </a:cubicBezTo>
                  <a:cubicBezTo>
                    <a:pt x="2107"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4" name="Google Shape;14244;p9"/>
            <p:cNvSpPr/>
            <p:nvPr/>
          </p:nvSpPr>
          <p:spPr>
            <a:xfrm>
              <a:off x="380700" y="3837800"/>
              <a:ext cx="52700" cy="52425"/>
            </a:xfrm>
            <a:custGeom>
              <a:avLst/>
              <a:gdLst/>
              <a:ahLst/>
              <a:cxnLst/>
              <a:rect l="l" t="t" r="r" b="b"/>
              <a:pathLst>
                <a:path w="2108" h="2097" extrusionOk="0">
                  <a:moveTo>
                    <a:pt x="1060" y="1"/>
                  </a:moveTo>
                  <a:cubicBezTo>
                    <a:pt x="476" y="1"/>
                    <a:pt x="0" y="465"/>
                    <a:pt x="0" y="1048"/>
                  </a:cubicBezTo>
                  <a:cubicBezTo>
                    <a:pt x="0" y="1632"/>
                    <a:pt x="476" y="2096"/>
                    <a:pt x="1060" y="2096"/>
                  </a:cubicBezTo>
                  <a:cubicBezTo>
                    <a:pt x="1631" y="2096"/>
                    <a:pt x="2108" y="1632"/>
                    <a:pt x="2108" y="1048"/>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5" name="Google Shape;14245;p9"/>
            <p:cNvSpPr/>
            <p:nvPr/>
          </p:nvSpPr>
          <p:spPr>
            <a:xfrm>
              <a:off x="4825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6" name="Google Shape;14246;p9"/>
            <p:cNvSpPr/>
            <p:nvPr/>
          </p:nvSpPr>
          <p:spPr>
            <a:xfrm>
              <a:off x="584000" y="3837800"/>
              <a:ext cx="52400" cy="52425"/>
            </a:xfrm>
            <a:custGeom>
              <a:avLst/>
              <a:gdLst/>
              <a:ahLst/>
              <a:cxnLst/>
              <a:rect l="l" t="t" r="r" b="b"/>
              <a:pathLst>
                <a:path w="2096" h="2097"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7" name="Google Shape;14247;p9"/>
            <p:cNvSpPr/>
            <p:nvPr/>
          </p:nvSpPr>
          <p:spPr>
            <a:xfrm>
              <a:off x="685500" y="3837800"/>
              <a:ext cx="52700" cy="52425"/>
            </a:xfrm>
            <a:custGeom>
              <a:avLst/>
              <a:gdLst/>
              <a:ahLst/>
              <a:cxnLst/>
              <a:rect l="l" t="t" r="r" b="b"/>
              <a:pathLst>
                <a:path w="2108" h="2097" extrusionOk="0">
                  <a:moveTo>
                    <a:pt x="1048" y="1"/>
                  </a:moveTo>
                  <a:cubicBezTo>
                    <a:pt x="476" y="1"/>
                    <a:pt x="0" y="465"/>
                    <a:pt x="0" y="1048"/>
                  </a:cubicBezTo>
                  <a:cubicBezTo>
                    <a:pt x="0" y="1632"/>
                    <a:pt x="476"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8" name="Google Shape;14248;p9"/>
            <p:cNvSpPr/>
            <p:nvPr/>
          </p:nvSpPr>
          <p:spPr>
            <a:xfrm>
              <a:off x="7873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9" name="Google Shape;14249;p9"/>
            <p:cNvSpPr/>
            <p:nvPr/>
          </p:nvSpPr>
          <p:spPr>
            <a:xfrm>
              <a:off x="8888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0" name="Google Shape;14250;p9"/>
            <p:cNvSpPr/>
            <p:nvPr/>
          </p:nvSpPr>
          <p:spPr>
            <a:xfrm>
              <a:off x="990300" y="3837800"/>
              <a:ext cx="52400" cy="52425"/>
            </a:xfrm>
            <a:custGeom>
              <a:avLst/>
              <a:gdLst/>
              <a:ahLst/>
              <a:cxnLst/>
              <a:rect l="l" t="t" r="r" b="b"/>
              <a:pathLst>
                <a:path w="2096" h="2097"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1" name="Google Shape;14251;p9"/>
            <p:cNvSpPr/>
            <p:nvPr/>
          </p:nvSpPr>
          <p:spPr>
            <a:xfrm>
              <a:off x="1091800" y="3837800"/>
              <a:ext cx="52700" cy="52425"/>
            </a:xfrm>
            <a:custGeom>
              <a:avLst/>
              <a:gdLst/>
              <a:ahLst/>
              <a:cxnLst/>
              <a:rect l="l" t="t" r="r" b="b"/>
              <a:pathLst>
                <a:path w="2108" h="2097" extrusionOk="0">
                  <a:moveTo>
                    <a:pt x="1060" y="1"/>
                  </a:moveTo>
                  <a:cubicBezTo>
                    <a:pt x="476" y="1"/>
                    <a:pt x="0" y="465"/>
                    <a:pt x="0" y="1048"/>
                  </a:cubicBezTo>
                  <a:cubicBezTo>
                    <a:pt x="0" y="1632"/>
                    <a:pt x="476" y="2096"/>
                    <a:pt x="1060" y="2096"/>
                  </a:cubicBezTo>
                  <a:cubicBezTo>
                    <a:pt x="1631" y="2096"/>
                    <a:pt x="2108" y="1632"/>
                    <a:pt x="2108" y="1048"/>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2" name="Google Shape;14252;p9"/>
            <p:cNvSpPr/>
            <p:nvPr/>
          </p:nvSpPr>
          <p:spPr>
            <a:xfrm>
              <a:off x="11936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3" name="Google Shape;14253;p9"/>
            <p:cNvSpPr/>
            <p:nvPr/>
          </p:nvSpPr>
          <p:spPr>
            <a:xfrm>
              <a:off x="12951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4" name="Google Shape;14254;p9"/>
            <p:cNvSpPr/>
            <p:nvPr/>
          </p:nvSpPr>
          <p:spPr>
            <a:xfrm>
              <a:off x="1396600" y="3837800"/>
              <a:ext cx="52400" cy="52425"/>
            </a:xfrm>
            <a:custGeom>
              <a:avLst/>
              <a:gdLst/>
              <a:ahLst/>
              <a:cxnLst/>
              <a:rect l="l" t="t" r="r" b="b"/>
              <a:pathLst>
                <a:path w="2096" h="2097"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5" name="Google Shape;14255;p9"/>
            <p:cNvSpPr/>
            <p:nvPr/>
          </p:nvSpPr>
          <p:spPr>
            <a:xfrm>
              <a:off x="14984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6" name="Google Shape;14256;p9"/>
            <p:cNvSpPr/>
            <p:nvPr/>
          </p:nvSpPr>
          <p:spPr>
            <a:xfrm>
              <a:off x="15999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7" name="Google Shape;14257;p9"/>
            <p:cNvSpPr/>
            <p:nvPr/>
          </p:nvSpPr>
          <p:spPr>
            <a:xfrm>
              <a:off x="17014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8" name="Google Shape;14258;p9"/>
            <p:cNvSpPr/>
            <p:nvPr/>
          </p:nvSpPr>
          <p:spPr>
            <a:xfrm>
              <a:off x="1802900" y="3837800"/>
              <a:ext cx="52700" cy="52425"/>
            </a:xfrm>
            <a:custGeom>
              <a:avLst/>
              <a:gdLst/>
              <a:ahLst/>
              <a:cxnLst/>
              <a:rect l="l" t="t" r="r" b="b"/>
              <a:pathLst>
                <a:path w="2108" h="2097" extrusionOk="0">
                  <a:moveTo>
                    <a:pt x="1048" y="1"/>
                  </a:moveTo>
                  <a:cubicBezTo>
                    <a:pt x="476" y="1"/>
                    <a:pt x="0" y="465"/>
                    <a:pt x="0" y="1048"/>
                  </a:cubicBezTo>
                  <a:cubicBezTo>
                    <a:pt x="0" y="1632"/>
                    <a:pt x="476"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9" name="Google Shape;14259;p9"/>
            <p:cNvSpPr/>
            <p:nvPr/>
          </p:nvSpPr>
          <p:spPr>
            <a:xfrm>
              <a:off x="1904400" y="3837800"/>
              <a:ext cx="52700" cy="52425"/>
            </a:xfrm>
            <a:custGeom>
              <a:avLst/>
              <a:gdLst/>
              <a:ahLst/>
              <a:cxnLst/>
              <a:rect l="l" t="t" r="r" b="b"/>
              <a:pathLst>
                <a:path w="2108" h="2097" extrusionOk="0">
                  <a:moveTo>
                    <a:pt x="1060" y="1"/>
                  </a:moveTo>
                  <a:cubicBezTo>
                    <a:pt x="476" y="1"/>
                    <a:pt x="0" y="465"/>
                    <a:pt x="0" y="1048"/>
                  </a:cubicBezTo>
                  <a:cubicBezTo>
                    <a:pt x="0" y="1632"/>
                    <a:pt x="476" y="2096"/>
                    <a:pt x="1060" y="2096"/>
                  </a:cubicBezTo>
                  <a:cubicBezTo>
                    <a:pt x="1631" y="2096"/>
                    <a:pt x="2108" y="1632"/>
                    <a:pt x="2108" y="1048"/>
                  </a:cubicBezTo>
                  <a:cubicBezTo>
                    <a:pt x="2108" y="465"/>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0" name="Google Shape;14260;p9"/>
            <p:cNvSpPr/>
            <p:nvPr/>
          </p:nvSpPr>
          <p:spPr>
            <a:xfrm>
              <a:off x="20062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1" name="Google Shape;14261;p9"/>
            <p:cNvSpPr/>
            <p:nvPr/>
          </p:nvSpPr>
          <p:spPr>
            <a:xfrm>
              <a:off x="21077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2" name="Google Shape;14262;p9"/>
            <p:cNvSpPr/>
            <p:nvPr/>
          </p:nvSpPr>
          <p:spPr>
            <a:xfrm>
              <a:off x="2209200" y="3837800"/>
              <a:ext cx="52700" cy="52425"/>
            </a:xfrm>
            <a:custGeom>
              <a:avLst/>
              <a:gdLst/>
              <a:ahLst/>
              <a:cxnLst/>
              <a:rect l="l" t="t" r="r" b="b"/>
              <a:pathLst>
                <a:path w="2108" h="2097" extrusionOk="0">
                  <a:moveTo>
                    <a:pt x="1048" y="1"/>
                  </a:moveTo>
                  <a:cubicBezTo>
                    <a:pt x="476" y="1"/>
                    <a:pt x="0" y="465"/>
                    <a:pt x="0" y="1048"/>
                  </a:cubicBezTo>
                  <a:cubicBezTo>
                    <a:pt x="0" y="1632"/>
                    <a:pt x="476"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3" name="Google Shape;14263;p9"/>
            <p:cNvSpPr/>
            <p:nvPr/>
          </p:nvSpPr>
          <p:spPr>
            <a:xfrm>
              <a:off x="2311000" y="3837800"/>
              <a:ext cx="52400" cy="52425"/>
            </a:xfrm>
            <a:custGeom>
              <a:avLst/>
              <a:gdLst/>
              <a:ahLst/>
              <a:cxnLst/>
              <a:rect l="l" t="t" r="r" b="b"/>
              <a:pathLst>
                <a:path w="2096" h="2097" extrusionOk="0">
                  <a:moveTo>
                    <a:pt x="1048" y="1"/>
                  </a:moveTo>
                  <a:cubicBezTo>
                    <a:pt x="464" y="1"/>
                    <a:pt x="0" y="465"/>
                    <a:pt x="0" y="1048"/>
                  </a:cubicBezTo>
                  <a:cubicBezTo>
                    <a:pt x="0" y="1632"/>
                    <a:pt x="464"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4" name="Google Shape;14264;p9"/>
            <p:cNvSpPr/>
            <p:nvPr/>
          </p:nvSpPr>
          <p:spPr>
            <a:xfrm>
              <a:off x="24125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5" name="Google Shape;14265;p9"/>
            <p:cNvSpPr/>
            <p:nvPr/>
          </p:nvSpPr>
          <p:spPr>
            <a:xfrm>
              <a:off x="2514000" y="3837800"/>
              <a:ext cx="52400" cy="52425"/>
            </a:xfrm>
            <a:custGeom>
              <a:avLst/>
              <a:gdLst/>
              <a:ahLst/>
              <a:cxnLst/>
              <a:rect l="l" t="t" r="r" b="b"/>
              <a:pathLst>
                <a:path w="2096" h="2097"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6" name="Google Shape;14266;p9"/>
            <p:cNvSpPr/>
            <p:nvPr/>
          </p:nvSpPr>
          <p:spPr>
            <a:xfrm>
              <a:off x="2615500" y="3837800"/>
              <a:ext cx="52700" cy="52425"/>
            </a:xfrm>
            <a:custGeom>
              <a:avLst/>
              <a:gdLst/>
              <a:ahLst/>
              <a:cxnLst/>
              <a:rect l="l" t="t" r="r" b="b"/>
              <a:pathLst>
                <a:path w="2108" h="2097" extrusionOk="0">
                  <a:moveTo>
                    <a:pt x="1048" y="1"/>
                  </a:moveTo>
                  <a:cubicBezTo>
                    <a:pt x="476" y="1"/>
                    <a:pt x="0" y="465"/>
                    <a:pt x="0" y="1048"/>
                  </a:cubicBezTo>
                  <a:cubicBezTo>
                    <a:pt x="0" y="1632"/>
                    <a:pt x="476"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7" name="Google Shape;14267;p9"/>
            <p:cNvSpPr/>
            <p:nvPr/>
          </p:nvSpPr>
          <p:spPr>
            <a:xfrm>
              <a:off x="27173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8" name="Google Shape;14268;p9"/>
            <p:cNvSpPr/>
            <p:nvPr/>
          </p:nvSpPr>
          <p:spPr>
            <a:xfrm>
              <a:off x="28188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9" name="Google Shape;14269;p9"/>
            <p:cNvSpPr/>
            <p:nvPr/>
          </p:nvSpPr>
          <p:spPr>
            <a:xfrm>
              <a:off x="2920300" y="3837800"/>
              <a:ext cx="52400" cy="52425"/>
            </a:xfrm>
            <a:custGeom>
              <a:avLst/>
              <a:gdLst/>
              <a:ahLst/>
              <a:cxnLst/>
              <a:rect l="l" t="t" r="r" b="b"/>
              <a:pathLst>
                <a:path w="2096" h="2097" extrusionOk="0">
                  <a:moveTo>
                    <a:pt x="1048" y="1"/>
                  </a:moveTo>
                  <a:cubicBezTo>
                    <a:pt x="476" y="1"/>
                    <a:pt x="0" y="465"/>
                    <a:pt x="0" y="1048"/>
                  </a:cubicBezTo>
                  <a:cubicBezTo>
                    <a:pt x="0" y="1632"/>
                    <a:pt x="476"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0" name="Google Shape;14270;p9"/>
            <p:cNvSpPr/>
            <p:nvPr/>
          </p:nvSpPr>
          <p:spPr>
            <a:xfrm>
              <a:off x="3021800" y="3837800"/>
              <a:ext cx="52700" cy="52425"/>
            </a:xfrm>
            <a:custGeom>
              <a:avLst/>
              <a:gdLst/>
              <a:ahLst/>
              <a:cxnLst/>
              <a:rect l="l" t="t" r="r" b="b"/>
              <a:pathLst>
                <a:path w="2108" h="2097" extrusionOk="0">
                  <a:moveTo>
                    <a:pt x="1048" y="1"/>
                  </a:moveTo>
                  <a:cubicBezTo>
                    <a:pt x="477" y="1"/>
                    <a:pt x="0" y="465"/>
                    <a:pt x="0" y="1048"/>
                  </a:cubicBezTo>
                  <a:cubicBezTo>
                    <a:pt x="0" y="1632"/>
                    <a:pt x="477"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1" name="Google Shape;14271;p9"/>
            <p:cNvSpPr/>
            <p:nvPr/>
          </p:nvSpPr>
          <p:spPr>
            <a:xfrm>
              <a:off x="31236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2" name="Google Shape;14272;p9"/>
            <p:cNvSpPr/>
            <p:nvPr/>
          </p:nvSpPr>
          <p:spPr>
            <a:xfrm>
              <a:off x="32251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3" name="Google Shape;14273;p9"/>
            <p:cNvSpPr/>
            <p:nvPr/>
          </p:nvSpPr>
          <p:spPr>
            <a:xfrm>
              <a:off x="3326600" y="3837800"/>
              <a:ext cx="52700" cy="52425"/>
            </a:xfrm>
            <a:custGeom>
              <a:avLst/>
              <a:gdLst/>
              <a:ahLst/>
              <a:cxnLst/>
              <a:rect l="l" t="t" r="r" b="b"/>
              <a:pathLst>
                <a:path w="2108" h="2097" extrusionOk="0">
                  <a:moveTo>
                    <a:pt x="1048" y="1"/>
                  </a:moveTo>
                  <a:cubicBezTo>
                    <a:pt x="477" y="1"/>
                    <a:pt x="0" y="465"/>
                    <a:pt x="0" y="1048"/>
                  </a:cubicBezTo>
                  <a:cubicBezTo>
                    <a:pt x="0" y="1632"/>
                    <a:pt x="477"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4" name="Google Shape;14274;p9"/>
            <p:cNvSpPr/>
            <p:nvPr/>
          </p:nvSpPr>
          <p:spPr>
            <a:xfrm>
              <a:off x="34284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5" name="Google Shape;14275;p9"/>
            <p:cNvSpPr/>
            <p:nvPr/>
          </p:nvSpPr>
          <p:spPr>
            <a:xfrm>
              <a:off x="35299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6" name="Google Shape;14276;p9"/>
            <p:cNvSpPr/>
            <p:nvPr/>
          </p:nvSpPr>
          <p:spPr>
            <a:xfrm>
              <a:off x="36314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7" name="Google Shape;14277;p9"/>
            <p:cNvSpPr/>
            <p:nvPr/>
          </p:nvSpPr>
          <p:spPr>
            <a:xfrm>
              <a:off x="3732900" y="3837800"/>
              <a:ext cx="52400" cy="52425"/>
            </a:xfrm>
            <a:custGeom>
              <a:avLst/>
              <a:gdLst/>
              <a:ahLst/>
              <a:cxnLst/>
              <a:rect l="l" t="t" r="r" b="b"/>
              <a:pathLst>
                <a:path w="2096" h="2097" extrusionOk="0">
                  <a:moveTo>
                    <a:pt x="1048" y="1"/>
                  </a:moveTo>
                  <a:cubicBezTo>
                    <a:pt x="477" y="1"/>
                    <a:pt x="0" y="465"/>
                    <a:pt x="0" y="1048"/>
                  </a:cubicBezTo>
                  <a:cubicBezTo>
                    <a:pt x="0" y="1632"/>
                    <a:pt x="477"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8" name="Google Shape;14278;p9"/>
            <p:cNvSpPr/>
            <p:nvPr/>
          </p:nvSpPr>
          <p:spPr>
            <a:xfrm>
              <a:off x="38347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19" y="2096"/>
                    <a:pt x="2096" y="1632"/>
                    <a:pt x="2096" y="1048"/>
                  </a:cubicBezTo>
                  <a:cubicBezTo>
                    <a:pt x="2096" y="465"/>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9" name="Google Shape;14279;p9"/>
            <p:cNvSpPr/>
            <p:nvPr/>
          </p:nvSpPr>
          <p:spPr>
            <a:xfrm>
              <a:off x="39362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0" name="Google Shape;14280;p9"/>
            <p:cNvSpPr/>
            <p:nvPr/>
          </p:nvSpPr>
          <p:spPr>
            <a:xfrm>
              <a:off x="40377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1" name="Google Shape;14281;p9"/>
            <p:cNvSpPr/>
            <p:nvPr/>
          </p:nvSpPr>
          <p:spPr>
            <a:xfrm>
              <a:off x="4139200" y="3837800"/>
              <a:ext cx="52700" cy="52425"/>
            </a:xfrm>
            <a:custGeom>
              <a:avLst/>
              <a:gdLst/>
              <a:ahLst/>
              <a:cxnLst/>
              <a:rect l="l" t="t" r="r" b="b"/>
              <a:pathLst>
                <a:path w="2108" h="2097" extrusionOk="0">
                  <a:moveTo>
                    <a:pt x="1048" y="1"/>
                  </a:moveTo>
                  <a:cubicBezTo>
                    <a:pt x="477" y="1"/>
                    <a:pt x="0" y="465"/>
                    <a:pt x="0" y="1048"/>
                  </a:cubicBezTo>
                  <a:cubicBezTo>
                    <a:pt x="0" y="1632"/>
                    <a:pt x="477" y="2096"/>
                    <a:pt x="1048" y="2096"/>
                  </a:cubicBezTo>
                  <a:cubicBezTo>
                    <a:pt x="1631" y="2096"/>
                    <a:pt x="2108" y="1632"/>
                    <a:pt x="2108" y="1048"/>
                  </a:cubicBezTo>
                  <a:cubicBezTo>
                    <a:pt x="2108"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2" name="Google Shape;14282;p9"/>
            <p:cNvSpPr/>
            <p:nvPr/>
          </p:nvSpPr>
          <p:spPr>
            <a:xfrm>
              <a:off x="4240700" y="3837800"/>
              <a:ext cx="52700" cy="52425"/>
            </a:xfrm>
            <a:custGeom>
              <a:avLst/>
              <a:gdLst/>
              <a:ahLst/>
              <a:cxnLst/>
              <a:rect l="l" t="t" r="r" b="b"/>
              <a:pathLst>
                <a:path w="2108" h="2097" extrusionOk="0">
                  <a:moveTo>
                    <a:pt x="1060" y="1"/>
                  </a:moveTo>
                  <a:cubicBezTo>
                    <a:pt x="477" y="1"/>
                    <a:pt x="0" y="465"/>
                    <a:pt x="0" y="1048"/>
                  </a:cubicBezTo>
                  <a:cubicBezTo>
                    <a:pt x="0" y="1632"/>
                    <a:pt x="477" y="2096"/>
                    <a:pt x="1060" y="2096"/>
                  </a:cubicBezTo>
                  <a:cubicBezTo>
                    <a:pt x="1632" y="2096"/>
                    <a:pt x="2108" y="1632"/>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3" name="Google Shape;14283;p9"/>
            <p:cNvSpPr/>
            <p:nvPr/>
          </p:nvSpPr>
          <p:spPr>
            <a:xfrm>
              <a:off x="43425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4" name="Google Shape;14284;p9"/>
            <p:cNvSpPr/>
            <p:nvPr/>
          </p:nvSpPr>
          <p:spPr>
            <a:xfrm>
              <a:off x="4444000" y="3837800"/>
              <a:ext cx="52400" cy="52425"/>
            </a:xfrm>
            <a:custGeom>
              <a:avLst/>
              <a:gdLst/>
              <a:ahLst/>
              <a:cxnLst/>
              <a:rect l="l" t="t" r="r" b="b"/>
              <a:pathLst>
                <a:path w="2096" h="2097" extrusionOk="0">
                  <a:moveTo>
                    <a:pt x="1048" y="1"/>
                  </a:moveTo>
                  <a:cubicBezTo>
                    <a:pt x="477" y="1"/>
                    <a:pt x="0" y="465"/>
                    <a:pt x="0" y="1048"/>
                  </a:cubicBezTo>
                  <a:cubicBezTo>
                    <a:pt x="0" y="1632"/>
                    <a:pt x="477"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5" name="Google Shape;14285;p9"/>
            <p:cNvSpPr/>
            <p:nvPr/>
          </p:nvSpPr>
          <p:spPr>
            <a:xfrm>
              <a:off x="4545500" y="3837800"/>
              <a:ext cx="52700" cy="52425"/>
            </a:xfrm>
            <a:custGeom>
              <a:avLst/>
              <a:gdLst/>
              <a:ahLst/>
              <a:cxnLst/>
              <a:rect l="l" t="t" r="r" b="b"/>
              <a:pathLst>
                <a:path w="2108" h="2097" extrusionOk="0">
                  <a:moveTo>
                    <a:pt x="1060" y="1"/>
                  </a:moveTo>
                  <a:cubicBezTo>
                    <a:pt x="477" y="1"/>
                    <a:pt x="0" y="465"/>
                    <a:pt x="0" y="1048"/>
                  </a:cubicBezTo>
                  <a:cubicBezTo>
                    <a:pt x="0" y="1632"/>
                    <a:pt x="477" y="2096"/>
                    <a:pt x="1060" y="2096"/>
                  </a:cubicBezTo>
                  <a:cubicBezTo>
                    <a:pt x="1632" y="2096"/>
                    <a:pt x="2108" y="1632"/>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6" name="Google Shape;14286;p9"/>
            <p:cNvSpPr/>
            <p:nvPr/>
          </p:nvSpPr>
          <p:spPr>
            <a:xfrm>
              <a:off x="46473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7" name="Google Shape;14287;p9"/>
            <p:cNvSpPr/>
            <p:nvPr/>
          </p:nvSpPr>
          <p:spPr>
            <a:xfrm>
              <a:off x="47488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1" y="2096"/>
                    <a:pt x="2096" y="1632"/>
                    <a:pt x="2096" y="1048"/>
                  </a:cubicBezTo>
                  <a:cubicBezTo>
                    <a:pt x="2096" y="465"/>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8" name="Google Shape;14288;p9"/>
            <p:cNvSpPr/>
            <p:nvPr/>
          </p:nvSpPr>
          <p:spPr>
            <a:xfrm>
              <a:off x="4850300" y="3837800"/>
              <a:ext cx="52400" cy="52425"/>
            </a:xfrm>
            <a:custGeom>
              <a:avLst/>
              <a:gdLst/>
              <a:ahLst/>
              <a:cxnLst/>
              <a:rect l="l" t="t" r="r" b="b"/>
              <a:pathLst>
                <a:path w="2096" h="2097"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9" name="Google Shape;14289;p9"/>
            <p:cNvSpPr/>
            <p:nvPr/>
          </p:nvSpPr>
          <p:spPr>
            <a:xfrm>
              <a:off x="4951800" y="3837800"/>
              <a:ext cx="52700" cy="52425"/>
            </a:xfrm>
            <a:custGeom>
              <a:avLst/>
              <a:gdLst/>
              <a:ahLst/>
              <a:cxnLst/>
              <a:rect l="l" t="t" r="r" b="b"/>
              <a:pathLst>
                <a:path w="2108" h="2097" extrusionOk="0">
                  <a:moveTo>
                    <a:pt x="1048" y="1"/>
                  </a:moveTo>
                  <a:cubicBezTo>
                    <a:pt x="477" y="1"/>
                    <a:pt x="0" y="465"/>
                    <a:pt x="0" y="1048"/>
                  </a:cubicBezTo>
                  <a:cubicBezTo>
                    <a:pt x="0" y="1632"/>
                    <a:pt x="477" y="2096"/>
                    <a:pt x="1048" y="2096"/>
                  </a:cubicBezTo>
                  <a:cubicBezTo>
                    <a:pt x="1632" y="2096"/>
                    <a:pt x="2108" y="1632"/>
                    <a:pt x="2108" y="1048"/>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0" name="Google Shape;14290;p9"/>
            <p:cNvSpPr/>
            <p:nvPr/>
          </p:nvSpPr>
          <p:spPr>
            <a:xfrm>
              <a:off x="50536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1" name="Google Shape;14291;p9"/>
            <p:cNvSpPr/>
            <p:nvPr/>
          </p:nvSpPr>
          <p:spPr>
            <a:xfrm>
              <a:off x="51551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2" name="Google Shape;14292;p9"/>
            <p:cNvSpPr/>
            <p:nvPr/>
          </p:nvSpPr>
          <p:spPr>
            <a:xfrm>
              <a:off x="5256600" y="3837800"/>
              <a:ext cx="52400" cy="52425"/>
            </a:xfrm>
            <a:custGeom>
              <a:avLst/>
              <a:gdLst/>
              <a:ahLst/>
              <a:cxnLst/>
              <a:rect l="l" t="t" r="r" b="b"/>
              <a:pathLst>
                <a:path w="2096" h="2097"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3" name="Google Shape;14293;p9"/>
            <p:cNvSpPr/>
            <p:nvPr/>
          </p:nvSpPr>
          <p:spPr>
            <a:xfrm>
              <a:off x="53584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4" name="Google Shape;14294;p9"/>
            <p:cNvSpPr/>
            <p:nvPr/>
          </p:nvSpPr>
          <p:spPr>
            <a:xfrm>
              <a:off x="54599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5" name="Google Shape;14295;p9"/>
            <p:cNvSpPr/>
            <p:nvPr/>
          </p:nvSpPr>
          <p:spPr>
            <a:xfrm>
              <a:off x="55614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6" name="Google Shape;14296;p9"/>
            <p:cNvSpPr/>
            <p:nvPr/>
          </p:nvSpPr>
          <p:spPr>
            <a:xfrm>
              <a:off x="5662900" y="3837800"/>
              <a:ext cx="52400" cy="52425"/>
            </a:xfrm>
            <a:custGeom>
              <a:avLst/>
              <a:gdLst/>
              <a:ahLst/>
              <a:cxnLst/>
              <a:rect l="l" t="t" r="r" b="b"/>
              <a:pathLst>
                <a:path w="2096" h="2097"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7" name="Google Shape;14297;p9"/>
            <p:cNvSpPr/>
            <p:nvPr/>
          </p:nvSpPr>
          <p:spPr>
            <a:xfrm>
              <a:off x="5764400" y="3837800"/>
              <a:ext cx="52700" cy="52425"/>
            </a:xfrm>
            <a:custGeom>
              <a:avLst/>
              <a:gdLst/>
              <a:ahLst/>
              <a:cxnLst/>
              <a:rect l="l" t="t" r="r" b="b"/>
              <a:pathLst>
                <a:path w="2108" h="2097" extrusionOk="0">
                  <a:moveTo>
                    <a:pt x="1060" y="1"/>
                  </a:moveTo>
                  <a:cubicBezTo>
                    <a:pt x="477" y="1"/>
                    <a:pt x="0" y="465"/>
                    <a:pt x="0" y="1048"/>
                  </a:cubicBezTo>
                  <a:cubicBezTo>
                    <a:pt x="0" y="1632"/>
                    <a:pt x="477" y="2096"/>
                    <a:pt x="1060" y="2096"/>
                  </a:cubicBezTo>
                  <a:cubicBezTo>
                    <a:pt x="1632" y="2096"/>
                    <a:pt x="2108" y="1632"/>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8" name="Google Shape;14298;p9"/>
            <p:cNvSpPr/>
            <p:nvPr/>
          </p:nvSpPr>
          <p:spPr>
            <a:xfrm>
              <a:off x="58662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9" name="Google Shape;14299;p9"/>
            <p:cNvSpPr/>
            <p:nvPr/>
          </p:nvSpPr>
          <p:spPr>
            <a:xfrm>
              <a:off x="59677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0" name="Google Shape;14300;p9"/>
            <p:cNvSpPr/>
            <p:nvPr/>
          </p:nvSpPr>
          <p:spPr>
            <a:xfrm>
              <a:off x="6069200" y="3837800"/>
              <a:ext cx="52700" cy="52425"/>
            </a:xfrm>
            <a:custGeom>
              <a:avLst/>
              <a:gdLst/>
              <a:ahLst/>
              <a:cxnLst/>
              <a:rect l="l" t="t" r="r" b="b"/>
              <a:pathLst>
                <a:path w="2108" h="2097" extrusionOk="0">
                  <a:moveTo>
                    <a:pt x="1048" y="1"/>
                  </a:moveTo>
                  <a:cubicBezTo>
                    <a:pt x="477" y="1"/>
                    <a:pt x="0" y="465"/>
                    <a:pt x="0" y="1048"/>
                  </a:cubicBezTo>
                  <a:cubicBezTo>
                    <a:pt x="0" y="1632"/>
                    <a:pt x="477" y="2096"/>
                    <a:pt x="1048" y="2096"/>
                  </a:cubicBezTo>
                  <a:cubicBezTo>
                    <a:pt x="1632" y="2096"/>
                    <a:pt x="2108" y="1632"/>
                    <a:pt x="2108" y="1048"/>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1" name="Google Shape;14301;p9"/>
            <p:cNvSpPr/>
            <p:nvPr/>
          </p:nvSpPr>
          <p:spPr>
            <a:xfrm>
              <a:off x="61710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2" name="Google Shape;14302;p9"/>
            <p:cNvSpPr/>
            <p:nvPr/>
          </p:nvSpPr>
          <p:spPr>
            <a:xfrm>
              <a:off x="62725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3" name="Google Shape;14303;p9"/>
            <p:cNvSpPr/>
            <p:nvPr/>
          </p:nvSpPr>
          <p:spPr>
            <a:xfrm>
              <a:off x="6374000" y="3837800"/>
              <a:ext cx="52400" cy="52425"/>
            </a:xfrm>
            <a:custGeom>
              <a:avLst/>
              <a:gdLst/>
              <a:ahLst/>
              <a:cxnLst/>
              <a:rect l="l" t="t" r="r" b="b"/>
              <a:pathLst>
                <a:path w="2096" h="2097"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4" name="Google Shape;14304;p9"/>
            <p:cNvSpPr/>
            <p:nvPr/>
          </p:nvSpPr>
          <p:spPr>
            <a:xfrm>
              <a:off x="6475500" y="3837800"/>
              <a:ext cx="52700" cy="52425"/>
            </a:xfrm>
            <a:custGeom>
              <a:avLst/>
              <a:gdLst/>
              <a:ahLst/>
              <a:cxnLst/>
              <a:rect l="l" t="t" r="r" b="b"/>
              <a:pathLst>
                <a:path w="2108" h="2097" extrusionOk="0">
                  <a:moveTo>
                    <a:pt x="1048" y="1"/>
                  </a:moveTo>
                  <a:cubicBezTo>
                    <a:pt x="477" y="1"/>
                    <a:pt x="0" y="465"/>
                    <a:pt x="0" y="1048"/>
                  </a:cubicBezTo>
                  <a:cubicBezTo>
                    <a:pt x="0" y="1632"/>
                    <a:pt x="477" y="2096"/>
                    <a:pt x="1048" y="2096"/>
                  </a:cubicBezTo>
                  <a:cubicBezTo>
                    <a:pt x="1632" y="2096"/>
                    <a:pt x="2108" y="1632"/>
                    <a:pt x="2108" y="1048"/>
                  </a:cubicBezTo>
                  <a:cubicBezTo>
                    <a:pt x="2108"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5" name="Google Shape;14305;p9"/>
            <p:cNvSpPr/>
            <p:nvPr/>
          </p:nvSpPr>
          <p:spPr>
            <a:xfrm>
              <a:off x="65773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6" name="Google Shape;14306;p9"/>
            <p:cNvSpPr/>
            <p:nvPr/>
          </p:nvSpPr>
          <p:spPr>
            <a:xfrm>
              <a:off x="66788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7" name="Google Shape;14307;p9"/>
            <p:cNvSpPr/>
            <p:nvPr/>
          </p:nvSpPr>
          <p:spPr>
            <a:xfrm>
              <a:off x="6780300" y="3837800"/>
              <a:ext cx="52400" cy="52425"/>
            </a:xfrm>
            <a:custGeom>
              <a:avLst/>
              <a:gdLst/>
              <a:ahLst/>
              <a:cxnLst/>
              <a:rect l="l" t="t" r="r" b="b"/>
              <a:pathLst>
                <a:path w="2096" h="2097" extrusionOk="0">
                  <a:moveTo>
                    <a:pt x="1048" y="1"/>
                  </a:moveTo>
                  <a:cubicBezTo>
                    <a:pt x="477" y="1"/>
                    <a:pt x="0" y="465"/>
                    <a:pt x="0" y="1048"/>
                  </a:cubicBezTo>
                  <a:cubicBezTo>
                    <a:pt x="0"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8" name="Google Shape;14308;p9"/>
            <p:cNvSpPr/>
            <p:nvPr/>
          </p:nvSpPr>
          <p:spPr>
            <a:xfrm>
              <a:off x="6881800" y="3837800"/>
              <a:ext cx="52700" cy="52425"/>
            </a:xfrm>
            <a:custGeom>
              <a:avLst/>
              <a:gdLst/>
              <a:ahLst/>
              <a:cxnLst/>
              <a:rect l="l" t="t" r="r" b="b"/>
              <a:pathLst>
                <a:path w="2108" h="2097" extrusionOk="0">
                  <a:moveTo>
                    <a:pt x="1060" y="1"/>
                  </a:moveTo>
                  <a:cubicBezTo>
                    <a:pt x="477" y="1"/>
                    <a:pt x="1" y="465"/>
                    <a:pt x="1" y="1048"/>
                  </a:cubicBezTo>
                  <a:cubicBezTo>
                    <a:pt x="1" y="1632"/>
                    <a:pt x="477" y="2096"/>
                    <a:pt x="1060" y="2096"/>
                  </a:cubicBezTo>
                  <a:cubicBezTo>
                    <a:pt x="1632" y="2096"/>
                    <a:pt x="2108" y="1632"/>
                    <a:pt x="2108" y="1048"/>
                  </a:cubicBezTo>
                  <a:cubicBezTo>
                    <a:pt x="2108" y="465"/>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9" name="Google Shape;14309;p9"/>
            <p:cNvSpPr/>
            <p:nvPr/>
          </p:nvSpPr>
          <p:spPr>
            <a:xfrm>
              <a:off x="69836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0" name="Google Shape;14310;p9"/>
            <p:cNvSpPr/>
            <p:nvPr/>
          </p:nvSpPr>
          <p:spPr>
            <a:xfrm>
              <a:off x="70851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1" name="Google Shape;14311;p9"/>
            <p:cNvSpPr/>
            <p:nvPr/>
          </p:nvSpPr>
          <p:spPr>
            <a:xfrm>
              <a:off x="7186600" y="3837800"/>
              <a:ext cx="52400" cy="52425"/>
            </a:xfrm>
            <a:custGeom>
              <a:avLst/>
              <a:gdLst/>
              <a:ahLst/>
              <a:cxnLst/>
              <a:rect l="l" t="t" r="r" b="b"/>
              <a:pathLst>
                <a:path w="2096" h="2097" extrusionOk="0">
                  <a:moveTo>
                    <a:pt x="1048" y="1"/>
                  </a:moveTo>
                  <a:cubicBezTo>
                    <a:pt x="477" y="1"/>
                    <a:pt x="1" y="465"/>
                    <a:pt x="1" y="1048"/>
                  </a:cubicBezTo>
                  <a:cubicBezTo>
                    <a:pt x="1" y="1632"/>
                    <a:pt x="477" y="2096"/>
                    <a:pt x="1048" y="2096"/>
                  </a:cubicBezTo>
                  <a:cubicBezTo>
                    <a:pt x="1632" y="2096"/>
                    <a:pt x="2096" y="1632"/>
                    <a:pt x="2096" y="1048"/>
                  </a:cubicBezTo>
                  <a:cubicBezTo>
                    <a:pt x="2096" y="465"/>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2" name="Google Shape;14312;p9"/>
            <p:cNvSpPr/>
            <p:nvPr/>
          </p:nvSpPr>
          <p:spPr>
            <a:xfrm>
              <a:off x="7288400" y="3837800"/>
              <a:ext cx="52400" cy="52425"/>
            </a:xfrm>
            <a:custGeom>
              <a:avLst/>
              <a:gdLst/>
              <a:ahLst/>
              <a:cxnLst/>
              <a:rect l="l" t="t" r="r" b="b"/>
              <a:pathLst>
                <a:path w="2096" h="2097" extrusionOk="0">
                  <a:moveTo>
                    <a:pt x="1048" y="1"/>
                  </a:moveTo>
                  <a:cubicBezTo>
                    <a:pt x="465" y="1"/>
                    <a:pt x="0" y="465"/>
                    <a:pt x="0" y="1048"/>
                  </a:cubicBezTo>
                  <a:cubicBezTo>
                    <a:pt x="0" y="1632"/>
                    <a:pt x="465" y="2096"/>
                    <a:pt x="1048" y="2096"/>
                  </a:cubicBezTo>
                  <a:cubicBezTo>
                    <a:pt x="1620" y="2096"/>
                    <a:pt x="2096" y="1632"/>
                    <a:pt x="2096" y="1048"/>
                  </a:cubicBezTo>
                  <a:cubicBezTo>
                    <a:pt x="2096" y="465"/>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3" name="Google Shape;14313;p9"/>
            <p:cNvSpPr/>
            <p:nvPr/>
          </p:nvSpPr>
          <p:spPr>
            <a:xfrm>
              <a:off x="279200" y="3992875"/>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7" y="1632"/>
                    <a:pt x="2107" y="1049"/>
                  </a:cubicBezTo>
                  <a:cubicBezTo>
                    <a:pt x="2107"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4" name="Google Shape;14314;p9"/>
            <p:cNvSpPr/>
            <p:nvPr/>
          </p:nvSpPr>
          <p:spPr>
            <a:xfrm>
              <a:off x="380700" y="3992875"/>
              <a:ext cx="52700" cy="52425"/>
            </a:xfrm>
            <a:custGeom>
              <a:avLst/>
              <a:gdLst/>
              <a:ahLst/>
              <a:cxnLst/>
              <a:rect l="l" t="t" r="r" b="b"/>
              <a:pathLst>
                <a:path w="2108" h="2097" extrusionOk="0">
                  <a:moveTo>
                    <a:pt x="1060" y="1"/>
                  </a:moveTo>
                  <a:cubicBezTo>
                    <a:pt x="476" y="1"/>
                    <a:pt x="0" y="477"/>
                    <a:pt x="0" y="1049"/>
                  </a:cubicBezTo>
                  <a:cubicBezTo>
                    <a:pt x="0" y="1632"/>
                    <a:pt x="476" y="2096"/>
                    <a:pt x="1060" y="2096"/>
                  </a:cubicBezTo>
                  <a:cubicBezTo>
                    <a:pt x="1631" y="2096"/>
                    <a:pt x="2108" y="1632"/>
                    <a:pt x="2108" y="1049"/>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5" name="Google Shape;14315;p9"/>
            <p:cNvSpPr/>
            <p:nvPr/>
          </p:nvSpPr>
          <p:spPr>
            <a:xfrm>
              <a:off x="4825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6" name="Google Shape;14316;p9"/>
            <p:cNvSpPr/>
            <p:nvPr/>
          </p:nvSpPr>
          <p:spPr>
            <a:xfrm>
              <a:off x="584000" y="3992875"/>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7" name="Google Shape;14317;p9"/>
            <p:cNvSpPr/>
            <p:nvPr/>
          </p:nvSpPr>
          <p:spPr>
            <a:xfrm>
              <a:off x="685500" y="3992875"/>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8" name="Google Shape;14318;p9"/>
            <p:cNvSpPr/>
            <p:nvPr/>
          </p:nvSpPr>
          <p:spPr>
            <a:xfrm>
              <a:off x="7873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9" name="Google Shape;14319;p9"/>
            <p:cNvSpPr/>
            <p:nvPr/>
          </p:nvSpPr>
          <p:spPr>
            <a:xfrm>
              <a:off x="8888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0" name="Google Shape;14320;p9"/>
            <p:cNvSpPr/>
            <p:nvPr/>
          </p:nvSpPr>
          <p:spPr>
            <a:xfrm>
              <a:off x="990300" y="3992875"/>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1" name="Google Shape;14321;p9"/>
            <p:cNvSpPr/>
            <p:nvPr/>
          </p:nvSpPr>
          <p:spPr>
            <a:xfrm>
              <a:off x="1091800" y="3992875"/>
              <a:ext cx="52700" cy="52425"/>
            </a:xfrm>
            <a:custGeom>
              <a:avLst/>
              <a:gdLst/>
              <a:ahLst/>
              <a:cxnLst/>
              <a:rect l="l" t="t" r="r" b="b"/>
              <a:pathLst>
                <a:path w="2108" h="2097" extrusionOk="0">
                  <a:moveTo>
                    <a:pt x="1060" y="1"/>
                  </a:moveTo>
                  <a:cubicBezTo>
                    <a:pt x="476" y="1"/>
                    <a:pt x="0" y="477"/>
                    <a:pt x="0" y="1049"/>
                  </a:cubicBezTo>
                  <a:cubicBezTo>
                    <a:pt x="0" y="1632"/>
                    <a:pt x="476" y="2096"/>
                    <a:pt x="1060" y="2096"/>
                  </a:cubicBezTo>
                  <a:cubicBezTo>
                    <a:pt x="1631" y="2096"/>
                    <a:pt x="2108" y="1632"/>
                    <a:pt x="2108" y="1049"/>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2" name="Google Shape;14322;p9"/>
            <p:cNvSpPr/>
            <p:nvPr/>
          </p:nvSpPr>
          <p:spPr>
            <a:xfrm>
              <a:off x="11936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3" name="Google Shape;14323;p9"/>
            <p:cNvSpPr/>
            <p:nvPr/>
          </p:nvSpPr>
          <p:spPr>
            <a:xfrm>
              <a:off x="12951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4" name="Google Shape;14324;p9"/>
            <p:cNvSpPr/>
            <p:nvPr/>
          </p:nvSpPr>
          <p:spPr>
            <a:xfrm>
              <a:off x="1396600" y="3992875"/>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5" name="Google Shape;14325;p9"/>
            <p:cNvSpPr/>
            <p:nvPr/>
          </p:nvSpPr>
          <p:spPr>
            <a:xfrm>
              <a:off x="14984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6" name="Google Shape;14326;p9"/>
            <p:cNvSpPr/>
            <p:nvPr/>
          </p:nvSpPr>
          <p:spPr>
            <a:xfrm>
              <a:off x="15999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7" name="Google Shape;14327;p9"/>
            <p:cNvSpPr/>
            <p:nvPr/>
          </p:nvSpPr>
          <p:spPr>
            <a:xfrm>
              <a:off x="17014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8" name="Google Shape;14328;p9"/>
            <p:cNvSpPr/>
            <p:nvPr/>
          </p:nvSpPr>
          <p:spPr>
            <a:xfrm>
              <a:off x="1802900" y="3992875"/>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9" name="Google Shape;14329;p9"/>
            <p:cNvSpPr/>
            <p:nvPr/>
          </p:nvSpPr>
          <p:spPr>
            <a:xfrm>
              <a:off x="1904400" y="3992875"/>
              <a:ext cx="52700" cy="52425"/>
            </a:xfrm>
            <a:custGeom>
              <a:avLst/>
              <a:gdLst/>
              <a:ahLst/>
              <a:cxnLst/>
              <a:rect l="l" t="t" r="r" b="b"/>
              <a:pathLst>
                <a:path w="2108" h="2097" extrusionOk="0">
                  <a:moveTo>
                    <a:pt x="1060" y="1"/>
                  </a:moveTo>
                  <a:cubicBezTo>
                    <a:pt x="476" y="1"/>
                    <a:pt x="0" y="477"/>
                    <a:pt x="0" y="1049"/>
                  </a:cubicBezTo>
                  <a:cubicBezTo>
                    <a:pt x="0" y="1632"/>
                    <a:pt x="476" y="2096"/>
                    <a:pt x="1060" y="2096"/>
                  </a:cubicBezTo>
                  <a:cubicBezTo>
                    <a:pt x="1631" y="2096"/>
                    <a:pt x="2108" y="1632"/>
                    <a:pt x="2108" y="1049"/>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0" name="Google Shape;14330;p9"/>
            <p:cNvSpPr/>
            <p:nvPr/>
          </p:nvSpPr>
          <p:spPr>
            <a:xfrm>
              <a:off x="20062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1" name="Google Shape;14331;p9"/>
            <p:cNvSpPr/>
            <p:nvPr/>
          </p:nvSpPr>
          <p:spPr>
            <a:xfrm>
              <a:off x="21077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2" name="Google Shape;14332;p9"/>
            <p:cNvSpPr/>
            <p:nvPr/>
          </p:nvSpPr>
          <p:spPr>
            <a:xfrm>
              <a:off x="2209200" y="3992875"/>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3" name="Google Shape;14333;p9"/>
            <p:cNvSpPr/>
            <p:nvPr/>
          </p:nvSpPr>
          <p:spPr>
            <a:xfrm>
              <a:off x="2311000" y="3992875"/>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4" name="Google Shape;14334;p9"/>
            <p:cNvSpPr/>
            <p:nvPr/>
          </p:nvSpPr>
          <p:spPr>
            <a:xfrm>
              <a:off x="24125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5" name="Google Shape;14335;p9"/>
            <p:cNvSpPr/>
            <p:nvPr/>
          </p:nvSpPr>
          <p:spPr>
            <a:xfrm>
              <a:off x="2514000" y="3992875"/>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6" name="Google Shape;14336;p9"/>
            <p:cNvSpPr/>
            <p:nvPr/>
          </p:nvSpPr>
          <p:spPr>
            <a:xfrm>
              <a:off x="2615500" y="3992875"/>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7" name="Google Shape;14337;p9"/>
            <p:cNvSpPr/>
            <p:nvPr/>
          </p:nvSpPr>
          <p:spPr>
            <a:xfrm>
              <a:off x="27173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8" name="Google Shape;14338;p9"/>
            <p:cNvSpPr/>
            <p:nvPr/>
          </p:nvSpPr>
          <p:spPr>
            <a:xfrm>
              <a:off x="28188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9" name="Google Shape;14339;p9"/>
            <p:cNvSpPr/>
            <p:nvPr/>
          </p:nvSpPr>
          <p:spPr>
            <a:xfrm>
              <a:off x="2920300" y="3992875"/>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0" name="Google Shape;14340;p9"/>
            <p:cNvSpPr/>
            <p:nvPr/>
          </p:nvSpPr>
          <p:spPr>
            <a:xfrm>
              <a:off x="3021800" y="3992875"/>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1" name="Google Shape;14341;p9"/>
            <p:cNvSpPr/>
            <p:nvPr/>
          </p:nvSpPr>
          <p:spPr>
            <a:xfrm>
              <a:off x="31236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2" name="Google Shape;14342;p9"/>
            <p:cNvSpPr/>
            <p:nvPr/>
          </p:nvSpPr>
          <p:spPr>
            <a:xfrm>
              <a:off x="32251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3" name="Google Shape;14343;p9"/>
            <p:cNvSpPr/>
            <p:nvPr/>
          </p:nvSpPr>
          <p:spPr>
            <a:xfrm>
              <a:off x="3326600" y="3992875"/>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4" name="Google Shape;14344;p9"/>
            <p:cNvSpPr/>
            <p:nvPr/>
          </p:nvSpPr>
          <p:spPr>
            <a:xfrm>
              <a:off x="34284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5" name="Google Shape;14345;p9"/>
            <p:cNvSpPr/>
            <p:nvPr/>
          </p:nvSpPr>
          <p:spPr>
            <a:xfrm>
              <a:off x="35299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6" name="Google Shape;14346;p9"/>
            <p:cNvSpPr/>
            <p:nvPr/>
          </p:nvSpPr>
          <p:spPr>
            <a:xfrm>
              <a:off x="36314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7" name="Google Shape;14347;p9"/>
            <p:cNvSpPr/>
            <p:nvPr/>
          </p:nvSpPr>
          <p:spPr>
            <a:xfrm>
              <a:off x="3732900" y="3992875"/>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8" name="Google Shape;14348;p9"/>
            <p:cNvSpPr/>
            <p:nvPr/>
          </p:nvSpPr>
          <p:spPr>
            <a:xfrm>
              <a:off x="38347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9" name="Google Shape;14349;p9"/>
            <p:cNvSpPr/>
            <p:nvPr/>
          </p:nvSpPr>
          <p:spPr>
            <a:xfrm>
              <a:off x="39362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0" name="Google Shape;14350;p9"/>
            <p:cNvSpPr/>
            <p:nvPr/>
          </p:nvSpPr>
          <p:spPr>
            <a:xfrm>
              <a:off x="40377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1" name="Google Shape;14351;p9"/>
            <p:cNvSpPr/>
            <p:nvPr/>
          </p:nvSpPr>
          <p:spPr>
            <a:xfrm>
              <a:off x="4139200" y="3992875"/>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2" name="Google Shape;14352;p9"/>
            <p:cNvSpPr/>
            <p:nvPr/>
          </p:nvSpPr>
          <p:spPr>
            <a:xfrm>
              <a:off x="4240700" y="3992875"/>
              <a:ext cx="52700" cy="52425"/>
            </a:xfrm>
            <a:custGeom>
              <a:avLst/>
              <a:gdLst/>
              <a:ahLst/>
              <a:cxnLst/>
              <a:rect l="l" t="t" r="r" b="b"/>
              <a:pathLst>
                <a:path w="2108" h="2097" extrusionOk="0">
                  <a:moveTo>
                    <a:pt x="1060" y="1"/>
                  </a:moveTo>
                  <a:cubicBezTo>
                    <a:pt x="477" y="1"/>
                    <a:pt x="0" y="477"/>
                    <a:pt x="0" y="1049"/>
                  </a:cubicBezTo>
                  <a:cubicBezTo>
                    <a:pt x="0" y="1632"/>
                    <a:pt x="477" y="2096"/>
                    <a:pt x="1060" y="2096"/>
                  </a:cubicBezTo>
                  <a:cubicBezTo>
                    <a:pt x="1632" y="2096"/>
                    <a:pt x="2108" y="1632"/>
                    <a:pt x="2108" y="1049"/>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3" name="Google Shape;14353;p9"/>
            <p:cNvSpPr/>
            <p:nvPr/>
          </p:nvSpPr>
          <p:spPr>
            <a:xfrm>
              <a:off x="43425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4" name="Google Shape;14354;p9"/>
            <p:cNvSpPr/>
            <p:nvPr/>
          </p:nvSpPr>
          <p:spPr>
            <a:xfrm>
              <a:off x="4444000" y="3992875"/>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5" name="Google Shape;14355;p9"/>
            <p:cNvSpPr/>
            <p:nvPr/>
          </p:nvSpPr>
          <p:spPr>
            <a:xfrm>
              <a:off x="4545500" y="3992875"/>
              <a:ext cx="52700" cy="52425"/>
            </a:xfrm>
            <a:custGeom>
              <a:avLst/>
              <a:gdLst/>
              <a:ahLst/>
              <a:cxnLst/>
              <a:rect l="l" t="t" r="r" b="b"/>
              <a:pathLst>
                <a:path w="2108" h="2097" extrusionOk="0">
                  <a:moveTo>
                    <a:pt x="1060" y="1"/>
                  </a:moveTo>
                  <a:cubicBezTo>
                    <a:pt x="477" y="1"/>
                    <a:pt x="0" y="477"/>
                    <a:pt x="0" y="1049"/>
                  </a:cubicBezTo>
                  <a:cubicBezTo>
                    <a:pt x="0" y="1632"/>
                    <a:pt x="477" y="2096"/>
                    <a:pt x="1060" y="2096"/>
                  </a:cubicBezTo>
                  <a:cubicBezTo>
                    <a:pt x="1632" y="2096"/>
                    <a:pt x="2108" y="1632"/>
                    <a:pt x="2108" y="1049"/>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6" name="Google Shape;14356;p9"/>
            <p:cNvSpPr/>
            <p:nvPr/>
          </p:nvSpPr>
          <p:spPr>
            <a:xfrm>
              <a:off x="46473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7" name="Google Shape;14357;p9"/>
            <p:cNvSpPr/>
            <p:nvPr/>
          </p:nvSpPr>
          <p:spPr>
            <a:xfrm>
              <a:off x="47488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8" name="Google Shape;14358;p9"/>
            <p:cNvSpPr/>
            <p:nvPr/>
          </p:nvSpPr>
          <p:spPr>
            <a:xfrm>
              <a:off x="4850300" y="3992875"/>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9" name="Google Shape;14359;p9"/>
            <p:cNvSpPr/>
            <p:nvPr/>
          </p:nvSpPr>
          <p:spPr>
            <a:xfrm>
              <a:off x="4951800" y="3992875"/>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2" y="2096"/>
                    <a:pt x="2108" y="1632"/>
                    <a:pt x="2108" y="1049"/>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0" name="Google Shape;14360;p9"/>
            <p:cNvSpPr/>
            <p:nvPr/>
          </p:nvSpPr>
          <p:spPr>
            <a:xfrm>
              <a:off x="50536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1" name="Google Shape;14361;p9"/>
            <p:cNvSpPr/>
            <p:nvPr/>
          </p:nvSpPr>
          <p:spPr>
            <a:xfrm>
              <a:off x="51551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2" name="Google Shape;14362;p9"/>
            <p:cNvSpPr/>
            <p:nvPr/>
          </p:nvSpPr>
          <p:spPr>
            <a:xfrm>
              <a:off x="5256600" y="3992875"/>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3" name="Google Shape;14363;p9"/>
            <p:cNvSpPr/>
            <p:nvPr/>
          </p:nvSpPr>
          <p:spPr>
            <a:xfrm>
              <a:off x="53584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4" name="Google Shape;14364;p9"/>
            <p:cNvSpPr/>
            <p:nvPr/>
          </p:nvSpPr>
          <p:spPr>
            <a:xfrm>
              <a:off x="54599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5" name="Google Shape;14365;p9"/>
            <p:cNvSpPr/>
            <p:nvPr/>
          </p:nvSpPr>
          <p:spPr>
            <a:xfrm>
              <a:off x="55614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6" name="Google Shape;14366;p9"/>
            <p:cNvSpPr/>
            <p:nvPr/>
          </p:nvSpPr>
          <p:spPr>
            <a:xfrm>
              <a:off x="5662900" y="3992875"/>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7" name="Google Shape;14367;p9"/>
            <p:cNvSpPr/>
            <p:nvPr/>
          </p:nvSpPr>
          <p:spPr>
            <a:xfrm>
              <a:off x="5764400" y="3992875"/>
              <a:ext cx="52700" cy="52425"/>
            </a:xfrm>
            <a:custGeom>
              <a:avLst/>
              <a:gdLst/>
              <a:ahLst/>
              <a:cxnLst/>
              <a:rect l="l" t="t" r="r" b="b"/>
              <a:pathLst>
                <a:path w="2108" h="2097" extrusionOk="0">
                  <a:moveTo>
                    <a:pt x="1060" y="1"/>
                  </a:moveTo>
                  <a:cubicBezTo>
                    <a:pt x="477" y="1"/>
                    <a:pt x="0" y="477"/>
                    <a:pt x="0" y="1049"/>
                  </a:cubicBezTo>
                  <a:cubicBezTo>
                    <a:pt x="0" y="1632"/>
                    <a:pt x="477" y="2096"/>
                    <a:pt x="1060" y="2096"/>
                  </a:cubicBezTo>
                  <a:cubicBezTo>
                    <a:pt x="1632" y="2096"/>
                    <a:pt x="2108" y="1632"/>
                    <a:pt x="2108" y="1049"/>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8" name="Google Shape;14368;p9"/>
            <p:cNvSpPr/>
            <p:nvPr/>
          </p:nvSpPr>
          <p:spPr>
            <a:xfrm>
              <a:off x="58662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9" name="Google Shape;14369;p9"/>
            <p:cNvSpPr/>
            <p:nvPr/>
          </p:nvSpPr>
          <p:spPr>
            <a:xfrm>
              <a:off x="59677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0" name="Google Shape;14370;p9"/>
            <p:cNvSpPr/>
            <p:nvPr/>
          </p:nvSpPr>
          <p:spPr>
            <a:xfrm>
              <a:off x="6069200" y="3992875"/>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2" y="2096"/>
                    <a:pt x="2108" y="1632"/>
                    <a:pt x="2108" y="1049"/>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1" name="Google Shape;14371;p9"/>
            <p:cNvSpPr/>
            <p:nvPr/>
          </p:nvSpPr>
          <p:spPr>
            <a:xfrm>
              <a:off x="61710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2" name="Google Shape;14372;p9"/>
            <p:cNvSpPr/>
            <p:nvPr/>
          </p:nvSpPr>
          <p:spPr>
            <a:xfrm>
              <a:off x="62725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3" name="Google Shape;14373;p9"/>
            <p:cNvSpPr/>
            <p:nvPr/>
          </p:nvSpPr>
          <p:spPr>
            <a:xfrm>
              <a:off x="6374000" y="3992875"/>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4" name="Google Shape;14374;p9"/>
            <p:cNvSpPr/>
            <p:nvPr/>
          </p:nvSpPr>
          <p:spPr>
            <a:xfrm>
              <a:off x="6475500" y="3992875"/>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2" y="2096"/>
                    <a:pt x="2108" y="1632"/>
                    <a:pt x="2108" y="1049"/>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5" name="Google Shape;14375;p9"/>
            <p:cNvSpPr/>
            <p:nvPr/>
          </p:nvSpPr>
          <p:spPr>
            <a:xfrm>
              <a:off x="65773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6" name="Google Shape;14376;p9"/>
            <p:cNvSpPr/>
            <p:nvPr/>
          </p:nvSpPr>
          <p:spPr>
            <a:xfrm>
              <a:off x="66788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7" name="Google Shape;14377;p9"/>
            <p:cNvSpPr/>
            <p:nvPr/>
          </p:nvSpPr>
          <p:spPr>
            <a:xfrm>
              <a:off x="6780300" y="3992875"/>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8" name="Google Shape;14378;p9"/>
            <p:cNvSpPr/>
            <p:nvPr/>
          </p:nvSpPr>
          <p:spPr>
            <a:xfrm>
              <a:off x="6881800" y="3992875"/>
              <a:ext cx="52700" cy="52425"/>
            </a:xfrm>
            <a:custGeom>
              <a:avLst/>
              <a:gdLst/>
              <a:ahLst/>
              <a:cxnLst/>
              <a:rect l="l" t="t" r="r" b="b"/>
              <a:pathLst>
                <a:path w="2108" h="2097" extrusionOk="0">
                  <a:moveTo>
                    <a:pt x="1060" y="1"/>
                  </a:moveTo>
                  <a:cubicBezTo>
                    <a:pt x="477" y="1"/>
                    <a:pt x="1" y="477"/>
                    <a:pt x="1" y="1049"/>
                  </a:cubicBezTo>
                  <a:cubicBezTo>
                    <a:pt x="1" y="1632"/>
                    <a:pt x="477" y="2096"/>
                    <a:pt x="1060" y="2096"/>
                  </a:cubicBezTo>
                  <a:cubicBezTo>
                    <a:pt x="1632" y="2096"/>
                    <a:pt x="2108" y="1632"/>
                    <a:pt x="2108" y="1049"/>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9" name="Google Shape;14379;p9"/>
            <p:cNvSpPr/>
            <p:nvPr/>
          </p:nvSpPr>
          <p:spPr>
            <a:xfrm>
              <a:off x="69836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0" name="Google Shape;14380;p9"/>
            <p:cNvSpPr/>
            <p:nvPr/>
          </p:nvSpPr>
          <p:spPr>
            <a:xfrm>
              <a:off x="70851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1" name="Google Shape;14381;p9"/>
            <p:cNvSpPr/>
            <p:nvPr/>
          </p:nvSpPr>
          <p:spPr>
            <a:xfrm>
              <a:off x="7186600" y="3992875"/>
              <a:ext cx="52400" cy="52425"/>
            </a:xfrm>
            <a:custGeom>
              <a:avLst/>
              <a:gdLst/>
              <a:ahLst/>
              <a:cxnLst/>
              <a:rect l="l" t="t" r="r" b="b"/>
              <a:pathLst>
                <a:path w="2096" h="2097" extrusionOk="0">
                  <a:moveTo>
                    <a:pt x="1048" y="1"/>
                  </a:moveTo>
                  <a:cubicBezTo>
                    <a:pt x="477" y="1"/>
                    <a:pt x="1" y="477"/>
                    <a:pt x="1" y="1049"/>
                  </a:cubicBezTo>
                  <a:cubicBezTo>
                    <a:pt x="1"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2" name="Google Shape;14382;p9"/>
            <p:cNvSpPr/>
            <p:nvPr/>
          </p:nvSpPr>
          <p:spPr>
            <a:xfrm>
              <a:off x="7288400" y="3992875"/>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3" name="Google Shape;14383;p9"/>
            <p:cNvSpPr/>
            <p:nvPr/>
          </p:nvSpPr>
          <p:spPr>
            <a:xfrm>
              <a:off x="279200" y="4147950"/>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7" y="1632"/>
                    <a:pt x="2107" y="1049"/>
                  </a:cubicBezTo>
                  <a:cubicBezTo>
                    <a:pt x="2107"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4" name="Google Shape;14384;p9"/>
            <p:cNvSpPr/>
            <p:nvPr/>
          </p:nvSpPr>
          <p:spPr>
            <a:xfrm>
              <a:off x="380700" y="4147950"/>
              <a:ext cx="52700" cy="52425"/>
            </a:xfrm>
            <a:custGeom>
              <a:avLst/>
              <a:gdLst/>
              <a:ahLst/>
              <a:cxnLst/>
              <a:rect l="l" t="t" r="r" b="b"/>
              <a:pathLst>
                <a:path w="2108" h="2097" extrusionOk="0">
                  <a:moveTo>
                    <a:pt x="1060" y="1"/>
                  </a:moveTo>
                  <a:cubicBezTo>
                    <a:pt x="476" y="1"/>
                    <a:pt x="0" y="477"/>
                    <a:pt x="0" y="1049"/>
                  </a:cubicBezTo>
                  <a:cubicBezTo>
                    <a:pt x="0" y="1632"/>
                    <a:pt x="476" y="2096"/>
                    <a:pt x="1060" y="2096"/>
                  </a:cubicBezTo>
                  <a:cubicBezTo>
                    <a:pt x="1631" y="2096"/>
                    <a:pt x="2108" y="1632"/>
                    <a:pt x="2108" y="1049"/>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5" name="Google Shape;14385;p9"/>
            <p:cNvSpPr/>
            <p:nvPr/>
          </p:nvSpPr>
          <p:spPr>
            <a:xfrm>
              <a:off x="4825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6" name="Google Shape;14386;p9"/>
            <p:cNvSpPr/>
            <p:nvPr/>
          </p:nvSpPr>
          <p:spPr>
            <a:xfrm>
              <a:off x="584000" y="4147950"/>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7" name="Google Shape;14387;p9"/>
            <p:cNvSpPr/>
            <p:nvPr/>
          </p:nvSpPr>
          <p:spPr>
            <a:xfrm>
              <a:off x="685500" y="4147950"/>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8" name="Google Shape;14388;p9"/>
            <p:cNvSpPr/>
            <p:nvPr/>
          </p:nvSpPr>
          <p:spPr>
            <a:xfrm>
              <a:off x="7873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9" name="Google Shape;14389;p9"/>
            <p:cNvSpPr/>
            <p:nvPr/>
          </p:nvSpPr>
          <p:spPr>
            <a:xfrm>
              <a:off x="8888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0" name="Google Shape;14390;p9"/>
            <p:cNvSpPr/>
            <p:nvPr/>
          </p:nvSpPr>
          <p:spPr>
            <a:xfrm>
              <a:off x="990300" y="4147950"/>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1" name="Google Shape;14391;p9"/>
            <p:cNvSpPr/>
            <p:nvPr/>
          </p:nvSpPr>
          <p:spPr>
            <a:xfrm>
              <a:off x="1091800" y="4147950"/>
              <a:ext cx="52700" cy="52425"/>
            </a:xfrm>
            <a:custGeom>
              <a:avLst/>
              <a:gdLst/>
              <a:ahLst/>
              <a:cxnLst/>
              <a:rect l="l" t="t" r="r" b="b"/>
              <a:pathLst>
                <a:path w="2108" h="2097" extrusionOk="0">
                  <a:moveTo>
                    <a:pt x="1060" y="1"/>
                  </a:moveTo>
                  <a:cubicBezTo>
                    <a:pt x="476" y="1"/>
                    <a:pt x="0" y="477"/>
                    <a:pt x="0" y="1049"/>
                  </a:cubicBezTo>
                  <a:cubicBezTo>
                    <a:pt x="0" y="1632"/>
                    <a:pt x="476" y="2096"/>
                    <a:pt x="1060" y="2096"/>
                  </a:cubicBezTo>
                  <a:cubicBezTo>
                    <a:pt x="1631" y="2096"/>
                    <a:pt x="2108" y="1632"/>
                    <a:pt x="2108" y="1049"/>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2" name="Google Shape;14392;p9"/>
            <p:cNvSpPr/>
            <p:nvPr/>
          </p:nvSpPr>
          <p:spPr>
            <a:xfrm>
              <a:off x="11936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3" name="Google Shape;14393;p9"/>
            <p:cNvSpPr/>
            <p:nvPr/>
          </p:nvSpPr>
          <p:spPr>
            <a:xfrm>
              <a:off x="12951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4" name="Google Shape;14394;p9"/>
            <p:cNvSpPr/>
            <p:nvPr/>
          </p:nvSpPr>
          <p:spPr>
            <a:xfrm>
              <a:off x="1396600" y="4147950"/>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5" name="Google Shape;14395;p9"/>
            <p:cNvSpPr/>
            <p:nvPr/>
          </p:nvSpPr>
          <p:spPr>
            <a:xfrm>
              <a:off x="14984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6" name="Google Shape;14396;p9"/>
            <p:cNvSpPr/>
            <p:nvPr/>
          </p:nvSpPr>
          <p:spPr>
            <a:xfrm>
              <a:off x="15999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7" name="Google Shape;14397;p9"/>
            <p:cNvSpPr/>
            <p:nvPr/>
          </p:nvSpPr>
          <p:spPr>
            <a:xfrm>
              <a:off x="17014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8" name="Google Shape;14398;p9"/>
            <p:cNvSpPr/>
            <p:nvPr/>
          </p:nvSpPr>
          <p:spPr>
            <a:xfrm>
              <a:off x="1802900" y="4147950"/>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9" name="Google Shape;14399;p9"/>
            <p:cNvSpPr/>
            <p:nvPr/>
          </p:nvSpPr>
          <p:spPr>
            <a:xfrm>
              <a:off x="1904400" y="4147950"/>
              <a:ext cx="52700" cy="52425"/>
            </a:xfrm>
            <a:custGeom>
              <a:avLst/>
              <a:gdLst/>
              <a:ahLst/>
              <a:cxnLst/>
              <a:rect l="l" t="t" r="r" b="b"/>
              <a:pathLst>
                <a:path w="2108" h="2097" extrusionOk="0">
                  <a:moveTo>
                    <a:pt x="1060" y="1"/>
                  </a:moveTo>
                  <a:cubicBezTo>
                    <a:pt x="476" y="1"/>
                    <a:pt x="0" y="477"/>
                    <a:pt x="0" y="1049"/>
                  </a:cubicBezTo>
                  <a:cubicBezTo>
                    <a:pt x="0" y="1632"/>
                    <a:pt x="476" y="2096"/>
                    <a:pt x="1060" y="2096"/>
                  </a:cubicBezTo>
                  <a:cubicBezTo>
                    <a:pt x="1631" y="2096"/>
                    <a:pt x="2108" y="1632"/>
                    <a:pt x="2108" y="1049"/>
                  </a:cubicBezTo>
                  <a:cubicBezTo>
                    <a:pt x="2108" y="477"/>
                    <a:pt x="1631"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0" name="Google Shape;14400;p9"/>
            <p:cNvSpPr/>
            <p:nvPr/>
          </p:nvSpPr>
          <p:spPr>
            <a:xfrm>
              <a:off x="20062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1" name="Google Shape;14401;p9"/>
            <p:cNvSpPr/>
            <p:nvPr/>
          </p:nvSpPr>
          <p:spPr>
            <a:xfrm>
              <a:off x="21077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2" name="Google Shape;14402;p9"/>
            <p:cNvSpPr/>
            <p:nvPr/>
          </p:nvSpPr>
          <p:spPr>
            <a:xfrm>
              <a:off x="2209200" y="4147950"/>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3" name="Google Shape;14403;p9"/>
            <p:cNvSpPr/>
            <p:nvPr/>
          </p:nvSpPr>
          <p:spPr>
            <a:xfrm>
              <a:off x="2311000" y="4147950"/>
              <a:ext cx="52400" cy="52425"/>
            </a:xfrm>
            <a:custGeom>
              <a:avLst/>
              <a:gdLst/>
              <a:ahLst/>
              <a:cxnLst/>
              <a:rect l="l" t="t" r="r" b="b"/>
              <a:pathLst>
                <a:path w="2096" h="2097" extrusionOk="0">
                  <a:moveTo>
                    <a:pt x="1048" y="1"/>
                  </a:moveTo>
                  <a:cubicBezTo>
                    <a:pt x="464" y="1"/>
                    <a:pt x="0" y="477"/>
                    <a:pt x="0" y="1049"/>
                  </a:cubicBezTo>
                  <a:cubicBezTo>
                    <a:pt x="0" y="1632"/>
                    <a:pt x="464"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4" name="Google Shape;14404;p9"/>
            <p:cNvSpPr/>
            <p:nvPr/>
          </p:nvSpPr>
          <p:spPr>
            <a:xfrm>
              <a:off x="24125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5" name="Google Shape;14405;p9"/>
            <p:cNvSpPr/>
            <p:nvPr/>
          </p:nvSpPr>
          <p:spPr>
            <a:xfrm>
              <a:off x="2514000" y="4147950"/>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6" name="Google Shape;14406;p9"/>
            <p:cNvSpPr/>
            <p:nvPr/>
          </p:nvSpPr>
          <p:spPr>
            <a:xfrm>
              <a:off x="2615500" y="4147950"/>
              <a:ext cx="52700" cy="52425"/>
            </a:xfrm>
            <a:custGeom>
              <a:avLst/>
              <a:gdLst/>
              <a:ahLst/>
              <a:cxnLst/>
              <a:rect l="l" t="t" r="r" b="b"/>
              <a:pathLst>
                <a:path w="2108" h="2097" extrusionOk="0">
                  <a:moveTo>
                    <a:pt x="1048" y="1"/>
                  </a:moveTo>
                  <a:cubicBezTo>
                    <a:pt x="476" y="1"/>
                    <a:pt x="0" y="477"/>
                    <a:pt x="0" y="1049"/>
                  </a:cubicBezTo>
                  <a:cubicBezTo>
                    <a:pt x="0" y="1632"/>
                    <a:pt x="476"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7" name="Google Shape;14407;p9"/>
            <p:cNvSpPr/>
            <p:nvPr/>
          </p:nvSpPr>
          <p:spPr>
            <a:xfrm>
              <a:off x="27173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8" name="Google Shape;14408;p9"/>
            <p:cNvSpPr/>
            <p:nvPr/>
          </p:nvSpPr>
          <p:spPr>
            <a:xfrm>
              <a:off x="28188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9" name="Google Shape;14409;p9"/>
            <p:cNvSpPr/>
            <p:nvPr/>
          </p:nvSpPr>
          <p:spPr>
            <a:xfrm>
              <a:off x="2920300" y="4147950"/>
              <a:ext cx="52400" cy="52425"/>
            </a:xfrm>
            <a:custGeom>
              <a:avLst/>
              <a:gdLst/>
              <a:ahLst/>
              <a:cxnLst/>
              <a:rect l="l" t="t" r="r" b="b"/>
              <a:pathLst>
                <a:path w="2096" h="2097" extrusionOk="0">
                  <a:moveTo>
                    <a:pt x="1048" y="1"/>
                  </a:moveTo>
                  <a:cubicBezTo>
                    <a:pt x="476" y="1"/>
                    <a:pt x="0" y="477"/>
                    <a:pt x="0" y="1049"/>
                  </a:cubicBezTo>
                  <a:cubicBezTo>
                    <a:pt x="0" y="1632"/>
                    <a:pt x="476"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0" name="Google Shape;14410;p9"/>
            <p:cNvSpPr/>
            <p:nvPr/>
          </p:nvSpPr>
          <p:spPr>
            <a:xfrm>
              <a:off x="3021800" y="4147950"/>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1" name="Google Shape;14411;p9"/>
            <p:cNvSpPr/>
            <p:nvPr/>
          </p:nvSpPr>
          <p:spPr>
            <a:xfrm>
              <a:off x="31236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2" name="Google Shape;14412;p9"/>
            <p:cNvSpPr/>
            <p:nvPr/>
          </p:nvSpPr>
          <p:spPr>
            <a:xfrm>
              <a:off x="32251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3" name="Google Shape;14413;p9"/>
            <p:cNvSpPr/>
            <p:nvPr/>
          </p:nvSpPr>
          <p:spPr>
            <a:xfrm>
              <a:off x="3326600" y="4147950"/>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4" name="Google Shape;14414;p9"/>
            <p:cNvSpPr/>
            <p:nvPr/>
          </p:nvSpPr>
          <p:spPr>
            <a:xfrm>
              <a:off x="34284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5" name="Google Shape;14415;p9"/>
            <p:cNvSpPr/>
            <p:nvPr/>
          </p:nvSpPr>
          <p:spPr>
            <a:xfrm>
              <a:off x="35299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6" name="Google Shape;14416;p9"/>
            <p:cNvSpPr/>
            <p:nvPr/>
          </p:nvSpPr>
          <p:spPr>
            <a:xfrm>
              <a:off x="36314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7" name="Google Shape;14417;p9"/>
            <p:cNvSpPr/>
            <p:nvPr/>
          </p:nvSpPr>
          <p:spPr>
            <a:xfrm>
              <a:off x="3732900" y="4147950"/>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8" name="Google Shape;14418;p9"/>
            <p:cNvSpPr/>
            <p:nvPr/>
          </p:nvSpPr>
          <p:spPr>
            <a:xfrm>
              <a:off x="38347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19" y="2096"/>
                    <a:pt x="2096" y="1632"/>
                    <a:pt x="2096" y="1049"/>
                  </a:cubicBezTo>
                  <a:cubicBezTo>
                    <a:pt x="2096" y="477"/>
                    <a:pt x="1619"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9" name="Google Shape;14419;p9"/>
            <p:cNvSpPr/>
            <p:nvPr/>
          </p:nvSpPr>
          <p:spPr>
            <a:xfrm>
              <a:off x="39362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0" name="Google Shape;14420;p9"/>
            <p:cNvSpPr/>
            <p:nvPr/>
          </p:nvSpPr>
          <p:spPr>
            <a:xfrm>
              <a:off x="40377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1" name="Google Shape;14421;p9"/>
            <p:cNvSpPr/>
            <p:nvPr/>
          </p:nvSpPr>
          <p:spPr>
            <a:xfrm>
              <a:off x="4139200" y="4147950"/>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1" y="2096"/>
                    <a:pt x="2108" y="1632"/>
                    <a:pt x="2108" y="1049"/>
                  </a:cubicBezTo>
                  <a:cubicBezTo>
                    <a:pt x="2108"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2" name="Google Shape;14422;p9"/>
            <p:cNvSpPr/>
            <p:nvPr/>
          </p:nvSpPr>
          <p:spPr>
            <a:xfrm>
              <a:off x="4240700" y="4147950"/>
              <a:ext cx="52700" cy="52425"/>
            </a:xfrm>
            <a:custGeom>
              <a:avLst/>
              <a:gdLst/>
              <a:ahLst/>
              <a:cxnLst/>
              <a:rect l="l" t="t" r="r" b="b"/>
              <a:pathLst>
                <a:path w="2108" h="2097" extrusionOk="0">
                  <a:moveTo>
                    <a:pt x="1060" y="1"/>
                  </a:moveTo>
                  <a:cubicBezTo>
                    <a:pt x="477" y="1"/>
                    <a:pt x="0" y="477"/>
                    <a:pt x="0" y="1049"/>
                  </a:cubicBezTo>
                  <a:cubicBezTo>
                    <a:pt x="0" y="1632"/>
                    <a:pt x="477" y="2096"/>
                    <a:pt x="1060" y="2096"/>
                  </a:cubicBezTo>
                  <a:cubicBezTo>
                    <a:pt x="1632" y="2096"/>
                    <a:pt x="2108" y="1632"/>
                    <a:pt x="2108" y="1049"/>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3" name="Google Shape;14423;p9"/>
            <p:cNvSpPr/>
            <p:nvPr/>
          </p:nvSpPr>
          <p:spPr>
            <a:xfrm>
              <a:off x="43425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4" name="Google Shape;14424;p9"/>
            <p:cNvSpPr/>
            <p:nvPr/>
          </p:nvSpPr>
          <p:spPr>
            <a:xfrm>
              <a:off x="4444000" y="4147950"/>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5" name="Google Shape;14425;p9"/>
            <p:cNvSpPr/>
            <p:nvPr/>
          </p:nvSpPr>
          <p:spPr>
            <a:xfrm>
              <a:off x="4545500" y="4147950"/>
              <a:ext cx="52700" cy="52425"/>
            </a:xfrm>
            <a:custGeom>
              <a:avLst/>
              <a:gdLst/>
              <a:ahLst/>
              <a:cxnLst/>
              <a:rect l="l" t="t" r="r" b="b"/>
              <a:pathLst>
                <a:path w="2108" h="2097" extrusionOk="0">
                  <a:moveTo>
                    <a:pt x="1060" y="1"/>
                  </a:moveTo>
                  <a:cubicBezTo>
                    <a:pt x="477" y="1"/>
                    <a:pt x="0" y="477"/>
                    <a:pt x="0" y="1049"/>
                  </a:cubicBezTo>
                  <a:cubicBezTo>
                    <a:pt x="0" y="1632"/>
                    <a:pt x="477" y="2096"/>
                    <a:pt x="1060" y="2096"/>
                  </a:cubicBezTo>
                  <a:cubicBezTo>
                    <a:pt x="1632" y="2096"/>
                    <a:pt x="2108" y="1632"/>
                    <a:pt x="2108" y="1049"/>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6" name="Google Shape;14426;p9"/>
            <p:cNvSpPr/>
            <p:nvPr/>
          </p:nvSpPr>
          <p:spPr>
            <a:xfrm>
              <a:off x="46473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7" name="Google Shape;14427;p9"/>
            <p:cNvSpPr/>
            <p:nvPr/>
          </p:nvSpPr>
          <p:spPr>
            <a:xfrm>
              <a:off x="47488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1" y="2096"/>
                    <a:pt x="2096" y="1632"/>
                    <a:pt x="2096" y="1049"/>
                  </a:cubicBezTo>
                  <a:cubicBezTo>
                    <a:pt x="2096" y="477"/>
                    <a:pt x="1631"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8" name="Google Shape;14428;p9"/>
            <p:cNvSpPr/>
            <p:nvPr/>
          </p:nvSpPr>
          <p:spPr>
            <a:xfrm>
              <a:off x="4850300" y="4147950"/>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9" name="Google Shape;14429;p9"/>
            <p:cNvSpPr/>
            <p:nvPr/>
          </p:nvSpPr>
          <p:spPr>
            <a:xfrm>
              <a:off x="4951800" y="4147950"/>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2" y="2096"/>
                    <a:pt x="2108" y="1632"/>
                    <a:pt x="2108" y="1049"/>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0" name="Google Shape;14430;p9"/>
            <p:cNvSpPr/>
            <p:nvPr/>
          </p:nvSpPr>
          <p:spPr>
            <a:xfrm>
              <a:off x="50536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1" name="Google Shape;14431;p9"/>
            <p:cNvSpPr/>
            <p:nvPr/>
          </p:nvSpPr>
          <p:spPr>
            <a:xfrm>
              <a:off x="51551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2" name="Google Shape;14432;p9"/>
            <p:cNvSpPr/>
            <p:nvPr/>
          </p:nvSpPr>
          <p:spPr>
            <a:xfrm>
              <a:off x="5256600" y="4147950"/>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3" name="Google Shape;14433;p9"/>
            <p:cNvSpPr/>
            <p:nvPr/>
          </p:nvSpPr>
          <p:spPr>
            <a:xfrm>
              <a:off x="53584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4" name="Google Shape;14434;p9"/>
            <p:cNvSpPr/>
            <p:nvPr/>
          </p:nvSpPr>
          <p:spPr>
            <a:xfrm>
              <a:off x="54599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5" name="Google Shape;14435;p9"/>
            <p:cNvSpPr/>
            <p:nvPr/>
          </p:nvSpPr>
          <p:spPr>
            <a:xfrm>
              <a:off x="55614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6" name="Google Shape;14436;p9"/>
            <p:cNvSpPr/>
            <p:nvPr/>
          </p:nvSpPr>
          <p:spPr>
            <a:xfrm>
              <a:off x="5662900" y="4147950"/>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7" name="Google Shape;14437;p9"/>
            <p:cNvSpPr/>
            <p:nvPr/>
          </p:nvSpPr>
          <p:spPr>
            <a:xfrm>
              <a:off x="5764400" y="4147950"/>
              <a:ext cx="52700" cy="52425"/>
            </a:xfrm>
            <a:custGeom>
              <a:avLst/>
              <a:gdLst/>
              <a:ahLst/>
              <a:cxnLst/>
              <a:rect l="l" t="t" r="r" b="b"/>
              <a:pathLst>
                <a:path w="2108" h="2097" extrusionOk="0">
                  <a:moveTo>
                    <a:pt x="1060" y="1"/>
                  </a:moveTo>
                  <a:cubicBezTo>
                    <a:pt x="477" y="1"/>
                    <a:pt x="0" y="477"/>
                    <a:pt x="0" y="1049"/>
                  </a:cubicBezTo>
                  <a:cubicBezTo>
                    <a:pt x="0" y="1632"/>
                    <a:pt x="477" y="2096"/>
                    <a:pt x="1060" y="2096"/>
                  </a:cubicBezTo>
                  <a:cubicBezTo>
                    <a:pt x="1632" y="2096"/>
                    <a:pt x="2108" y="1632"/>
                    <a:pt x="2108" y="1049"/>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8" name="Google Shape;14438;p9"/>
            <p:cNvSpPr/>
            <p:nvPr/>
          </p:nvSpPr>
          <p:spPr>
            <a:xfrm>
              <a:off x="58662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9" name="Google Shape;14439;p9"/>
            <p:cNvSpPr/>
            <p:nvPr/>
          </p:nvSpPr>
          <p:spPr>
            <a:xfrm>
              <a:off x="59677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0" name="Google Shape;14440;p9"/>
            <p:cNvSpPr/>
            <p:nvPr/>
          </p:nvSpPr>
          <p:spPr>
            <a:xfrm>
              <a:off x="6069200" y="4147950"/>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2" y="2096"/>
                    <a:pt x="2108" y="1632"/>
                    <a:pt x="2108" y="1049"/>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1" name="Google Shape;14441;p9"/>
            <p:cNvSpPr/>
            <p:nvPr/>
          </p:nvSpPr>
          <p:spPr>
            <a:xfrm>
              <a:off x="61710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2" name="Google Shape;14442;p9"/>
            <p:cNvSpPr/>
            <p:nvPr/>
          </p:nvSpPr>
          <p:spPr>
            <a:xfrm>
              <a:off x="62725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3" name="Google Shape;14443;p9"/>
            <p:cNvSpPr/>
            <p:nvPr/>
          </p:nvSpPr>
          <p:spPr>
            <a:xfrm>
              <a:off x="6374000" y="4147950"/>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4" name="Google Shape;14444;p9"/>
            <p:cNvSpPr/>
            <p:nvPr/>
          </p:nvSpPr>
          <p:spPr>
            <a:xfrm>
              <a:off x="6475500" y="4147950"/>
              <a:ext cx="52700" cy="52425"/>
            </a:xfrm>
            <a:custGeom>
              <a:avLst/>
              <a:gdLst/>
              <a:ahLst/>
              <a:cxnLst/>
              <a:rect l="l" t="t" r="r" b="b"/>
              <a:pathLst>
                <a:path w="2108" h="2097" extrusionOk="0">
                  <a:moveTo>
                    <a:pt x="1048" y="1"/>
                  </a:moveTo>
                  <a:cubicBezTo>
                    <a:pt x="477" y="1"/>
                    <a:pt x="0" y="477"/>
                    <a:pt x="0" y="1049"/>
                  </a:cubicBezTo>
                  <a:cubicBezTo>
                    <a:pt x="0" y="1632"/>
                    <a:pt x="477" y="2096"/>
                    <a:pt x="1048" y="2096"/>
                  </a:cubicBezTo>
                  <a:cubicBezTo>
                    <a:pt x="1632" y="2096"/>
                    <a:pt x="2108" y="1632"/>
                    <a:pt x="2108" y="1049"/>
                  </a:cubicBezTo>
                  <a:cubicBezTo>
                    <a:pt x="2108"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5" name="Google Shape;14445;p9"/>
            <p:cNvSpPr/>
            <p:nvPr/>
          </p:nvSpPr>
          <p:spPr>
            <a:xfrm>
              <a:off x="65773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6" name="Google Shape;14446;p9"/>
            <p:cNvSpPr/>
            <p:nvPr/>
          </p:nvSpPr>
          <p:spPr>
            <a:xfrm>
              <a:off x="66788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7" name="Google Shape;14447;p9"/>
            <p:cNvSpPr/>
            <p:nvPr/>
          </p:nvSpPr>
          <p:spPr>
            <a:xfrm>
              <a:off x="6780300" y="4147950"/>
              <a:ext cx="52400" cy="52425"/>
            </a:xfrm>
            <a:custGeom>
              <a:avLst/>
              <a:gdLst/>
              <a:ahLst/>
              <a:cxnLst/>
              <a:rect l="l" t="t" r="r" b="b"/>
              <a:pathLst>
                <a:path w="2096" h="2097" extrusionOk="0">
                  <a:moveTo>
                    <a:pt x="1048" y="1"/>
                  </a:moveTo>
                  <a:cubicBezTo>
                    <a:pt x="477" y="1"/>
                    <a:pt x="0" y="477"/>
                    <a:pt x="0" y="1049"/>
                  </a:cubicBezTo>
                  <a:cubicBezTo>
                    <a:pt x="0"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8" name="Google Shape;14448;p9"/>
            <p:cNvSpPr/>
            <p:nvPr/>
          </p:nvSpPr>
          <p:spPr>
            <a:xfrm>
              <a:off x="6881800" y="4147950"/>
              <a:ext cx="52700" cy="52425"/>
            </a:xfrm>
            <a:custGeom>
              <a:avLst/>
              <a:gdLst/>
              <a:ahLst/>
              <a:cxnLst/>
              <a:rect l="l" t="t" r="r" b="b"/>
              <a:pathLst>
                <a:path w="2108" h="2097" extrusionOk="0">
                  <a:moveTo>
                    <a:pt x="1060" y="1"/>
                  </a:moveTo>
                  <a:cubicBezTo>
                    <a:pt x="477" y="1"/>
                    <a:pt x="1" y="477"/>
                    <a:pt x="1" y="1049"/>
                  </a:cubicBezTo>
                  <a:cubicBezTo>
                    <a:pt x="1" y="1632"/>
                    <a:pt x="477" y="2096"/>
                    <a:pt x="1060" y="2096"/>
                  </a:cubicBezTo>
                  <a:cubicBezTo>
                    <a:pt x="1632" y="2096"/>
                    <a:pt x="2108" y="1632"/>
                    <a:pt x="2108" y="1049"/>
                  </a:cubicBezTo>
                  <a:cubicBezTo>
                    <a:pt x="2108" y="477"/>
                    <a:pt x="1632" y="1"/>
                    <a:pt x="1060"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9" name="Google Shape;14449;p9"/>
            <p:cNvSpPr/>
            <p:nvPr/>
          </p:nvSpPr>
          <p:spPr>
            <a:xfrm>
              <a:off x="69836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0" name="Google Shape;14450;p9"/>
            <p:cNvSpPr/>
            <p:nvPr/>
          </p:nvSpPr>
          <p:spPr>
            <a:xfrm>
              <a:off x="70851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1" name="Google Shape;14451;p9"/>
            <p:cNvSpPr/>
            <p:nvPr/>
          </p:nvSpPr>
          <p:spPr>
            <a:xfrm>
              <a:off x="7186600" y="4147950"/>
              <a:ext cx="52400" cy="52425"/>
            </a:xfrm>
            <a:custGeom>
              <a:avLst/>
              <a:gdLst/>
              <a:ahLst/>
              <a:cxnLst/>
              <a:rect l="l" t="t" r="r" b="b"/>
              <a:pathLst>
                <a:path w="2096" h="2097" extrusionOk="0">
                  <a:moveTo>
                    <a:pt x="1048" y="1"/>
                  </a:moveTo>
                  <a:cubicBezTo>
                    <a:pt x="477" y="1"/>
                    <a:pt x="1" y="477"/>
                    <a:pt x="1" y="1049"/>
                  </a:cubicBezTo>
                  <a:cubicBezTo>
                    <a:pt x="1" y="1632"/>
                    <a:pt x="477" y="2096"/>
                    <a:pt x="1048" y="2096"/>
                  </a:cubicBezTo>
                  <a:cubicBezTo>
                    <a:pt x="1632" y="2096"/>
                    <a:pt x="2096" y="1632"/>
                    <a:pt x="2096" y="1049"/>
                  </a:cubicBezTo>
                  <a:cubicBezTo>
                    <a:pt x="2096" y="477"/>
                    <a:pt x="1632"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2" name="Google Shape;14452;p9"/>
            <p:cNvSpPr/>
            <p:nvPr/>
          </p:nvSpPr>
          <p:spPr>
            <a:xfrm>
              <a:off x="7288400" y="4147950"/>
              <a:ext cx="52400" cy="52425"/>
            </a:xfrm>
            <a:custGeom>
              <a:avLst/>
              <a:gdLst/>
              <a:ahLst/>
              <a:cxnLst/>
              <a:rect l="l" t="t" r="r" b="b"/>
              <a:pathLst>
                <a:path w="2096" h="2097" extrusionOk="0">
                  <a:moveTo>
                    <a:pt x="1048" y="1"/>
                  </a:moveTo>
                  <a:cubicBezTo>
                    <a:pt x="465" y="1"/>
                    <a:pt x="0" y="477"/>
                    <a:pt x="0" y="1049"/>
                  </a:cubicBezTo>
                  <a:cubicBezTo>
                    <a:pt x="0" y="1632"/>
                    <a:pt x="465" y="2096"/>
                    <a:pt x="1048" y="2096"/>
                  </a:cubicBezTo>
                  <a:cubicBezTo>
                    <a:pt x="1620" y="2096"/>
                    <a:pt x="2096" y="1632"/>
                    <a:pt x="2096" y="1049"/>
                  </a:cubicBezTo>
                  <a:cubicBezTo>
                    <a:pt x="2096" y="477"/>
                    <a:pt x="1620" y="1"/>
                    <a:pt x="1048" y="1"/>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3" name="Google Shape;14453;p9"/>
            <p:cNvSpPr/>
            <p:nvPr/>
          </p:nvSpPr>
          <p:spPr>
            <a:xfrm>
              <a:off x="279200" y="4303050"/>
              <a:ext cx="52700" cy="52700"/>
            </a:xfrm>
            <a:custGeom>
              <a:avLst/>
              <a:gdLst/>
              <a:ahLst/>
              <a:cxnLst/>
              <a:rect l="l" t="t" r="r" b="b"/>
              <a:pathLst>
                <a:path w="2108" h="2108" extrusionOk="0">
                  <a:moveTo>
                    <a:pt x="1048" y="0"/>
                  </a:moveTo>
                  <a:cubicBezTo>
                    <a:pt x="476" y="0"/>
                    <a:pt x="0" y="476"/>
                    <a:pt x="0" y="1048"/>
                  </a:cubicBezTo>
                  <a:cubicBezTo>
                    <a:pt x="0" y="1631"/>
                    <a:pt x="476" y="2107"/>
                    <a:pt x="1048" y="2107"/>
                  </a:cubicBezTo>
                  <a:cubicBezTo>
                    <a:pt x="1631" y="2107"/>
                    <a:pt x="2107" y="1631"/>
                    <a:pt x="2107" y="1048"/>
                  </a:cubicBezTo>
                  <a:cubicBezTo>
                    <a:pt x="2107"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4" name="Google Shape;14454;p9"/>
            <p:cNvSpPr/>
            <p:nvPr/>
          </p:nvSpPr>
          <p:spPr>
            <a:xfrm>
              <a:off x="380700" y="4303050"/>
              <a:ext cx="52700" cy="52700"/>
            </a:xfrm>
            <a:custGeom>
              <a:avLst/>
              <a:gdLst/>
              <a:ahLst/>
              <a:cxnLst/>
              <a:rect l="l" t="t" r="r" b="b"/>
              <a:pathLst>
                <a:path w="2108" h="2108" extrusionOk="0">
                  <a:moveTo>
                    <a:pt x="1060" y="0"/>
                  </a:moveTo>
                  <a:cubicBezTo>
                    <a:pt x="476" y="0"/>
                    <a:pt x="0" y="476"/>
                    <a:pt x="0" y="1048"/>
                  </a:cubicBezTo>
                  <a:cubicBezTo>
                    <a:pt x="0" y="1631"/>
                    <a:pt x="476" y="2107"/>
                    <a:pt x="1060" y="2107"/>
                  </a:cubicBezTo>
                  <a:cubicBezTo>
                    <a:pt x="1631" y="2107"/>
                    <a:pt x="2108" y="1631"/>
                    <a:pt x="2108" y="1048"/>
                  </a:cubicBezTo>
                  <a:cubicBezTo>
                    <a:pt x="2108" y="476"/>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5" name="Google Shape;14455;p9"/>
            <p:cNvSpPr/>
            <p:nvPr/>
          </p:nvSpPr>
          <p:spPr>
            <a:xfrm>
              <a:off x="4825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6" name="Google Shape;14456;p9"/>
            <p:cNvSpPr/>
            <p:nvPr/>
          </p:nvSpPr>
          <p:spPr>
            <a:xfrm>
              <a:off x="584000" y="4303050"/>
              <a:ext cx="52400" cy="52700"/>
            </a:xfrm>
            <a:custGeom>
              <a:avLst/>
              <a:gdLst/>
              <a:ahLst/>
              <a:cxnLst/>
              <a:rect l="l" t="t" r="r" b="b"/>
              <a:pathLst>
                <a:path w="2096" h="2108" extrusionOk="0">
                  <a:moveTo>
                    <a:pt x="1048" y="0"/>
                  </a:moveTo>
                  <a:cubicBezTo>
                    <a:pt x="476" y="0"/>
                    <a:pt x="0" y="476"/>
                    <a:pt x="0" y="1048"/>
                  </a:cubicBezTo>
                  <a:cubicBezTo>
                    <a:pt x="0" y="1631"/>
                    <a:pt x="476"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7" name="Google Shape;14457;p9"/>
            <p:cNvSpPr/>
            <p:nvPr/>
          </p:nvSpPr>
          <p:spPr>
            <a:xfrm>
              <a:off x="685500" y="4303050"/>
              <a:ext cx="52700" cy="52700"/>
            </a:xfrm>
            <a:custGeom>
              <a:avLst/>
              <a:gdLst/>
              <a:ahLst/>
              <a:cxnLst/>
              <a:rect l="l" t="t" r="r" b="b"/>
              <a:pathLst>
                <a:path w="2108" h="2108" extrusionOk="0">
                  <a:moveTo>
                    <a:pt x="1048" y="0"/>
                  </a:moveTo>
                  <a:cubicBezTo>
                    <a:pt x="476" y="0"/>
                    <a:pt x="0" y="476"/>
                    <a:pt x="0" y="1048"/>
                  </a:cubicBezTo>
                  <a:cubicBezTo>
                    <a:pt x="0" y="1631"/>
                    <a:pt x="476" y="2107"/>
                    <a:pt x="1048" y="2107"/>
                  </a:cubicBezTo>
                  <a:cubicBezTo>
                    <a:pt x="1631" y="2107"/>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8" name="Google Shape;14458;p9"/>
            <p:cNvSpPr/>
            <p:nvPr/>
          </p:nvSpPr>
          <p:spPr>
            <a:xfrm>
              <a:off x="7873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19" y="2107"/>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9" name="Google Shape;14459;p9"/>
            <p:cNvSpPr/>
            <p:nvPr/>
          </p:nvSpPr>
          <p:spPr>
            <a:xfrm>
              <a:off x="8888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0" name="Google Shape;14460;p9"/>
            <p:cNvSpPr/>
            <p:nvPr/>
          </p:nvSpPr>
          <p:spPr>
            <a:xfrm>
              <a:off x="990300" y="4303050"/>
              <a:ext cx="52400" cy="52700"/>
            </a:xfrm>
            <a:custGeom>
              <a:avLst/>
              <a:gdLst/>
              <a:ahLst/>
              <a:cxnLst/>
              <a:rect l="l" t="t" r="r" b="b"/>
              <a:pathLst>
                <a:path w="2096" h="2108" extrusionOk="0">
                  <a:moveTo>
                    <a:pt x="1048" y="0"/>
                  </a:moveTo>
                  <a:cubicBezTo>
                    <a:pt x="476" y="0"/>
                    <a:pt x="0" y="476"/>
                    <a:pt x="0" y="1048"/>
                  </a:cubicBezTo>
                  <a:cubicBezTo>
                    <a:pt x="0" y="1631"/>
                    <a:pt x="476"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1" name="Google Shape;14461;p9"/>
            <p:cNvSpPr/>
            <p:nvPr/>
          </p:nvSpPr>
          <p:spPr>
            <a:xfrm>
              <a:off x="1091800" y="4303050"/>
              <a:ext cx="52700" cy="52700"/>
            </a:xfrm>
            <a:custGeom>
              <a:avLst/>
              <a:gdLst/>
              <a:ahLst/>
              <a:cxnLst/>
              <a:rect l="l" t="t" r="r" b="b"/>
              <a:pathLst>
                <a:path w="2108" h="2108" extrusionOk="0">
                  <a:moveTo>
                    <a:pt x="1060" y="0"/>
                  </a:moveTo>
                  <a:cubicBezTo>
                    <a:pt x="476" y="0"/>
                    <a:pt x="0" y="476"/>
                    <a:pt x="0" y="1048"/>
                  </a:cubicBezTo>
                  <a:cubicBezTo>
                    <a:pt x="0" y="1631"/>
                    <a:pt x="476" y="2107"/>
                    <a:pt x="1060" y="2107"/>
                  </a:cubicBezTo>
                  <a:cubicBezTo>
                    <a:pt x="1631" y="2107"/>
                    <a:pt x="2108" y="1631"/>
                    <a:pt x="2108" y="1048"/>
                  </a:cubicBezTo>
                  <a:cubicBezTo>
                    <a:pt x="2108" y="476"/>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2" name="Google Shape;14462;p9"/>
            <p:cNvSpPr/>
            <p:nvPr/>
          </p:nvSpPr>
          <p:spPr>
            <a:xfrm>
              <a:off x="11936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19" y="2107"/>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3" name="Google Shape;14463;p9"/>
            <p:cNvSpPr/>
            <p:nvPr/>
          </p:nvSpPr>
          <p:spPr>
            <a:xfrm>
              <a:off x="12951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4" name="Google Shape;14464;p9"/>
            <p:cNvSpPr/>
            <p:nvPr/>
          </p:nvSpPr>
          <p:spPr>
            <a:xfrm>
              <a:off x="1396600" y="4303050"/>
              <a:ext cx="52400" cy="52700"/>
            </a:xfrm>
            <a:custGeom>
              <a:avLst/>
              <a:gdLst/>
              <a:ahLst/>
              <a:cxnLst/>
              <a:rect l="l" t="t" r="r" b="b"/>
              <a:pathLst>
                <a:path w="2096" h="2108" extrusionOk="0">
                  <a:moveTo>
                    <a:pt x="1048" y="0"/>
                  </a:moveTo>
                  <a:cubicBezTo>
                    <a:pt x="476" y="0"/>
                    <a:pt x="0" y="476"/>
                    <a:pt x="0" y="1048"/>
                  </a:cubicBezTo>
                  <a:cubicBezTo>
                    <a:pt x="0" y="1631"/>
                    <a:pt x="476"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5" name="Google Shape;14465;p9"/>
            <p:cNvSpPr/>
            <p:nvPr/>
          </p:nvSpPr>
          <p:spPr>
            <a:xfrm>
              <a:off x="14984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19" y="2107"/>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6" name="Google Shape;14466;p9"/>
            <p:cNvSpPr/>
            <p:nvPr/>
          </p:nvSpPr>
          <p:spPr>
            <a:xfrm>
              <a:off x="15999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7" name="Google Shape;14467;p9"/>
            <p:cNvSpPr/>
            <p:nvPr/>
          </p:nvSpPr>
          <p:spPr>
            <a:xfrm>
              <a:off x="17014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8" name="Google Shape;14468;p9"/>
            <p:cNvSpPr/>
            <p:nvPr/>
          </p:nvSpPr>
          <p:spPr>
            <a:xfrm>
              <a:off x="1802900" y="4303050"/>
              <a:ext cx="52700" cy="52700"/>
            </a:xfrm>
            <a:custGeom>
              <a:avLst/>
              <a:gdLst/>
              <a:ahLst/>
              <a:cxnLst/>
              <a:rect l="l" t="t" r="r" b="b"/>
              <a:pathLst>
                <a:path w="2108" h="2108" extrusionOk="0">
                  <a:moveTo>
                    <a:pt x="1048" y="0"/>
                  </a:moveTo>
                  <a:cubicBezTo>
                    <a:pt x="476" y="0"/>
                    <a:pt x="0" y="476"/>
                    <a:pt x="0" y="1048"/>
                  </a:cubicBezTo>
                  <a:cubicBezTo>
                    <a:pt x="0" y="1631"/>
                    <a:pt x="476" y="2107"/>
                    <a:pt x="1048" y="2107"/>
                  </a:cubicBezTo>
                  <a:cubicBezTo>
                    <a:pt x="1631" y="2107"/>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9" name="Google Shape;14469;p9"/>
            <p:cNvSpPr/>
            <p:nvPr/>
          </p:nvSpPr>
          <p:spPr>
            <a:xfrm>
              <a:off x="1904400" y="4303050"/>
              <a:ext cx="52700" cy="52700"/>
            </a:xfrm>
            <a:custGeom>
              <a:avLst/>
              <a:gdLst/>
              <a:ahLst/>
              <a:cxnLst/>
              <a:rect l="l" t="t" r="r" b="b"/>
              <a:pathLst>
                <a:path w="2108" h="2108" extrusionOk="0">
                  <a:moveTo>
                    <a:pt x="1060" y="0"/>
                  </a:moveTo>
                  <a:cubicBezTo>
                    <a:pt x="476" y="0"/>
                    <a:pt x="0" y="476"/>
                    <a:pt x="0" y="1048"/>
                  </a:cubicBezTo>
                  <a:cubicBezTo>
                    <a:pt x="0" y="1631"/>
                    <a:pt x="476" y="2107"/>
                    <a:pt x="1060" y="2107"/>
                  </a:cubicBezTo>
                  <a:cubicBezTo>
                    <a:pt x="1631" y="2107"/>
                    <a:pt x="2108" y="1631"/>
                    <a:pt x="2108" y="1048"/>
                  </a:cubicBezTo>
                  <a:cubicBezTo>
                    <a:pt x="2108" y="476"/>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0" name="Google Shape;14470;p9"/>
            <p:cNvSpPr/>
            <p:nvPr/>
          </p:nvSpPr>
          <p:spPr>
            <a:xfrm>
              <a:off x="20062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1" name="Google Shape;14471;p9"/>
            <p:cNvSpPr/>
            <p:nvPr/>
          </p:nvSpPr>
          <p:spPr>
            <a:xfrm>
              <a:off x="21077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2" name="Google Shape;14472;p9"/>
            <p:cNvSpPr/>
            <p:nvPr/>
          </p:nvSpPr>
          <p:spPr>
            <a:xfrm>
              <a:off x="2209200" y="4303050"/>
              <a:ext cx="52700" cy="52700"/>
            </a:xfrm>
            <a:custGeom>
              <a:avLst/>
              <a:gdLst/>
              <a:ahLst/>
              <a:cxnLst/>
              <a:rect l="l" t="t" r="r" b="b"/>
              <a:pathLst>
                <a:path w="2108" h="2108" extrusionOk="0">
                  <a:moveTo>
                    <a:pt x="1048" y="0"/>
                  </a:moveTo>
                  <a:cubicBezTo>
                    <a:pt x="476" y="0"/>
                    <a:pt x="0" y="476"/>
                    <a:pt x="0" y="1048"/>
                  </a:cubicBezTo>
                  <a:cubicBezTo>
                    <a:pt x="0" y="1631"/>
                    <a:pt x="476" y="2107"/>
                    <a:pt x="1048" y="2107"/>
                  </a:cubicBezTo>
                  <a:cubicBezTo>
                    <a:pt x="1631" y="2107"/>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3" name="Google Shape;14473;p9"/>
            <p:cNvSpPr/>
            <p:nvPr/>
          </p:nvSpPr>
          <p:spPr>
            <a:xfrm>
              <a:off x="2311000" y="4303050"/>
              <a:ext cx="52400" cy="52700"/>
            </a:xfrm>
            <a:custGeom>
              <a:avLst/>
              <a:gdLst/>
              <a:ahLst/>
              <a:cxnLst/>
              <a:rect l="l" t="t" r="r" b="b"/>
              <a:pathLst>
                <a:path w="2096" h="2108" extrusionOk="0">
                  <a:moveTo>
                    <a:pt x="1048" y="0"/>
                  </a:moveTo>
                  <a:cubicBezTo>
                    <a:pt x="464" y="0"/>
                    <a:pt x="0" y="476"/>
                    <a:pt x="0" y="1048"/>
                  </a:cubicBezTo>
                  <a:cubicBezTo>
                    <a:pt x="0" y="1631"/>
                    <a:pt x="464" y="2107"/>
                    <a:pt x="1048" y="2107"/>
                  </a:cubicBezTo>
                  <a:cubicBezTo>
                    <a:pt x="1619" y="2107"/>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4" name="Google Shape;14474;p9"/>
            <p:cNvSpPr/>
            <p:nvPr/>
          </p:nvSpPr>
          <p:spPr>
            <a:xfrm>
              <a:off x="24125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5" name="Google Shape;14475;p9"/>
            <p:cNvSpPr/>
            <p:nvPr/>
          </p:nvSpPr>
          <p:spPr>
            <a:xfrm>
              <a:off x="2514000" y="4303050"/>
              <a:ext cx="52400" cy="52700"/>
            </a:xfrm>
            <a:custGeom>
              <a:avLst/>
              <a:gdLst/>
              <a:ahLst/>
              <a:cxnLst/>
              <a:rect l="l" t="t" r="r" b="b"/>
              <a:pathLst>
                <a:path w="2096" h="2108" extrusionOk="0">
                  <a:moveTo>
                    <a:pt x="1048" y="0"/>
                  </a:moveTo>
                  <a:cubicBezTo>
                    <a:pt x="476" y="0"/>
                    <a:pt x="0" y="476"/>
                    <a:pt x="0" y="1048"/>
                  </a:cubicBezTo>
                  <a:cubicBezTo>
                    <a:pt x="0" y="1631"/>
                    <a:pt x="476"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6" name="Google Shape;14476;p9"/>
            <p:cNvSpPr/>
            <p:nvPr/>
          </p:nvSpPr>
          <p:spPr>
            <a:xfrm>
              <a:off x="2615500" y="4303050"/>
              <a:ext cx="52700" cy="52700"/>
            </a:xfrm>
            <a:custGeom>
              <a:avLst/>
              <a:gdLst/>
              <a:ahLst/>
              <a:cxnLst/>
              <a:rect l="l" t="t" r="r" b="b"/>
              <a:pathLst>
                <a:path w="2108" h="2108" extrusionOk="0">
                  <a:moveTo>
                    <a:pt x="1048" y="0"/>
                  </a:moveTo>
                  <a:cubicBezTo>
                    <a:pt x="476" y="0"/>
                    <a:pt x="0" y="476"/>
                    <a:pt x="0" y="1048"/>
                  </a:cubicBezTo>
                  <a:cubicBezTo>
                    <a:pt x="0" y="1631"/>
                    <a:pt x="476" y="2107"/>
                    <a:pt x="1048" y="2107"/>
                  </a:cubicBezTo>
                  <a:cubicBezTo>
                    <a:pt x="1631" y="2107"/>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7" name="Google Shape;14477;p9"/>
            <p:cNvSpPr/>
            <p:nvPr/>
          </p:nvSpPr>
          <p:spPr>
            <a:xfrm>
              <a:off x="27173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19" y="2107"/>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8" name="Google Shape;14478;p9"/>
            <p:cNvSpPr/>
            <p:nvPr/>
          </p:nvSpPr>
          <p:spPr>
            <a:xfrm>
              <a:off x="28188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9" name="Google Shape;14479;p9"/>
            <p:cNvSpPr/>
            <p:nvPr/>
          </p:nvSpPr>
          <p:spPr>
            <a:xfrm>
              <a:off x="2920300" y="4303050"/>
              <a:ext cx="52400" cy="52700"/>
            </a:xfrm>
            <a:custGeom>
              <a:avLst/>
              <a:gdLst/>
              <a:ahLst/>
              <a:cxnLst/>
              <a:rect l="l" t="t" r="r" b="b"/>
              <a:pathLst>
                <a:path w="2096" h="2108" extrusionOk="0">
                  <a:moveTo>
                    <a:pt x="1048" y="0"/>
                  </a:moveTo>
                  <a:cubicBezTo>
                    <a:pt x="476" y="0"/>
                    <a:pt x="0" y="476"/>
                    <a:pt x="0" y="1048"/>
                  </a:cubicBezTo>
                  <a:cubicBezTo>
                    <a:pt x="0" y="1631"/>
                    <a:pt x="476"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0" name="Google Shape;14480;p9"/>
            <p:cNvSpPr/>
            <p:nvPr/>
          </p:nvSpPr>
          <p:spPr>
            <a:xfrm>
              <a:off x="3021800" y="4303050"/>
              <a:ext cx="52700" cy="52700"/>
            </a:xfrm>
            <a:custGeom>
              <a:avLst/>
              <a:gdLst/>
              <a:ahLst/>
              <a:cxnLst/>
              <a:rect l="l" t="t" r="r" b="b"/>
              <a:pathLst>
                <a:path w="2108" h="2108" extrusionOk="0">
                  <a:moveTo>
                    <a:pt x="1048" y="0"/>
                  </a:moveTo>
                  <a:cubicBezTo>
                    <a:pt x="477" y="0"/>
                    <a:pt x="0" y="476"/>
                    <a:pt x="0" y="1048"/>
                  </a:cubicBezTo>
                  <a:cubicBezTo>
                    <a:pt x="0" y="1631"/>
                    <a:pt x="477" y="2107"/>
                    <a:pt x="1048" y="2107"/>
                  </a:cubicBezTo>
                  <a:cubicBezTo>
                    <a:pt x="1631" y="2107"/>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1" name="Google Shape;14481;p9"/>
            <p:cNvSpPr/>
            <p:nvPr/>
          </p:nvSpPr>
          <p:spPr>
            <a:xfrm>
              <a:off x="31236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19" y="2107"/>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2" name="Google Shape;14482;p9"/>
            <p:cNvSpPr/>
            <p:nvPr/>
          </p:nvSpPr>
          <p:spPr>
            <a:xfrm>
              <a:off x="32251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3" name="Google Shape;14483;p9"/>
            <p:cNvSpPr/>
            <p:nvPr/>
          </p:nvSpPr>
          <p:spPr>
            <a:xfrm>
              <a:off x="3326600" y="4303050"/>
              <a:ext cx="52700" cy="52700"/>
            </a:xfrm>
            <a:custGeom>
              <a:avLst/>
              <a:gdLst/>
              <a:ahLst/>
              <a:cxnLst/>
              <a:rect l="l" t="t" r="r" b="b"/>
              <a:pathLst>
                <a:path w="2108" h="2108" extrusionOk="0">
                  <a:moveTo>
                    <a:pt x="1048" y="0"/>
                  </a:moveTo>
                  <a:cubicBezTo>
                    <a:pt x="477" y="0"/>
                    <a:pt x="0" y="476"/>
                    <a:pt x="0" y="1048"/>
                  </a:cubicBezTo>
                  <a:cubicBezTo>
                    <a:pt x="0" y="1631"/>
                    <a:pt x="477" y="2107"/>
                    <a:pt x="1048" y="2107"/>
                  </a:cubicBezTo>
                  <a:cubicBezTo>
                    <a:pt x="1631" y="2107"/>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4" name="Google Shape;14484;p9"/>
            <p:cNvSpPr/>
            <p:nvPr/>
          </p:nvSpPr>
          <p:spPr>
            <a:xfrm>
              <a:off x="34284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19" y="2107"/>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5" name="Google Shape;14485;p9"/>
            <p:cNvSpPr/>
            <p:nvPr/>
          </p:nvSpPr>
          <p:spPr>
            <a:xfrm>
              <a:off x="35299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6" name="Google Shape;14486;p9"/>
            <p:cNvSpPr/>
            <p:nvPr/>
          </p:nvSpPr>
          <p:spPr>
            <a:xfrm>
              <a:off x="36314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7" name="Google Shape;14487;p9"/>
            <p:cNvSpPr/>
            <p:nvPr/>
          </p:nvSpPr>
          <p:spPr>
            <a:xfrm>
              <a:off x="3732900" y="4303050"/>
              <a:ext cx="52400" cy="52700"/>
            </a:xfrm>
            <a:custGeom>
              <a:avLst/>
              <a:gdLst/>
              <a:ahLst/>
              <a:cxnLst/>
              <a:rect l="l" t="t" r="r" b="b"/>
              <a:pathLst>
                <a:path w="2096" h="2108" extrusionOk="0">
                  <a:moveTo>
                    <a:pt x="1048" y="0"/>
                  </a:moveTo>
                  <a:cubicBezTo>
                    <a:pt x="477" y="0"/>
                    <a:pt x="0" y="476"/>
                    <a:pt x="0" y="1048"/>
                  </a:cubicBezTo>
                  <a:cubicBezTo>
                    <a:pt x="0" y="1631"/>
                    <a:pt x="477"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8" name="Google Shape;14488;p9"/>
            <p:cNvSpPr/>
            <p:nvPr/>
          </p:nvSpPr>
          <p:spPr>
            <a:xfrm>
              <a:off x="38347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19" y="2107"/>
                    <a:pt x="2096" y="1631"/>
                    <a:pt x="2096" y="1048"/>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9" name="Google Shape;14489;p9"/>
            <p:cNvSpPr/>
            <p:nvPr/>
          </p:nvSpPr>
          <p:spPr>
            <a:xfrm>
              <a:off x="39362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0" name="Google Shape;14490;p9"/>
            <p:cNvSpPr/>
            <p:nvPr/>
          </p:nvSpPr>
          <p:spPr>
            <a:xfrm>
              <a:off x="40377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1" name="Google Shape;14491;p9"/>
            <p:cNvSpPr/>
            <p:nvPr/>
          </p:nvSpPr>
          <p:spPr>
            <a:xfrm>
              <a:off x="4139200" y="4303050"/>
              <a:ext cx="52700" cy="52700"/>
            </a:xfrm>
            <a:custGeom>
              <a:avLst/>
              <a:gdLst/>
              <a:ahLst/>
              <a:cxnLst/>
              <a:rect l="l" t="t" r="r" b="b"/>
              <a:pathLst>
                <a:path w="2108" h="2108" extrusionOk="0">
                  <a:moveTo>
                    <a:pt x="1048" y="0"/>
                  </a:moveTo>
                  <a:cubicBezTo>
                    <a:pt x="477" y="0"/>
                    <a:pt x="0" y="476"/>
                    <a:pt x="0" y="1048"/>
                  </a:cubicBezTo>
                  <a:cubicBezTo>
                    <a:pt x="0" y="1631"/>
                    <a:pt x="477" y="2107"/>
                    <a:pt x="1048" y="2107"/>
                  </a:cubicBezTo>
                  <a:cubicBezTo>
                    <a:pt x="1631" y="2107"/>
                    <a:pt x="2108" y="1631"/>
                    <a:pt x="2108" y="1048"/>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2" name="Google Shape;14492;p9"/>
            <p:cNvSpPr/>
            <p:nvPr/>
          </p:nvSpPr>
          <p:spPr>
            <a:xfrm>
              <a:off x="4240700" y="4303050"/>
              <a:ext cx="52700" cy="52700"/>
            </a:xfrm>
            <a:custGeom>
              <a:avLst/>
              <a:gdLst/>
              <a:ahLst/>
              <a:cxnLst/>
              <a:rect l="l" t="t" r="r" b="b"/>
              <a:pathLst>
                <a:path w="2108" h="2108" extrusionOk="0">
                  <a:moveTo>
                    <a:pt x="1060" y="0"/>
                  </a:moveTo>
                  <a:cubicBezTo>
                    <a:pt x="477" y="0"/>
                    <a:pt x="0" y="476"/>
                    <a:pt x="0" y="1048"/>
                  </a:cubicBezTo>
                  <a:cubicBezTo>
                    <a:pt x="0" y="1631"/>
                    <a:pt x="477" y="2107"/>
                    <a:pt x="1060" y="2107"/>
                  </a:cubicBezTo>
                  <a:cubicBezTo>
                    <a:pt x="1632" y="2107"/>
                    <a:pt x="2108" y="1631"/>
                    <a:pt x="2108" y="1048"/>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3" name="Google Shape;14493;p9"/>
            <p:cNvSpPr/>
            <p:nvPr/>
          </p:nvSpPr>
          <p:spPr>
            <a:xfrm>
              <a:off x="43425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4" name="Google Shape;14494;p9"/>
            <p:cNvSpPr/>
            <p:nvPr/>
          </p:nvSpPr>
          <p:spPr>
            <a:xfrm>
              <a:off x="4444000" y="4303050"/>
              <a:ext cx="52400" cy="52700"/>
            </a:xfrm>
            <a:custGeom>
              <a:avLst/>
              <a:gdLst/>
              <a:ahLst/>
              <a:cxnLst/>
              <a:rect l="l" t="t" r="r" b="b"/>
              <a:pathLst>
                <a:path w="2096" h="2108" extrusionOk="0">
                  <a:moveTo>
                    <a:pt x="1048" y="0"/>
                  </a:moveTo>
                  <a:cubicBezTo>
                    <a:pt x="477" y="0"/>
                    <a:pt x="0" y="476"/>
                    <a:pt x="0" y="1048"/>
                  </a:cubicBezTo>
                  <a:cubicBezTo>
                    <a:pt x="0" y="1631"/>
                    <a:pt x="477"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5" name="Google Shape;14495;p9"/>
            <p:cNvSpPr/>
            <p:nvPr/>
          </p:nvSpPr>
          <p:spPr>
            <a:xfrm>
              <a:off x="4545500" y="4303050"/>
              <a:ext cx="52700" cy="52700"/>
            </a:xfrm>
            <a:custGeom>
              <a:avLst/>
              <a:gdLst/>
              <a:ahLst/>
              <a:cxnLst/>
              <a:rect l="l" t="t" r="r" b="b"/>
              <a:pathLst>
                <a:path w="2108" h="2108" extrusionOk="0">
                  <a:moveTo>
                    <a:pt x="1060" y="0"/>
                  </a:moveTo>
                  <a:cubicBezTo>
                    <a:pt x="477" y="0"/>
                    <a:pt x="0" y="476"/>
                    <a:pt x="0" y="1048"/>
                  </a:cubicBezTo>
                  <a:cubicBezTo>
                    <a:pt x="0" y="1631"/>
                    <a:pt x="477" y="2107"/>
                    <a:pt x="1060" y="2107"/>
                  </a:cubicBezTo>
                  <a:cubicBezTo>
                    <a:pt x="1632" y="2107"/>
                    <a:pt x="2108" y="1631"/>
                    <a:pt x="2108" y="1048"/>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6" name="Google Shape;14496;p9"/>
            <p:cNvSpPr/>
            <p:nvPr/>
          </p:nvSpPr>
          <p:spPr>
            <a:xfrm>
              <a:off x="46473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20" y="2107"/>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7" name="Google Shape;14497;p9"/>
            <p:cNvSpPr/>
            <p:nvPr/>
          </p:nvSpPr>
          <p:spPr>
            <a:xfrm>
              <a:off x="47488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1" y="2107"/>
                    <a:pt x="2096" y="1631"/>
                    <a:pt x="2096" y="1048"/>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8" name="Google Shape;14498;p9"/>
            <p:cNvSpPr/>
            <p:nvPr/>
          </p:nvSpPr>
          <p:spPr>
            <a:xfrm>
              <a:off x="4850300" y="4303050"/>
              <a:ext cx="52400" cy="52700"/>
            </a:xfrm>
            <a:custGeom>
              <a:avLst/>
              <a:gdLst/>
              <a:ahLst/>
              <a:cxnLst/>
              <a:rect l="l" t="t" r="r" b="b"/>
              <a:pathLst>
                <a:path w="2096" h="2108" extrusionOk="0">
                  <a:moveTo>
                    <a:pt x="1048" y="0"/>
                  </a:moveTo>
                  <a:cubicBezTo>
                    <a:pt x="477" y="0"/>
                    <a:pt x="0" y="476"/>
                    <a:pt x="0" y="1048"/>
                  </a:cubicBezTo>
                  <a:cubicBezTo>
                    <a:pt x="0" y="1631"/>
                    <a:pt x="477"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9" name="Google Shape;14499;p9"/>
            <p:cNvSpPr/>
            <p:nvPr/>
          </p:nvSpPr>
          <p:spPr>
            <a:xfrm>
              <a:off x="4951800" y="4303050"/>
              <a:ext cx="52700" cy="52700"/>
            </a:xfrm>
            <a:custGeom>
              <a:avLst/>
              <a:gdLst/>
              <a:ahLst/>
              <a:cxnLst/>
              <a:rect l="l" t="t" r="r" b="b"/>
              <a:pathLst>
                <a:path w="2108" h="2108" extrusionOk="0">
                  <a:moveTo>
                    <a:pt x="1048" y="0"/>
                  </a:moveTo>
                  <a:cubicBezTo>
                    <a:pt x="477" y="0"/>
                    <a:pt x="0" y="476"/>
                    <a:pt x="0" y="1048"/>
                  </a:cubicBezTo>
                  <a:cubicBezTo>
                    <a:pt x="0" y="1631"/>
                    <a:pt x="477" y="2107"/>
                    <a:pt x="1048" y="2107"/>
                  </a:cubicBezTo>
                  <a:cubicBezTo>
                    <a:pt x="1632" y="2107"/>
                    <a:pt x="2108" y="1631"/>
                    <a:pt x="2108" y="1048"/>
                  </a:cubicBezTo>
                  <a:cubicBezTo>
                    <a:pt x="2108"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0" name="Google Shape;14500;p9"/>
            <p:cNvSpPr/>
            <p:nvPr/>
          </p:nvSpPr>
          <p:spPr>
            <a:xfrm>
              <a:off x="50536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20" y="2107"/>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1" name="Google Shape;14501;p9"/>
            <p:cNvSpPr/>
            <p:nvPr/>
          </p:nvSpPr>
          <p:spPr>
            <a:xfrm>
              <a:off x="51551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2" name="Google Shape;14502;p9"/>
            <p:cNvSpPr/>
            <p:nvPr/>
          </p:nvSpPr>
          <p:spPr>
            <a:xfrm>
              <a:off x="5256600" y="4303050"/>
              <a:ext cx="52400" cy="52700"/>
            </a:xfrm>
            <a:custGeom>
              <a:avLst/>
              <a:gdLst/>
              <a:ahLst/>
              <a:cxnLst/>
              <a:rect l="l" t="t" r="r" b="b"/>
              <a:pathLst>
                <a:path w="2096" h="2108" extrusionOk="0">
                  <a:moveTo>
                    <a:pt x="1048" y="0"/>
                  </a:moveTo>
                  <a:cubicBezTo>
                    <a:pt x="477" y="0"/>
                    <a:pt x="0" y="476"/>
                    <a:pt x="0" y="1048"/>
                  </a:cubicBezTo>
                  <a:cubicBezTo>
                    <a:pt x="0" y="1631"/>
                    <a:pt x="477"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3" name="Google Shape;14503;p9"/>
            <p:cNvSpPr/>
            <p:nvPr/>
          </p:nvSpPr>
          <p:spPr>
            <a:xfrm>
              <a:off x="53584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20" y="2107"/>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4" name="Google Shape;14504;p9"/>
            <p:cNvSpPr/>
            <p:nvPr/>
          </p:nvSpPr>
          <p:spPr>
            <a:xfrm>
              <a:off x="54599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5" name="Google Shape;14505;p9"/>
            <p:cNvSpPr/>
            <p:nvPr/>
          </p:nvSpPr>
          <p:spPr>
            <a:xfrm>
              <a:off x="55614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6" name="Google Shape;14506;p9"/>
            <p:cNvSpPr/>
            <p:nvPr/>
          </p:nvSpPr>
          <p:spPr>
            <a:xfrm>
              <a:off x="5662900" y="4303050"/>
              <a:ext cx="52400" cy="52700"/>
            </a:xfrm>
            <a:custGeom>
              <a:avLst/>
              <a:gdLst/>
              <a:ahLst/>
              <a:cxnLst/>
              <a:rect l="l" t="t" r="r" b="b"/>
              <a:pathLst>
                <a:path w="2096" h="2108" extrusionOk="0">
                  <a:moveTo>
                    <a:pt x="1048" y="0"/>
                  </a:moveTo>
                  <a:cubicBezTo>
                    <a:pt x="477" y="0"/>
                    <a:pt x="0" y="476"/>
                    <a:pt x="0" y="1048"/>
                  </a:cubicBezTo>
                  <a:cubicBezTo>
                    <a:pt x="0" y="1631"/>
                    <a:pt x="477"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7" name="Google Shape;14507;p9"/>
            <p:cNvSpPr/>
            <p:nvPr/>
          </p:nvSpPr>
          <p:spPr>
            <a:xfrm>
              <a:off x="5764400" y="4303050"/>
              <a:ext cx="52700" cy="52700"/>
            </a:xfrm>
            <a:custGeom>
              <a:avLst/>
              <a:gdLst/>
              <a:ahLst/>
              <a:cxnLst/>
              <a:rect l="l" t="t" r="r" b="b"/>
              <a:pathLst>
                <a:path w="2108" h="2108" extrusionOk="0">
                  <a:moveTo>
                    <a:pt x="1060" y="0"/>
                  </a:moveTo>
                  <a:cubicBezTo>
                    <a:pt x="477" y="0"/>
                    <a:pt x="0" y="476"/>
                    <a:pt x="0" y="1048"/>
                  </a:cubicBezTo>
                  <a:cubicBezTo>
                    <a:pt x="0" y="1631"/>
                    <a:pt x="477" y="2107"/>
                    <a:pt x="1060" y="2107"/>
                  </a:cubicBezTo>
                  <a:cubicBezTo>
                    <a:pt x="1632" y="2107"/>
                    <a:pt x="2108" y="1631"/>
                    <a:pt x="2108" y="1048"/>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8" name="Google Shape;14508;p9"/>
            <p:cNvSpPr/>
            <p:nvPr/>
          </p:nvSpPr>
          <p:spPr>
            <a:xfrm>
              <a:off x="58662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9" name="Google Shape;14509;p9"/>
            <p:cNvSpPr/>
            <p:nvPr/>
          </p:nvSpPr>
          <p:spPr>
            <a:xfrm>
              <a:off x="59677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0" name="Google Shape;14510;p9"/>
            <p:cNvSpPr/>
            <p:nvPr/>
          </p:nvSpPr>
          <p:spPr>
            <a:xfrm>
              <a:off x="6069200" y="4303050"/>
              <a:ext cx="52700" cy="52700"/>
            </a:xfrm>
            <a:custGeom>
              <a:avLst/>
              <a:gdLst/>
              <a:ahLst/>
              <a:cxnLst/>
              <a:rect l="l" t="t" r="r" b="b"/>
              <a:pathLst>
                <a:path w="2108" h="2108" extrusionOk="0">
                  <a:moveTo>
                    <a:pt x="1048" y="0"/>
                  </a:moveTo>
                  <a:cubicBezTo>
                    <a:pt x="477" y="0"/>
                    <a:pt x="0" y="476"/>
                    <a:pt x="0" y="1048"/>
                  </a:cubicBezTo>
                  <a:cubicBezTo>
                    <a:pt x="0" y="1631"/>
                    <a:pt x="477" y="2107"/>
                    <a:pt x="1048" y="2107"/>
                  </a:cubicBezTo>
                  <a:cubicBezTo>
                    <a:pt x="1632" y="2107"/>
                    <a:pt x="2108" y="1631"/>
                    <a:pt x="2108" y="1048"/>
                  </a:cubicBezTo>
                  <a:cubicBezTo>
                    <a:pt x="2108"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1" name="Google Shape;14511;p9"/>
            <p:cNvSpPr/>
            <p:nvPr/>
          </p:nvSpPr>
          <p:spPr>
            <a:xfrm>
              <a:off x="61710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20" y="2107"/>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2" name="Google Shape;14512;p9"/>
            <p:cNvSpPr/>
            <p:nvPr/>
          </p:nvSpPr>
          <p:spPr>
            <a:xfrm>
              <a:off x="62725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3" name="Google Shape;14513;p9"/>
            <p:cNvSpPr/>
            <p:nvPr/>
          </p:nvSpPr>
          <p:spPr>
            <a:xfrm>
              <a:off x="6374000" y="4303050"/>
              <a:ext cx="52400" cy="52700"/>
            </a:xfrm>
            <a:custGeom>
              <a:avLst/>
              <a:gdLst/>
              <a:ahLst/>
              <a:cxnLst/>
              <a:rect l="l" t="t" r="r" b="b"/>
              <a:pathLst>
                <a:path w="2096" h="2108" extrusionOk="0">
                  <a:moveTo>
                    <a:pt x="1048" y="0"/>
                  </a:moveTo>
                  <a:cubicBezTo>
                    <a:pt x="477" y="0"/>
                    <a:pt x="0" y="476"/>
                    <a:pt x="0" y="1048"/>
                  </a:cubicBezTo>
                  <a:cubicBezTo>
                    <a:pt x="0" y="1631"/>
                    <a:pt x="477"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4" name="Google Shape;14514;p9"/>
            <p:cNvSpPr/>
            <p:nvPr/>
          </p:nvSpPr>
          <p:spPr>
            <a:xfrm>
              <a:off x="6475500" y="4303050"/>
              <a:ext cx="52700" cy="52700"/>
            </a:xfrm>
            <a:custGeom>
              <a:avLst/>
              <a:gdLst/>
              <a:ahLst/>
              <a:cxnLst/>
              <a:rect l="l" t="t" r="r" b="b"/>
              <a:pathLst>
                <a:path w="2108" h="2108" extrusionOk="0">
                  <a:moveTo>
                    <a:pt x="1048" y="0"/>
                  </a:moveTo>
                  <a:cubicBezTo>
                    <a:pt x="477" y="0"/>
                    <a:pt x="0" y="476"/>
                    <a:pt x="0" y="1048"/>
                  </a:cubicBezTo>
                  <a:cubicBezTo>
                    <a:pt x="0" y="1631"/>
                    <a:pt x="477" y="2107"/>
                    <a:pt x="1048" y="2107"/>
                  </a:cubicBezTo>
                  <a:cubicBezTo>
                    <a:pt x="1632" y="2107"/>
                    <a:pt x="2108" y="1631"/>
                    <a:pt x="2108" y="1048"/>
                  </a:cubicBezTo>
                  <a:cubicBezTo>
                    <a:pt x="2108"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5" name="Google Shape;14515;p9"/>
            <p:cNvSpPr/>
            <p:nvPr/>
          </p:nvSpPr>
          <p:spPr>
            <a:xfrm>
              <a:off x="65773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20" y="2107"/>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6" name="Google Shape;14516;p9"/>
            <p:cNvSpPr/>
            <p:nvPr/>
          </p:nvSpPr>
          <p:spPr>
            <a:xfrm>
              <a:off x="66788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7" name="Google Shape;14517;p9"/>
            <p:cNvSpPr/>
            <p:nvPr/>
          </p:nvSpPr>
          <p:spPr>
            <a:xfrm>
              <a:off x="6780300" y="4303050"/>
              <a:ext cx="52400" cy="52700"/>
            </a:xfrm>
            <a:custGeom>
              <a:avLst/>
              <a:gdLst/>
              <a:ahLst/>
              <a:cxnLst/>
              <a:rect l="l" t="t" r="r" b="b"/>
              <a:pathLst>
                <a:path w="2096" h="2108" extrusionOk="0">
                  <a:moveTo>
                    <a:pt x="1048" y="0"/>
                  </a:moveTo>
                  <a:cubicBezTo>
                    <a:pt x="477" y="0"/>
                    <a:pt x="0" y="476"/>
                    <a:pt x="0" y="1048"/>
                  </a:cubicBezTo>
                  <a:cubicBezTo>
                    <a:pt x="0" y="1631"/>
                    <a:pt x="477"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8" name="Google Shape;14518;p9"/>
            <p:cNvSpPr/>
            <p:nvPr/>
          </p:nvSpPr>
          <p:spPr>
            <a:xfrm>
              <a:off x="6881800" y="4303050"/>
              <a:ext cx="52700" cy="52700"/>
            </a:xfrm>
            <a:custGeom>
              <a:avLst/>
              <a:gdLst/>
              <a:ahLst/>
              <a:cxnLst/>
              <a:rect l="l" t="t" r="r" b="b"/>
              <a:pathLst>
                <a:path w="2108" h="2108" extrusionOk="0">
                  <a:moveTo>
                    <a:pt x="1060" y="0"/>
                  </a:moveTo>
                  <a:cubicBezTo>
                    <a:pt x="477" y="0"/>
                    <a:pt x="1" y="476"/>
                    <a:pt x="1" y="1048"/>
                  </a:cubicBezTo>
                  <a:cubicBezTo>
                    <a:pt x="1" y="1631"/>
                    <a:pt x="477" y="2107"/>
                    <a:pt x="1060" y="2107"/>
                  </a:cubicBezTo>
                  <a:cubicBezTo>
                    <a:pt x="1632" y="2107"/>
                    <a:pt x="2108" y="1631"/>
                    <a:pt x="2108" y="1048"/>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9" name="Google Shape;14519;p9"/>
            <p:cNvSpPr/>
            <p:nvPr/>
          </p:nvSpPr>
          <p:spPr>
            <a:xfrm>
              <a:off x="69836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20" y="2107"/>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0" name="Google Shape;14520;p9"/>
            <p:cNvSpPr/>
            <p:nvPr/>
          </p:nvSpPr>
          <p:spPr>
            <a:xfrm>
              <a:off x="70851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1" name="Google Shape;14521;p9"/>
            <p:cNvSpPr/>
            <p:nvPr/>
          </p:nvSpPr>
          <p:spPr>
            <a:xfrm>
              <a:off x="7186600" y="4303050"/>
              <a:ext cx="52400" cy="52700"/>
            </a:xfrm>
            <a:custGeom>
              <a:avLst/>
              <a:gdLst/>
              <a:ahLst/>
              <a:cxnLst/>
              <a:rect l="l" t="t" r="r" b="b"/>
              <a:pathLst>
                <a:path w="2096" h="2108" extrusionOk="0">
                  <a:moveTo>
                    <a:pt x="1048" y="0"/>
                  </a:moveTo>
                  <a:cubicBezTo>
                    <a:pt x="477" y="0"/>
                    <a:pt x="1" y="476"/>
                    <a:pt x="1" y="1048"/>
                  </a:cubicBezTo>
                  <a:cubicBezTo>
                    <a:pt x="1" y="1631"/>
                    <a:pt x="477" y="2107"/>
                    <a:pt x="1048" y="2107"/>
                  </a:cubicBezTo>
                  <a:cubicBezTo>
                    <a:pt x="1632" y="2107"/>
                    <a:pt x="2096" y="1631"/>
                    <a:pt x="2096" y="1048"/>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2" name="Google Shape;14522;p9"/>
            <p:cNvSpPr/>
            <p:nvPr/>
          </p:nvSpPr>
          <p:spPr>
            <a:xfrm>
              <a:off x="7288400" y="4303050"/>
              <a:ext cx="52400" cy="52700"/>
            </a:xfrm>
            <a:custGeom>
              <a:avLst/>
              <a:gdLst/>
              <a:ahLst/>
              <a:cxnLst/>
              <a:rect l="l" t="t" r="r" b="b"/>
              <a:pathLst>
                <a:path w="2096" h="2108" extrusionOk="0">
                  <a:moveTo>
                    <a:pt x="1048" y="0"/>
                  </a:moveTo>
                  <a:cubicBezTo>
                    <a:pt x="465" y="0"/>
                    <a:pt x="0" y="476"/>
                    <a:pt x="0" y="1048"/>
                  </a:cubicBezTo>
                  <a:cubicBezTo>
                    <a:pt x="0" y="1631"/>
                    <a:pt x="465" y="2107"/>
                    <a:pt x="1048" y="2107"/>
                  </a:cubicBezTo>
                  <a:cubicBezTo>
                    <a:pt x="1620" y="2107"/>
                    <a:pt x="2096" y="1631"/>
                    <a:pt x="2096" y="1048"/>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3" name="Google Shape;14523;p9"/>
            <p:cNvSpPr/>
            <p:nvPr/>
          </p:nvSpPr>
          <p:spPr>
            <a:xfrm>
              <a:off x="279200" y="4458125"/>
              <a:ext cx="52700" cy="52700"/>
            </a:xfrm>
            <a:custGeom>
              <a:avLst/>
              <a:gdLst/>
              <a:ahLst/>
              <a:cxnLst/>
              <a:rect l="l" t="t" r="r" b="b"/>
              <a:pathLst>
                <a:path w="2108" h="2108" extrusionOk="0">
                  <a:moveTo>
                    <a:pt x="1048" y="0"/>
                  </a:moveTo>
                  <a:cubicBezTo>
                    <a:pt x="476" y="0"/>
                    <a:pt x="0" y="476"/>
                    <a:pt x="0" y="1060"/>
                  </a:cubicBezTo>
                  <a:cubicBezTo>
                    <a:pt x="0" y="1631"/>
                    <a:pt x="476" y="2108"/>
                    <a:pt x="1048" y="2108"/>
                  </a:cubicBezTo>
                  <a:cubicBezTo>
                    <a:pt x="1631" y="2108"/>
                    <a:pt x="2107" y="1631"/>
                    <a:pt x="2107" y="1060"/>
                  </a:cubicBezTo>
                  <a:cubicBezTo>
                    <a:pt x="2107"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4" name="Google Shape;14524;p9"/>
            <p:cNvSpPr/>
            <p:nvPr/>
          </p:nvSpPr>
          <p:spPr>
            <a:xfrm>
              <a:off x="380700" y="4458125"/>
              <a:ext cx="52700" cy="52700"/>
            </a:xfrm>
            <a:custGeom>
              <a:avLst/>
              <a:gdLst/>
              <a:ahLst/>
              <a:cxnLst/>
              <a:rect l="l" t="t" r="r" b="b"/>
              <a:pathLst>
                <a:path w="2108" h="2108" extrusionOk="0">
                  <a:moveTo>
                    <a:pt x="1060" y="0"/>
                  </a:moveTo>
                  <a:cubicBezTo>
                    <a:pt x="476" y="0"/>
                    <a:pt x="0" y="476"/>
                    <a:pt x="0" y="1060"/>
                  </a:cubicBezTo>
                  <a:cubicBezTo>
                    <a:pt x="0" y="1631"/>
                    <a:pt x="476" y="2108"/>
                    <a:pt x="1060" y="2108"/>
                  </a:cubicBezTo>
                  <a:cubicBezTo>
                    <a:pt x="1631" y="2108"/>
                    <a:pt x="2108" y="1631"/>
                    <a:pt x="2108" y="1060"/>
                  </a:cubicBezTo>
                  <a:cubicBezTo>
                    <a:pt x="2108" y="476"/>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5" name="Google Shape;14525;p9"/>
            <p:cNvSpPr/>
            <p:nvPr/>
          </p:nvSpPr>
          <p:spPr>
            <a:xfrm>
              <a:off x="4825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6" name="Google Shape;14526;p9"/>
            <p:cNvSpPr/>
            <p:nvPr/>
          </p:nvSpPr>
          <p:spPr>
            <a:xfrm>
              <a:off x="584000" y="4458125"/>
              <a:ext cx="52400" cy="52700"/>
            </a:xfrm>
            <a:custGeom>
              <a:avLst/>
              <a:gdLst/>
              <a:ahLst/>
              <a:cxnLst/>
              <a:rect l="l" t="t" r="r" b="b"/>
              <a:pathLst>
                <a:path w="2096" h="2108" extrusionOk="0">
                  <a:moveTo>
                    <a:pt x="1048" y="0"/>
                  </a:moveTo>
                  <a:cubicBezTo>
                    <a:pt x="476" y="0"/>
                    <a:pt x="0" y="476"/>
                    <a:pt x="0" y="1060"/>
                  </a:cubicBezTo>
                  <a:cubicBezTo>
                    <a:pt x="0" y="1631"/>
                    <a:pt x="476"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7" name="Google Shape;14527;p9"/>
            <p:cNvSpPr/>
            <p:nvPr/>
          </p:nvSpPr>
          <p:spPr>
            <a:xfrm>
              <a:off x="685500" y="4458125"/>
              <a:ext cx="52700" cy="52700"/>
            </a:xfrm>
            <a:custGeom>
              <a:avLst/>
              <a:gdLst/>
              <a:ahLst/>
              <a:cxnLst/>
              <a:rect l="l" t="t" r="r" b="b"/>
              <a:pathLst>
                <a:path w="2108" h="2108" extrusionOk="0">
                  <a:moveTo>
                    <a:pt x="1048" y="0"/>
                  </a:moveTo>
                  <a:cubicBezTo>
                    <a:pt x="476" y="0"/>
                    <a:pt x="0" y="476"/>
                    <a:pt x="0" y="1060"/>
                  </a:cubicBezTo>
                  <a:cubicBezTo>
                    <a:pt x="0" y="1631"/>
                    <a:pt x="476" y="2108"/>
                    <a:pt x="1048" y="2108"/>
                  </a:cubicBezTo>
                  <a:cubicBezTo>
                    <a:pt x="1631" y="2108"/>
                    <a:pt x="2108" y="1631"/>
                    <a:pt x="2108" y="1060"/>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8" name="Google Shape;14528;p9"/>
            <p:cNvSpPr/>
            <p:nvPr/>
          </p:nvSpPr>
          <p:spPr>
            <a:xfrm>
              <a:off x="7873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19" y="2108"/>
                    <a:pt x="2096" y="1631"/>
                    <a:pt x="2096" y="1060"/>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9" name="Google Shape;14529;p9"/>
            <p:cNvSpPr/>
            <p:nvPr/>
          </p:nvSpPr>
          <p:spPr>
            <a:xfrm>
              <a:off x="8888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0" name="Google Shape;14530;p9"/>
            <p:cNvSpPr/>
            <p:nvPr/>
          </p:nvSpPr>
          <p:spPr>
            <a:xfrm>
              <a:off x="990300" y="4458125"/>
              <a:ext cx="52400" cy="52700"/>
            </a:xfrm>
            <a:custGeom>
              <a:avLst/>
              <a:gdLst/>
              <a:ahLst/>
              <a:cxnLst/>
              <a:rect l="l" t="t" r="r" b="b"/>
              <a:pathLst>
                <a:path w="2096" h="2108" extrusionOk="0">
                  <a:moveTo>
                    <a:pt x="1048" y="0"/>
                  </a:moveTo>
                  <a:cubicBezTo>
                    <a:pt x="476" y="0"/>
                    <a:pt x="0" y="476"/>
                    <a:pt x="0" y="1060"/>
                  </a:cubicBezTo>
                  <a:cubicBezTo>
                    <a:pt x="0" y="1631"/>
                    <a:pt x="476"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1" name="Google Shape;14531;p9"/>
            <p:cNvSpPr/>
            <p:nvPr/>
          </p:nvSpPr>
          <p:spPr>
            <a:xfrm>
              <a:off x="1091800" y="4458125"/>
              <a:ext cx="52700" cy="52700"/>
            </a:xfrm>
            <a:custGeom>
              <a:avLst/>
              <a:gdLst/>
              <a:ahLst/>
              <a:cxnLst/>
              <a:rect l="l" t="t" r="r" b="b"/>
              <a:pathLst>
                <a:path w="2108" h="2108" extrusionOk="0">
                  <a:moveTo>
                    <a:pt x="1060" y="0"/>
                  </a:moveTo>
                  <a:cubicBezTo>
                    <a:pt x="476" y="0"/>
                    <a:pt x="0" y="476"/>
                    <a:pt x="0" y="1060"/>
                  </a:cubicBezTo>
                  <a:cubicBezTo>
                    <a:pt x="0" y="1631"/>
                    <a:pt x="476" y="2108"/>
                    <a:pt x="1060" y="2108"/>
                  </a:cubicBezTo>
                  <a:cubicBezTo>
                    <a:pt x="1631" y="2108"/>
                    <a:pt x="2108" y="1631"/>
                    <a:pt x="2108" y="1060"/>
                  </a:cubicBezTo>
                  <a:cubicBezTo>
                    <a:pt x="2108" y="476"/>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2" name="Google Shape;14532;p9"/>
            <p:cNvSpPr/>
            <p:nvPr/>
          </p:nvSpPr>
          <p:spPr>
            <a:xfrm>
              <a:off x="11936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19" y="2108"/>
                    <a:pt x="2096" y="1631"/>
                    <a:pt x="2096" y="1060"/>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3" name="Google Shape;14533;p9"/>
            <p:cNvSpPr/>
            <p:nvPr/>
          </p:nvSpPr>
          <p:spPr>
            <a:xfrm>
              <a:off x="12951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4" name="Google Shape;14534;p9"/>
            <p:cNvSpPr/>
            <p:nvPr/>
          </p:nvSpPr>
          <p:spPr>
            <a:xfrm>
              <a:off x="1396600" y="4458125"/>
              <a:ext cx="52400" cy="52700"/>
            </a:xfrm>
            <a:custGeom>
              <a:avLst/>
              <a:gdLst/>
              <a:ahLst/>
              <a:cxnLst/>
              <a:rect l="l" t="t" r="r" b="b"/>
              <a:pathLst>
                <a:path w="2096" h="2108" extrusionOk="0">
                  <a:moveTo>
                    <a:pt x="1048" y="0"/>
                  </a:moveTo>
                  <a:cubicBezTo>
                    <a:pt x="476" y="0"/>
                    <a:pt x="0" y="476"/>
                    <a:pt x="0" y="1060"/>
                  </a:cubicBezTo>
                  <a:cubicBezTo>
                    <a:pt x="0" y="1631"/>
                    <a:pt x="476"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5" name="Google Shape;14535;p9"/>
            <p:cNvSpPr/>
            <p:nvPr/>
          </p:nvSpPr>
          <p:spPr>
            <a:xfrm>
              <a:off x="14984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19" y="2108"/>
                    <a:pt x="2096" y="1631"/>
                    <a:pt x="2096" y="1060"/>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6" name="Google Shape;14536;p9"/>
            <p:cNvSpPr/>
            <p:nvPr/>
          </p:nvSpPr>
          <p:spPr>
            <a:xfrm>
              <a:off x="15999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7" name="Google Shape;14537;p9"/>
            <p:cNvSpPr/>
            <p:nvPr/>
          </p:nvSpPr>
          <p:spPr>
            <a:xfrm>
              <a:off x="17014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8" name="Google Shape;14538;p9"/>
            <p:cNvSpPr/>
            <p:nvPr/>
          </p:nvSpPr>
          <p:spPr>
            <a:xfrm>
              <a:off x="1802900" y="4458125"/>
              <a:ext cx="52700" cy="52700"/>
            </a:xfrm>
            <a:custGeom>
              <a:avLst/>
              <a:gdLst/>
              <a:ahLst/>
              <a:cxnLst/>
              <a:rect l="l" t="t" r="r" b="b"/>
              <a:pathLst>
                <a:path w="2108" h="2108" extrusionOk="0">
                  <a:moveTo>
                    <a:pt x="1048" y="0"/>
                  </a:moveTo>
                  <a:cubicBezTo>
                    <a:pt x="476" y="0"/>
                    <a:pt x="0" y="476"/>
                    <a:pt x="0" y="1060"/>
                  </a:cubicBezTo>
                  <a:cubicBezTo>
                    <a:pt x="0" y="1631"/>
                    <a:pt x="476" y="2108"/>
                    <a:pt x="1048" y="2108"/>
                  </a:cubicBezTo>
                  <a:cubicBezTo>
                    <a:pt x="1631" y="2108"/>
                    <a:pt x="2108" y="1631"/>
                    <a:pt x="2108" y="1060"/>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9" name="Google Shape;14539;p9"/>
            <p:cNvSpPr/>
            <p:nvPr/>
          </p:nvSpPr>
          <p:spPr>
            <a:xfrm>
              <a:off x="1904400" y="4458125"/>
              <a:ext cx="52700" cy="52700"/>
            </a:xfrm>
            <a:custGeom>
              <a:avLst/>
              <a:gdLst/>
              <a:ahLst/>
              <a:cxnLst/>
              <a:rect l="l" t="t" r="r" b="b"/>
              <a:pathLst>
                <a:path w="2108" h="2108" extrusionOk="0">
                  <a:moveTo>
                    <a:pt x="1060" y="0"/>
                  </a:moveTo>
                  <a:cubicBezTo>
                    <a:pt x="476" y="0"/>
                    <a:pt x="0" y="476"/>
                    <a:pt x="0" y="1060"/>
                  </a:cubicBezTo>
                  <a:cubicBezTo>
                    <a:pt x="0" y="1631"/>
                    <a:pt x="476" y="2108"/>
                    <a:pt x="1060" y="2108"/>
                  </a:cubicBezTo>
                  <a:cubicBezTo>
                    <a:pt x="1631" y="2108"/>
                    <a:pt x="2108" y="1631"/>
                    <a:pt x="2108" y="1060"/>
                  </a:cubicBezTo>
                  <a:cubicBezTo>
                    <a:pt x="2108" y="476"/>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0" name="Google Shape;14540;p9"/>
            <p:cNvSpPr/>
            <p:nvPr/>
          </p:nvSpPr>
          <p:spPr>
            <a:xfrm>
              <a:off x="20062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1" name="Google Shape;14541;p9"/>
            <p:cNvSpPr/>
            <p:nvPr/>
          </p:nvSpPr>
          <p:spPr>
            <a:xfrm>
              <a:off x="21077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2" name="Google Shape;14542;p9"/>
            <p:cNvSpPr/>
            <p:nvPr/>
          </p:nvSpPr>
          <p:spPr>
            <a:xfrm>
              <a:off x="2209200" y="4458125"/>
              <a:ext cx="52700" cy="52700"/>
            </a:xfrm>
            <a:custGeom>
              <a:avLst/>
              <a:gdLst/>
              <a:ahLst/>
              <a:cxnLst/>
              <a:rect l="l" t="t" r="r" b="b"/>
              <a:pathLst>
                <a:path w="2108" h="2108" extrusionOk="0">
                  <a:moveTo>
                    <a:pt x="1048" y="0"/>
                  </a:moveTo>
                  <a:cubicBezTo>
                    <a:pt x="476" y="0"/>
                    <a:pt x="0" y="476"/>
                    <a:pt x="0" y="1060"/>
                  </a:cubicBezTo>
                  <a:cubicBezTo>
                    <a:pt x="0" y="1631"/>
                    <a:pt x="476" y="2108"/>
                    <a:pt x="1048" y="2108"/>
                  </a:cubicBezTo>
                  <a:cubicBezTo>
                    <a:pt x="1631" y="2108"/>
                    <a:pt x="2108" y="1631"/>
                    <a:pt x="2108" y="1060"/>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3" name="Google Shape;14543;p9"/>
            <p:cNvSpPr/>
            <p:nvPr/>
          </p:nvSpPr>
          <p:spPr>
            <a:xfrm>
              <a:off x="2311000" y="4458125"/>
              <a:ext cx="52400" cy="52700"/>
            </a:xfrm>
            <a:custGeom>
              <a:avLst/>
              <a:gdLst/>
              <a:ahLst/>
              <a:cxnLst/>
              <a:rect l="l" t="t" r="r" b="b"/>
              <a:pathLst>
                <a:path w="2096" h="2108" extrusionOk="0">
                  <a:moveTo>
                    <a:pt x="1048" y="0"/>
                  </a:moveTo>
                  <a:cubicBezTo>
                    <a:pt x="464" y="0"/>
                    <a:pt x="0" y="476"/>
                    <a:pt x="0" y="1060"/>
                  </a:cubicBezTo>
                  <a:cubicBezTo>
                    <a:pt x="0" y="1631"/>
                    <a:pt x="464" y="2108"/>
                    <a:pt x="1048" y="2108"/>
                  </a:cubicBezTo>
                  <a:cubicBezTo>
                    <a:pt x="1619" y="2108"/>
                    <a:pt x="2096" y="1631"/>
                    <a:pt x="2096" y="1060"/>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4" name="Google Shape;14544;p9"/>
            <p:cNvSpPr/>
            <p:nvPr/>
          </p:nvSpPr>
          <p:spPr>
            <a:xfrm>
              <a:off x="24125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5" name="Google Shape;14545;p9"/>
            <p:cNvSpPr/>
            <p:nvPr/>
          </p:nvSpPr>
          <p:spPr>
            <a:xfrm>
              <a:off x="2514000" y="4458125"/>
              <a:ext cx="52400" cy="52700"/>
            </a:xfrm>
            <a:custGeom>
              <a:avLst/>
              <a:gdLst/>
              <a:ahLst/>
              <a:cxnLst/>
              <a:rect l="l" t="t" r="r" b="b"/>
              <a:pathLst>
                <a:path w="2096" h="2108" extrusionOk="0">
                  <a:moveTo>
                    <a:pt x="1048" y="0"/>
                  </a:moveTo>
                  <a:cubicBezTo>
                    <a:pt x="476" y="0"/>
                    <a:pt x="0" y="476"/>
                    <a:pt x="0" y="1060"/>
                  </a:cubicBezTo>
                  <a:cubicBezTo>
                    <a:pt x="0" y="1631"/>
                    <a:pt x="476"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6" name="Google Shape;14546;p9"/>
            <p:cNvSpPr/>
            <p:nvPr/>
          </p:nvSpPr>
          <p:spPr>
            <a:xfrm>
              <a:off x="2615500" y="4458125"/>
              <a:ext cx="52700" cy="52700"/>
            </a:xfrm>
            <a:custGeom>
              <a:avLst/>
              <a:gdLst/>
              <a:ahLst/>
              <a:cxnLst/>
              <a:rect l="l" t="t" r="r" b="b"/>
              <a:pathLst>
                <a:path w="2108" h="2108" extrusionOk="0">
                  <a:moveTo>
                    <a:pt x="1048" y="0"/>
                  </a:moveTo>
                  <a:cubicBezTo>
                    <a:pt x="476" y="0"/>
                    <a:pt x="0" y="476"/>
                    <a:pt x="0" y="1060"/>
                  </a:cubicBezTo>
                  <a:cubicBezTo>
                    <a:pt x="0" y="1631"/>
                    <a:pt x="476" y="2108"/>
                    <a:pt x="1048" y="2108"/>
                  </a:cubicBezTo>
                  <a:cubicBezTo>
                    <a:pt x="1631" y="2108"/>
                    <a:pt x="2108" y="1631"/>
                    <a:pt x="2108" y="1060"/>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7" name="Google Shape;14547;p9"/>
            <p:cNvSpPr/>
            <p:nvPr/>
          </p:nvSpPr>
          <p:spPr>
            <a:xfrm>
              <a:off x="27173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19" y="2108"/>
                    <a:pt x="2096" y="1631"/>
                    <a:pt x="2096" y="1060"/>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8" name="Google Shape;14548;p9"/>
            <p:cNvSpPr/>
            <p:nvPr/>
          </p:nvSpPr>
          <p:spPr>
            <a:xfrm>
              <a:off x="28188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9" name="Google Shape;14549;p9"/>
            <p:cNvSpPr/>
            <p:nvPr/>
          </p:nvSpPr>
          <p:spPr>
            <a:xfrm>
              <a:off x="2920300" y="4458125"/>
              <a:ext cx="52400" cy="52700"/>
            </a:xfrm>
            <a:custGeom>
              <a:avLst/>
              <a:gdLst/>
              <a:ahLst/>
              <a:cxnLst/>
              <a:rect l="l" t="t" r="r" b="b"/>
              <a:pathLst>
                <a:path w="2096" h="2108" extrusionOk="0">
                  <a:moveTo>
                    <a:pt x="1048" y="0"/>
                  </a:moveTo>
                  <a:cubicBezTo>
                    <a:pt x="476" y="0"/>
                    <a:pt x="0" y="476"/>
                    <a:pt x="0" y="1060"/>
                  </a:cubicBezTo>
                  <a:cubicBezTo>
                    <a:pt x="0" y="1631"/>
                    <a:pt x="476"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0" name="Google Shape;14550;p9"/>
            <p:cNvSpPr/>
            <p:nvPr/>
          </p:nvSpPr>
          <p:spPr>
            <a:xfrm>
              <a:off x="3021800" y="4458125"/>
              <a:ext cx="52700" cy="52700"/>
            </a:xfrm>
            <a:custGeom>
              <a:avLst/>
              <a:gdLst/>
              <a:ahLst/>
              <a:cxnLst/>
              <a:rect l="l" t="t" r="r" b="b"/>
              <a:pathLst>
                <a:path w="2108" h="2108" extrusionOk="0">
                  <a:moveTo>
                    <a:pt x="1048" y="0"/>
                  </a:moveTo>
                  <a:cubicBezTo>
                    <a:pt x="477" y="0"/>
                    <a:pt x="0" y="476"/>
                    <a:pt x="0" y="1060"/>
                  </a:cubicBezTo>
                  <a:cubicBezTo>
                    <a:pt x="0" y="1631"/>
                    <a:pt x="477" y="2108"/>
                    <a:pt x="1048" y="2108"/>
                  </a:cubicBezTo>
                  <a:cubicBezTo>
                    <a:pt x="1631" y="2108"/>
                    <a:pt x="2108" y="1631"/>
                    <a:pt x="2108" y="1060"/>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1" name="Google Shape;14551;p9"/>
            <p:cNvSpPr/>
            <p:nvPr/>
          </p:nvSpPr>
          <p:spPr>
            <a:xfrm>
              <a:off x="31236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19" y="2108"/>
                    <a:pt x="2096" y="1631"/>
                    <a:pt x="2096" y="1060"/>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2" name="Google Shape;14552;p9"/>
            <p:cNvSpPr/>
            <p:nvPr/>
          </p:nvSpPr>
          <p:spPr>
            <a:xfrm>
              <a:off x="32251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3" name="Google Shape;14553;p9"/>
            <p:cNvSpPr/>
            <p:nvPr/>
          </p:nvSpPr>
          <p:spPr>
            <a:xfrm>
              <a:off x="3326600" y="4458125"/>
              <a:ext cx="52700" cy="52700"/>
            </a:xfrm>
            <a:custGeom>
              <a:avLst/>
              <a:gdLst/>
              <a:ahLst/>
              <a:cxnLst/>
              <a:rect l="l" t="t" r="r" b="b"/>
              <a:pathLst>
                <a:path w="2108" h="2108" extrusionOk="0">
                  <a:moveTo>
                    <a:pt x="1048" y="0"/>
                  </a:moveTo>
                  <a:cubicBezTo>
                    <a:pt x="477" y="0"/>
                    <a:pt x="0" y="476"/>
                    <a:pt x="0" y="1060"/>
                  </a:cubicBezTo>
                  <a:cubicBezTo>
                    <a:pt x="0" y="1631"/>
                    <a:pt x="477" y="2108"/>
                    <a:pt x="1048" y="2108"/>
                  </a:cubicBezTo>
                  <a:cubicBezTo>
                    <a:pt x="1631" y="2108"/>
                    <a:pt x="2108" y="1631"/>
                    <a:pt x="2108" y="1060"/>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4" name="Google Shape;14554;p9"/>
            <p:cNvSpPr/>
            <p:nvPr/>
          </p:nvSpPr>
          <p:spPr>
            <a:xfrm>
              <a:off x="34284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19" y="2108"/>
                    <a:pt x="2096" y="1631"/>
                    <a:pt x="2096" y="1060"/>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5" name="Google Shape;14555;p9"/>
            <p:cNvSpPr/>
            <p:nvPr/>
          </p:nvSpPr>
          <p:spPr>
            <a:xfrm>
              <a:off x="35299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6" name="Google Shape;14556;p9"/>
            <p:cNvSpPr/>
            <p:nvPr/>
          </p:nvSpPr>
          <p:spPr>
            <a:xfrm>
              <a:off x="36314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7" name="Google Shape;14557;p9"/>
            <p:cNvSpPr/>
            <p:nvPr/>
          </p:nvSpPr>
          <p:spPr>
            <a:xfrm>
              <a:off x="3732900" y="4458125"/>
              <a:ext cx="52400" cy="52700"/>
            </a:xfrm>
            <a:custGeom>
              <a:avLst/>
              <a:gdLst/>
              <a:ahLst/>
              <a:cxnLst/>
              <a:rect l="l" t="t" r="r" b="b"/>
              <a:pathLst>
                <a:path w="2096" h="2108" extrusionOk="0">
                  <a:moveTo>
                    <a:pt x="1048" y="0"/>
                  </a:moveTo>
                  <a:cubicBezTo>
                    <a:pt x="477" y="0"/>
                    <a:pt x="0" y="476"/>
                    <a:pt x="0" y="1060"/>
                  </a:cubicBezTo>
                  <a:cubicBezTo>
                    <a:pt x="0" y="1631"/>
                    <a:pt x="477"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8" name="Google Shape;14558;p9"/>
            <p:cNvSpPr/>
            <p:nvPr/>
          </p:nvSpPr>
          <p:spPr>
            <a:xfrm>
              <a:off x="38347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19" y="2108"/>
                    <a:pt x="2096" y="1631"/>
                    <a:pt x="2096" y="1060"/>
                  </a:cubicBezTo>
                  <a:cubicBezTo>
                    <a:pt x="2096" y="476"/>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9" name="Google Shape;14559;p9"/>
            <p:cNvSpPr/>
            <p:nvPr/>
          </p:nvSpPr>
          <p:spPr>
            <a:xfrm>
              <a:off x="39362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0" name="Google Shape;14560;p9"/>
            <p:cNvSpPr/>
            <p:nvPr/>
          </p:nvSpPr>
          <p:spPr>
            <a:xfrm>
              <a:off x="40377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1" name="Google Shape;14561;p9"/>
            <p:cNvSpPr/>
            <p:nvPr/>
          </p:nvSpPr>
          <p:spPr>
            <a:xfrm>
              <a:off x="4139200" y="4458125"/>
              <a:ext cx="52700" cy="52700"/>
            </a:xfrm>
            <a:custGeom>
              <a:avLst/>
              <a:gdLst/>
              <a:ahLst/>
              <a:cxnLst/>
              <a:rect l="l" t="t" r="r" b="b"/>
              <a:pathLst>
                <a:path w="2108" h="2108" extrusionOk="0">
                  <a:moveTo>
                    <a:pt x="1048" y="0"/>
                  </a:moveTo>
                  <a:cubicBezTo>
                    <a:pt x="477" y="0"/>
                    <a:pt x="0" y="476"/>
                    <a:pt x="0" y="1060"/>
                  </a:cubicBezTo>
                  <a:cubicBezTo>
                    <a:pt x="0" y="1631"/>
                    <a:pt x="477" y="2108"/>
                    <a:pt x="1048" y="2108"/>
                  </a:cubicBezTo>
                  <a:cubicBezTo>
                    <a:pt x="1631" y="2108"/>
                    <a:pt x="2108" y="1631"/>
                    <a:pt x="2108" y="1060"/>
                  </a:cubicBezTo>
                  <a:cubicBezTo>
                    <a:pt x="2108"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2" name="Google Shape;14562;p9"/>
            <p:cNvSpPr/>
            <p:nvPr/>
          </p:nvSpPr>
          <p:spPr>
            <a:xfrm>
              <a:off x="4240700" y="4458125"/>
              <a:ext cx="52700" cy="52700"/>
            </a:xfrm>
            <a:custGeom>
              <a:avLst/>
              <a:gdLst/>
              <a:ahLst/>
              <a:cxnLst/>
              <a:rect l="l" t="t" r="r" b="b"/>
              <a:pathLst>
                <a:path w="2108" h="2108" extrusionOk="0">
                  <a:moveTo>
                    <a:pt x="1060" y="0"/>
                  </a:moveTo>
                  <a:cubicBezTo>
                    <a:pt x="477" y="0"/>
                    <a:pt x="0" y="476"/>
                    <a:pt x="0" y="1060"/>
                  </a:cubicBezTo>
                  <a:cubicBezTo>
                    <a:pt x="0" y="1631"/>
                    <a:pt x="477" y="2108"/>
                    <a:pt x="1060" y="2108"/>
                  </a:cubicBezTo>
                  <a:cubicBezTo>
                    <a:pt x="1632" y="2108"/>
                    <a:pt x="2108" y="1631"/>
                    <a:pt x="2108" y="1060"/>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3" name="Google Shape;14563;p9"/>
            <p:cNvSpPr/>
            <p:nvPr/>
          </p:nvSpPr>
          <p:spPr>
            <a:xfrm>
              <a:off x="43425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4" name="Google Shape;14564;p9"/>
            <p:cNvSpPr/>
            <p:nvPr/>
          </p:nvSpPr>
          <p:spPr>
            <a:xfrm>
              <a:off x="4444000" y="4458125"/>
              <a:ext cx="52400" cy="52700"/>
            </a:xfrm>
            <a:custGeom>
              <a:avLst/>
              <a:gdLst/>
              <a:ahLst/>
              <a:cxnLst/>
              <a:rect l="l" t="t" r="r" b="b"/>
              <a:pathLst>
                <a:path w="2096" h="2108" extrusionOk="0">
                  <a:moveTo>
                    <a:pt x="1048" y="0"/>
                  </a:moveTo>
                  <a:cubicBezTo>
                    <a:pt x="477" y="0"/>
                    <a:pt x="0" y="476"/>
                    <a:pt x="0" y="1060"/>
                  </a:cubicBezTo>
                  <a:cubicBezTo>
                    <a:pt x="0" y="1631"/>
                    <a:pt x="477"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5" name="Google Shape;14565;p9"/>
            <p:cNvSpPr/>
            <p:nvPr/>
          </p:nvSpPr>
          <p:spPr>
            <a:xfrm>
              <a:off x="4545500" y="4458125"/>
              <a:ext cx="52700" cy="52700"/>
            </a:xfrm>
            <a:custGeom>
              <a:avLst/>
              <a:gdLst/>
              <a:ahLst/>
              <a:cxnLst/>
              <a:rect l="l" t="t" r="r" b="b"/>
              <a:pathLst>
                <a:path w="2108" h="2108" extrusionOk="0">
                  <a:moveTo>
                    <a:pt x="1060" y="0"/>
                  </a:moveTo>
                  <a:cubicBezTo>
                    <a:pt x="477" y="0"/>
                    <a:pt x="0" y="476"/>
                    <a:pt x="0" y="1060"/>
                  </a:cubicBezTo>
                  <a:cubicBezTo>
                    <a:pt x="0" y="1631"/>
                    <a:pt x="477" y="2108"/>
                    <a:pt x="1060" y="2108"/>
                  </a:cubicBezTo>
                  <a:cubicBezTo>
                    <a:pt x="1632" y="2108"/>
                    <a:pt x="2108" y="1631"/>
                    <a:pt x="2108" y="1060"/>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6" name="Google Shape;14566;p9"/>
            <p:cNvSpPr/>
            <p:nvPr/>
          </p:nvSpPr>
          <p:spPr>
            <a:xfrm>
              <a:off x="46473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20" y="2108"/>
                    <a:pt x="2096" y="1631"/>
                    <a:pt x="2096" y="1060"/>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7" name="Google Shape;14567;p9"/>
            <p:cNvSpPr/>
            <p:nvPr/>
          </p:nvSpPr>
          <p:spPr>
            <a:xfrm>
              <a:off x="47488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1" y="2108"/>
                    <a:pt x="2096" y="1631"/>
                    <a:pt x="2096" y="1060"/>
                  </a:cubicBezTo>
                  <a:cubicBezTo>
                    <a:pt x="2096" y="476"/>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8" name="Google Shape;14568;p9"/>
            <p:cNvSpPr/>
            <p:nvPr/>
          </p:nvSpPr>
          <p:spPr>
            <a:xfrm>
              <a:off x="4850300" y="4458125"/>
              <a:ext cx="52400" cy="52700"/>
            </a:xfrm>
            <a:custGeom>
              <a:avLst/>
              <a:gdLst/>
              <a:ahLst/>
              <a:cxnLst/>
              <a:rect l="l" t="t" r="r" b="b"/>
              <a:pathLst>
                <a:path w="2096" h="2108" extrusionOk="0">
                  <a:moveTo>
                    <a:pt x="1048" y="0"/>
                  </a:moveTo>
                  <a:cubicBezTo>
                    <a:pt x="477" y="0"/>
                    <a:pt x="0" y="476"/>
                    <a:pt x="0" y="1060"/>
                  </a:cubicBezTo>
                  <a:cubicBezTo>
                    <a:pt x="0" y="1631"/>
                    <a:pt x="477"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9" name="Google Shape;14569;p9"/>
            <p:cNvSpPr/>
            <p:nvPr/>
          </p:nvSpPr>
          <p:spPr>
            <a:xfrm>
              <a:off x="4951800" y="4458125"/>
              <a:ext cx="52700" cy="52700"/>
            </a:xfrm>
            <a:custGeom>
              <a:avLst/>
              <a:gdLst/>
              <a:ahLst/>
              <a:cxnLst/>
              <a:rect l="l" t="t" r="r" b="b"/>
              <a:pathLst>
                <a:path w="2108" h="2108" extrusionOk="0">
                  <a:moveTo>
                    <a:pt x="1048" y="0"/>
                  </a:moveTo>
                  <a:cubicBezTo>
                    <a:pt x="477" y="0"/>
                    <a:pt x="0" y="476"/>
                    <a:pt x="0" y="1060"/>
                  </a:cubicBezTo>
                  <a:cubicBezTo>
                    <a:pt x="0" y="1631"/>
                    <a:pt x="477" y="2108"/>
                    <a:pt x="1048" y="2108"/>
                  </a:cubicBezTo>
                  <a:cubicBezTo>
                    <a:pt x="1632" y="2108"/>
                    <a:pt x="2108" y="1631"/>
                    <a:pt x="2108" y="1060"/>
                  </a:cubicBezTo>
                  <a:cubicBezTo>
                    <a:pt x="2108"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0" name="Google Shape;14570;p9"/>
            <p:cNvSpPr/>
            <p:nvPr/>
          </p:nvSpPr>
          <p:spPr>
            <a:xfrm>
              <a:off x="50536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20" y="2108"/>
                    <a:pt x="2096" y="1631"/>
                    <a:pt x="2096" y="1060"/>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1" name="Google Shape;14571;p9"/>
            <p:cNvSpPr/>
            <p:nvPr/>
          </p:nvSpPr>
          <p:spPr>
            <a:xfrm>
              <a:off x="51551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2" name="Google Shape;14572;p9"/>
            <p:cNvSpPr/>
            <p:nvPr/>
          </p:nvSpPr>
          <p:spPr>
            <a:xfrm>
              <a:off x="5256600" y="4458125"/>
              <a:ext cx="52400" cy="52700"/>
            </a:xfrm>
            <a:custGeom>
              <a:avLst/>
              <a:gdLst/>
              <a:ahLst/>
              <a:cxnLst/>
              <a:rect l="l" t="t" r="r" b="b"/>
              <a:pathLst>
                <a:path w="2096" h="2108" extrusionOk="0">
                  <a:moveTo>
                    <a:pt x="1048" y="0"/>
                  </a:moveTo>
                  <a:cubicBezTo>
                    <a:pt x="477" y="0"/>
                    <a:pt x="0" y="476"/>
                    <a:pt x="0" y="1060"/>
                  </a:cubicBezTo>
                  <a:cubicBezTo>
                    <a:pt x="0" y="1631"/>
                    <a:pt x="477"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3" name="Google Shape;14573;p9"/>
            <p:cNvSpPr/>
            <p:nvPr/>
          </p:nvSpPr>
          <p:spPr>
            <a:xfrm>
              <a:off x="53584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20" y="2108"/>
                    <a:pt x="2096" y="1631"/>
                    <a:pt x="2096" y="1060"/>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4" name="Google Shape;14574;p9"/>
            <p:cNvSpPr/>
            <p:nvPr/>
          </p:nvSpPr>
          <p:spPr>
            <a:xfrm>
              <a:off x="54599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5" name="Google Shape;14575;p9"/>
            <p:cNvSpPr/>
            <p:nvPr/>
          </p:nvSpPr>
          <p:spPr>
            <a:xfrm>
              <a:off x="55614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6" name="Google Shape;14576;p9"/>
            <p:cNvSpPr/>
            <p:nvPr/>
          </p:nvSpPr>
          <p:spPr>
            <a:xfrm>
              <a:off x="5662900" y="4458125"/>
              <a:ext cx="52400" cy="52700"/>
            </a:xfrm>
            <a:custGeom>
              <a:avLst/>
              <a:gdLst/>
              <a:ahLst/>
              <a:cxnLst/>
              <a:rect l="l" t="t" r="r" b="b"/>
              <a:pathLst>
                <a:path w="2096" h="2108" extrusionOk="0">
                  <a:moveTo>
                    <a:pt x="1048" y="0"/>
                  </a:moveTo>
                  <a:cubicBezTo>
                    <a:pt x="477" y="0"/>
                    <a:pt x="0" y="476"/>
                    <a:pt x="0" y="1060"/>
                  </a:cubicBezTo>
                  <a:cubicBezTo>
                    <a:pt x="0" y="1631"/>
                    <a:pt x="477"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7" name="Google Shape;14577;p9"/>
            <p:cNvSpPr/>
            <p:nvPr/>
          </p:nvSpPr>
          <p:spPr>
            <a:xfrm>
              <a:off x="5764400" y="4458125"/>
              <a:ext cx="52700" cy="52700"/>
            </a:xfrm>
            <a:custGeom>
              <a:avLst/>
              <a:gdLst/>
              <a:ahLst/>
              <a:cxnLst/>
              <a:rect l="l" t="t" r="r" b="b"/>
              <a:pathLst>
                <a:path w="2108" h="2108" extrusionOk="0">
                  <a:moveTo>
                    <a:pt x="1060" y="0"/>
                  </a:moveTo>
                  <a:cubicBezTo>
                    <a:pt x="477" y="0"/>
                    <a:pt x="0" y="476"/>
                    <a:pt x="0" y="1060"/>
                  </a:cubicBezTo>
                  <a:cubicBezTo>
                    <a:pt x="0" y="1631"/>
                    <a:pt x="477" y="2108"/>
                    <a:pt x="1060" y="2108"/>
                  </a:cubicBezTo>
                  <a:cubicBezTo>
                    <a:pt x="1632" y="2108"/>
                    <a:pt x="2108" y="1631"/>
                    <a:pt x="2108" y="1060"/>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8" name="Google Shape;14578;p9"/>
            <p:cNvSpPr/>
            <p:nvPr/>
          </p:nvSpPr>
          <p:spPr>
            <a:xfrm>
              <a:off x="58662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9" name="Google Shape;14579;p9"/>
            <p:cNvSpPr/>
            <p:nvPr/>
          </p:nvSpPr>
          <p:spPr>
            <a:xfrm>
              <a:off x="59677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0" name="Google Shape;14580;p9"/>
            <p:cNvSpPr/>
            <p:nvPr/>
          </p:nvSpPr>
          <p:spPr>
            <a:xfrm>
              <a:off x="6069200" y="4458125"/>
              <a:ext cx="52700" cy="52700"/>
            </a:xfrm>
            <a:custGeom>
              <a:avLst/>
              <a:gdLst/>
              <a:ahLst/>
              <a:cxnLst/>
              <a:rect l="l" t="t" r="r" b="b"/>
              <a:pathLst>
                <a:path w="2108" h="2108" extrusionOk="0">
                  <a:moveTo>
                    <a:pt x="1048" y="0"/>
                  </a:moveTo>
                  <a:cubicBezTo>
                    <a:pt x="477" y="0"/>
                    <a:pt x="0" y="476"/>
                    <a:pt x="0" y="1060"/>
                  </a:cubicBezTo>
                  <a:cubicBezTo>
                    <a:pt x="0" y="1631"/>
                    <a:pt x="477" y="2108"/>
                    <a:pt x="1048" y="2108"/>
                  </a:cubicBezTo>
                  <a:cubicBezTo>
                    <a:pt x="1632" y="2108"/>
                    <a:pt x="2108" y="1631"/>
                    <a:pt x="2108" y="1060"/>
                  </a:cubicBezTo>
                  <a:cubicBezTo>
                    <a:pt x="2108"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1" name="Google Shape;14581;p9"/>
            <p:cNvSpPr/>
            <p:nvPr/>
          </p:nvSpPr>
          <p:spPr>
            <a:xfrm>
              <a:off x="61710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20" y="2108"/>
                    <a:pt x="2096" y="1631"/>
                    <a:pt x="2096" y="1060"/>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2" name="Google Shape;14582;p9"/>
            <p:cNvSpPr/>
            <p:nvPr/>
          </p:nvSpPr>
          <p:spPr>
            <a:xfrm>
              <a:off x="62725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3" name="Google Shape;14583;p9"/>
            <p:cNvSpPr/>
            <p:nvPr/>
          </p:nvSpPr>
          <p:spPr>
            <a:xfrm>
              <a:off x="6374000" y="4458125"/>
              <a:ext cx="52400" cy="52700"/>
            </a:xfrm>
            <a:custGeom>
              <a:avLst/>
              <a:gdLst/>
              <a:ahLst/>
              <a:cxnLst/>
              <a:rect l="l" t="t" r="r" b="b"/>
              <a:pathLst>
                <a:path w="2096" h="2108" extrusionOk="0">
                  <a:moveTo>
                    <a:pt x="1048" y="0"/>
                  </a:moveTo>
                  <a:cubicBezTo>
                    <a:pt x="477" y="0"/>
                    <a:pt x="0" y="476"/>
                    <a:pt x="0" y="1060"/>
                  </a:cubicBezTo>
                  <a:cubicBezTo>
                    <a:pt x="0" y="1631"/>
                    <a:pt x="477"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4" name="Google Shape;14584;p9"/>
            <p:cNvSpPr/>
            <p:nvPr/>
          </p:nvSpPr>
          <p:spPr>
            <a:xfrm>
              <a:off x="6475500" y="4458125"/>
              <a:ext cx="52700" cy="52700"/>
            </a:xfrm>
            <a:custGeom>
              <a:avLst/>
              <a:gdLst/>
              <a:ahLst/>
              <a:cxnLst/>
              <a:rect l="l" t="t" r="r" b="b"/>
              <a:pathLst>
                <a:path w="2108" h="2108" extrusionOk="0">
                  <a:moveTo>
                    <a:pt x="1048" y="0"/>
                  </a:moveTo>
                  <a:cubicBezTo>
                    <a:pt x="477" y="0"/>
                    <a:pt x="0" y="476"/>
                    <a:pt x="0" y="1060"/>
                  </a:cubicBezTo>
                  <a:cubicBezTo>
                    <a:pt x="0" y="1631"/>
                    <a:pt x="477" y="2108"/>
                    <a:pt x="1048" y="2108"/>
                  </a:cubicBezTo>
                  <a:cubicBezTo>
                    <a:pt x="1632" y="2108"/>
                    <a:pt x="2108" y="1631"/>
                    <a:pt x="2108" y="1060"/>
                  </a:cubicBezTo>
                  <a:cubicBezTo>
                    <a:pt x="2108"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5" name="Google Shape;14585;p9"/>
            <p:cNvSpPr/>
            <p:nvPr/>
          </p:nvSpPr>
          <p:spPr>
            <a:xfrm>
              <a:off x="65773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20" y="2108"/>
                    <a:pt x="2096" y="1631"/>
                    <a:pt x="2096" y="1060"/>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6" name="Google Shape;14586;p9"/>
            <p:cNvSpPr/>
            <p:nvPr/>
          </p:nvSpPr>
          <p:spPr>
            <a:xfrm>
              <a:off x="66788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7" name="Google Shape;14587;p9"/>
            <p:cNvSpPr/>
            <p:nvPr/>
          </p:nvSpPr>
          <p:spPr>
            <a:xfrm>
              <a:off x="6780300" y="4458125"/>
              <a:ext cx="52400" cy="52700"/>
            </a:xfrm>
            <a:custGeom>
              <a:avLst/>
              <a:gdLst/>
              <a:ahLst/>
              <a:cxnLst/>
              <a:rect l="l" t="t" r="r" b="b"/>
              <a:pathLst>
                <a:path w="2096" h="2108" extrusionOk="0">
                  <a:moveTo>
                    <a:pt x="1048" y="0"/>
                  </a:moveTo>
                  <a:cubicBezTo>
                    <a:pt x="477" y="0"/>
                    <a:pt x="0" y="476"/>
                    <a:pt x="0" y="1060"/>
                  </a:cubicBezTo>
                  <a:cubicBezTo>
                    <a:pt x="0" y="1631"/>
                    <a:pt x="477"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8" name="Google Shape;14588;p9"/>
            <p:cNvSpPr/>
            <p:nvPr/>
          </p:nvSpPr>
          <p:spPr>
            <a:xfrm>
              <a:off x="6881800" y="4458125"/>
              <a:ext cx="52700" cy="52700"/>
            </a:xfrm>
            <a:custGeom>
              <a:avLst/>
              <a:gdLst/>
              <a:ahLst/>
              <a:cxnLst/>
              <a:rect l="l" t="t" r="r" b="b"/>
              <a:pathLst>
                <a:path w="2108" h="2108" extrusionOk="0">
                  <a:moveTo>
                    <a:pt x="1060" y="0"/>
                  </a:moveTo>
                  <a:cubicBezTo>
                    <a:pt x="477" y="0"/>
                    <a:pt x="1" y="476"/>
                    <a:pt x="1" y="1060"/>
                  </a:cubicBezTo>
                  <a:cubicBezTo>
                    <a:pt x="1" y="1631"/>
                    <a:pt x="477" y="2108"/>
                    <a:pt x="1060" y="2108"/>
                  </a:cubicBezTo>
                  <a:cubicBezTo>
                    <a:pt x="1632" y="2108"/>
                    <a:pt x="2108" y="1631"/>
                    <a:pt x="2108" y="1060"/>
                  </a:cubicBezTo>
                  <a:cubicBezTo>
                    <a:pt x="2108" y="476"/>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9" name="Google Shape;14589;p9"/>
            <p:cNvSpPr/>
            <p:nvPr/>
          </p:nvSpPr>
          <p:spPr>
            <a:xfrm>
              <a:off x="69836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20" y="2108"/>
                    <a:pt x="2096" y="1631"/>
                    <a:pt x="2096" y="1060"/>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0" name="Google Shape;14590;p9"/>
            <p:cNvSpPr/>
            <p:nvPr/>
          </p:nvSpPr>
          <p:spPr>
            <a:xfrm>
              <a:off x="70851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1" name="Google Shape;14591;p9"/>
            <p:cNvSpPr/>
            <p:nvPr/>
          </p:nvSpPr>
          <p:spPr>
            <a:xfrm>
              <a:off x="7186600" y="4458125"/>
              <a:ext cx="52400" cy="52700"/>
            </a:xfrm>
            <a:custGeom>
              <a:avLst/>
              <a:gdLst/>
              <a:ahLst/>
              <a:cxnLst/>
              <a:rect l="l" t="t" r="r" b="b"/>
              <a:pathLst>
                <a:path w="2096" h="2108" extrusionOk="0">
                  <a:moveTo>
                    <a:pt x="1048" y="0"/>
                  </a:moveTo>
                  <a:cubicBezTo>
                    <a:pt x="477" y="0"/>
                    <a:pt x="1" y="476"/>
                    <a:pt x="1" y="1060"/>
                  </a:cubicBezTo>
                  <a:cubicBezTo>
                    <a:pt x="1" y="1631"/>
                    <a:pt x="477" y="2108"/>
                    <a:pt x="1048" y="2108"/>
                  </a:cubicBezTo>
                  <a:cubicBezTo>
                    <a:pt x="1632" y="2108"/>
                    <a:pt x="2096" y="1631"/>
                    <a:pt x="2096" y="1060"/>
                  </a:cubicBezTo>
                  <a:cubicBezTo>
                    <a:pt x="2096" y="476"/>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2" name="Google Shape;14592;p9"/>
            <p:cNvSpPr/>
            <p:nvPr/>
          </p:nvSpPr>
          <p:spPr>
            <a:xfrm>
              <a:off x="7288400" y="4458125"/>
              <a:ext cx="52400" cy="52700"/>
            </a:xfrm>
            <a:custGeom>
              <a:avLst/>
              <a:gdLst/>
              <a:ahLst/>
              <a:cxnLst/>
              <a:rect l="l" t="t" r="r" b="b"/>
              <a:pathLst>
                <a:path w="2096" h="2108" extrusionOk="0">
                  <a:moveTo>
                    <a:pt x="1048" y="0"/>
                  </a:moveTo>
                  <a:cubicBezTo>
                    <a:pt x="465" y="0"/>
                    <a:pt x="0" y="476"/>
                    <a:pt x="0" y="1060"/>
                  </a:cubicBezTo>
                  <a:cubicBezTo>
                    <a:pt x="0" y="1631"/>
                    <a:pt x="465" y="2108"/>
                    <a:pt x="1048" y="2108"/>
                  </a:cubicBezTo>
                  <a:cubicBezTo>
                    <a:pt x="1620" y="2108"/>
                    <a:pt x="2096" y="1631"/>
                    <a:pt x="2096" y="1060"/>
                  </a:cubicBezTo>
                  <a:cubicBezTo>
                    <a:pt x="2096" y="476"/>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3" name="Google Shape;14593;p9"/>
            <p:cNvSpPr/>
            <p:nvPr/>
          </p:nvSpPr>
          <p:spPr>
            <a:xfrm>
              <a:off x="279200" y="4613500"/>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7" y="1620"/>
                    <a:pt x="2107" y="1048"/>
                  </a:cubicBezTo>
                  <a:cubicBezTo>
                    <a:pt x="2107"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4" name="Google Shape;14594;p9"/>
            <p:cNvSpPr/>
            <p:nvPr/>
          </p:nvSpPr>
          <p:spPr>
            <a:xfrm>
              <a:off x="380700" y="4613500"/>
              <a:ext cx="52700" cy="52400"/>
            </a:xfrm>
            <a:custGeom>
              <a:avLst/>
              <a:gdLst/>
              <a:ahLst/>
              <a:cxnLst/>
              <a:rect l="l" t="t" r="r" b="b"/>
              <a:pathLst>
                <a:path w="2108" h="2096" extrusionOk="0">
                  <a:moveTo>
                    <a:pt x="1060" y="0"/>
                  </a:moveTo>
                  <a:cubicBezTo>
                    <a:pt x="476" y="0"/>
                    <a:pt x="0" y="465"/>
                    <a:pt x="0" y="1048"/>
                  </a:cubicBezTo>
                  <a:cubicBezTo>
                    <a:pt x="0" y="1620"/>
                    <a:pt x="476" y="2096"/>
                    <a:pt x="1060" y="2096"/>
                  </a:cubicBezTo>
                  <a:cubicBezTo>
                    <a:pt x="1631" y="2096"/>
                    <a:pt x="2108" y="1620"/>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5" name="Google Shape;14595;p9"/>
            <p:cNvSpPr/>
            <p:nvPr/>
          </p:nvSpPr>
          <p:spPr>
            <a:xfrm>
              <a:off x="4825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6" name="Google Shape;14596;p9"/>
            <p:cNvSpPr/>
            <p:nvPr/>
          </p:nvSpPr>
          <p:spPr>
            <a:xfrm>
              <a:off x="584000" y="4613500"/>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7" name="Google Shape;14597;p9"/>
            <p:cNvSpPr/>
            <p:nvPr/>
          </p:nvSpPr>
          <p:spPr>
            <a:xfrm>
              <a:off x="685500" y="4613500"/>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8" name="Google Shape;14598;p9"/>
            <p:cNvSpPr/>
            <p:nvPr/>
          </p:nvSpPr>
          <p:spPr>
            <a:xfrm>
              <a:off x="7873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9" name="Google Shape;14599;p9"/>
            <p:cNvSpPr/>
            <p:nvPr/>
          </p:nvSpPr>
          <p:spPr>
            <a:xfrm>
              <a:off x="8888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0" name="Google Shape;14600;p9"/>
            <p:cNvSpPr/>
            <p:nvPr/>
          </p:nvSpPr>
          <p:spPr>
            <a:xfrm>
              <a:off x="990300" y="4613500"/>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1" name="Google Shape;14601;p9"/>
            <p:cNvSpPr/>
            <p:nvPr/>
          </p:nvSpPr>
          <p:spPr>
            <a:xfrm>
              <a:off x="1091800" y="4613500"/>
              <a:ext cx="52700" cy="52400"/>
            </a:xfrm>
            <a:custGeom>
              <a:avLst/>
              <a:gdLst/>
              <a:ahLst/>
              <a:cxnLst/>
              <a:rect l="l" t="t" r="r" b="b"/>
              <a:pathLst>
                <a:path w="2108" h="2096" extrusionOk="0">
                  <a:moveTo>
                    <a:pt x="1060" y="0"/>
                  </a:moveTo>
                  <a:cubicBezTo>
                    <a:pt x="476" y="0"/>
                    <a:pt x="0" y="465"/>
                    <a:pt x="0" y="1048"/>
                  </a:cubicBezTo>
                  <a:cubicBezTo>
                    <a:pt x="0" y="1620"/>
                    <a:pt x="476" y="2096"/>
                    <a:pt x="1060" y="2096"/>
                  </a:cubicBezTo>
                  <a:cubicBezTo>
                    <a:pt x="1631" y="2096"/>
                    <a:pt x="2108" y="1620"/>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2" name="Google Shape;14602;p9"/>
            <p:cNvSpPr/>
            <p:nvPr/>
          </p:nvSpPr>
          <p:spPr>
            <a:xfrm>
              <a:off x="11936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3" name="Google Shape;14603;p9"/>
            <p:cNvSpPr/>
            <p:nvPr/>
          </p:nvSpPr>
          <p:spPr>
            <a:xfrm>
              <a:off x="12951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4" name="Google Shape;14604;p9"/>
            <p:cNvSpPr/>
            <p:nvPr/>
          </p:nvSpPr>
          <p:spPr>
            <a:xfrm>
              <a:off x="1396600" y="4613500"/>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5" name="Google Shape;14605;p9"/>
            <p:cNvSpPr/>
            <p:nvPr/>
          </p:nvSpPr>
          <p:spPr>
            <a:xfrm>
              <a:off x="14984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6" name="Google Shape;14606;p9"/>
            <p:cNvSpPr/>
            <p:nvPr/>
          </p:nvSpPr>
          <p:spPr>
            <a:xfrm>
              <a:off x="15999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7" name="Google Shape;14607;p9"/>
            <p:cNvSpPr/>
            <p:nvPr/>
          </p:nvSpPr>
          <p:spPr>
            <a:xfrm>
              <a:off x="17014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8" name="Google Shape;14608;p9"/>
            <p:cNvSpPr/>
            <p:nvPr/>
          </p:nvSpPr>
          <p:spPr>
            <a:xfrm>
              <a:off x="1802900" y="4613500"/>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9" name="Google Shape;14609;p9"/>
            <p:cNvSpPr/>
            <p:nvPr/>
          </p:nvSpPr>
          <p:spPr>
            <a:xfrm>
              <a:off x="1904400" y="4613500"/>
              <a:ext cx="52700" cy="52400"/>
            </a:xfrm>
            <a:custGeom>
              <a:avLst/>
              <a:gdLst/>
              <a:ahLst/>
              <a:cxnLst/>
              <a:rect l="l" t="t" r="r" b="b"/>
              <a:pathLst>
                <a:path w="2108" h="2096" extrusionOk="0">
                  <a:moveTo>
                    <a:pt x="1060" y="0"/>
                  </a:moveTo>
                  <a:cubicBezTo>
                    <a:pt x="476" y="0"/>
                    <a:pt x="0" y="465"/>
                    <a:pt x="0" y="1048"/>
                  </a:cubicBezTo>
                  <a:cubicBezTo>
                    <a:pt x="0" y="1620"/>
                    <a:pt x="476" y="2096"/>
                    <a:pt x="1060" y="2096"/>
                  </a:cubicBezTo>
                  <a:cubicBezTo>
                    <a:pt x="1631" y="2096"/>
                    <a:pt x="2108" y="1620"/>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0" name="Google Shape;14610;p9"/>
            <p:cNvSpPr/>
            <p:nvPr/>
          </p:nvSpPr>
          <p:spPr>
            <a:xfrm>
              <a:off x="20062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1" name="Google Shape;14611;p9"/>
            <p:cNvSpPr/>
            <p:nvPr/>
          </p:nvSpPr>
          <p:spPr>
            <a:xfrm>
              <a:off x="21077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2" name="Google Shape;14612;p9"/>
            <p:cNvSpPr/>
            <p:nvPr/>
          </p:nvSpPr>
          <p:spPr>
            <a:xfrm>
              <a:off x="2209200" y="4613500"/>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3" name="Google Shape;14613;p9"/>
            <p:cNvSpPr/>
            <p:nvPr/>
          </p:nvSpPr>
          <p:spPr>
            <a:xfrm>
              <a:off x="2311000" y="4613500"/>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4" name="Google Shape;14614;p9"/>
            <p:cNvSpPr/>
            <p:nvPr/>
          </p:nvSpPr>
          <p:spPr>
            <a:xfrm>
              <a:off x="24125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5" name="Google Shape;14615;p9"/>
            <p:cNvSpPr/>
            <p:nvPr/>
          </p:nvSpPr>
          <p:spPr>
            <a:xfrm>
              <a:off x="2514000" y="4613500"/>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6" name="Google Shape;14616;p9"/>
            <p:cNvSpPr/>
            <p:nvPr/>
          </p:nvSpPr>
          <p:spPr>
            <a:xfrm>
              <a:off x="2615500" y="4613500"/>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7" name="Google Shape;14617;p9"/>
            <p:cNvSpPr/>
            <p:nvPr/>
          </p:nvSpPr>
          <p:spPr>
            <a:xfrm>
              <a:off x="27173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8" name="Google Shape;14618;p9"/>
            <p:cNvSpPr/>
            <p:nvPr/>
          </p:nvSpPr>
          <p:spPr>
            <a:xfrm>
              <a:off x="28188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9" name="Google Shape;14619;p9"/>
            <p:cNvSpPr/>
            <p:nvPr/>
          </p:nvSpPr>
          <p:spPr>
            <a:xfrm>
              <a:off x="2920300" y="4613500"/>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0" name="Google Shape;14620;p9"/>
            <p:cNvSpPr/>
            <p:nvPr/>
          </p:nvSpPr>
          <p:spPr>
            <a:xfrm>
              <a:off x="3021800" y="4613500"/>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1" name="Google Shape;14621;p9"/>
            <p:cNvSpPr/>
            <p:nvPr/>
          </p:nvSpPr>
          <p:spPr>
            <a:xfrm>
              <a:off x="31236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2" name="Google Shape;14622;p9"/>
            <p:cNvSpPr/>
            <p:nvPr/>
          </p:nvSpPr>
          <p:spPr>
            <a:xfrm>
              <a:off x="32251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3" name="Google Shape;14623;p9"/>
            <p:cNvSpPr/>
            <p:nvPr/>
          </p:nvSpPr>
          <p:spPr>
            <a:xfrm>
              <a:off x="3326600" y="4613500"/>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4" name="Google Shape;14624;p9"/>
            <p:cNvSpPr/>
            <p:nvPr/>
          </p:nvSpPr>
          <p:spPr>
            <a:xfrm>
              <a:off x="34284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5" name="Google Shape;14625;p9"/>
            <p:cNvSpPr/>
            <p:nvPr/>
          </p:nvSpPr>
          <p:spPr>
            <a:xfrm>
              <a:off x="35299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6" name="Google Shape;14626;p9"/>
            <p:cNvSpPr/>
            <p:nvPr/>
          </p:nvSpPr>
          <p:spPr>
            <a:xfrm>
              <a:off x="36314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7" name="Google Shape;14627;p9"/>
            <p:cNvSpPr/>
            <p:nvPr/>
          </p:nvSpPr>
          <p:spPr>
            <a:xfrm>
              <a:off x="3732900" y="4613500"/>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8" name="Google Shape;14628;p9"/>
            <p:cNvSpPr/>
            <p:nvPr/>
          </p:nvSpPr>
          <p:spPr>
            <a:xfrm>
              <a:off x="38347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9" name="Google Shape;14629;p9"/>
            <p:cNvSpPr/>
            <p:nvPr/>
          </p:nvSpPr>
          <p:spPr>
            <a:xfrm>
              <a:off x="39362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0" name="Google Shape;14630;p9"/>
            <p:cNvSpPr/>
            <p:nvPr/>
          </p:nvSpPr>
          <p:spPr>
            <a:xfrm>
              <a:off x="40377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1" name="Google Shape;14631;p9"/>
            <p:cNvSpPr/>
            <p:nvPr/>
          </p:nvSpPr>
          <p:spPr>
            <a:xfrm>
              <a:off x="4139200" y="4613500"/>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2" name="Google Shape;14632;p9"/>
            <p:cNvSpPr/>
            <p:nvPr/>
          </p:nvSpPr>
          <p:spPr>
            <a:xfrm>
              <a:off x="4240700" y="4613500"/>
              <a:ext cx="52700" cy="52400"/>
            </a:xfrm>
            <a:custGeom>
              <a:avLst/>
              <a:gdLst/>
              <a:ahLst/>
              <a:cxnLst/>
              <a:rect l="l" t="t" r="r" b="b"/>
              <a:pathLst>
                <a:path w="2108" h="2096" extrusionOk="0">
                  <a:moveTo>
                    <a:pt x="1060" y="0"/>
                  </a:moveTo>
                  <a:cubicBezTo>
                    <a:pt x="477" y="0"/>
                    <a:pt x="0" y="465"/>
                    <a:pt x="0" y="1048"/>
                  </a:cubicBezTo>
                  <a:cubicBezTo>
                    <a:pt x="0" y="1620"/>
                    <a:pt x="477" y="2096"/>
                    <a:pt x="1060" y="2096"/>
                  </a:cubicBezTo>
                  <a:cubicBezTo>
                    <a:pt x="1632" y="2096"/>
                    <a:pt x="2108" y="1620"/>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3" name="Google Shape;14633;p9"/>
            <p:cNvSpPr/>
            <p:nvPr/>
          </p:nvSpPr>
          <p:spPr>
            <a:xfrm>
              <a:off x="43425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4" name="Google Shape;14634;p9"/>
            <p:cNvSpPr/>
            <p:nvPr/>
          </p:nvSpPr>
          <p:spPr>
            <a:xfrm>
              <a:off x="4444000" y="4613500"/>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5" name="Google Shape;14635;p9"/>
            <p:cNvSpPr/>
            <p:nvPr/>
          </p:nvSpPr>
          <p:spPr>
            <a:xfrm>
              <a:off x="4545500" y="4613500"/>
              <a:ext cx="52700" cy="52400"/>
            </a:xfrm>
            <a:custGeom>
              <a:avLst/>
              <a:gdLst/>
              <a:ahLst/>
              <a:cxnLst/>
              <a:rect l="l" t="t" r="r" b="b"/>
              <a:pathLst>
                <a:path w="2108" h="2096" extrusionOk="0">
                  <a:moveTo>
                    <a:pt x="1060" y="0"/>
                  </a:moveTo>
                  <a:cubicBezTo>
                    <a:pt x="477" y="0"/>
                    <a:pt x="0" y="465"/>
                    <a:pt x="0" y="1048"/>
                  </a:cubicBezTo>
                  <a:cubicBezTo>
                    <a:pt x="0" y="1620"/>
                    <a:pt x="477" y="2096"/>
                    <a:pt x="1060" y="2096"/>
                  </a:cubicBezTo>
                  <a:cubicBezTo>
                    <a:pt x="1632" y="2096"/>
                    <a:pt x="2108" y="1620"/>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6" name="Google Shape;14636;p9"/>
            <p:cNvSpPr/>
            <p:nvPr/>
          </p:nvSpPr>
          <p:spPr>
            <a:xfrm>
              <a:off x="46473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7" name="Google Shape;14637;p9"/>
            <p:cNvSpPr/>
            <p:nvPr/>
          </p:nvSpPr>
          <p:spPr>
            <a:xfrm>
              <a:off x="47488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8" name="Google Shape;14638;p9"/>
            <p:cNvSpPr/>
            <p:nvPr/>
          </p:nvSpPr>
          <p:spPr>
            <a:xfrm>
              <a:off x="4850300" y="4613500"/>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9" name="Google Shape;14639;p9"/>
            <p:cNvSpPr/>
            <p:nvPr/>
          </p:nvSpPr>
          <p:spPr>
            <a:xfrm>
              <a:off x="4951800" y="4613500"/>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2" y="2096"/>
                    <a:pt x="2108" y="1620"/>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0" name="Google Shape;14640;p9"/>
            <p:cNvSpPr/>
            <p:nvPr/>
          </p:nvSpPr>
          <p:spPr>
            <a:xfrm>
              <a:off x="50536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1" name="Google Shape;14641;p9"/>
            <p:cNvSpPr/>
            <p:nvPr/>
          </p:nvSpPr>
          <p:spPr>
            <a:xfrm>
              <a:off x="51551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2" name="Google Shape;14642;p9"/>
            <p:cNvSpPr/>
            <p:nvPr/>
          </p:nvSpPr>
          <p:spPr>
            <a:xfrm>
              <a:off x="5256600" y="4613500"/>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3" name="Google Shape;14643;p9"/>
            <p:cNvSpPr/>
            <p:nvPr/>
          </p:nvSpPr>
          <p:spPr>
            <a:xfrm>
              <a:off x="53584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4" name="Google Shape;14644;p9"/>
            <p:cNvSpPr/>
            <p:nvPr/>
          </p:nvSpPr>
          <p:spPr>
            <a:xfrm>
              <a:off x="54599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5" name="Google Shape;14645;p9"/>
            <p:cNvSpPr/>
            <p:nvPr/>
          </p:nvSpPr>
          <p:spPr>
            <a:xfrm>
              <a:off x="55614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6" name="Google Shape;14646;p9"/>
            <p:cNvSpPr/>
            <p:nvPr/>
          </p:nvSpPr>
          <p:spPr>
            <a:xfrm>
              <a:off x="5662900" y="4613500"/>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7" name="Google Shape;14647;p9"/>
            <p:cNvSpPr/>
            <p:nvPr/>
          </p:nvSpPr>
          <p:spPr>
            <a:xfrm>
              <a:off x="5764400" y="4613500"/>
              <a:ext cx="52700" cy="52400"/>
            </a:xfrm>
            <a:custGeom>
              <a:avLst/>
              <a:gdLst/>
              <a:ahLst/>
              <a:cxnLst/>
              <a:rect l="l" t="t" r="r" b="b"/>
              <a:pathLst>
                <a:path w="2108" h="2096" extrusionOk="0">
                  <a:moveTo>
                    <a:pt x="1060" y="0"/>
                  </a:moveTo>
                  <a:cubicBezTo>
                    <a:pt x="477" y="0"/>
                    <a:pt x="0" y="465"/>
                    <a:pt x="0" y="1048"/>
                  </a:cubicBezTo>
                  <a:cubicBezTo>
                    <a:pt x="0" y="1620"/>
                    <a:pt x="477" y="2096"/>
                    <a:pt x="1060" y="2096"/>
                  </a:cubicBezTo>
                  <a:cubicBezTo>
                    <a:pt x="1632" y="2096"/>
                    <a:pt x="2108" y="1620"/>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8" name="Google Shape;14648;p9"/>
            <p:cNvSpPr/>
            <p:nvPr/>
          </p:nvSpPr>
          <p:spPr>
            <a:xfrm>
              <a:off x="58662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9" name="Google Shape;14649;p9"/>
            <p:cNvSpPr/>
            <p:nvPr/>
          </p:nvSpPr>
          <p:spPr>
            <a:xfrm>
              <a:off x="59677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0" name="Google Shape;14650;p9"/>
            <p:cNvSpPr/>
            <p:nvPr/>
          </p:nvSpPr>
          <p:spPr>
            <a:xfrm>
              <a:off x="6069200" y="4613500"/>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2" y="2096"/>
                    <a:pt x="2108" y="1620"/>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1" name="Google Shape;14651;p9"/>
            <p:cNvSpPr/>
            <p:nvPr/>
          </p:nvSpPr>
          <p:spPr>
            <a:xfrm>
              <a:off x="61710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2" name="Google Shape;14652;p9"/>
            <p:cNvSpPr/>
            <p:nvPr/>
          </p:nvSpPr>
          <p:spPr>
            <a:xfrm>
              <a:off x="62725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3" name="Google Shape;14653;p9"/>
            <p:cNvSpPr/>
            <p:nvPr/>
          </p:nvSpPr>
          <p:spPr>
            <a:xfrm>
              <a:off x="6374000" y="4613500"/>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4" name="Google Shape;14654;p9"/>
            <p:cNvSpPr/>
            <p:nvPr/>
          </p:nvSpPr>
          <p:spPr>
            <a:xfrm>
              <a:off x="6475500" y="4613500"/>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2" y="2096"/>
                    <a:pt x="2108" y="1620"/>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5" name="Google Shape;14655;p9"/>
            <p:cNvSpPr/>
            <p:nvPr/>
          </p:nvSpPr>
          <p:spPr>
            <a:xfrm>
              <a:off x="65773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6" name="Google Shape;14656;p9"/>
            <p:cNvSpPr/>
            <p:nvPr/>
          </p:nvSpPr>
          <p:spPr>
            <a:xfrm>
              <a:off x="66788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7" name="Google Shape;14657;p9"/>
            <p:cNvSpPr/>
            <p:nvPr/>
          </p:nvSpPr>
          <p:spPr>
            <a:xfrm>
              <a:off x="6780300" y="4613500"/>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8" name="Google Shape;14658;p9"/>
            <p:cNvSpPr/>
            <p:nvPr/>
          </p:nvSpPr>
          <p:spPr>
            <a:xfrm>
              <a:off x="6881800" y="4613500"/>
              <a:ext cx="52700" cy="52400"/>
            </a:xfrm>
            <a:custGeom>
              <a:avLst/>
              <a:gdLst/>
              <a:ahLst/>
              <a:cxnLst/>
              <a:rect l="l" t="t" r="r" b="b"/>
              <a:pathLst>
                <a:path w="2108" h="2096" extrusionOk="0">
                  <a:moveTo>
                    <a:pt x="1060" y="0"/>
                  </a:moveTo>
                  <a:cubicBezTo>
                    <a:pt x="477" y="0"/>
                    <a:pt x="1" y="465"/>
                    <a:pt x="1" y="1048"/>
                  </a:cubicBezTo>
                  <a:cubicBezTo>
                    <a:pt x="1" y="1620"/>
                    <a:pt x="477" y="2096"/>
                    <a:pt x="1060" y="2096"/>
                  </a:cubicBezTo>
                  <a:cubicBezTo>
                    <a:pt x="1632" y="2096"/>
                    <a:pt x="2108" y="1620"/>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9" name="Google Shape;14659;p9"/>
            <p:cNvSpPr/>
            <p:nvPr/>
          </p:nvSpPr>
          <p:spPr>
            <a:xfrm>
              <a:off x="69836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0" name="Google Shape;14660;p9"/>
            <p:cNvSpPr/>
            <p:nvPr/>
          </p:nvSpPr>
          <p:spPr>
            <a:xfrm>
              <a:off x="70851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1" name="Google Shape;14661;p9"/>
            <p:cNvSpPr/>
            <p:nvPr/>
          </p:nvSpPr>
          <p:spPr>
            <a:xfrm>
              <a:off x="7186600" y="4613500"/>
              <a:ext cx="52400" cy="52400"/>
            </a:xfrm>
            <a:custGeom>
              <a:avLst/>
              <a:gdLst/>
              <a:ahLst/>
              <a:cxnLst/>
              <a:rect l="l" t="t" r="r" b="b"/>
              <a:pathLst>
                <a:path w="2096" h="2096" extrusionOk="0">
                  <a:moveTo>
                    <a:pt x="1048" y="0"/>
                  </a:moveTo>
                  <a:cubicBezTo>
                    <a:pt x="477" y="0"/>
                    <a:pt x="1" y="465"/>
                    <a:pt x="1" y="1048"/>
                  </a:cubicBezTo>
                  <a:cubicBezTo>
                    <a:pt x="1"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2" name="Google Shape;14662;p9"/>
            <p:cNvSpPr/>
            <p:nvPr/>
          </p:nvSpPr>
          <p:spPr>
            <a:xfrm>
              <a:off x="7288400" y="4613500"/>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3" name="Google Shape;14663;p9"/>
            <p:cNvSpPr/>
            <p:nvPr/>
          </p:nvSpPr>
          <p:spPr>
            <a:xfrm>
              <a:off x="279200" y="4768575"/>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7" y="1620"/>
                    <a:pt x="2107" y="1048"/>
                  </a:cubicBezTo>
                  <a:cubicBezTo>
                    <a:pt x="2107"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4" name="Google Shape;14664;p9"/>
            <p:cNvSpPr/>
            <p:nvPr/>
          </p:nvSpPr>
          <p:spPr>
            <a:xfrm>
              <a:off x="380700" y="4768575"/>
              <a:ext cx="52700" cy="52400"/>
            </a:xfrm>
            <a:custGeom>
              <a:avLst/>
              <a:gdLst/>
              <a:ahLst/>
              <a:cxnLst/>
              <a:rect l="l" t="t" r="r" b="b"/>
              <a:pathLst>
                <a:path w="2108" h="2096" extrusionOk="0">
                  <a:moveTo>
                    <a:pt x="1060" y="0"/>
                  </a:moveTo>
                  <a:cubicBezTo>
                    <a:pt x="476" y="0"/>
                    <a:pt x="0" y="465"/>
                    <a:pt x="0" y="1048"/>
                  </a:cubicBezTo>
                  <a:cubicBezTo>
                    <a:pt x="0" y="1620"/>
                    <a:pt x="476" y="2096"/>
                    <a:pt x="1060" y="2096"/>
                  </a:cubicBezTo>
                  <a:cubicBezTo>
                    <a:pt x="1631" y="2096"/>
                    <a:pt x="2108" y="1620"/>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5" name="Google Shape;14665;p9"/>
            <p:cNvSpPr/>
            <p:nvPr/>
          </p:nvSpPr>
          <p:spPr>
            <a:xfrm>
              <a:off x="4825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6" name="Google Shape;14666;p9"/>
            <p:cNvSpPr/>
            <p:nvPr/>
          </p:nvSpPr>
          <p:spPr>
            <a:xfrm>
              <a:off x="584000" y="4768575"/>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7" name="Google Shape;14667;p9"/>
            <p:cNvSpPr/>
            <p:nvPr/>
          </p:nvSpPr>
          <p:spPr>
            <a:xfrm>
              <a:off x="685500" y="4768575"/>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8" name="Google Shape;14668;p9"/>
            <p:cNvSpPr/>
            <p:nvPr/>
          </p:nvSpPr>
          <p:spPr>
            <a:xfrm>
              <a:off x="7873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9" name="Google Shape;14669;p9"/>
            <p:cNvSpPr/>
            <p:nvPr/>
          </p:nvSpPr>
          <p:spPr>
            <a:xfrm>
              <a:off x="8888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0" name="Google Shape;14670;p9"/>
            <p:cNvSpPr/>
            <p:nvPr/>
          </p:nvSpPr>
          <p:spPr>
            <a:xfrm>
              <a:off x="990300" y="4768575"/>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1" name="Google Shape;14671;p9"/>
            <p:cNvSpPr/>
            <p:nvPr/>
          </p:nvSpPr>
          <p:spPr>
            <a:xfrm>
              <a:off x="1091800" y="4768575"/>
              <a:ext cx="52700" cy="52400"/>
            </a:xfrm>
            <a:custGeom>
              <a:avLst/>
              <a:gdLst/>
              <a:ahLst/>
              <a:cxnLst/>
              <a:rect l="l" t="t" r="r" b="b"/>
              <a:pathLst>
                <a:path w="2108" h="2096" extrusionOk="0">
                  <a:moveTo>
                    <a:pt x="1060" y="0"/>
                  </a:moveTo>
                  <a:cubicBezTo>
                    <a:pt x="476" y="0"/>
                    <a:pt x="0" y="465"/>
                    <a:pt x="0" y="1048"/>
                  </a:cubicBezTo>
                  <a:cubicBezTo>
                    <a:pt x="0" y="1620"/>
                    <a:pt x="476" y="2096"/>
                    <a:pt x="1060" y="2096"/>
                  </a:cubicBezTo>
                  <a:cubicBezTo>
                    <a:pt x="1631" y="2096"/>
                    <a:pt x="2108" y="1620"/>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2" name="Google Shape;14672;p9"/>
            <p:cNvSpPr/>
            <p:nvPr/>
          </p:nvSpPr>
          <p:spPr>
            <a:xfrm>
              <a:off x="11936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3" name="Google Shape;14673;p9"/>
            <p:cNvSpPr/>
            <p:nvPr/>
          </p:nvSpPr>
          <p:spPr>
            <a:xfrm>
              <a:off x="12951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4" name="Google Shape;14674;p9"/>
            <p:cNvSpPr/>
            <p:nvPr/>
          </p:nvSpPr>
          <p:spPr>
            <a:xfrm>
              <a:off x="1396600" y="4768575"/>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5" name="Google Shape;14675;p9"/>
            <p:cNvSpPr/>
            <p:nvPr/>
          </p:nvSpPr>
          <p:spPr>
            <a:xfrm>
              <a:off x="14984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6" name="Google Shape;14676;p9"/>
            <p:cNvSpPr/>
            <p:nvPr/>
          </p:nvSpPr>
          <p:spPr>
            <a:xfrm>
              <a:off x="15999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7" name="Google Shape;14677;p9"/>
            <p:cNvSpPr/>
            <p:nvPr/>
          </p:nvSpPr>
          <p:spPr>
            <a:xfrm>
              <a:off x="17014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8" name="Google Shape;14678;p9"/>
            <p:cNvSpPr/>
            <p:nvPr/>
          </p:nvSpPr>
          <p:spPr>
            <a:xfrm>
              <a:off x="1802900" y="4768575"/>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9" name="Google Shape;14679;p9"/>
            <p:cNvSpPr/>
            <p:nvPr/>
          </p:nvSpPr>
          <p:spPr>
            <a:xfrm>
              <a:off x="1904400" y="4768575"/>
              <a:ext cx="52700" cy="52400"/>
            </a:xfrm>
            <a:custGeom>
              <a:avLst/>
              <a:gdLst/>
              <a:ahLst/>
              <a:cxnLst/>
              <a:rect l="l" t="t" r="r" b="b"/>
              <a:pathLst>
                <a:path w="2108" h="2096" extrusionOk="0">
                  <a:moveTo>
                    <a:pt x="1060" y="0"/>
                  </a:moveTo>
                  <a:cubicBezTo>
                    <a:pt x="476" y="0"/>
                    <a:pt x="0" y="465"/>
                    <a:pt x="0" y="1048"/>
                  </a:cubicBezTo>
                  <a:cubicBezTo>
                    <a:pt x="0" y="1620"/>
                    <a:pt x="476" y="2096"/>
                    <a:pt x="1060" y="2096"/>
                  </a:cubicBezTo>
                  <a:cubicBezTo>
                    <a:pt x="1631" y="2096"/>
                    <a:pt x="2108" y="1620"/>
                    <a:pt x="2108" y="1048"/>
                  </a:cubicBezTo>
                  <a:cubicBezTo>
                    <a:pt x="2108" y="465"/>
                    <a:pt x="1631"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0" name="Google Shape;14680;p9"/>
            <p:cNvSpPr/>
            <p:nvPr/>
          </p:nvSpPr>
          <p:spPr>
            <a:xfrm>
              <a:off x="20062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1" name="Google Shape;14681;p9"/>
            <p:cNvSpPr/>
            <p:nvPr/>
          </p:nvSpPr>
          <p:spPr>
            <a:xfrm>
              <a:off x="21077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2" name="Google Shape;14682;p9"/>
            <p:cNvSpPr/>
            <p:nvPr/>
          </p:nvSpPr>
          <p:spPr>
            <a:xfrm>
              <a:off x="2209200" y="4768575"/>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3" name="Google Shape;14683;p9"/>
            <p:cNvSpPr/>
            <p:nvPr/>
          </p:nvSpPr>
          <p:spPr>
            <a:xfrm>
              <a:off x="2311000" y="4768575"/>
              <a:ext cx="52400" cy="52400"/>
            </a:xfrm>
            <a:custGeom>
              <a:avLst/>
              <a:gdLst/>
              <a:ahLst/>
              <a:cxnLst/>
              <a:rect l="l" t="t" r="r" b="b"/>
              <a:pathLst>
                <a:path w="2096" h="2096" extrusionOk="0">
                  <a:moveTo>
                    <a:pt x="1048" y="0"/>
                  </a:moveTo>
                  <a:cubicBezTo>
                    <a:pt x="464" y="0"/>
                    <a:pt x="0" y="465"/>
                    <a:pt x="0" y="1048"/>
                  </a:cubicBezTo>
                  <a:cubicBezTo>
                    <a:pt x="0" y="1620"/>
                    <a:pt x="464"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4" name="Google Shape;14684;p9"/>
            <p:cNvSpPr/>
            <p:nvPr/>
          </p:nvSpPr>
          <p:spPr>
            <a:xfrm>
              <a:off x="24125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5" name="Google Shape;14685;p9"/>
            <p:cNvSpPr/>
            <p:nvPr/>
          </p:nvSpPr>
          <p:spPr>
            <a:xfrm>
              <a:off x="2514000" y="4768575"/>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6" name="Google Shape;14686;p9"/>
            <p:cNvSpPr/>
            <p:nvPr/>
          </p:nvSpPr>
          <p:spPr>
            <a:xfrm>
              <a:off x="2615500" y="4768575"/>
              <a:ext cx="52700" cy="52400"/>
            </a:xfrm>
            <a:custGeom>
              <a:avLst/>
              <a:gdLst/>
              <a:ahLst/>
              <a:cxnLst/>
              <a:rect l="l" t="t" r="r" b="b"/>
              <a:pathLst>
                <a:path w="2108" h="2096" extrusionOk="0">
                  <a:moveTo>
                    <a:pt x="1048" y="0"/>
                  </a:moveTo>
                  <a:cubicBezTo>
                    <a:pt x="476" y="0"/>
                    <a:pt x="0" y="465"/>
                    <a:pt x="0" y="1048"/>
                  </a:cubicBezTo>
                  <a:cubicBezTo>
                    <a:pt x="0" y="1620"/>
                    <a:pt x="476"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7" name="Google Shape;14687;p9"/>
            <p:cNvSpPr/>
            <p:nvPr/>
          </p:nvSpPr>
          <p:spPr>
            <a:xfrm>
              <a:off x="27173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8" name="Google Shape;14688;p9"/>
            <p:cNvSpPr/>
            <p:nvPr/>
          </p:nvSpPr>
          <p:spPr>
            <a:xfrm>
              <a:off x="28188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9" name="Google Shape;14689;p9"/>
            <p:cNvSpPr/>
            <p:nvPr/>
          </p:nvSpPr>
          <p:spPr>
            <a:xfrm>
              <a:off x="2920300" y="4768575"/>
              <a:ext cx="52400" cy="52400"/>
            </a:xfrm>
            <a:custGeom>
              <a:avLst/>
              <a:gdLst/>
              <a:ahLst/>
              <a:cxnLst/>
              <a:rect l="l" t="t" r="r" b="b"/>
              <a:pathLst>
                <a:path w="2096" h="2096" extrusionOk="0">
                  <a:moveTo>
                    <a:pt x="1048" y="0"/>
                  </a:moveTo>
                  <a:cubicBezTo>
                    <a:pt x="476" y="0"/>
                    <a:pt x="0" y="465"/>
                    <a:pt x="0" y="1048"/>
                  </a:cubicBezTo>
                  <a:cubicBezTo>
                    <a:pt x="0" y="1620"/>
                    <a:pt x="476"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0" name="Google Shape;14690;p9"/>
            <p:cNvSpPr/>
            <p:nvPr/>
          </p:nvSpPr>
          <p:spPr>
            <a:xfrm>
              <a:off x="3021800" y="4768575"/>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1" name="Google Shape;14691;p9"/>
            <p:cNvSpPr/>
            <p:nvPr/>
          </p:nvSpPr>
          <p:spPr>
            <a:xfrm>
              <a:off x="31236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2" name="Google Shape;14692;p9"/>
            <p:cNvSpPr/>
            <p:nvPr/>
          </p:nvSpPr>
          <p:spPr>
            <a:xfrm>
              <a:off x="32251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3" name="Google Shape;14693;p9"/>
            <p:cNvSpPr/>
            <p:nvPr/>
          </p:nvSpPr>
          <p:spPr>
            <a:xfrm>
              <a:off x="3326600" y="4768575"/>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4" name="Google Shape;14694;p9"/>
            <p:cNvSpPr/>
            <p:nvPr/>
          </p:nvSpPr>
          <p:spPr>
            <a:xfrm>
              <a:off x="34284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5" name="Google Shape;14695;p9"/>
            <p:cNvSpPr/>
            <p:nvPr/>
          </p:nvSpPr>
          <p:spPr>
            <a:xfrm>
              <a:off x="35299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6" name="Google Shape;14696;p9"/>
            <p:cNvSpPr/>
            <p:nvPr/>
          </p:nvSpPr>
          <p:spPr>
            <a:xfrm>
              <a:off x="36314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7" name="Google Shape;14697;p9"/>
            <p:cNvSpPr/>
            <p:nvPr/>
          </p:nvSpPr>
          <p:spPr>
            <a:xfrm>
              <a:off x="3732900" y="4768575"/>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8" name="Google Shape;14698;p9"/>
            <p:cNvSpPr/>
            <p:nvPr/>
          </p:nvSpPr>
          <p:spPr>
            <a:xfrm>
              <a:off x="38347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19" y="2096"/>
                    <a:pt x="2096" y="1620"/>
                    <a:pt x="2096" y="1048"/>
                  </a:cubicBezTo>
                  <a:cubicBezTo>
                    <a:pt x="2096" y="465"/>
                    <a:pt x="1619"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9" name="Google Shape;14699;p9"/>
            <p:cNvSpPr/>
            <p:nvPr/>
          </p:nvSpPr>
          <p:spPr>
            <a:xfrm>
              <a:off x="39362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0" name="Google Shape;14700;p9"/>
            <p:cNvSpPr/>
            <p:nvPr/>
          </p:nvSpPr>
          <p:spPr>
            <a:xfrm>
              <a:off x="40377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1" name="Google Shape;14701;p9"/>
            <p:cNvSpPr/>
            <p:nvPr/>
          </p:nvSpPr>
          <p:spPr>
            <a:xfrm>
              <a:off x="4139200" y="4768575"/>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1" y="2096"/>
                    <a:pt x="2108" y="1620"/>
                    <a:pt x="2108" y="1048"/>
                  </a:cubicBezTo>
                  <a:cubicBezTo>
                    <a:pt x="2108"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2" name="Google Shape;14702;p9"/>
            <p:cNvSpPr/>
            <p:nvPr/>
          </p:nvSpPr>
          <p:spPr>
            <a:xfrm>
              <a:off x="4240700" y="4768575"/>
              <a:ext cx="52700" cy="52400"/>
            </a:xfrm>
            <a:custGeom>
              <a:avLst/>
              <a:gdLst/>
              <a:ahLst/>
              <a:cxnLst/>
              <a:rect l="l" t="t" r="r" b="b"/>
              <a:pathLst>
                <a:path w="2108" h="2096" extrusionOk="0">
                  <a:moveTo>
                    <a:pt x="1060" y="0"/>
                  </a:moveTo>
                  <a:cubicBezTo>
                    <a:pt x="477" y="0"/>
                    <a:pt x="0" y="465"/>
                    <a:pt x="0" y="1048"/>
                  </a:cubicBezTo>
                  <a:cubicBezTo>
                    <a:pt x="0" y="1620"/>
                    <a:pt x="477" y="2096"/>
                    <a:pt x="1060" y="2096"/>
                  </a:cubicBezTo>
                  <a:cubicBezTo>
                    <a:pt x="1632" y="2096"/>
                    <a:pt x="2108" y="1620"/>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3" name="Google Shape;14703;p9"/>
            <p:cNvSpPr/>
            <p:nvPr/>
          </p:nvSpPr>
          <p:spPr>
            <a:xfrm>
              <a:off x="43425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4" name="Google Shape;14704;p9"/>
            <p:cNvSpPr/>
            <p:nvPr/>
          </p:nvSpPr>
          <p:spPr>
            <a:xfrm>
              <a:off x="4444000" y="4768575"/>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5" name="Google Shape;14705;p9"/>
            <p:cNvSpPr/>
            <p:nvPr/>
          </p:nvSpPr>
          <p:spPr>
            <a:xfrm>
              <a:off x="4545500" y="4768575"/>
              <a:ext cx="52700" cy="52400"/>
            </a:xfrm>
            <a:custGeom>
              <a:avLst/>
              <a:gdLst/>
              <a:ahLst/>
              <a:cxnLst/>
              <a:rect l="l" t="t" r="r" b="b"/>
              <a:pathLst>
                <a:path w="2108" h="2096" extrusionOk="0">
                  <a:moveTo>
                    <a:pt x="1060" y="0"/>
                  </a:moveTo>
                  <a:cubicBezTo>
                    <a:pt x="477" y="0"/>
                    <a:pt x="0" y="465"/>
                    <a:pt x="0" y="1048"/>
                  </a:cubicBezTo>
                  <a:cubicBezTo>
                    <a:pt x="0" y="1620"/>
                    <a:pt x="477" y="2096"/>
                    <a:pt x="1060" y="2096"/>
                  </a:cubicBezTo>
                  <a:cubicBezTo>
                    <a:pt x="1632" y="2096"/>
                    <a:pt x="2108" y="1620"/>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6" name="Google Shape;14706;p9"/>
            <p:cNvSpPr/>
            <p:nvPr/>
          </p:nvSpPr>
          <p:spPr>
            <a:xfrm>
              <a:off x="46473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7" name="Google Shape;14707;p9"/>
            <p:cNvSpPr/>
            <p:nvPr/>
          </p:nvSpPr>
          <p:spPr>
            <a:xfrm>
              <a:off x="47488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1" y="2096"/>
                    <a:pt x="2096" y="1620"/>
                    <a:pt x="2096" y="1048"/>
                  </a:cubicBezTo>
                  <a:cubicBezTo>
                    <a:pt x="2096" y="465"/>
                    <a:pt x="1631"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8" name="Google Shape;14708;p9"/>
            <p:cNvSpPr/>
            <p:nvPr/>
          </p:nvSpPr>
          <p:spPr>
            <a:xfrm>
              <a:off x="4850300" y="4768575"/>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9" name="Google Shape;14709;p9"/>
            <p:cNvSpPr/>
            <p:nvPr/>
          </p:nvSpPr>
          <p:spPr>
            <a:xfrm>
              <a:off x="4951800" y="4768575"/>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2" y="2096"/>
                    <a:pt x="2108" y="1620"/>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0" name="Google Shape;14710;p9"/>
            <p:cNvSpPr/>
            <p:nvPr/>
          </p:nvSpPr>
          <p:spPr>
            <a:xfrm>
              <a:off x="50536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1" name="Google Shape;14711;p9"/>
            <p:cNvSpPr/>
            <p:nvPr/>
          </p:nvSpPr>
          <p:spPr>
            <a:xfrm>
              <a:off x="51551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2" name="Google Shape;14712;p9"/>
            <p:cNvSpPr/>
            <p:nvPr/>
          </p:nvSpPr>
          <p:spPr>
            <a:xfrm>
              <a:off x="5256600" y="4768575"/>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3" name="Google Shape;14713;p9"/>
            <p:cNvSpPr/>
            <p:nvPr/>
          </p:nvSpPr>
          <p:spPr>
            <a:xfrm>
              <a:off x="53584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4" name="Google Shape;14714;p9"/>
            <p:cNvSpPr/>
            <p:nvPr/>
          </p:nvSpPr>
          <p:spPr>
            <a:xfrm>
              <a:off x="54599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5" name="Google Shape;14715;p9"/>
            <p:cNvSpPr/>
            <p:nvPr/>
          </p:nvSpPr>
          <p:spPr>
            <a:xfrm>
              <a:off x="55614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6" name="Google Shape;14716;p9"/>
            <p:cNvSpPr/>
            <p:nvPr/>
          </p:nvSpPr>
          <p:spPr>
            <a:xfrm>
              <a:off x="5662900" y="4768575"/>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7" name="Google Shape;14717;p9"/>
            <p:cNvSpPr/>
            <p:nvPr/>
          </p:nvSpPr>
          <p:spPr>
            <a:xfrm>
              <a:off x="5764400" y="4768575"/>
              <a:ext cx="52700" cy="52400"/>
            </a:xfrm>
            <a:custGeom>
              <a:avLst/>
              <a:gdLst/>
              <a:ahLst/>
              <a:cxnLst/>
              <a:rect l="l" t="t" r="r" b="b"/>
              <a:pathLst>
                <a:path w="2108" h="2096" extrusionOk="0">
                  <a:moveTo>
                    <a:pt x="1060" y="0"/>
                  </a:moveTo>
                  <a:cubicBezTo>
                    <a:pt x="477" y="0"/>
                    <a:pt x="0" y="465"/>
                    <a:pt x="0" y="1048"/>
                  </a:cubicBezTo>
                  <a:cubicBezTo>
                    <a:pt x="0" y="1620"/>
                    <a:pt x="477" y="2096"/>
                    <a:pt x="1060" y="2096"/>
                  </a:cubicBezTo>
                  <a:cubicBezTo>
                    <a:pt x="1632" y="2096"/>
                    <a:pt x="2108" y="1620"/>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8" name="Google Shape;14718;p9"/>
            <p:cNvSpPr/>
            <p:nvPr/>
          </p:nvSpPr>
          <p:spPr>
            <a:xfrm>
              <a:off x="58662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9" name="Google Shape;14719;p9"/>
            <p:cNvSpPr/>
            <p:nvPr/>
          </p:nvSpPr>
          <p:spPr>
            <a:xfrm>
              <a:off x="59677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0" name="Google Shape;14720;p9"/>
            <p:cNvSpPr/>
            <p:nvPr/>
          </p:nvSpPr>
          <p:spPr>
            <a:xfrm>
              <a:off x="6069200" y="4768575"/>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2" y="2096"/>
                    <a:pt x="2108" y="1620"/>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1" name="Google Shape;14721;p9"/>
            <p:cNvSpPr/>
            <p:nvPr/>
          </p:nvSpPr>
          <p:spPr>
            <a:xfrm>
              <a:off x="61710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2" name="Google Shape;14722;p9"/>
            <p:cNvSpPr/>
            <p:nvPr/>
          </p:nvSpPr>
          <p:spPr>
            <a:xfrm>
              <a:off x="62725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3" name="Google Shape;14723;p9"/>
            <p:cNvSpPr/>
            <p:nvPr/>
          </p:nvSpPr>
          <p:spPr>
            <a:xfrm>
              <a:off x="6374000" y="4768575"/>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4" name="Google Shape;14724;p9"/>
            <p:cNvSpPr/>
            <p:nvPr/>
          </p:nvSpPr>
          <p:spPr>
            <a:xfrm>
              <a:off x="6475500" y="4768575"/>
              <a:ext cx="52700" cy="52400"/>
            </a:xfrm>
            <a:custGeom>
              <a:avLst/>
              <a:gdLst/>
              <a:ahLst/>
              <a:cxnLst/>
              <a:rect l="l" t="t" r="r" b="b"/>
              <a:pathLst>
                <a:path w="2108" h="2096" extrusionOk="0">
                  <a:moveTo>
                    <a:pt x="1048" y="0"/>
                  </a:moveTo>
                  <a:cubicBezTo>
                    <a:pt x="477" y="0"/>
                    <a:pt x="0" y="465"/>
                    <a:pt x="0" y="1048"/>
                  </a:cubicBezTo>
                  <a:cubicBezTo>
                    <a:pt x="0" y="1620"/>
                    <a:pt x="477" y="2096"/>
                    <a:pt x="1048" y="2096"/>
                  </a:cubicBezTo>
                  <a:cubicBezTo>
                    <a:pt x="1632" y="2096"/>
                    <a:pt x="2108" y="1620"/>
                    <a:pt x="2108" y="1048"/>
                  </a:cubicBezTo>
                  <a:cubicBezTo>
                    <a:pt x="2108"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5" name="Google Shape;14725;p9"/>
            <p:cNvSpPr/>
            <p:nvPr/>
          </p:nvSpPr>
          <p:spPr>
            <a:xfrm>
              <a:off x="65773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6" name="Google Shape;14726;p9"/>
            <p:cNvSpPr/>
            <p:nvPr/>
          </p:nvSpPr>
          <p:spPr>
            <a:xfrm>
              <a:off x="66788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7" name="Google Shape;14727;p9"/>
            <p:cNvSpPr/>
            <p:nvPr/>
          </p:nvSpPr>
          <p:spPr>
            <a:xfrm>
              <a:off x="6780300" y="4768575"/>
              <a:ext cx="52400" cy="52400"/>
            </a:xfrm>
            <a:custGeom>
              <a:avLst/>
              <a:gdLst/>
              <a:ahLst/>
              <a:cxnLst/>
              <a:rect l="l" t="t" r="r" b="b"/>
              <a:pathLst>
                <a:path w="2096" h="2096" extrusionOk="0">
                  <a:moveTo>
                    <a:pt x="1048" y="0"/>
                  </a:moveTo>
                  <a:cubicBezTo>
                    <a:pt x="477" y="0"/>
                    <a:pt x="0" y="465"/>
                    <a:pt x="0" y="1048"/>
                  </a:cubicBezTo>
                  <a:cubicBezTo>
                    <a:pt x="0"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8" name="Google Shape;14728;p9"/>
            <p:cNvSpPr/>
            <p:nvPr/>
          </p:nvSpPr>
          <p:spPr>
            <a:xfrm>
              <a:off x="6881800" y="4768575"/>
              <a:ext cx="52700" cy="52400"/>
            </a:xfrm>
            <a:custGeom>
              <a:avLst/>
              <a:gdLst/>
              <a:ahLst/>
              <a:cxnLst/>
              <a:rect l="l" t="t" r="r" b="b"/>
              <a:pathLst>
                <a:path w="2108" h="2096" extrusionOk="0">
                  <a:moveTo>
                    <a:pt x="1060" y="0"/>
                  </a:moveTo>
                  <a:cubicBezTo>
                    <a:pt x="477" y="0"/>
                    <a:pt x="1" y="465"/>
                    <a:pt x="1" y="1048"/>
                  </a:cubicBezTo>
                  <a:cubicBezTo>
                    <a:pt x="1" y="1620"/>
                    <a:pt x="477" y="2096"/>
                    <a:pt x="1060" y="2096"/>
                  </a:cubicBezTo>
                  <a:cubicBezTo>
                    <a:pt x="1632" y="2096"/>
                    <a:pt x="2108" y="1620"/>
                    <a:pt x="2108" y="1048"/>
                  </a:cubicBezTo>
                  <a:cubicBezTo>
                    <a:pt x="2108" y="465"/>
                    <a:pt x="1632" y="0"/>
                    <a:pt x="1060"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9" name="Google Shape;14729;p9"/>
            <p:cNvSpPr/>
            <p:nvPr/>
          </p:nvSpPr>
          <p:spPr>
            <a:xfrm>
              <a:off x="69836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0" name="Google Shape;14730;p9"/>
            <p:cNvSpPr/>
            <p:nvPr/>
          </p:nvSpPr>
          <p:spPr>
            <a:xfrm>
              <a:off x="70851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1" name="Google Shape;14731;p9"/>
            <p:cNvSpPr/>
            <p:nvPr/>
          </p:nvSpPr>
          <p:spPr>
            <a:xfrm>
              <a:off x="7186600" y="4768575"/>
              <a:ext cx="52400" cy="52400"/>
            </a:xfrm>
            <a:custGeom>
              <a:avLst/>
              <a:gdLst/>
              <a:ahLst/>
              <a:cxnLst/>
              <a:rect l="l" t="t" r="r" b="b"/>
              <a:pathLst>
                <a:path w="2096" h="2096" extrusionOk="0">
                  <a:moveTo>
                    <a:pt x="1048" y="0"/>
                  </a:moveTo>
                  <a:cubicBezTo>
                    <a:pt x="477" y="0"/>
                    <a:pt x="1" y="465"/>
                    <a:pt x="1" y="1048"/>
                  </a:cubicBezTo>
                  <a:cubicBezTo>
                    <a:pt x="1" y="1620"/>
                    <a:pt x="477" y="2096"/>
                    <a:pt x="1048" y="2096"/>
                  </a:cubicBezTo>
                  <a:cubicBezTo>
                    <a:pt x="1632" y="2096"/>
                    <a:pt x="2096" y="1620"/>
                    <a:pt x="2096" y="1048"/>
                  </a:cubicBezTo>
                  <a:cubicBezTo>
                    <a:pt x="2096" y="465"/>
                    <a:pt x="1632"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2" name="Google Shape;14732;p9"/>
            <p:cNvSpPr/>
            <p:nvPr/>
          </p:nvSpPr>
          <p:spPr>
            <a:xfrm>
              <a:off x="7288400" y="4768575"/>
              <a:ext cx="52400" cy="52400"/>
            </a:xfrm>
            <a:custGeom>
              <a:avLst/>
              <a:gdLst/>
              <a:ahLst/>
              <a:cxnLst/>
              <a:rect l="l" t="t" r="r" b="b"/>
              <a:pathLst>
                <a:path w="2096" h="2096" extrusionOk="0">
                  <a:moveTo>
                    <a:pt x="1048" y="0"/>
                  </a:moveTo>
                  <a:cubicBezTo>
                    <a:pt x="465" y="0"/>
                    <a:pt x="0" y="465"/>
                    <a:pt x="0" y="1048"/>
                  </a:cubicBezTo>
                  <a:cubicBezTo>
                    <a:pt x="0" y="1620"/>
                    <a:pt x="465" y="2096"/>
                    <a:pt x="1048" y="2096"/>
                  </a:cubicBezTo>
                  <a:cubicBezTo>
                    <a:pt x="1620" y="2096"/>
                    <a:pt x="2096" y="1620"/>
                    <a:pt x="2096" y="1048"/>
                  </a:cubicBezTo>
                  <a:cubicBezTo>
                    <a:pt x="2096" y="465"/>
                    <a:pt x="1620" y="0"/>
                    <a:pt x="1048" y="0"/>
                  </a:cubicBezTo>
                  <a:close/>
                </a:path>
              </a:pathLst>
            </a:custGeom>
            <a:solidFill>
              <a:srgbClr val="8D495C">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33" name="Google Shape;14733;p9"/>
          <p:cNvGrpSpPr/>
          <p:nvPr/>
        </p:nvGrpSpPr>
        <p:grpSpPr>
          <a:xfrm>
            <a:off x="223221" y="255838"/>
            <a:ext cx="8706833" cy="4631825"/>
            <a:chOff x="261561" y="255838"/>
            <a:chExt cx="8706833" cy="4631825"/>
          </a:xfrm>
        </p:grpSpPr>
        <p:grpSp>
          <p:nvGrpSpPr>
            <p:cNvPr id="14734" name="Google Shape;14734;p9"/>
            <p:cNvGrpSpPr/>
            <p:nvPr/>
          </p:nvGrpSpPr>
          <p:grpSpPr>
            <a:xfrm>
              <a:off x="261561" y="255838"/>
              <a:ext cx="8706833" cy="4631825"/>
              <a:chOff x="391650" y="259200"/>
              <a:chExt cx="8360700" cy="4631825"/>
            </a:xfrm>
          </p:grpSpPr>
          <p:sp>
            <p:nvSpPr>
              <p:cNvPr id="14735" name="Google Shape;14735;p9"/>
              <p:cNvSpPr/>
              <p:nvPr/>
            </p:nvSpPr>
            <p:spPr>
              <a:xfrm>
                <a:off x="391650" y="259200"/>
                <a:ext cx="8360700" cy="4625100"/>
              </a:xfrm>
              <a:prstGeom prst="rect">
                <a:avLst/>
              </a:prstGeom>
              <a:solidFill>
                <a:schemeClr val="lt1"/>
              </a:solidFill>
              <a:ln w="9525" cap="flat" cmpd="sng">
                <a:solidFill>
                  <a:schemeClr val="dk1"/>
                </a:solidFill>
                <a:prstDash val="solid"/>
                <a:round/>
                <a:headEnd type="none" w="sm" len="sm"/>
                <a:tailEnd type="none" w="sm" len="sm"/>
              </a:ln>
              <a:effectLst>
                <a:outerShdw dist="66675" dir="29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736" name="Google Shape;14736;p9"/>
              <p:cNvCxnSpPr/>
              <p:nvPr/>
            </p:nvCxnSpPr>
            <p:spPr>
              <a:xfrm>
                <a:off x="393750" y="713825"/>
                <a:ext cx="7942500" cy="0"/>
              </a:xfrm>
              <a:prstGeom prst="straightConnector1">
                <a:avLst/>
              </a:prstGeom>
              <a:noFill/>
              <a:ln w="9525" cap="flat" cmpd="sng">
                <a:solidFill>
                  <a:schemeClr val="dk1"/>
                </a:solidFill>
                <a:prstDash val="solid"/>
                <a:round/>
                <a:headEnd type="none" w="med" len="med"/>
                <a:tailEnd type="none" w="med" len="med"/>
              </a:ln>
            </p:spPr>
          </p:cxnSp>
          <p:cxnSp>
            <p:nvCxnSpPr>
              <p:cNvPr id="14737" name="Google Shape;14737;p9"/>
              <p:cNvCxnSpPr/>
              <p:nvPr/>
            </p:nvCxnSpPr>
            <p:spPr>
              <a:xfrm>
                <a:off x="8336400" y="260525"/>
                <a:ext cx="0" cy="4630500"/>
              </a:xfrm>
              <a:prstGeom prst="straightConnector1">
                <a:avLst/>
              </a:prstGeom>
              <a:noFill/>
              <a:ln w="9525" cap="flat" cmpd="sng">
                <a:solidFill>
                  <a:schemeClr val="dk1"/>
                </a:solidFill>
                <a:prstDash val="solid"/>
                <a:round/>
                <a:headEnd type="none" w="med" len="med"/>
                <a:tailEnd type="none" w="med" len="med"/>
              </a:ln>
            </p:spPr>
          </p:cxnSp>
          <p:grpSp>
            <p:nvGrpSpPr>
              <p:cNvPr id="14738" name="Google Shape;14738;p9"/>
              <p:cNvGrpSpPr/>
              <p:nvPr/>
            </p:nvGrpSpPr>
            <p:grpSpPr>
              <a:xfrm>
                <a:off x="8448356" y="454710"/>
                <a:ext cx="205838" cy="289853"/>
                <a:chOff x="3555900" y="1631296"/>
                <a:chExt cx="390956" cy="550529"/>
              </a:xfrm>
            </p:grpSpPr>
            <p:cxnSp>
              <p:nvCxnSpPr>
                <p:cNvPr id="14739" name="Google Shape;14739;p9"/>
                <p:cNvCxnSpPr/>
                <p:nvPr/>
              </p:nvCxnSpPr>
              <p:spPr>
                <a:xfrm>
                  <a:off x="3751375" y="1641225"/>
                  <a:ext cx="0" cy="540600"/>
                </a:xfrm>
                <a:prstGeom prst="straightConnector1">
                  <a:avLst/>
                </a:prstGeom>
                <a:noFill/>
                <a:ln w="19050" cap="flat" cmpd="sng">
                  <a:solidFill>
                    <a:schemeClr val="dk1"/>
                  </a:solidFill>
                  <a:prstDash val="solid"/>
                  <a:round/>
                  <a:headEnd type="none" w="med" len="med"/>
                  <a:tailEnd type="none" w="med" len="med"/>
                </a:ln>
              </p:spPr>
            </p:cxnSp>
            <p:grpSp>
              <p:nvGrpSpPr>
                <p:cNvPr id="14740" name="Google Shape;14740;p9"/>
                <p:cNvGrpSpPr/>
                <p:nvPr/>
              </p:nvGrpSpPr>
              <p:grpSpPr>
                <a:xfrm rot="-8100000">
                  <a:off x="3614579" y="1687125"/>
                  <a:ext cx="273597" cy="279297"/>
                  <a:chOff x="4572000" y="2331513"/>
                  <a:chExt cx="273600" cy="279300"/>
                </a:xfrm>
              </p:grpSpPr>
              <p:cxnSp>
                <p:nvCxnSpPr>
                  <p:cNvPr id="14741" name="Google Shape;14741;p9"/>
                  <p:cNvCxnSpPr/>
                  <p:nvPr/>
                </p:nvCxnSpPr>
                <p:spPr>
                  <a:xfrm rot="10800000">
                    <a:off x="4572000" y="2604300"/>
                    <a:ext cx="273600" cy="0"/>
                  </a:xfrm>
                  <a:prstGeom prst="straightConnector1">
                    <a:avLst/>
                  </a:prstGeom>
                  <a:noFill/>
                  <a:ln w="19050" cap="flat" cmpd="sng">
                    <a:solidFill>
                      <a:schemeClr val="dk1"/>
                    </a:solidFill>
                    <a:prstDash val="solid"/>
                    <a:round/>
                    <a:headEnd type="none" w="med" len="med"/>
                    <a:tailEnd type="none" w="med" len="med"/>
                  </a:ln>
                </p:spPr>
              </p:cxnSp>
              <p:cxnSp>
                <p:nvCxnSpPr>
                  <p:cNvPr id="14742" name="Google Shape;14742;p9"/>
                  <p:cNvCxnSpPr/>
                  <p:nvPr/>
                </p:nvCxnSpPr>
                <p:spPr>
                  <a:xfrm rot="10800000">
                    <a:off x="4839087" y="2331513"/>
                    <a:ext cx="0" cy="279300"/>
                  </a:xfrm>
                  <a:prstGeom prst="straightConnector1">
                    <a:avLst/>
                  </a:prstGeom>
                  <a:noFill/>
                  <a:ln w="19050" cap="flat" cmpd="sng">
                    <a:solidFill>
                      <a:schemeClr val="dk1"/>
                    </a:solidFill>
                    <a:prstDash val="solid"/>
                    <a:round/>
                    <a:headEnd type="none" w="med" len="med"/>
                    <a:tailEnd type="none" w="med" len="med"/>
                  </a:ln>
                </p:spPr>
              </p:cxnSp>
            </p:grpSp>
          </p:grpSp>
          <p:cxnSp>
            <p:nvCxnSpPr>
              <p:cNvPr id="14743" name="Google Shape;14743;p9"/>
              <p:cNvCxnSpPr/>
              <p:nvPr/>
            </p:nvCxnSpPr>
            <p:spPr>
              <a:xfrm>
                <a:off x="8551337" y="1671588"/>
                <a:ext cx="0" cy="1823700"/>
              </a:xfrm>
              <a:prstGeom prst="straightConnector1">
                <a:avLst/>
              </a:prstGeom>
              <a:noFill/>
              <a:ln w="19050" cap="flat" cmpd="sng">
                <a:solidFill>
                  <a:schemeClr val="dk1"/>
                </a:solidFill>
                <a:prstDash val="solid"/>
                <a:round/>
                <a:headEnd type="none" w="med" len="med"/>
                <a:tailEnd type="none" w="med" len="med"/>
              </a:ln>
            </p:spPr>
          </p:cxnSp>
          <p:grpSp>
            <p:nvGrpSpPr>
              <p:cNvPr id="14744" name="Google Shape;14744;p9"/>
              <p:cNvGrpSpPr/>
              <p:nvPr/>
            </p:nvGrpSpPr>
            <p:grpSpPr>
              <a:xfrm rot="10800000" flipH="1">
                <a:off x="8448406" y="4422299"/>
                <a:ext cx="205838" cy="289853"/>
                <a:chOff x="3555900" y="1631296"/>
                <a:chExt cx="390956" cy="550529"/>
              </a:xfrm>
            </p:grpSpPr>
            <p:cxnSp>
              <p:nvCxnSpPr>
                <p:cNvPr id="14745" name="Google Shape;14745;p9"/>
                <p:cNvCxnSpPr/>
                <p:nvPr/>
              </p:nvCxnSpPr>
              <p:spPr>
                <a:xfrm>
                  <a:off x="3751375" y="1641225"/>
                  <a:ext cx="0" cy="540600"/>
                </a:xfrm>
                <a:prstGeom prst="straightConnector1">
                  <a:avLst/>
                </a:prstGeom>
                <a:noFill/>
                <a:ln w="19050" cap="flat" cmpd="sng">
                  <a:solidFill>
                    <a:schemeClr val="dk1"/>
                  </a:solidFill>
                  <a:prstDash val="solid"/>
                  <a:round/>
                  <a:headEnd type="none" w="med" len="med"/>
                  <a:tailEnd type="none" w="med" len="med"/>
                </a:ln>
              </p:spPr>
            </p:cxnSp>
            <p:grpSp>
              <p:nvGrpSpPr>
                <p:cNvPr id="14746" name="Google Shape;14746;p9"/>
                <p:cNvGrpSpPr/>
                <p:nvPr/>
              </p:nvGrpSpPr>
              <p:grpSpPr>
                <a:xfrm rot="-8100000">
                  <a:off x="3614579" y="1687125"/>
                  <a:ext cx="273597" cy="279297"/>
                  <a:chOff x="4572000" y="2331513"/>
                  <a:chExt cx="273600" cy="279300"/>
                </a:xfrm>
              </p:grpSpPr>
              <p:cxnSp>
                <p:nvCxnSpPr>
                  <p:cNvPr id="14747" name="Google Shape;14747;p9"/>
                  <p:cNvCxnSpPr/>
                  <p:nvPr/>
                </p:nvCxnSpPr>
                <p:spPr>
                  <a:xfrm rot="10800000">
                    <a:off x="4572000" y="2604300"/>
                    <a:ext cx="273600" cy="0"/>
                  </a:xfrm>
                  <a:prstGeom prst="straightConnector1">
                    <a:avLst/>
                  </a:prstGeom>
                  <a:noFill/>
                  <a:ln w="19050" cap="flat" cmpd="sng">
                    <a:solidFill>
                      <a:schemeClr val="dk1"/>
                    </a:solidFill>
                    <a:prstDash val="solid"/>
                    <a:round/>
                    <a:headEnd type="none" w="med" len="med"/>
                    <a:tailEnd type="none" w="med" len="med"/>
                  </a:ln>
                </p:spPr>
              </p:cxnSp>
              <p:cxnSp>
                <p:nvCxnSpPr>
                  <p:cNvPr id="14748" name="Google Shape;14748;p9"/>
                  <p:cNvCxnSpPr/>
                  <p:nvPr/>
                </p:nvCxnSpPr>
                <p:spPr>
                  <a:xfrm rot="10800000">
                    <a:off x="4839087" y="2331513"/>
                    <a:ext cx="0" cy="279300"/>
                  </a:xfrm>
                  <a:prstGeom prst="straightConnector1">
                    <a:avLst/>
                  </a:prstGeom>
                  <a:noFill/>
                  <a:ln w="19050" cap="flat" cmpd="sng">
                    <a:solidFill>
                      <a:schemeClr val="dk1"/>
                    </a:solidFill>
                    <a:prstDash val="solid"/>
                    <a:round/>
                    <a:headEnd type="none" w="med" len="med"/>
                    <a:tailEnd type="none" w="med" len="med"/>
                  </a:ln>
                </p:spPr>
              </p:cxnSp>
            </p:grpSp>
          </p:grpSp>
        </p:grpSp>
        <p:sp>
          <p:nvSpPr>
            <p:cNvPr id="14749" name="Google Shape;14749;p9"/>
            <p:cNvSpPr/>
            <p:nvPr/>
          </p:nvSpPr>
          <p:spPr>
            <a:xfrm>
              <a:off x="390775" y="388600"/>
              <a:ext cx="183000" cy="183000"/>
            </a:xfrm>
            <a:prstGeom prst="ellipse">
              <a:avLst/>
            </a:prstGeom>
            <a:solidFill>
              <a:schemeClr val="lt1"/>
            </a:solidFill>
            <a:ln w="9525" cap="flat" cmpd="sng">
              <a:solidFill>
                <a:schemeClr val="dk1"/>
              </a:solidFill>
              <a:prstDash val="solid"/>
              <a:round/>
              <a:headEnd type="none" w="sm" len="sm"/>
              <a:tailEnd type="none" w="sm" len="sm"/>
            </a:ln>
            <a:effectLst>
              <a:outerShdw dist="38100"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0" name="Google Shape;14750;p9"/>
            <p:cNvSpPr/>
            <p:nvPr/>
          </p:nvSpPr>
          <p:spPr>
            <a:xfrm>
              <a:off x="599050" y="388600"/>
              <a:ext cx="183000" cy="183000"/>
            </a:xfrm>
            <a:prstGeom prst="ellipse">
              <a:avLst/>
            </a:prstGeom>
            <a:solidFill>
              <a:schemeClr val="lt1"/>
            </a:solidFill>
            <a:ln w="9525" cap="flat" cmpd="sng">
              <a:solidFill>
                <a:schemeClr val="dk1"/>
              </a:solidFill>
              <a:prstDash val="solid"/>
              <a:round/>
              <a:headEnd type="none" w="sm" len="sm"/>
              <a:tailEnd type="none" w="sm" len="sm"/>
            </a:ln>
            <a:effectLst>
              <a:outerShdw dist="38100"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1" name="Google Shape;14751;p9"/>
            <p:cNvSpPr/>
            <p:nvPr/>
          </p:nvSpPr>
          <p:spPr>
            <a:xfrm>
              <a:off x="807325" y="388600"/>
              <a:ext cx="183000" cy="183000"/>
            </a:xfrm>
            <a:prstGeom prst="ellipse">
              <a:avLst/>
            </a:prstGeom>
            <a:solidFill>
              <a:schemeClr val="lt1"/>
            </a:solidFill>
            <a:ln w="9525" cap="flat" cmpd="sng">
              <a:solidFill>
                <a:schemeClr val="dk1"/>
              </a:solidFill>
              <a:prstDash val="solid"/>
              <a:round/>
              <a:headEnd type="none" w="sm" len="sm"/>
              <a:tailEnd type="none" w="sm" len="sm"/>
            </a:ln>
            <a:effectLst>
              <a:outerShdw dist="38100" dir="258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52" name="Google Shape;14752;p9"/>
          <p:cNvSpPr txBox="1">
            <a:spLocks noGrp="1"/>
          </p:cNvSpPr>
          <p:nvPr>
            <p:ph type="title"/>
          </p:nvPr>
        </p:nvSpPr>
        <p:spPr>
          <a:xfrm>
            <a:off x="2977350" y="1593375"/>
            <a:ext cx="3189300" cy="10119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spcBef>
                <a:spcPts val="0"/>
              </a:spcBef>
              <a:spcAft>
                <a:spcPts val="0"/>
              </a:spcAft>
              <a:buSzPts val="4200"/>
              <a:buNone/>
              <a:defRPr sz="3800">
                <a:latin typeface="Arial" panose="020B0604020202020204" pitchFamily="34" charset="0"/>
                <a:cs typeface="Arial" panose="020B0604020202020204" pitchFamily="34"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4753" name="Google Shape;14753;p9"/>
          <p:cNvSpPr txBox="1">
            <a:spLocks noGrp="1"/>
          </p:cNvSpPr>
          <p:nvPr>
            <p:ph type="subTitle" idx="1"/>
          </p:nvPr>
        </p:nvSpPr>
        <p:spPr>
          <a:xfrm>
            <a:off x="1965450" y="2704675"/>
            <a:ext cx="5213100" cy="7587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100"/>
              <a:buNone/>
              <a:defRPr>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659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40613"/>
        <p:cNvGrpSpPr/>
        <p:nvPr/>
      </p:nvGrpSpPr>
      <p:grpSpPr>
        <a:xfrm>
          <a:off x="0" y="0"/>
          <a:ext cx="0" cy="0"/>
          <a:chOff x="0" y="0"/>
          <a:chExt cx="0" cy="0"/>
        </a:xfrm>
      </p:grpSpPr>
      <p:sp>
        <p:nvSpPr>
          <p:cNvPr id="40614" name="Google Shape;40614;p26"/>
          <p:cNvSpPr/>
          <p:nvPr/>
        </p:nvSpPr>
        <p:spPr>
          <a:xfrm>
            <a:off x="223221" y="255838"/>
            <a:ext cx="8706833" cy="4625100"/>
          </a:xfrm>
          <a:prstGeom prst="rect">
            <a:avLst/>
          </a:prstGeom>
          <a:solidFill>
            <a:schemeClr val="lt1"/>
          </a:solidFill>
          <a:ln w="9525" cap="flat" cmpd="sng">
            <a:solidFill>
              <a:schemeClr val="dk1"/>
            </a:solidFill>
            <a:prstDash val="solid"/>
            <a:round/>
            <a:headEnd type="none" w="sm" len="sm"/>
            <a:tailEnd type="none" w="sm" len="sm"/>
          </a:ln>
          <a:effectLst>
            <a:outerShdw dist="66675" dir="29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15" name="Google Shape;40615;p26"/>
          <p:cNvGrpSpPr/>
          <p:nvPr/>
        </p:nvGrpSpPr>
        <p:grpSpPr>
          <a:xfrm>
            <a:off x="223213" y="767598"/>
            <a:ext cx="464198" cy="514536"/>
            <a:chOff x="4176425" y="2759324"/>
            <a:chExt cx="568800" cy="568800"/>
          </a:xfrm>
        </p:grpSpPr>
        <p:sp>
          <p:nvSpPr>
            <p:cNvPr id="40616" name="Google Shape;40616;p26"/>
            <p:cNvSpPr/>
            <p:nvPr/>
          </p:nvSpPr>
          <p:spPr>
            <a:xfrm>
              <a:off x="4176425" y="2759324"/>
              <a:ext cx="568800" cy="5688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7" name="Google Shape;40617;p26"/>
            <p:cNvSpPr/>
            <p:nvPr/>
          </p:nvSpPr>
          <p:spPr>
            <a:xfrm>
              <a:off x="4302438" y="2895375"/>
              <a:ext cx="296700" cy="296700"/>
            </a:xfrm>
            <a:prstGeom prst="star4">
              <a:avLst>
                <a:gd name="adj" fmla="val 12183"/>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18" name="Google Shape;40618;p26"/>
          <p:cNvGrpSpPr/>
          <p:nvPr/>
        </p:nvGrpSpPr>
        <p:grpSpPr>
          <a:xfrm>
            <a:off x="223213" y="253137"/>
            <a:ext cx="464198" cy="514536"/>
            <a:chOff x="4176449" y="3328148"/>
            <a:chExt cx="568800" cy="568800"/>
          </a:xfrm>
        </p:grpSpPr>
        <p:sp>
          <p:nvSpPr>
            <p:cNvPr id="40619" name="Google Shape;40619;p26"/>
            <p:cNvSpPr/>
            <p:nvPr/>
          </p:nvSpPr>
          <p:spPr>
            <a:xfrm>
              <a:off x="4176449" y="3328148"/>
              <a:ext cx="568800" cy="5688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0" name="Google Shape;40620;p26"/>
            <p:cNvSpPr/>
            <p:nvPr/>
          </p:nvSpPr>
          <p:spPr>
            <a:xfrm>
              <a:off x="4322301" y="3464200"/>
              <a:ext cx="256800" cy="296700"/>
            </a:xfrm>
            <a:prstGeom prst="star6">
              <a:avLst>
                <a:gd name="adj" fmla="val 17141"/>
                <a:gd name="hf" fmla="val 11547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21" name="Google Shape;40621;p26"/>
          <p:cNvGrpSpPr/>
          <p:nvPr/>
        </p:nvGrpSpPr>
        <p:grpSpPr>
          <a:xfrm>
            <a:off x="223213" y="1282135"/>
            <a:ext cx="464198" cy="514536"/>
            <a:chOff x="4176449" y="3328148"/>
            <a:chExt cx="568800" cy="568800"/>
          </a:xfrm>
        </p:grpSpPr>
        <p:sp>
          <p:nvSpPr>
            <p:cNvPr id="40622" name="Google Shape;40622;p26"/>
            <p:cNvSpPr/>
            <p:nvPr/>
          </p:nvSpPr>
          <p:spPr>
            <a:xfrm>
              <a:off x="4176449" y="3328148"/>
              <a:ext cx="568800" cy="5688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3" name="Google Shape;40623;p26"/>
            <p:cNvSpPr/>
            <p:nvPr/>
          </p:nvSpPr>
          <p:spPr>
            <a:xfrm>
              <a:off x="4322301" y="3464200"/>
              <a:ext cx="256800" cy="296700"/>
            </a:xfrm>
            <a:prstGeom prst="star6">
              <a:avLst>
                <a:gd name="adj" fmla="val 17141"/>
                <a:gd name="hf" fmla="val 11547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24" name="Google Shape;40624;p26"/>
          <p:cNvGrpSpPr/>
          <p:nvPr/>
        </p:nvGrpSpPr>
        <p:grpSpPr>
          <a:xfrm>
            <a:off x="223213" y="1796595"/>
            <a:ext cx="464198" cy="514536"/>
            <a:chOff x="4176425" y="2759324"/>
            <a:chExt cx="568800" cy="568800"/>
          </a:xfrm>
        </p:grpSpPr>
        <p:sp>
          <p:nvSpPr>
            <p:cNvPr id="40625" name="Google Shape;40625;p26"/>
            <p:cNvSpPr/>
            <p:nvPr/>
          </p:nvSpPr>
          <p:spPr>
            <a:xfrm>
              <a:off x="4176425" y="2759324"/>
              <a:ext cx="568800" cy="5688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6" name="Google Shape;40626;p26"/>
            <p:cNvSpPr/>
            <p:nvPr/>
          </p:nvSpPr>
          <p:spPr>
            <a:xfrm>
              <a:off x="4302438" y="2895375"/>
              <a:ext cx="296700" cy="296700"/>
            </a:xfrm>
            <a:prstGeom prst="star4">
              <a:avLst>
                <a:gd name="adj" fmla="val 12183"/>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27" name="Google Shape;40627;p26"/>
          <p:cNvGrpSpPr/>
          <p:nvPr/>
        </p:nvGrpSpPr>
        <p:grpSpPr>
          <a:xfrm>
            <a:off x="223213" y="2311132"/>
            <a:ext cx="464198" cy="514536"/>
            <a:chOff x="4176449" y="3328148"/>
            <a:chExt cx="568800" cy="568800"/>
          </a:xfrm>
        </p:grpSpPr>
        <p:sp>
          <p:nvSpPr>
            <p:cNvPr id="40628" name="Google Shape;40628;p26"/>
            <p:cNvSpPr/>
            <p:nvPr/>
          </p:nvSpPr>
          <p:spPr>
            <a:xfrm>
              <a:off x="4176449" y="3328148"/>
              <a:ext cx="568800" cy="5688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9" name="Google Shape;40629;p26"/>
            <p:cNvSpPr/>
            <p:nvPr/>
          </p:nvSpPr>
          <p:spPr>
            <a:xfrm>
              <a:off x="4322301" y="3464200"/>
              <a:ext cx="256800" cy="296700"/>
            </a:xfrm>
            <a:prstGeom prst="star6">
              <a:avLst>
                <a:gd name="adj" fmla="val 17141"/>
                <a:gd name="hf" fmla="val 11547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30" name="Google Shape;40630;p26"/>
          <p:cNvGrpSpPr/>
          <p:nvPr/>
        </p:nvGrpSpPr>
        <p:grpSpPr>
          <a:xfrm>
            <a:off x="223213" y="2825593"/>
            <a:ext cx="464198" cy="514536"/>
            <a:chOff x="4176425" y="2759324"/>
            <a:chExt cx="568800" cy="568800"/>
          </a:xfrm>
        </p:grpSpPr>
        <p:sp>
          <p:nvSpPr>
            <p:cNvPr id="40631" name="Google Shape;40631;p26"/>
            <p:cNvSpPr/>
            <p:nvPr/>
          </p:nvSpPr>
          <p:spPr>
            <a:xfrm>
              <a:off x="4176425" y="2759324"/>
              <a:ext cx="568800" cy="5688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2" name="Google Shape;40632;p26"/>
            <p:cNvSpPr/>
            <p:nvPr/>
          </p:nvSpPr>
          <p:spPr>
            <a:xfrm>
              <a:off x="4302438" y="2895375"/>
              <a:ext cx="296700" cy="296700"/>
            </a:xfrm>
            <a:prstGeom prst="star4">
              <a:avLst>
                <a:gd name="adj" fmla="val 12183"/>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33" name="Google Shape;40633;p26"/>
          <p:cNvGrpSpPr/>
          <p:nvPr/>
        </p:nvGrpSpPr>
        <p:grpSpPr>
          <a:xfrm>
            <a:off x="223213" y="3340129"/>
            <a:ext cx="464198" cy="514536"/>
            <a:chOff x="4176449" y="3328148"/>
            <a:chExt cx="568800" cy="568800"/>
          </a:xfrm>
        </p:grpSpPr>
        <p:sp>
          <p:nvSpPr>
            <p:cNvPr id="40634" name="Google Shape;40634;p26"/>
            <p:cNvSpPr/>
            <p:nvPr/>
          </p:nvSpPr>
          <p:spPr>
            <a:xfrm>
              <a:off x="4176449" y="3328148"/>
              <a:ext cx="568800" cy="5688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5" name="Google Shape;40635;p26"/>
            <p:cNvSpPr/>
            <p:nvPr/>
          </p:nvSpPr>
          <p:spPr>
            <a:xfrm>
              <a:off x="4322301" y="3464200"/>
              <a:ext cx="256800" cy="296700"/>
            </a:xfrm>
            <a:prstGeom prst="star6">
              <a:avLst>
                <a:gd name="adj" fmla="val 17141"/>
                <a:gd name="hf" fmla="val 11547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36" name="Google Shape;40636;p26"/>
          <p:cNvGrpSpPr/>
          <p:nvPr/>
        </p:nvGrpSpPr>
        <p:grpSpPr>
          <a:xfrm>
            <a:off x="223213" y="3854590"/>
            <a:ext cx="464198" cy="514536"/>
            <a:chOff x="4176425" y="2759324"/>
            <a:chExt cx="568800" cy="568800"/>
          </a:xfrm>
        </p:grpSpPr>
        <p:sp>
          <p:nvSpPr>
            <p:cNvPr id="40637" name="Google Shape;40637;p26"/>
            <p:cNvSpPr/>
            <p:nvPr/>
          </p:nvSpPr>
          <p:spPr>
            <a:xfrm>
              <a:off x="4176425" y="2759324"/>
              <a:ext cx="568800" cy="5688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8" name="Google Shape;40638;p26"/>
            <p:cNvSpPr/>
            <p:nvPr/>
          </p:nvSpPr>
          <p:spPr>
            <a:xfrm>
              <a:off x="4302438" y="2895375"/>
              <a:ext cx="296700" cy="296700"/>
            </a:xfrm>
            <a:prstGeom prst="star4">
              <a:avLst>
                <a:gd name="adj" fmla="val 12183"/>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39" name="Google Shape;40639;p26"/>
          <p:cNvGrpSpPr/>
          <p:nvPr/>
        </p:nvGrpSpPr>
        <p:grpSpPr>
          <a:xfrm>
            <a:off x="223213" y="4369126"/>
            <a:ext cx="464198" cy="514536"/>
            <a:chOff x="4176449" y="3328148"/>
            <a:chExt cx="568800" cy="568800"/>
          </a:xfrm>
        </p:grpSpPr>
        <p:sp>
          <p:nvSpPr>
            <p:cNvPr id="40640" name="Google Shape;40640;p26"/>
            <p:cNvSpPr/>
            <p:nvPr/>
          </p:nvSpPr>
          <p:spPr>
            <a:xfrm>
              <a:off x="4176449" y="3328148"/>
              <a:ext cx="568800" cy="5688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1" name="Google Shape;40641;p26"/>
            <p:cNvSpPr/>
            <p:nvPr/>
          </p:nvSpPr>
          <p:spPr>
            <a:xfrm>
              <a:off x="4322301" y="3464200"/>
              <a:ext cx="256800" cy="296700"/>
            </a:xfrm>
            <a:prstGeom prst="star6">
              <a:avLst>
                <a:gd name="adj" fmla="val 17141"/>
                <a:gd name="hf" fmla="val 11547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42" name="Google Shape;40642;p26"/>
          <p:cNvGrpSpPr/>
          <p:nvPr/>
        </p:nvGrpSpPr>
        <p:grpSpPr>
          <a:xfrm rot="5400000" flipH="1">
            <a:off x="8233743" y="4296089"/>
            <a:ext cx="214361" cy="545574"/>
            <a:chOff x="3555900" y="1631296"/>
            <a:chExt cx="390956" cy="1036229"/>
          </a:xfrm>
        </p:grpSpPr>
        <p:cxnSp>
          <p:nvCxnSpPr>
            <p:cNvPr id="40643" name="Google Shape;40643;p26"/>
            <p:cNvCxnSpPr/>
            <p:nvPr/>
          </p:nvCxnSpPr>
          <p:spPr>
            <a:xfrm rot="-5400000" flipH="1">
              <a:off x="3243925" y="2148675"/>
              <a:ext cx="1026300" cy="11400"/>
            </a:xfrm>
            <a:prstGeom prst="straightConnector1">
              <a:avLst/>
            </a:prstGeom>
            <a:noFill/>
            <a:ln w="19050" cap="flat" cmpd="sng">
              <a:solidFill>
                <a:schemeClr val="dk1"/>
              </a:solidFill>
              <a:prstDash val="solid"/>
              <a:round/>
              <a:headEnd type="none" w="med" len="med"/>
              <a:tailEnd type="none" w="med" len="med"/>
            </a:ln>
          </p:spPr>
        </p:cxnSp>
        <p:grpSp>
          <p:nvGrpSpPr>
            <p:cNvPr id="40644" name="Google Shape;40644;p26"/>
            <p:cNvGrpSpPr/>
            <p:nvPr/>
          </p:nvGrpSpPr>
          <p:grpSpPr>
            <a:xfrm rot="-8100000">
              <a:off x="3614579" y="1687125"/>
              <a:ext cx="273597" cy="279297"/>
              <a:chOff x="4572000" y="2331513"/>
              <a:chExt cx="273600" cy="279300"/>
            </a:xfrm>
          </p:grpSpPr>
          <p:cxnSp>
            <p:nvCxnSpPr>
              <p:cNvPr id="40645" name="Google Shape;40645;p26"/>
              <p:cNvCxnSpPr/>
              <p:nvPr/>
            </p:nvCxnSpPr>
            <p:spPr>
              <a:xfrm rot="10800000">
                <a:off x="4572000" y="2604300"/>
                <a:ext cx="273600" cy="0"/>
              </a:xfrm>
              <a:prstGeom prst="straightConnector1">
                <a:avLst/>
              </a:prstGeom>
              <a:noFill/>
              <a:ln w="19050" cap="flat" cmpd="sng">
                <a:solidFill>
                  <a:schemeClr val="dk1"/>
                </a:solidFill>
                <a:prstDash val="solid"/>
                <a:round/>
                <a:headEnd type="none" w="med" len="med"/>
                <a:tailEnd type="none" w="med" len="med"/>
              </a:ln>
            </p:spPr>
          </p:cxnSp>
          <p:cxnSp>
            <p:nvCxnSpPr>
              <p:cNvPr id="40646" name="Google Shape;40646;p26"/>
              <p:cNvCxnSpPr/>
              <p:nvPr/>
            </p:nvCxnSpPr>
            <p:spPr>
              <a:xfrm rot="10800000">
                <a:off x="4839087" y="2331513"/>
                <a:ext cx="0" cy="279300"/>
              </a:xfrm>
              <a:prstGeom prst="straightConnector1">
                <a:avLst/>
              </a:prstGeom>
              <a:noFill/>
              <a:ln w="19050" cap="flat" cmpd="sng">
                <a:solidFill>
                  <a:schemeClr val="dk1"/>
                </a:solidFill>
                <a:prstDash val="solid"/>
                <a:round/>
                <a:headEnd type="none" w="med" len="med"/>
                <a:tailEnd type="none" w="med" len="med"/>
              </a:ln>
            </p:spPr>
          </p:cxn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9">
    <p:spTree>
      <p:nvGrpSpPr>
        <p:cNvPr id="1" name="Shape 40647"/>
        <p:cNvGrpSpPr/>
        <p:nvPr/>
      </p:nvGrpSpPr>
      <p:grpSpPr>
        <a:xfrm>
          <a:off x="0" y="0"/>
          <a:ext cx="0" cy="0"/>
          <a:chOff x="0" y="0"/>
          <a:chExt cx="0" cy="0"/>
        </a:xfrm>
      </p:grpSpPr>
      <p:sp>
        <p:nvSpPr>
          <p:cNvPr id="40648" name="Google Shape;40648;p27"/>
          <p:cNvSpPr/>
          <p:nvPr/>
        </p:nvSpPr>
        <p:spPr>
          <a:xfrm flipH="1">
            <a:off x="7264225" y="3231432"/>
            <a:ext cx="3793500" cy="3791700"/>
          </a:xfrm>
          <a:prstGeom prst="pie">
            <a:avLst>
              <a:gd name="adj1" fmla="val 16198478"/>
              <a:gd name="adj2" fmla="val 108"/>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9" name="Google Shape;40649;p27"/>
          <p:cNvSpPr/>
          <p:nvPr/>
        </p:nvSpPr>
        <p:spPr>
          <a:xfrm flipH="1">
            <a:off x="-1890340" y="3231432"/>
            <a:ext cx="3793500" cy="3791700"/>
          </a:xfrm>
          <a:prstGeom prst="pie">
            <a:avLst>
              <a:gd name="adj1" fmla="val 10799735"/>
              <a:gd name="adj2" fmla="val 1620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0" name="Google Shape;40650;p27"/>
          <p:cNvSpPr/>
          <p:nvPr/>
        </p:nvSpPr>
        <p:spPr>
          <a:xfrm rot="10800000">
            <a:off x="7239100" y="-1888524"/>
            <a:ext cx="3793500" cy="3791700"/>
          </a:xfrm>
          <a:prstGeom prst="pie">
            <a:avLst>
              <a:gd name="adj1" fmla="val 16198478"/>
              <a:gd name="adj2" fmla="val 108"/>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1" name="Google Shape;40651;p27"/>
          <p:cNvSpPr/>
          <p:nvPr/>
        </p:nvSpPr>
        <p:spPr>
          <a:xfrm rot="10800000">
            <a:off x="-1897600" y="-1888524"/>
            <a:ext cx="3793500" cy="3791700"/>
          </a:xfrm>
          <a:prstGeom prst="pie">
            <a:avLst>
              <a:gd name="adj1" fmla="val 10799735"/>
              <a:gd name="adj2" fmla="val 1620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2" name="Google Shape;40652;p27"/>
          <p:cNvSpPr/>
          <p:nvPr/>
        </p:nvSpPr>
        <p:spPr>
          <a:xfrm>
            <a:off x="321000" y="319025"/>
            <a:ext cx="8531400" cy="45201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02838" y="707525"/>
            <a:ext cx="75384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1pPr>
            <a:lvl2pPr lvl="1" rtl="0">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2pPr>
            <a:lvl3pPr lvl="2" rtl="0">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3pPr>
            <a:lvl4pPr lvl="3" rtl="0">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4pPr>
            <a:lvl5pPr lvl="4" rtl="0">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5pPr>
            <a:lvl6pPr lvl="5" rtl="0">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6pPr>
            <a:lvl7pPr lvl="6" rtl="0">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7pPr>
            <a:lvl8pPr lvl="7" rtl="0">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8pPr>
            <a:lvl9pPr lvl="8" rtl="0">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9pPr>
          </a:lstStyle>
          <a:p>
            <a:endParaRPr/>
          </a:p>
        </p:txBody>
      </p:sp>
      <p:sp>
        <p:nvSpPr>
          <p:cNvPr id="7" name="Google Shape;7;p1"/>
          <p:cNvSpPr txBox="1">
            <a:spLocks noGrp="1"/>
          </p:cNvSpPr>
          <p:nvPr>
            <p:ph type="body" idx="1"/>
          </p:nvPr>
        </p:nvSpPr>
        <p:spPr>
          <a:xfrm>
            <a:off x="802800" y="1280225"/>
            <a:ext cx="7538400" cy="32886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ed Hat Display"/>
              <a:buChar char="●"/>
              <a:defRPr>
                <a:solidFill>
                  <a:schemeClr val="dk1"/>
                </a:solidFill>
                <a:latin typeface="Red Hat Display"/>
                <a:ea typeface="Red Hat Display"/>
                <a:cs typeface="Red Hat Display"/>
                <a:sym typeface="Red Hat Display"/>
              </a:defRPr>
            </a:lvl1pPr>
            <a:lvl2pPr marL="914400" lvl="1" indent="-317500">
              <a:lnSpc>
                <a:spcPct val="100000"/>
              </a:lnSpc>
              <a:spcBef>
                <a:spcPts val="0"/>
              </a:spcBef>
              <a:spcAft>
                <a:spcPts val="0"/>
              </a:spcAft>
              <a:buClr>
                <a:schemeClr val="dk1"/>
              </a:buClr>
              <a:buSzPts val="1400"/>
              <a:buFont typeface="Red Hat Display"/>
              <a:buChar char="○"/>
              <a:defRPr>
                <a:solidFill>
                  <a:schemeClr val="dk1"/>
                </a:solidFill>
                <a:latin typeface="Red Hat Display"/>
                <a:ea typeface="Red Hat Display"/>
                <a:cs typeface="Red Hat Display"/>
                <a:sym typeface="Red Hat Display"/>
              </a:defRPr>
            </a:lvl2pPr>
            <a:lvl3pPr marL="1371600" lvl="2" indent="-317500">
              <a:lnSpc>
                <a:spcPct val="100000"/>
              </a:lnSpc>
              <a:spcBef>
                <a:spcPts val="0"/>
              </a:spcBef>
              <a:spcAft>
                <a:spcPts val="0"/>
              </a:spcAft>
              <a:buClr>
                <a:schemeClr val="dk1"/>
              </a:buClr>
              <a:buSzPts val="1400"/>
              <a:buFont typeface="Red Hat Display"/>
              <a:buChar char="■"/>
              <a:defRPr>
                <a:solidFill>
                  <a:schemeClr val="dk1"/>
                </a:solidFill>
                <a:latin typeface="Red Hat Display"/>
                <a:ea typeface="Red Hat Display"/>
                <a:cs typeface="Red Hat Display"/>
                <a:sym typeface="Red Hat Display"/>
              </a:defRPr>
            </a:lvl3pPr>
            <a:lvl4pPr marL="1828800" lvl="3" indent="-317500">
              <a:lnSpc>
                <a:spcPct val="100000"/>
              </a:lnSpc>
              <a:spcBef>
                <a:spcPts val="0"/>
              </a:spcBef>
              <a:spcAft>
                <a:spcPts val="0"/>
              </a:spcAft>
              <a:buClr>
                <a:schemeClr val="dk1"/>
              </a:buClr>
              <a:buSzPts val="1400"/>
              <a:buFont typeface="Red Hat Display"/>
              <a:buChar char="●"/>
              <a:defRPr>
                <a:solidFill>
                  <a:schemeClr val="dk1"/>
                </a:solidFill>
                <a:latin typeface="Red Hat Display"/>
                <a:ea typeface="Red Hat Display"/>
                <a:cs typeface="Red Hat Display"/>
                <a:sym typeface="Red Hat Display"/>
              </a:defRPr>
            </a:lvl4pPr>
            <a:lvl5pPr marL="2286000" lvl="4" indent="-317500">
              <a:lnSpc>
                <a:spcPct val="100000"/>
              </a:lnSpc>
              <a:spcBef>
                <a:spcPts val="0"/>
              </a:spcBef>
              <a:spcAft>
                <a:spcPts val="0"/>
              </a:spcAft>
              <a:buClr>
                <a:schemeClr val="dk1"/>
              </a:buClr>
              <a:buSzPts val="1400"/>
              <a:buFont typeface="Red Hat Display"/>
              <a:buChar char="○"/>
              <a:defRPr>
                <a:solidFill>
                  <a:schemeClr val="dk1"/>
                </a:solidFill>
                <a:latin typeface="Red Hat Display"/>
                <a:ea typeface="Red Hat Display"/>
                <a:cs typeface="Red Hat Display"/>
                <a:sym typeface="Red Hat Display"/>
              </a:defRPr>
            </a:lvl5pPr>
            <a:lvl6pPr marL="2743200" lvl="5" indent="-317500">
              <a:lnSpc>
                <a:spcPct val="100000"/>
              </a:lnSpc>
              <a:spcBef>
                <a:spcPts val="0"/>
              </a:spcBef>
              <a:spcAft>
                <a:spcPts val="0"/>
              </a:spcAft>
              <a:buClr>
                <a:schemeClr val="dk1"/>
              </a:buClr>
              <a:buSzPts val="1400"/>
              <a:buFont typeface="Red Hat Display"/>
              <a:buChar char="■"/>
              <a:defRPr>
                <a:solidFill>
                  <a:schemeClr val="dk1"/>
                </a:solidFill>
                <a:latin typeface="Red Hat Display"/>
                <a:ea typeface="Red Hat Display"/>
                <a:cs typeface="Red Hat Display"/>
                <a:sym typeface="Red Hat Display"/>
              </a:defRPr>
            </a:lvl6pPr>
            <a:lvl7pPr marL="3200400" lvl="6" indent="-317500">
              <a:lnSpc>
                <a:spcPct val="100000"/>
              </a:lnSpc>
              <a:spcBef>
                <a:spcPts val="0"/>
              </a:spcBef>
              <a:spcAft>
                <a:spcPts val="0"/>
              </a:spcAft>
              <a:buClr>
                <a:schemeClr val="dk1"/>
              </a:buClr>
              <a:buSzPts val="1400"/>
              <a:buFont typeface="Red Hat Display"/>
              <a:buChar char="●"/>
              <a:defRPr>
                <a:solidFill>
                  <a:schemeClr val="dk1"/>
                </a:solidFill>
                <a:latin typeface="Red Hat Display"/>
                <a:ea typeface="Red Hat Display"/>
                <a:cs typeface="Red Hat Display"/>
                <a:sym typeface="Red Hat Display"/>
              </a:defRPr>
            </a:lvl7pPr>
            <a:lvl8pPr marL="3657600" lvl="7" indent="-317500">
              <a:lnSpc>
                <a:spcPct val="100000"/>
              </a:lnSpc>
              <a:spcBef>
                <a:spcPts val="0"/>
              </a:spcBef>
              <a:spcAft>
                <a:spcPts val="0"/>
              </a:spcAft>
              <a:buClr>
                <a:schemeClr val="dk1"/>
              </a:buClr>
              <a:buSzPts val="1400"/>
              <a:buFont typeface="Red Hat Display"/>
              <a:buChar char="○"/>
              <a:defRPr>
                <a:solidFill>
                  <a:schemeClr val="dk1"/>
                </a:solidFill>
                <a:latin typeface="Red Hat Display"/>
                <a:ea typeface="Red Hat Display"/>
                <a:cs typeface="Red Hat Display"/>
                <a:sym typeface="Red Hat Display"/>
              </a:defRPr>
            </a:lvl8pPr>
            <a:lvl9pPr marL="4114800" lvl="8" indent="-317500">
              <a:lnSpc>
                <a:spcPct val="100000"/>
              </a:lnSpc>
              <a:spcBef>
                <a:spcPts val="0"/>
              </a:spcBef>
              <a:spcAft>
                <a:spcPts val="0"/>
              </a:spcAft>
              <a:buClr>
                <a:schemeClr val="dk1"/>
              </a:buClr>
              <a:buSzPts val="1400"/>
              <a:buFont typeface="Red Hat Display"/>
              <a:buChar char="■"/>
              <a:defRPr>
                <a:solidFill>
                  <a:schemeClr val="dk1"/>
                </a:solidFill>
                <a:latin typeface="Red Hat Display"/>
                <a:ea typeface="Red Hat Display"/>
                <a:cs typeface="Red Hat Display"/>
                <a:sym typeface="Red Hat Display"/>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5" r:id="rId4"/>
    <p:sldLayoutId id="2147483658" r:id="rId5"/>
    <p:sldLayoutId id="2147483672" r:id="rId6"/>
    <p:sldLayoutId id="2147483673"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9.sv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662"/>
        <p:cNvGrpSpPr/>
        <p:nvPr/>
      </p:nvGrpSpPr>
      <p:grpSpPr>
        <a:xfrm>
          <a:off x="0" y="0"/>
          <a:ext cx="0" cy="0"/>
          <a:chOff x="0" y="0"/>
          <a:chExt cx="0" cy="0"/>
        </a:xfrm>
      </p:grpSpPr>
      <p:sp>
        <p:nvSpPr>
          <p:cNvPr id="40663" name="Google Shape;40663;p31"/>
          <p:cNvSpPr txBox="1">
            <a:spLocks noGrp="1"/>
          </p:cNvSpPr>
          <p:nvPr>
            <p:ph type="ctrTitle"/>
          </p:nvPr>
        </p:nvSpPr>
        <p:spPr>
          <a:xfrm>
            <a:off x="1587647" y="1402147"/>
            <a:ext cx="5731200" cy="1811700"/>
          </a:xfrm>
          <a:prstGeom prst="rect">
            <a:avLst/>
          </a:prstGeom>
        </p:spPr>
        <p:txBody>
          <a:bodyPr spcFirstLastPara="1" wrap="square" lIns="91425" tIns="91425" rIns="91425" bIns="91425" anchor="b" anchorCtr="0">
            <a:noAutofit/>
          </a:bodyPr>
          <a:lstStyle/>
          <a:p>
            <a:pPr lvl="0">
              <a:lnSpc>
                <a:spcPct val="150000"/>
              </a:lnSpc>
            </a:pPr>
            <a:r>
              <a:rPr lang="en-US" sz="4000">
                <a:ea typeface="Abhaya Libre Medium"/>
                <a:sym typeface="Abhaya Libre Medium"/>
              </a:rPr>
              <a:t>CHÀO ĐÓN CẢ LỚP ĐẾN BUỔI HỌC NÀY!</a:t>
            </a:r>
          </a:p>
        </p:txBody>
      </p:sp>
      <p:sp>
        <p:nvSpPr>
          <p:cNvPr id="40664" name="Google Shape;40664;p31"/>
          <p:cNvSpPr txBox="1">
            <a:spLocks noGrp="1"/>
          </p:cNvSpPr>
          <p:nvPr>
            <p:ph type="subTitle" idx="1"/>
          </p:nvPr>
        </p:nvSpPr>
        <p:spPr>
          <a:xfrm>
            <a:off x="2945125" y="3560216"/>
            <a:ext cx="3230100" cy="631774"/>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1200"/>
              </a:spcAft>
              <a:buNone/>
            </a:pPr>
            <a:r>
              <a:rPr lang="en" sz="2000" b="1"/>
              <a:t>TIN HỌC 9 – CÁNH DIỀU</a:t>
            </a:r>
            <a:endParaRPr sz="2000" b="1"/>
          </a:p>
        </p:txBody>
      </p:sp>
      <p:grpSp>
        <p:nvGrpSpPr>
          <p:cNvPr id="40665" name="Google Shape;40665;p31"/>
          <p:cNvGrpSpPr/>
          <p:nvPr/>
        </p:nvGrpSpPr>
        <p:grpSpPr>
          <a:xfrm>
            <a:off x="2483000" y="3560216"/>
            <a:ext cx="468600" cy="631774"/>
            <a:chOff x="2516325" y="3485375"/>
            <a:chExt cx="468600" cy="631774"/>
          </a:xfrm>
        </p:grpSpPr>
        <p:sp>
          <p:nvSpPr>
            <p:cNvPr id="40666" name="Google Shape;40666;p31"/>
            <p:cNvSpPr/>
            <p:nvPr/>
          </p:nvSpPr>
          <p:spPr>
            <a:xfrm>
              <a:off x="2516325" y="3485375"/>
              <a:ext cx="468600" cy="631774"/>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7" name="Google Shape;40667;p31"/>
            <p:cNvSpPr/>
            <p:nvPr/>
          </p:nvSpPr>
          <p:spPr>
            <a:xfrm>
              <a:off x="2583625" y="3629962"/>
              <a:ext cx="342600" cy="342600"/>
            </a:xfrm>
            <a:prstGeom prst="star4">
              <a:avLst>
                <a:gd name="adj" fmla="val 12183"/>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68" name="Google Shape;40668;p31"/>
          <p:cNvGrpSpPr/>
          <p:nvPr/>
        </p:nvGrpSpPr>
        <p:grpSpPr>
          <a:xfrm>
            <a:off x="6164450" y="3560216"/>
            <a:ext cx="468600" cy="631774"/>
            <a:chOff x="2516325" y="3485375"/>
            <a:chExt cx="468600" cy="631774"/>
          </a:xfrm>
        </p:grpSpPr>
        <p:sp>
          <p:nvSpPr>
            <p:cNvPr id="40669" name="Google Shape;40669;p31"/>
            <p:cNvSpPr/>
            <p:nvPr/>
          </p:nvSpPr>
          <p:spPr>
            <a:xfrm>
              <a:off x="2516325" y="3485375"/>
              <a:ext cx="468600" cy="631774"/>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0" name="Google Shape;40670;p31"/>
            <p:cNvSpPr/>
            <p:nvPr/>
          </p:nvSpPr>
          <p:spPr>
            <a:xfrm>
              <a:off x="2579325" y="3629962"/>
              <a:ext cx="342600" cy="342600"/>
            </a:xfrm>
            <a:prstGeom prst="star4">
              <a:avLst>
                <a:gd name="adj" fmla="val 12183"/>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71" name="Google Shape;40671;p31"/>
          <p:cNvSpPr/>
          <p:nvPr/>
        </p:nvSpPr>
        <p:spPr>
          <a:xfrm>
            <a:off x="1439297" y="1402147"/>
            <a:ext cx="296700" cy="342600"/>
          </a:xfrm>
          <a:prstGeom prst="star6">
            <a:avLst>
              <a:gd name="adj" fmla="val 17141"/>
              <a:gd name="hf" fmla="val 11547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2" name="Google Shape;40672;p31"/>
          <p:cNvSpPr/>
          <p:nvPr/>
        </p:nvSpPr>
        <p:spPr>
          <a:xfrm>
            <a:off x="7242740" y="2871247"/>
            <a:ext cx="296700" cy="342600"/>
          </a:xfrm>
          <a:prstGeom prst="star6">
            <a:avLst>
              <a:gd name="adj" fmla="val 17141"/>
              <a:gd name="hf" fmla="val 11547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9075" y="241524"/>
            <a:ext cx="8271782" cy="477054"/>
          </a:xfrm>
          <a:prstGeom prst="rect">
            <a:avLst/>
          </a:prstGeom>
          <a:noFill/>
        </p:spPr>
        <p:txBody>
          <a:bodyPr wrap="square" rtlCol="0">
            <a:spAutoFit/>
          </a:bodyPr>
          <a:lstStyle/>
          <a:p>
            <a:pPr algn="ctr"/>
            <a:r>
              <a:rPr lang="en-US" sz="2500" b="1">
                <a:solidFill>
                  <a:srgbClr val="C00000"/>
                </a:solidFill>
              </a:rPr>
              <a:t>2. Thêm âm thanh vào video</a:t>
            </a:r>
          </a:p>
        </p:txBody>
      </p:sp>
      <p:grpSp>
        <p:nvGrpSpPr>
          <p:cNvPr id="8" name="Group 7"/>
          <p:cNvGrpSpPr/>
          <p:nvPr/>
        </p:nvGrpSpPr>
        <p:grpSpPr>
          <a:xfrm>
            <a:off x="405499" y="953061"/>
            <a:ext cx="3730083" cy="2862322"/>
            <a:chOff x="605200" y="2456835"/>
            <a:chExt cx="3730083" cy="2862322"/>
          </a:xfrm>
        </p:grpSpPr>
        <p:sp>
          <p:nvSpPr>
            <p:cNvPr id="9" name="TextBox 8"/>
            <p:cNvSpPr txBox="1"/>
            <p:nvPr/>
          </p:nvSpPr>
          <p:spPr>
            <a:xfrm>
              <a:off x="605200" y="2456835"/>
              <a:ext cx="3730083" cy="2862322"/>
            </a:xfrm>
            <a:prstGeom prst="rect">
              <a:avLst/>
            </a:prstGeom>
            <a:noFill/>
          </p:spPr>
          <p:txBody>
            <a:bodyPr wrap="square" rtlCol="0">
              <a:spAutoFit/>
            </a:bodyPr>
            <a:lstStyle/>
            <a:p>
              <a:pPr lvl="1" algn="just">
                <a:lnSpc>
                  <a:spcPct val="150000"/>
                </a:lnSpc>
              </a:pPr>
              <a:r>
                <a:rPr lang="en-US" sz="2000" b="1"/>
                <a:t>    Bước 4. </a:t>
              </a:r>
              <a:r>
                <a:rPr lang="vi-VN" sz="2000"/>
                <a:t>Tệp âm thanh được thêm vào sẽ hiển thị trong bảng </a:t>
              </a:r>
              <a:r>
                <a:rPr lang="vi-VN" sz="2000" b="1"/>
                <a:t>Custom audio </a:t>
              </a:r>
              <a:r>
                <a:rPr lang="vi-VN" sz="2000"/>
                <a:t>phía bên phải, chọn nút điều khiển </a:t>
              </a:r>
              <a:r>
                <a:rPr lang="vi-VN" sz="2000" b="1"/>
                <a:t>Play</a:t>
              </a:r>
              <a:r>
                <a:rPr lang="vi-VN" sz="2000"/>
                <a:t> để nghe thử. Chọn </a:t>
              </a:r>
              <a:r>
                <a:rPr lang="vi-VN" sz="2000" b="1"/>
                <a:t>Done</a:t>
              </a:r>
              <a:r>
                <a:rPr lang="vi-VN" sz="2000"/>
                <a:t> để hoàn thành.</a:t>
              </a:r>
              <a:endParaRPr lang="en-US" sz="2000"/>
            </a:p>
          </p:txBody>
        </p:sp>
        <p:pic>
          <p:nvPicPr>
            <p:cNvPr id="10"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37368" t="24604" r="8501" b="26260"/>
          <a:stretch/>
        </p:blipFill>
        <p:spPr>
          <a:xfrm>
            <a:off x="4475188" y="1111275"/>
            <a:ext cx="3799509" cy="2246292"/>
          </a:xfrm>
          <a:prstGeom prst="rect">
            <a:avLst/>
          </a:prstGeom>
        </p:spPr>
      </p:pic>
      <p:sp>
        <p:nvSpPr>
          <p:cNvPr id="22" name="TextBox 21"/>
          <p:cNvSpPr txBox="1"/>
          <p:nvPr/>
        </p:nvSpPr>
        <p:spPr>
          <a:xfrm>
            <a:off x="5262728" y="3446552"/>
            <a:ext cx="2224427" cy="923330"/>
          </a:xfrm>
          <a:prstGeom prst="rect">
            <a:avLst/>
          </a:prstGeom>
          <a:noFill/>
        </p:spPr>
        <p:txBody>
          <a:bodyPr wrap="square" rtlCol="0">
            <a:spAutoFit/>
          </a:bodyPr>
          <a:lstStyle/>
          <a:p>
            <a:pPr algn="ctr">
              <a:lnSpc>
                <a:spcPct val="150000"/>
              </a:lnSpc>
            </a:pPr>
            <a:r>
              <a:rPr lang="en-US" sz="1800" i="1"/>
              <a:t>Hình 2.Ví dụ cửa sổ Custom audio</a:t>
            </a: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44967" t="6774" r="6516" b="55105"/>
          <a:stretch/>
        </p:blipFill>
        <p:spPr>
          <a:xfrm>
            <a:off x="2654300" y="3457368"/>
            <a:ext cx="1700666" cy="1336237"/>
          </a:xfrm>
          <a:prstGeom prst="rect">
            <a:avLst/>
          </a:prstGeom>
        </p:spPr>
      </p:pic>
    </p:spTree>
    <p:extLst>
      <p:ext uri="{BB962C8B-B14F-4D97-AF65-F5344CB8AC3E}">
        <p14:creationId xmlns:p14="http://schemas.microsoft.com/office/powerpoint/2010/main" val="28988432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885" y="1385871"/>
            <a:ext cx="7157129" cy="2855929"/>
          </a:xfrm>
          <a:prstGeom prst="rect">
            <a:avLst/>
          </a:prstGeom>
        </p:spPr>
      </p:pic>
      <p:sp>
        <p:nvSpPr>
          <p:cNvPr id="4" name="TextBox 3"/>
          <p:cNvSpPr txBox="1"/>
          <p:nvPr/>
        </p:nvSpPr>
        <p:spPr>
          <a:xfrm>
            <a:off x="228599" y="2437924"/>
            <a:ext cx="8267700" cy="1521763"/>
          </a:xfrm>
          <a:prstGeom prst="rect">
            <a:avLst/>
          </a:prstGeom>
          <a:noFill/>
        </p:spPr>
        <p:txBody>
          <a:bodyPr wrap="square" rtlCol="0">
            <a:spAutoFit/>
          </a:bodyPr>
          <a:lstStyle/>
          <a:p>
            <a:pPr algn="ctr">
              <a:lnSpc>
                <a:spcPct val="150000"/>
              </a:lnSpc>
            </a:pPr>
            <a:r>
              <a:rPr lang="en-US" sz="3300" b="1">
                <a:solidFill>
                  <a:srgbClr val="191919"/>
                </a:solidFill>
              </a:rPr>
              <a:t>Khám phá các </a:t>
            </a:r>
          </a:p>
          <a:p>
            <a:pPr algn="ctr">
              <a:lnSpc>
                <a:spcPct val="150000"/>
              </a:lnSpc>
            </a:pPr>
            <a:r>
              <a:rPr lang="en-US" sz="3300" b="1">
                <a:solidFill>
                  <a:srgbClr val="191919"/>
                </a:solidFill>
              </a:rPr>
              <a:t>chức năng chỉnh video</a:t>
            </a:r>
          </a:p>
        </p:txBody>
      </p:sp>
      <p:sp>
        <p:nvSpPr>
          <p:cNvPr id="5" name="Rounded Rectangle 4"/>
          <p:cNvSpPr/>
          <p:nvPr/>
        </p:nvSpPr>
        <p:spPr>
          <a:xfrm>
            <a:off x="3976636" y="1701800"/>
            <a:ext cx="774861" cy="698262"/>
          </a:xfrm>
          <a:prstGeom prst="roundRect">
            <a:avLst>
              <a:gd name="adj" fmla="val 11212"/>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chemeClr val="accent6"/>
                </a:solidFill>
              </a:rPr>
              <a:t>3</a:t>
            </a:r>
          </a:p>
        </p:txBody>
      </p:sp>
    </p:spTree>
    <p:extLst>
      <p:ext uri="{BB962C8B-B14F-4D97-AF65-F5344CB8AC3E}">
        <p14:creationId xmlns:p14="http://schemas.microsoft.com/office/powerpoint/2010/main" val="2269961274"/>
      </p:ext>
    </p:extLst>
  </p:cSld>
  <p:clrMapOvr>
    <a:masterClrMapping/>
  </p:clrMapOvr>
  <p:transition spd="med">
    <p:comb/>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9338A61-E650-D252-D6E7-F65D7ED84A95}"/>
              </a:ext>
            </a:extLst>
          </p:cNvPr>
          <p:cNvGrpSpPr/>
          <p:nvPr/>
        </p:nvGrpSpPr>
        <p:grpSpPr>
          <a:xfrm>
            <a:off x="1837507" y="936353"/>
            <a:ext cx="5057141" cy="542968"/>
            <a:chOff x="-609602" y="391227"/>
            <a:chExt cx="5057141" cy="542968"/>
          </a:xfrm>
        </p:grpSpPr>
        <p:sp>
          <p:nvSpPr>
            <p:cNvPr id="14" name="Rectangle: Rounded Corners 5">
              <a:extLst>
                <a:ext uri="{FF2B5EF4-FFF2-40B4-BE49-F238E27FC236}">
                  <a16:creationId xmlns:a16="http://schemas.microsoft.com/office/drawing/2014/main" id="{2019DC16-A4CD-93F9-4B2B-24CA3B797C60}"/>
                </a:ext>
              </a:extLst>
            </p:cNvPr>
            <p:cNvSpPr/>
            <p:nvPr/>
          </p:nvSpPr>
          <p:spPr>
            <a:xfrm>
              <a:off x="-609602" y="391227"/>
              <a:ext cx="5057141" cy="542968"/>
            </a:xfrm>
            <a:prstGeom prst="roundRect">
              <a:avLst>
                <a:gd name="adj" fmla="val 50000"/>
              </a:avLst>
            </a:prstGeom>
            <a:solidFill>
              <a:srgbClr val="875A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3694298-C4C1-D112-BA12-E25BD7A9DC18}"/>
                </a:ext>
              </a:extLst>
            </p:cNvPr>
            <p:cNvSpPr txBox="1"/>
            <p:nvPr/>
          </p:nvSpPr>
          <p:spPr>
            <a:xfrm>
              <a:off x="-609601" y="462656"/>
              <a:ext cx="5057139" cy="400110"/>
            </a:xfrm>
            <a:prstGeom prst="rect">
              <a:avLst/>
            </a:prstGeom>
            <a:noFill/>
          </p:spPr>
          <p:txBody>
            <a:bodyPr wrap="square" rtlCol="0">
              <a:spAutoFit/>
            </a:bodyPr>
            <a:lstStyle/>
            <a:p>
              <a:pPr algn="ctr"/>
              <a:r>
                <a:rPr lang="en-US" sz="2000" b="1">
                  <a:solidFill>
                    <a:schemeClr val="accent6"/>
                  </a:solidFill>
                </a:rPr>
                <a:t>a) Điều chỉnh thời điểm phát âm thanh</a:t>
              </a:r>
            </a:p>
          </p:txBody>
        </p:sp>
      </p:grpSp>
      <p:sp>
        <p:nvSpPr>
          <p:cNvPr id="3" name="TextBox 2"/>
          <p:cNvSpPr txBox="1"/>
          <p:nvPr/>
        </p:nvSpPr>
        <p:spPr>
          <a:xfrm>
            <a:off x="977899" y="241524"/>
            <a:ext cx="7512957" cy="477054"/>
          </a:xfrm>
          <a:prstGeom prst="rect">
            <a:avLst/>
          </a:prstGeom>
          <a:noFill/>
        </p:spPr>
        <p:txBody>
          <a:bodyPr wrap="square" rtlCol="0">
            <a:spAutoFit/>
          </a:bodyPr>
          <a:lstStyle/>
          <a:p>
            <a:pPr algn="ctr"/>
            <a:r>
              <a:rPr lang="en-US" sz="2500" b="1">
                <a:solidFill>
                  <a:srgbClr val="C00000"/>
                </a:solidFill>
              </a:rPr>
              <a:t>3. Khám phá các chức năng chỉnh âm thanh</a:t>
            </a:r>
          </a:p>
        </p:txBody>
      </p:sp>
      <p:sp>
        <p:nvSpPr>
          <p:cNvPr id="16" name="Rectangle: Diagonal Corners Rounded 29">
            <a:extLst>
              <a:ext uri="{FF2B5EF4-FFF2-40B4-BE49-F238E27FC236}">
                <a16:creationId xmlns:a16="http://schemas.microsoft.com/office/drawing/2014/main" id="{0C244BCA-CC79-3B1F-8856-82D155DB12B6}"/>
              </a:ext>
            </a:extLst>
          </p:cNvPr>
          <p:cNvSpPr/>
          <p:nvPr/>
        </p:nvSpPr>
        <p:spPr>
          <a:xfrm>
            <a:off x="949777" y="1697096"/>
            <a:ext cx="6832600" cy="1048206"/>
          </a:xfrm>
          <a:prstGeom prst="round2DiagRect">
            <a:avLst/>
          </a:prstGeom>
          <a:solidFill>
            <a:schemeClr val="accent6"/>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chemeClr val="tx1"/>
                </a:solidFill>
                <a:cs typeface="Arial" panose="020B0604020202020204" pitchFamily="34" charset="0"/>
              </a:rPr>
              <a:t>Tại cửa sổ giao diện </a:t>
            </a:r>
            <a:r>
              <a:rPr lang="vi-VN" sz="2000" b="1">
                <a:solidFill>
                  <a:schemeClr val="tx1"/>
                </a:solidFill>
                <a:cs typeface="Arial" panose="020B0604020202020204" pitchFamily="34" charset="0"/>
              </a:rPr>
              <a:t>Custom audio</a:t>
            </a:r>
            <a:r>
              <a:rPr lang="vi-VN" sz="2000">
                <a:solidFill>
                  <a:schemeClr val="tx1"/>
                </a:solidFill>
                <a:cs typeface="Arial" panose="020B0604020202020204" pitchFamily="34" charset="0"/>
              </a:rPr>
              <a:t>, nháy giữ chuột và kéo thanh phát nhạc đến vị trí muốn phát âm thanh.</a:t>
            </a:r>
            <a:endParaRPr lang="en-US" sz="2000">
              <a:solidFill>
                <a:schemeClr val="tx1"/>
              </a:solidFill>
              <a:latin typeface="Arial" panose="020B0604020202020204" pitchFamily="34" charset="0"/>
              <a:cs typeface="Arial" panose="020B0604020202020204" pitchFamily="34" charset="0"/>
            </a:endParaRPr>
          </a:p>
        </p:txBody>
      </p:sp>
      <p:sp>
        <p:nvSpPr>
          <p:cNvPr id="17" name="TextBox 16"/>
          <p:cNvSpPr txBox="1"/>
          <p:nvPr/>
        </p:nvSpPr>
        <p:spPr>
          <a:xfrm>
            <a:off x="854527" y="3878435"/>
            <a:ext cx="7023100" cy="507831"/>
          </a:xfrm>
          <a:prstGeom prst="rect">
            <a:avLst/>
          </a:prstGeom>
          <a:noFill/>
        </p:spPr>
        <p:txBody>
          <a:bodyPr wrap="square" rtlCol="0">
            <a:spAutoFit/>
          </a:bodyPr>
          <a:lstStyle/>
          <a:p>
            <a:pPr algn="ctr">
              <a:lnSpc>
                <a:spcPct val="150000"/>
              </a:lnSpc>
            </a:pPr>
            <a:r>
              <a:rPr lang="en-US" sz="1800" i="1"/>
              <a:t>Ví dụ minh họa kéo thanh phát nhạc đến vị trí muốn phát âm thanh.</a:t>
            </a:r>
          </a:p>
        </p:txBody>
      </p:sp>
      <p:pic>
        <p:nvPicPr>
          <p:cNvPr id="18" name="Picture 17"/>
          <p:cNvPicPr/>
          <p:nvPr/>
        </p:nvPicPr>
        <p:blipFill>
          <a:blip r:embed="rId2"/>
          <a:stretch>
            <a:fillRect/>
          </a:stretch>
        </p:blipFill>
        <p:spPr>
          <a:xfrm>
            <a:off x="453389" y="3117840"/>
            <a:ext cx="7825376" cy="641973"/>
          </a:xfrm>
          <a:prstGeom prst="rect">
            <a:avLst/>
          </a:prstGeom>
        </p:spPr>
      </p:pic>
    </p:spTree>
    <p:extLst>
      <p:ext uri="{BB962C8B-B14F-4D97-AF65-F5344CB8AC3E}">
        <p14:creationId xmlns:p14="http://schemas.microsoft.com/office/powerpoint/2010/main" val="71963103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par>
                                <p:cTn id="18" presetID="14" presetClass="entr" presetSubtype="1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9338A61-E650-D252-D6E7-F65D7ED84A95}"/>
              </a:ext>
            </a:extLst>
          </p:cNvPr>
          <p:cNvGrpSpPr/>
          <p:nvPr/>
        </p:nvGrpSpPr>
        <p:grpSpPr>
          <a:xfrm>
            <a:off x="1837507" y="936353"/>
            <a:ext cx="5057141" cy="542968"/>
            <a:chOff x="-609602" y="391227"/>
            <a:chExt cx="5057141" cy="542968"/>
          </a:xfrm>
        </p:grpSpPr>
        <p:sp>
          <p:nvSpPr>
            <p:cNvPr id="14" name="Rectangle: Rounded Corners 5">
              <a:extLst>
                <a:ext uri="{FF2B5EF4-FFF2-40B4-BE49-F238E27FC236}">
                  <a16:creationId xmlns:a16="http://schemas.microsoft.com/office/drawing/2014/main" id="{2019DC16-A4CD-93F9-4B2B-24CA3B797C60}"/>
                </a:ext>
              </a:extLst>
            </p:cNvPr>
            <p:cNvSpPr/>
            <p:nvPr/>
          </p:nvSpPr>
          <p:spPr>
            <a:xfrm>
              <a:off x="-609602" y="391227"/>
              <a:ext cx="5057141" cy="542968"/>
            </a:xfrm>
            <a:prstGeom prst="roundRect">
              <a:avLst>
                <a:gd name="adj" fmla="val 50000"/>
              </a:avLst>
            </a:prstGeom>
            <a:solidFill>
              <a:srgbClr val="875A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3694298-C4C1-D112-BA12-E25BD7A9DC18}"/>
                </a:ext>
              </a:extLst>
            </p:cNvPr>
            <p:cNvSpPr txBox="1"/>
            <p:nvPr/>
          </p:nvSpPr>
          <p:spPr>
            <a:xfrm>
              <a:off x="-609601" y="462656"/>
              <a:ext cx="5057139" cy="400110"/>
            </a:xfrm>
            <a:prstGeom prst="rect">
              <a:avLst/>
            </a:prstGeom>
            <a:noFill/>
          </p:spPr>
          <p:txBody>
            <a:bodyPr wrap="square" rtlCol="0">
              <a:spAutoFit/>
            </a:bodyPr>
            <a:lstStyle/>
            <a:p>
              <a:pPr algn="ctr"/>
              <a:r>
                <a:rPr lang="vi-VN" sz="2000" b="1">
                  <a:solidFill>
                    <a:schemeClr val="accent6"/>
                  </a:solidFill>
                </a:rPr>
                <a:t>b) Điều chỉnh thời lượng phát âm thanh</a:t>
              </a:r>
              <a:endParaRPr lang="en-US" sz="2000" b="1">
                <a:solidFill>
                  <a:schemeClr val="accent6"/>
                </a:solidFill>
              </a:endParaRPr>
            </a:p>
          </p:txBody>
        </p:sp>
      </p:grpSp>
      <p:sp>
        <p:nvSpPr>
          <p:cNvPr id="3" name="TextBox 2"/>
          <p:cNvSpPr txBox="1"/>
          <p:nvPr/>
        </p:nvSpPr>
        <p:spPr>
          <a:xfrm>
            <a:off x="977899" y="241524"/>
            <a:ext cx="7512957" cy="477054"/>
          </a:xfrm>
          <a:prstGeom prst="rect">
            <a:avLst/>
          </a:prstGeom>
          <a:noFill/>
        </p:spPr>
        <p:txBody>
          <a:bodyPr wrap="square" rtlCol="0">
            <a:spAutoFit/>
          </a:bodyPr>
          <a:lstStyle/>
          <a:p>
            <a:pPr algn="ctr"/>
            <a:r>
              <a:rPr lang="en-US" sz="2500" b="1">
                <a:solidFill>
                  <a:srgbClr val="C00000"/>
                </a:solidFill>
              </a:rPr>
              <a:t>3. Khám phá các chức năng chỉnh âm thanh</a:t>
            </a:r>
          </a:p>
        </p:txBody>
      </p:sp>
      <p:sp>
        <p:nvSpPr>
          <p:cNvPr id="16" name="Rectangle: Diagonal Corners Rounded 29">
            <a:extLst>
              <a:ext uri="{FF2B5EF4-FFF2-40B4-BE49-F238E27FC236}">
                <a16:creationId xmlns:a16="http://schemas.microsoft.com/office/drawing/2014/main" id="{0C244BCA-CC79-3B1F-8856-82D155DB12B6}"/>
              </a:ext>
            </a:extLst>
          </p:cNvPr>
          <p:cNvSpPr/>
          <p:nvPr/>
        </p:nvSpPr>
        <p:spPr>
          <a:xfrm>
            <a:off x="949777" y="1697096"/>
            <a:ext cx="6832600" cy="1048206"/>
          </a:xfrm>
          <a:prstGeom prst="round2DiagRect">
            <a:avLst/>
          </a:prstGeom>
          <a:solidFill>
            <a:schemeClr val="accent6"/>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tx1"/>
                </a:solidFill>
                <a:cs typeface="Arial" panose="020B0604020202020204" pitchFamily="34" charset="0"/>
              </a:rPr>
              <a:t>N</a:t>
            </a:r>
            <a:r>
              <a:rPr lang="vi-VN" sz="2000">
                <a:solidFill>
                  <a:schemeClr val="tx1"/>
                </a:solidFill>
                <a:cs typeface="Arial" panose="020B0604020202020204" pitchFamily="34" charset="0"/>
              </a:rPr>
              <a:t>háy giữ chuột và kéo vị trí bên phải của thanh phát nhạc (vị trí (2) trong Hình) đến vị trí mong muốn.</a:t>
            </a:r>
            <a:endParaRPr lang="en-US" sz="2000">
              <a:solidFill>
                <a:schemeClr val="tx1"/>
              </a:solidFill>
              <a:latin typeface="Arial" panose="020B0604020202020204" pitchFamily="34" charset="0"/>
              <a:cs typeface="Arial" panose="020B0604020202020204" pitchFamily="34" charset="0"/>
            </a:endParaRPr>
          </a:p>
        </p:txBody>
      </p:sp>
      <p:pic>
        <p:nvPicPr>
          <p:cNvPr id="7" name="Picture 6" descr="A blue and white bar with text&#10;&#10;Description automatically generated"/>
          <p:cNvPicPr/>
          <p:nvPr/>
        </p:nvPicPr>
        <p:blipFill rotWithShape="1">
          <a:blip r:embed="rId2"/>
          <a:srcRect t="6079" b="13910"/>
          <a:stretch/>
        </p:blipFill>
        <p:spPr>
          <a:xfrm>
            <a:off x="763664" y="3128908"/>
            <a:ext cx="7204825" cy="1189823"/>
          </a:xfrm>
          <a:prstGeom prst="rect">
            <a:avLst/>
          </a:prstGeom>
        </p:spPr>
      </p:pic>
    </p:spTree>
    <p:extLst>
      <p:ext uri="{BB962C8B-B14F-4D97-AF65-F5344CB8AC3E}">
        <p14:creationId xmlns:p14="http://schemas.microsoft.com/office/powerpoint/2010/main" val="17086035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9338A61-E650-D252-D6E7-F65D7ED84A95}"/>
              </a:ext>
            </a:extLst>
          </p:cNvPr>
          <p:cNvGrpSpPr/>
          <p:nvPr/>
        </p:nvGrpSpPr>
        <p:grpSpPr>
          <a:xfrm>
            <a:off x="1039402" y="921845"/>
            <a:ext cx="6653349" cy="542968"/>
            <a:chOff x="-609602" y="391227"/>
            <a:chExt cx="6653349" cy="542968"/>
          </a:xfrm>
        </p:grpSpPr>
        <p:sp>
          <p:nvSpPr>
            <p:cNvPr id="14" name="Rectangle: Rounded Corners 5">
              <a:extLst>
                <a:ext uri="{FF2B5EF4-FFF2-40B4-BE49-F238E27FC236}">
                  <a16:creationId xmlns:a16="http://schemas.microsoft.com/office/drawing/2014/main" id="{2019DC16-A4CD-93F9-4B2B-24CA3B797C60}"/>
                </a:ext>
              </a:extLst>
            </p:cNvPr>
            <p:cNvSpPr/>
            <p:nvPr/>
          </p:nvSpPr>
          <p:spPr>
            <a:xfrm>
              <a:off x="-609602" y="391227"/>
              <a:ext cx="6653349" cy="542968"/>
            </a:xfrm>
            <a:prstGeom prst="roundRect">
              <a:avLst>
                <a:gd name="adj" fmla="val 50000"/>
              </a:avLst>
            </a:prstGeom>
            <a:solidFill>
              <a:srgbClr val="875A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3694298-C4C1-D112-BA12-E25BD7A9DC18}"/>
                </a:ext>
              </a:extLst>
            </p:cNvPr>
            <p:cNvSpPr txBox="1"/>
            <p:nvPr/>
          </p:nvSpPr>
          <p:spPr>
            <a:xfrm>
              <a:off x="-609601" y="462656"/>
              <a:ext cx="6653348" cy="400110"/>
            </a:xfrm>
            <a:prstGeom prst="rect">
              <a:avLst/>
            </a:prstGeom>
            <a:noFill/>
          </p:spPr>
          <p:txBody>
            <a:bodyPr wrap="square" rtlCol="0">
              <a:spAutoFit/>
            </a:bodyPr>
            <a:lstStyle/>
            <a:p>
              <a:pPr algn="ctr"/>
              <a:r>
                <a:rPr lang="vi-VN" sz="2000" b="1">
                  <a:solidFill>
                    <a:schemeClr val="accent6"/>
                  </a:solidFill>
                </a:rPr>
                <a:t>c) Điều chỉnh âm lượng và hiệu ứng phát âm thanh</a:t>
              </a:r>
              <a:endParaRPr lang="en-US" sz="2000" b="1">
                <a:solidFill>
                  <a:schemeClr val="accent6"/>
                </a:solidFill>
              </a:endParaRPr>
            </a:p>
          </p:txBody>
        </p:sp>
      </p:grpSp>
      <p:sp>
        <p:nvSpPr>
          <p:cNvPr id="3" name="TextBox 2"/>
          <p:cNvSpPr txBox="1"/>
          <p:nvPr/>
        </p:nvSpPr>
        <p:spPr>
          <a:xfrm>
            <a:off x="977899" y="241524"/>
            <a:ext cx="7512957" cy="477054"/>
          </a:xfrm>
          <a:prstGeom prst="rect">
            <a:avLst/>
          </a:prstGeom>
          <a:noFill/>
        </p:spPr>
        <p:txBody>
          <a:bodyPr wrap="square" rtlCol="0">
            <a:spAutoFit/>
          </a:bodyPr>
          <a:lstStyle/>
          <a:p>
            <a:pPr algn="ctr"/>
            <a:r>
              <a:rPr lang="en-US" sz="2500" b="1">
                <a:solidFill>
                  <a:srgbClr val="C00000"/>
                </a:solidFill>
              </a:rPr>
              <a:t>3. Khám phá các chức năng chỉnh âm thanh</a:t>
            </a:r>
          </a:p>
        </p:txBody>
      </p:sp>
      <p:sp>
        <p:nvSpPr>
          <p:cNvPr id="8" name="Rectangle: Diagonal Corners Rounded 29">
            <a:extLst>
              <a:ext uri="{FF2B5EF4-FFF2-40B4-BE49-F238E27FC236}">
                <a16:creationId xmlns:a16="http://schemas.microsoft.com/office/drawing/2014/main" id="{0C244BCA-CC79-3B1F-8856-82D155DB12B6}"/>
              </a:ext>
            </a:extLst>
          </p:cNvPr>
          <p:cNvSpPr/>
          <p:nvPr/>
        </p:nvSpPr>
        <p:spPr>
          <a:xfrm>
            <a:off x="625926" y="1668080"/>
            <a:ext cx="7480300" cy="2900304"/>
          </a:xfrm>
          <a:prstGeom prst="round2DiagRect">
            <a:avLst>
              <a:gd name="adj1" fmla="val 8191"/>
              <a:gd name="adj2" fmla="val 0"/>
            </a:avLst>
          </a:prstGeom>
          <a:solidFill>
            <a:schemeClr val="accent6"/>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a:solidFill>
                  <a:schemeClr val="tx1"/>
                </a:solidFill>
                <a:cs typeface="Arial" panose="020B0604020202020204" pitchFamily="34" charset="0"/>
              </a:rPr>
              <a:t>Trong cửa sổ giao diện </a:t>
            </a:r>
            <a:r>
              <a:rPr lang="vi-VN" sz="2000" b="1">
                <a:solidFill>
                  <a:schemeClr val="tx1"/>
                </a:solidFill>
                <a:cs typeface="Arial" panose="020B0604020202020204" pitchFamily="34" charset="0"/>
              </a:rPr>
              <a:t>Custom audio</a:t>
            </a:r>
            <a:r>
              <a:rPr lang="vi-VN" sz="2000">
                <a:solidFill>
                  <a:schemeClr val="tx1"/>
                </a:solidFill>
                <a:cs typeface="Arial" panose="020B0604020202020204" pitchFamily="34" charset="0"/>
              </a:rPr>
              <a:t>, chọn biểu tượng </a:t>
            </a:r>
            <a:r>
              <a:rPr lang="vi-VN" sz="2000" b="1">
                <a:solidFill>
                  <a:schemeClr val="tx1"/>
                </a:solidFill>
                <a:cs typeface="Arial" panose="020B0604020202020204" pitchFamily="34" charset="0"/>
              </a:rPr>
              <a:t>volume</a:t>
            </a:r>
            <a:r>
              <a:rPr lang="vi-VN" sz="2000">
                <a:solidFill>
                  <a:schemeClr val="tx1"/>
                </a:solidFill>
                <a:cs typeface="Arial" panose="020B0604020202020204" pitchFamily="34" charset="0"/>
              </a:rPr>
              <a:t> (vị trí (3) trong hình) của tệp âm thanh mà em muốn thay đổi âm lượng, điều chỉnh thanh âm lượng.</a:t>
            </a:r>
          </a:p>
          <a:p>
            <a:pPr marL="342900" indent="-342900" algn="just">
              <a:lnSpc>
                <a:spcPct val="150000"/>
              </a:lnSpc>
              <a:buFont typeface="Arial" panose="020B0604020202020204" pitchFamily="34" charset="0"/>
              <a:buChar char="•"/>
            </a:pPr>
            <a:r>
              <a:rPr lang="vi-VN" sz="2000">
                <a:solidFill>
                  <a:schemeClr val="tx1"/>
                </a:solidFill>
                <a:cs typeface="Arial" panose="020B0604020202020204" pitchFamily="34" charset="0"/>
              </a:rPr>
              <a:t>Video Editor cho phép tuỳ chỉnh hiệu ứng phát âm thanh trong video với hai tùy chọn </a:t>
            </a:r>
            <a:r>
              <a:rPr lang="vi-VN" sz="2000" b="1">
                <a:solidFill>
                  <a:schemeClr val="tx1"/>
                </a:solidFill>
                <a:cs typeface="Arial" panose="020B0604020202020204" pitchFamily="34" charset="0"/>
              </a:rPr>
              <a:t>Fade in </a:t>
            </a:r>
            <a:r>
              <a:rPr lang="vi-VN" sz="2000">
                <a:solidFill>
                  <a:schemeClr val="tx1"/>
                </a:solidFill>
                <a:cs typeface="Arial" panose="020B0604020202020204" pitchFamily="34" charset="0"/>
              </a:rPr>
              <a:t>(âm lương tăng dần) và </a:t>
            </a:r>
            <a:r>
              <a:rPr lang="vi-VN" sz="2000" b="1">
                <a:solidFill>
                  <a:schemeClr val="tx1"/>
                </a:solidFill>
                <a:cs typeface="Arial" panose="020B0604020202020204" pitchFamily="34" charset="0"/>
              </a:rPr>
              <a:t>Fade out </a:t>
            </a:r>
            <a:r>
              <a:rPr lang="vi-VN" sz="2000">
                <a:solidFill>
                  <a:schemeClr val="tx1"/>
                </a:solidFill>
                <a:cs typeface="Arial" panose="020B0604020202020204" pitchFamily="34" charset="0"/>
              </a:rPr>
              <a:t>(âm lượng giảm dần).</a:t>
            </a:r>
          </a:p>
        </p:txBody>
      </p:sp>
    </p:spTree>
    <p:extLst>
      <p:ext uri="{BB962C8B-B14F-4D97-AF65-F5344CB8AC3E}">
        <p14:creationId xmlns:p14="http://schemas.microsoft.com/office/powerpoint/2010/main" val="16512413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9338A61-E650-D252-D6E7-F65D7ED84A95}"/>
              </a:ext>
            </a:extLst>
          </p:cNvPr>
          <p:cNvGrpSpPr/>
          <p:nvPr/>
        </p:nvGrpSpPr>
        <p:grpSpPr>
          <a:xfrm>
            <a:off x="1039402" y="921845"/>
            <a:ext cx="6653349" cy="542968"/>
            <a:chOff x="-609602" y="391227"/>
            <a:chExt cx="6653349" cy="542968"/>
          </a:xfrm>
        </p:grpSpPr>
        <p:sp>
          <p:nvSpPr>
            <p:cNvPr id="14" name="Rectangle: Rounded Corners 5">
              <a:extLst>
                <a:ext uri="{FF2B5EF4-FFF2-40B4-BE49-F238E27FC236}">
                  <a16:creationId xmlns:a16="http://schemas.microsoft.com/office/drawing/2014/main" id="{2019DC16-A4CD-93F9-4B2B-24CA3B797C60}"/>
                </a:ext>
              </a:extLst>
            </p:cNvPr>
            <p:cNvSpPr/>
            <p:nvPr/>
          </p:nvSpPr>
          <p:spPr>
            <a:xfrm>
              <a:off x="-609602" y="391227"/>
              <a:ext cx="6653349" cy="542968"/>
            </a:xfrm>
            <a:prstGeom prst="roundRect">
              <a:avLst>
                <a:gd name="adj" fmla="val 50000"/>
              </a:avLst>
            </a:prstGeom>
            <a:solidFill>
              <a:srgbClr val="875A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3694298-C4C1-D112-BA12-E25BD7A9DC18}"/>
                </a:ext>
              </a:extLst>
            </p:cNvPr>
            <p:cNvSpPr txBox="1"/>
            <p:nvPr/>
          </p:nvSpPr>
          <p:spPr>
            <a:xfrm>
              <a:off x="-609601" y="462656"/>
              <a:ext cx="6653348" cy="400110"/>
            </a:xfrm>
            <a:prstGeom prst="rect">
              <a:avLst/>
            </a:prstGeom>
            <a:noFill/>
          </p:spPr>
          <p:txBody>
            <a:bodyPr wrap="square" rtlCol="0">
              <a:spAutoFit/>
            </a:bodyPr>
            <a:lstStyle/>
            <a:p>
              <a:pPr algn="ctr"/>
              <a:r>
                <a:rPr lang="vi-VN" sz="2000" b="1">
                  <a:solidFill>
                    <a:schemeClr val="accent6"/>
                  </a:solidFill>
                </a:rPr>
                <a:t>c) Điều chỉnh âm lượng và hiệu ứng phát âm thanh</a:t>
              </a:r>
              <a:endParaRPr lang="en-US" sz="2000" b="1">
                <a:solidFill>
                  <a:schemeClr val="accent6"/>
                </a:solidFill>
              </a:endParaRPr>
            </a:p>
          </p:txBody>
        </p:sp>
      </p:grpSp>
      <p:sp>
        <p:nvSpPr>
          <p:cNvPr id="3" name="TextBox 2"/>
          <p:cNvSpPr txBox="1"/>
          <p:nvPr/>
        </p:nvSpPr>
        <p:spPr>
          <a:xfrm>
            <a:off x="977899" y="241524"/>
            <a:ext cx="7512957" cy="477054"/>
          </a:xfrm>
          <a:prstGeom prst="rect">
            <a:avLst/>
          </a:prstGeom>
          <a:noFill/>
        </p:spPr>
        <p:txBody>
          <a:bodyPr wrap="square" rtlCol="0">
            <a:spAutoFit/>
          </a:bodyPr>
          <a:lstStyle/>
          <a:p>
            <a:pPr algn="ctr"/>
            <a:r>
              <a:rPr lang="en-US" sz="2500" b="1">
                <a:solidFill>
                  <a:srgbClr val="C00000"/>
                </a:solidFill>
              </a:rPr>
              <a:t>3. Khám phá các chức năng chỉnh âm thanh</a:t>
            </a:r>
          </a:p>
        </p:txBody>
      </p:sp>
      <p:pic>
        <p:nvPicPr>
          <p:cNvPr id="7" name="Picture 6" descr="A screenshot of a video&#10;&#10;Description automatically generated"/>
          <p:cNvPicPr/>
          <p:nvPr/>
        </p:nvPicPr>
        <p:blipFill>
          <a:blip r:embed="rId2"/>
          <a:stretch>
            <a:fillRect/>
          </a:stretch>
        </p:blipFill>
        <p:spPr>
          <a:xfrm>
            <a:off x="635734" y="1765300"/>
            <a:ext cx="4451885" cy="2730501"/>
          </a:xfrm>
          <a:prstGeom prst="rect">
            <a:avLst/>
          </a:prstGeom>
        </p:spPr>
      </p:pic>
      <p:pic>
        <p:nvPicPr>
          <p:cNvPr id="9" name="Picture 8" descr="A screenshot of a music player&#10;&#10;Description automatically generated"/>
          <p:cNvPicPr/>
          <p:nvPr/>
        </p:nvPicPr>
        <p:blipFill>
          <a:blip r:embed="rId3"/>
          <a:stretch>
            <a:fillRect/>
          </a:stretch>
        </p:blipFill>
        <p:spPr>
          <a:xfrm>
            <a:off x="5429684" y="1765301"/>
            <a:ext cx="2749206" cy="2730500"/>
          </a:xfrm>
          <a:prstGeom prst="rect">
            <a:avLst/>
          </a:prstGeom>
        </p:spPr>
      </p:pic>
    </p:spTree>
    <p:extLst>
      <p:ext uri="{BB962C8B-B14F-4D97-AF65-F5344CB8AC3E}">
        <p14:creationId xmlns:p14="http://schemas.microsoft.com/office/powerpoint/2010/main" val="13381395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500"/>
                                        <p:tgtEl>
                                          <p:spTgt spid="7"/>
                                        </p:tgtEl>
                                      </p:cBhvr>
                                    </p:animEffect>
                                  </p:childTnLst>
                                </p:cTn>
                              </p:par>
                              <p:par>
                                <p:cTn id="8" presetID="21"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885" y="1385871"/>
            <a:ext cx="7157129" cy="2855929"/>
          </a:xfrm>
          <a:prstGeom prst="rect">
            <a:avLst/>
          </a:prstGeom>
        </p:spPr>
      </p:pic>
      <p:sp>
        <p:nvSpPr>
          <p:cNvPr id="4" name="TextBox 3"/>
          <p:cNvSpPr txBox="1"/>
          <p:nvPr/>
        </p:nvSpPr>
        <p:spPr>
          <a:xfrm>
            <a:off x="228599" y="2437924"/>
            <a:ext cx="8267700" cy="1521763"/>
          </a:xfrm>
          <a:prstGeom prst="rect">
            <a:avLst/>
          </a:prstGeom>
          <a:noFill/>
        </p:spPr>
        <p:txBody>
          <a:bodyPr wrap="square" rtlCol="0">
            <a:spAutoFit/>
          </a:bodyPr>
          <a:lstStyle/>
          <a:p>
            <a:pPr algn="ctr">
              <a:lnSpc>
                <a:spcPct val="150000"/>
              </a:lnSpc>
            </a:pPr>
            <a:r>
              <a:rPr lang="en-US" sz="3300" b="1">
                <a:solidFill>
                  <a:srgbClr val="191919"/>
                </a:solidFill>
              </a:rPr>
              <a:t>Thực hành biên tập </a:t>
            </a:r>
          </a:p>
          <a:p>
            <a:pPr algn="ctr">
              <a:lnSpc>
                <a:spcPct val="150000"/>
              </a:lnSpc>
            </a:pPr>
            <a:r>
              <a:rPr lang="en-US" sz="3300" b="1">
                <a:solidFill>
                  <a:srgbClr val="191919"/>
                </a:solidFill>
              </a:rPr>
              <a:t>âm thanh cho video</a:t>
            </a:r>
          </a:p>
        </p:txBody>
      </p:sp>
      <p:sp>
        <p:nvSpPr>
          <p:cNvPr id="5" name="Rounded Rectangle 4"/>
          <p:cNvSpPr/>
          <p:nvPr/>
        </p:nvSpPr>
        <p:spPr>
          <a:xfrm>
            <a:off x="3976636" y="1701800"/>
            <a:ext cx="774861" cy="698262"/>
          </a:xfrm>
          <a:prstGeom prst="roundRect">
            <a:avLst>
              <a:gd name="adj" fmla="val 11212"/>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chemeClr val="accent6"/>
                </a:solidFill>
              </a:rPr>
              <a:t>4</a:t>
            </a:r>
          </a:p>
        </p:txBody>
      </p:sp>
    </p:spTree>
    <p:extLst>
      <p:ext uri="{BB962C8B-B14F-4D97-AF65-F5344CB8AC3E}">
        <p14:creationId xmlns:p14="http://schemas.microsoft.com/office/powerpoint/2010/main" val="1403539540"/>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1" y="241524"/>
            <a:ext cx="7957456" cy="477054"/>
          </a:xfrm>
          <a:prstGeom prst="rect">
            <a:avLst/>
          </a:prstGeom>
          <a:noFill/>
        </p:spPr>
        <p:txBody>
          <a:bodyPr wrap="square" rtlCol="0">
            <a:spAutoFit/>
          </a:bodyPr>
          <a:lstStyle/>
          <a:p>
            <a:pPr algn="ctr"/>
            <a:r>
              <a:rPr lang="en-US" sz="2500" b="1">
                <a:solidFill>
                  <a:srgbClr val="C00000"/>
                </a:solidFill>
              </a:rPr>
              <a:t>4. Thực hành biên tập âm thanh cho video</a:t>
            </a:r>
          </a:p>
        </p:txBody>
      </p:sp>
      <p:grpSp>
        <p:nvGrpSpPr>
          <p:cNvPr id="4" name="Group 3"/>
          <p:cNvGrpSpPr/>
          <p:nvPr/>
        </p:nvGrpSpPr>
        <p:grpSpPr>
          <a:xfrm>
            <a:off x="904886" y="993274"/>
            <a:ext cx="7455342" cy="3839445"/>
            <a:chOff x="904886" y="993274"/>
            <a:chExt cx="7455342" cy="3839445"/>
          </a:xfrm>
        </p:grpSpPr>
        <p:grpSp>
          <p:nvGrpSpPr>
            <p:cNvPr id="8" name="Group 7"/>
            <p:cNvGrpSpPr/>
            <p:nvPr/>
          </p:nvGrpSpPr>
          <p:grpSpPr>
            <a:xfrm>
              <a:off x="904886" y="993274"/>
              <a:ext cx="6922380" cy="2798252"/>
              <a:chOff x="731280" y="1879006"/>
              <a:chExt cx="6922380" cy="2798252"/>
            </a:xfrm>
          </p:grpSpPr>
          <p:sp>
            <p:nvSpPr>
              <p:cNvPr id="10" name="Rectangle: Diagonal Corners Rounded 2">
                <a:extLst>
                  <a:ext uri="{FF2B5EF4-FFF2-40B4-BE49-F238E27FC236}">
                    <a16:creationId xmlns:a16="http://schemas.microsoft.com/office/drawing/2014/main" id="{E52F96F6-CD18-26DC-A4AB-349511FAE0C6}"/>
                  </a:ext>
                </a:extLst>
              </p:cNvPr>
              <p:cNvSpPr/>
              <p:nvPr/>
            </p:nvSpPr>
            <p:spPr>
              <a:xfrm flipH="1">
                <a:off x="731280" y="1879006"/>
                <a:ext cx="6922380" cy="2798252"/>
              </a:xfrm>
              <a:prstGeom prst="round2DiagRect">
                <a:avLst>
                  <a:gd name="adj1" fmla="val 10124"/>
                  <a:gd name="adj2" fmla="val 0"/>
                </a:avLst>
              </a:prstGeom>
              <a:solidFill>
                <a:srgbClr val="FFEED5"/>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Arrow: Pentagon 5">
                <a:extLst>
                  <a:ext uri="{FF2B5EF4-FFF2-40B4-BE49-F238E27FC236}">
                    <a16:creationId xmlns:a16="http://schemas.microsoft.com/office/drawing/2014/main" id="{A8AD5B12-5B41-533B-8621-57D3AD494E58}"/>
                  </a:ext>
                </a:extLst>
              </p:cNvPr>
              <p:cNvSpPr/>
              <p:nvPr/>
            </p:nvSpPr>
            <p:spPr>
              <a:xfrm>
                <a:off x="731280" y="2071052"/>
                <a:ext cx="1580719" cy="511120"/>
              </a:xfrm>
              <a:prstGeom prst="homePlate">
                <a:avLst>
                  <a:gd name="adj" fmla="val 32962"/>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latin typeface="Arial" panose="020B0604020202020204" pitchFamily="34" charset="0"/>
                    <a:cs typeface="Arial" panose="020B0604020202020204" pitchFamily="34" charset="0"/>
                  </a:rPr>
                  <a:t>Nhiệm vụ</a:t>
                </a:r>
              </a:p>
            </p:txBody>
          </p:sp>
          <p:sp>
            <p:nvSpPr>
              <p:cNvPr id="13" name="TextBox 12">
                <a:extLst>
                  <a:ext uri="{FF2B5EF4-FFF2-40B4-BE49-F238E27FC236}">
                    <a16:creationId xmlns:a16="http://schemas.microsoft.com/office/drawing/2014/main" id="{581BDB16-24FF-144D-AD1C-7E8FAF874A6F}"/>
                  </a:ext>
                </a:extLst>
              </p:cNvPr>
              <p:cNvSpPr txBox="1"/>
              <p:nvPr/>
            </p:nvSpPr>
            <p:spPr>
              <a:xfrm>
                <a:off x="996054" y="2625241"/>
                <a:ext cx="6392832" cy="1938992"/>
              </a:xfrm>
              <a:prstGeom prst="rect">
                <a:avLst/>
              </a:prstGeom>
              <a:noFill/>
            </p:spPr>
            <p:txBody>
              <a:bodyPr wrap="square">
                <a:spAutoFit/>
              </a:bodyPr>
              <a:lstStyle/>
              <a:p>
                <a:pPr algn="just">
                  <a:lnSpc>
                    <a:spcPct val="150000"/>
                  </a:lnSpc>
                </a:pPr>
                <a:r>
                  <a:rPr lang="vi-VN" sz="2000">
                    <a:latin typeface="Arial" panose="020B0604020202020204" pitchFamily="34" charset="0"/>
                    <a:ea typeface="Calibri" panose="020F0502020204030204" pitchFamily="34" charset="0"/>
                    <a:cs typeface="Arial" panose="020B0604020202020204" pitchFamily="34" charset="0"/>
                  </a:rPr>
                  <a:t>Ở bài học trước, em đã biên tập hình ảnh cho dự án video giới thiệu về phong cảnh Việt Nam với ba miền Bắc, Trung và Nam. Em hãy tải ba bài hát có nội dung phù hợp và biên tập âm thanh cho video đó.</a:t>
                </a:r>
                <a:endParaRPr lang="nl-NL" sz="2000">
                  <a:latin typeface="Arial" panose="020B0604020202020204" pitchFamily="34" charset="0"/>
                  <a:ea typeface="Calibri" panose="020F0502020204030204" pitchFamily="34" charset="0"/>
                  <a:cs typeface="Arial" panose="020B0604020202020204" pitchFamily="34" charset="0"/>
                </a:endParaRPr>
              </a:p>
            </p:txBody>
          </p:sp>
        </p:gr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0029" t="6736" r="3635" b="58615"/>
            <a:stretch/>
          </p:blipFill>
          <p:spPr>
            <a:xfrm>
              <a:off x="5712031" y="3203961"/>
              <a:ext cx="2648197" cy="1628758"/>
            </a:xfrm>
            <a:prstGeom prst="rect">
              <a:avLst/>
            </a:prstGeom>
          </p:spPr>
        </p:pic>
      </p:grpSp>
    </p:spTree>
    <p:extLst>
      <p:ext uri="{BB962C8B-B14F-4D97-AF65-F5344CB8AC3E}">
        <p14:creationId xmlns:p14="http://schemas.microsoft.com/office/powerpoint/2010/main" val="1401898968"/>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1" y="241524"/>
            <a:ext cx="7957456" cy="477054"/>
          </a:xfrm>
          <a:prstGeom prst="rect">
            <a:avLst/>
          </a:prstGeom>
          <a:noFill/>
        </p:spPr>
        <p:txBody>
          <a:bodyPr wrap="square" rtlCol="0">
            <a:spAutoFit/>
          </a:bodyPr>
          <a:lstStyle/>
          <a:p>
            <a:pPr algn="ctr"/>
            <a:r>
              <a:rPr lang="en-US" sz="2500" b="1">
                <a:solidFill>
                  <a:srgbClr val="C00000"/>
                </a:solidFill>
              </a:rPr>
              <a:t>4. Thực hành biên tập âm thanh cho video</a:t>
            </a:r>
          </a:p>
        </p:txBody>
      </p:sp>
      <p:grpSp>
        <p:nvGrpSpPr>
          <p:cNvPr id="9" name="Group 8"/>
          <p:cNvGrpSpPr/>
          <p:nvPr/>
        </p:nvGrpSpPr>
        <p:grpSpPr>
          <a:xfrm>
            <a:off x="3584432" y="974983"/>
            <a:ext cx="4454668" cy="3393817"/>
            <a:chOff x="773138" y="1509308"/>
            <a:chExt cx="4454668" cy="3393817"/>
          </a:xfrm>
        </p:grpSpPr>
        <p:sp>
          <p:nvSpPr>
            <p:cNvPr id="12" name="Folded Corner 11"/>
            <p:cNvSpPr/>
            <p:nvPr/>
          </p:nvSpPr>
          <p:spPr>
            <a:xfrm>
              <a:off x="773138" y="1722473"/>
              <a:ext cx="4454668" cy="3180652"/>
            </a:xfrm>
            <a:prstGeom prst="foldedCorner">
              <a:avLst>
                <a:gd name="adj" fmla="val 13827"/>
              </a:avLst>
            </a:prstGeom>
            <a:solidFill>
              <a:srgbClr val="FFEEDD"/>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008381" y="1935637"/>
              <a:ext cx="3984177" cy="2862322"/>
            </a:xfrm>
            <a:prstGeom prst="rect">
              <a:avLst/>
            </a:prstGeom>
            <a:noFill/>
          </p:spPr>
          <p:txBody>
            <a:bodyPr wrap="square" rtlCol="0">
              <a:spAutoFit/>
            </a:bodyPr>
            <a:lstStyle/>
            <a:p>
              <a:pPr algn="just">
                <a:lnSpc>
                  <a:spcPct val="150000"/>
                </a:lnSpc>
              </a:pPr>
              <a:r>
                <a:rPr lang="vi-VN" sz="2000" b="1"/>
                <a:t>Gợi ý: </a:t>
              </a:r>
              <a:r>
                <a:rPr lang="vi-VN" sz="2000"/>
                <a:t>Em có thể tìm kiếm trên Internet ba bài nhạc có nội dung ca ngợi con người, giới thiệu địa danh hoặc phong cảnh đặc trưng của mỗi vùng miền, sau đó tải về và lưu trên máy tính.</a:t>
              </a:r>
              <a:endParaRPr lang="en-US" sz="2000"/>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3146" y="1509308"/>
              <a:ext cx="414649" cy="426329"/>
            </a:xfrm>
            <a:prstGeom prst="rect">
              <a:avLst/>
            </a:prstGeom>
          </p:spPr>
        </p:pic>
      </p:grpSp>
      <p:pic>
        <p:nvPicPr>
          <p:cNvPr id="16" name="Picture 15"/>
          <p:cNvPicPr>
            <a:picLocks noChangeAspect="1"/>
          </p:cNvPicPr>
          <p:nvPr/>
        </p:nvPicPr>
        <p:blipFill>
          <a:blip r:embed="rId3"/>
          <a:stretch>
            <a:fillRect/>
          </a:stretch>
        </p:blipFill>
        <p:spPr>
          <a:xfrm>
            <a:off x="533402" y="1157546"/>
            <a:ext cx="3190874" cy="3710914"/>
          </a:xfrm>
          <a:prstGeom prst="rect">
            <a:avLst/>
          </a:prstGeom>
        </p:spPr>
      </p:pic>
    </p:spTree>
    <p:extLst>
      <p:ext uri="{BB962C8B-B14F-4D97-AF65-F5344CB8AC3E}">
        <p14:creationId xmlns:p14="http://schemas.microsoft.com/office/powerpoint/2010/main" val="39124641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1" y="241524"/>
            <a:ext cx="7957456" cy="477054"/>
          </a:xfrm>
          <a:prstGeom prst="rect">
            <a:avLst/>
          </a:prstGeom>
          <a:noFill/>
        </p:spPr>
        <p:txBody>
          <a:bodyPr wrap="square" rtlCol="0">
            <a:spAutoFit/>
          </a:bodyPr>
          <a:lstStyle/>
          <a:p>
            <a:pPr algn="ctr"/>
            <a:r>
              <a:rPr lang="en-US" sz="2500" b="1">
                <a:solidFill>
                  <a:srgbClr val="C00000"/>
                </a:solidFill>
              </a:rPr>
              <a:t>4. Thực hành biên tập âm thanh cho video</a:t>
            </a:r>
          </a:p>
        </p:txBody>
      </p:sp>
      <p:sp>
        <p:nvSpPr>
          <p:cNvPr id="8" name="TextBox 7"/>
          <p:cNvSpPr txBox="1"/>
          <p:nvPr/>
        </p:nvSpPr>
        <p:spPr>
          <a:xfrm>
            <a:off x="533401" y="1106206"/>
            <a:ext cx="7667170" cy="3785652"/>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vi-VN" sz="2000" b="1"/>
              <a:t>Bước 1. </a:t>
            </a:r>
            <a:r>
              <a:rPr lang="vi-VN" sz="2000"/>
              <a:t>Mở dự án </a:t>
            </a:r>
            <a:r>
              <a:rPr lang="vi-VN" sz="2000" i="1"/>
              <a:t>PhongcanhVN</a:t>
            </a:r>
            <a:r>
              <a:rPr lang="vi-VN" sz="2000"/>
              <a:t>.</a:t>
            </a:r>
          </a:p>
          <a:p>
            <a:pPr marL="342900" indent="-342900" algn="just">
              <a:lnSpc>
                <a:spcPct val="150000"/>
              </a:lnSpc>
              <a:buFont typeface="Arial" panose="020B0604020202020204" pitchFamily="34" charset="0"/>
              <a:buChar char="•"/>
            </a:pPr>
            <a:r>
              <a:rPr lang="vi-VN" sz="2000" b="1"/>
              <a:t>Bước 2. </a:t>
            </a:r>
            <a:r>
              <a:rPr lang="vi-VN" sz="2000"/>
              <a:t>Lần lượt thêm ba tệp âm thanh đã lưu trên máy tính vào dự án.</a:t>
            </a:r>
          </a:p>
          <a:p>
            <a:pPr marL="342900" indent="-342900" algn="just">
              <a:lnSpc>
                <a:spcPct val="150000"/>
              </a:lnSpc>
              <a:buFont typeface="Arial" panose="020B0604020202020204" pitchFamily="34" charset="0"/>
              <a:buChar char="•"/>
            </a:pPr>
            <a:r>
              <a:rPr lang="vi-VN" sz="2000" b="1"/>
              <a:t>Bước 3. </a:t>
            </a:r>
            <a:r>
              <a:rPr lang="vi-VN" sz="2000"/>
              <a:t>Tuỳ chỉnh vị trí phát các tệp âm thanh và điều chỉnh thời lượng khớp với sự xuất hiện của các hình ảnh trong video. Với mỗi tệp âm thanh, tuỳ chỉnh âm lượng và hiệu ứng phát âm thanh phù hợp.</a:t>
            </a:r>
          </a:p>
          <a:p>
            <a:pPr marL="342900" indent="-342900" algn="just">
              <a:lnSpc>
                <a:spcPct val="150000"/>
              </a:lnSpc>
              <a:buFont typeface="Arial" panose="020B0604020202020204" pitchFamily="34" charset="0"/>
              <a:buChar char="•"/>
            </a:pPr>
            <a:r>
              <a:rPr lang="vi-VN" sz="2000" b="1"/>
              <a:t>Bước 4. </a:t>
            </a:r>
            <a:r>
              <a:rPr lang="vi-VN" sz="2000"/>
              <a:t>Xem và xuất video.</a:t>
            </a:r>
          </a:p>
        </p:txBody>
      </p:sp>
      <p:grpSp>
        <p:nvGrpSpPr>
          <p:cNvPr id="10" name="Group 9"/>
          <p:cNvGrpSpPr/>
          <p:nvPr/>
        </p:nvGrpSpPr>
        <p:grpSpPr>
          <a:xfrm>
            <a:off x="6477313" y="718578"/>
            <a:ext cx="2013544" cy="1011797"/>
            <a:chOff x="2935494" y="3128915"/>
            <a:chExt cx="2013544" cy="1011797"/>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494" y="3128915"/>
              <a:ext cx="2013544" cy="1011797"/>
            </a:xfrm>
            <a:prstGeom prst="rect">
              <a:avLst/>
            </a:prstGeom>
          </p:spPr>
        </p:pic>
        <p:sp>
          <p:nvSpPr>
            <p:cNvPr id="13" name="Rectangle 12"/>
            <p:cNvSpPr/>
            <p:nvPr/>
          </p:nvSpPr>
          <p:spPr>
            <a:xfrm>
              <a:off x="3151825" y="3365318"/>
              <a:ext cx="1580882" cy="400110"/>
            </a:xfrm>
            <a:prstGeom prst="rect">
              <a:avLst/>
            </a:prstGeom>
          </p:spPr>
          <p:txBody>
            <a:bodyPr wrap="none">
              <a:spAutoFit/>
            </a:bodyPr>
            <a:lstStyle/>
            <a:p>
              <a:pPr algn="ctr"/>
              <a:r>
                <a:rPr lang="en-US" sz="2000" b="1"/>
                <a:t>Hướng dẫn</a:t>
              </a:r>
              <a:endParaRPr lang="en-US" sz="2000" b="1" dirty="0"/>
            </a:p>
          </p:txBody>
        </p:sp>
      </p:grpSp>
    </p:spTree>
    <p:extLst>
      <p:ext uri="{BB962C8B-B14F-4D97-AF65-F5344CB8AC3E}">
        <p14:creationId xmlns:p14="http://schemas.microsoft.com/office/powerpoint/2010/main" val="16606565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867933"/>
            <a:ext cx="9144000" cy="630942"/>
          </a:xfrm>
          <a:prstGeom prst="rect">
            <a:avLst/>
          </a:prstGeom>
          <a:noFill/>
        </p:spPr>
        <p:txBody>
          <a:bodyPr wrap="square" rtlCol="0">
            <a:spAutoFit/>
          </a:bodyPr>
          <a:lstStyle/>
          <a:p>
            <a:pPr algn="ctr"/>
            <a:r>
              <a:rPr lang="en-US" sz="3500" b="1">
                <a:solidFill>
                  <a:srgbClr val="191919"/>
                </a:solidFill>
              </a:rPr>
              <a:t>KHỞI ĐỘNG</a:t>
            </a:r>
          </a:p>
        </p:txBody>
      </p:sp>
      <p:grpSp>
        <p:nvGrpSpPr>
          <p:cNvPr id="6" name="Group 5"/>
          <p:cNvGrpSpPr/>
          <p:nvPr/>
        </p:nvGrpSpPr>
        <p:grpSpPr>
          <a:xfrm>
            <a:off x="628649" y="1625324"/>
            <a:ext cx="4375151" cy="3035575"/>
            <a:chOff x="679449" y="1955524"/>
            <a:chExt cx="4375151" cy="3035575"/>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081" t="7598" r="37471" b="48416"/>
            <a:stretch/>
          </p:blipFill>
          <p:spPr>
            <a:xfrm>
              <a:off x="679449" y="1955524"/>
              <a:ext cx="4375151" cy="3035575"/>
            </a:xfrm>
            <a:prstGeom prst="rect">
              <a:avLst/>
            </a:prstGeom>
          </p:spPr>
        </p:pic>
        <p:sp>
          <p:nvSpPr>
            <p:cNvPr id="8" name="TextBox 7"/>
            <p:cNvSpPr txBox="1"/>
            <p:nvPr/>
          </p:nvSpPr>
          <p:spPr>
            <a:xfrm>
              <a:off x="1198581" y="2503815"/>
              <a:ext cx="3336886" cy="1938992"/>
            </a:xfrm>
            <a:prstGeom prst="rect">
              <a:avLst/>
            </a:prstGeom>
            <a:noFill/>
          </p:spPr>
          <p:txBody>
            <a:bodyPr wrap="square" rtlCol="0">
              <a:spAutoFit/>
            </a:bodyPr>
            <a:lstStyle/>
            <a:p>
              <a:pPr algn="just">
                <a:lnSpc>
                  <a:spcPct val="150000"/>
                </a:lnSpc>
              </a:pPr>
              <a:r>
                <a:rPr lang="vi-VN" sz="2000"/>
                <a:t>Theo em, âm thanh của video có ảnh hưởng đến hiệu quả tiếp nhận thông tin của người xem không?</a:t>
              </a:r>
            </a:p>
          </p:txBody>
        </p:sp>
      </p:gr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49200" b="53686"/>
          <a:stretch/>
        </p:blipFill>
        <p:spPr>
          <a:xfrm>
            <a:off x="4869683" y="1498875"/>
            <a:ext cx="3347217" cy="3051643"/>
          </a:xfrm>
          <a:prstGeom prst="rect">
            <a:avLst/>
          </a:prstGeom>
        </p:spPr>
      </p:pic>
    </p:spTree>
    <p:extLst>
      <p:ext uri="{BB962C8B-B14F-4D97-AF65-F5344CB8AC3E}">
        <p14:creationId xmlns:p14="http://schemas.microsoft.com/office/powerpoint/2010/main" val="2453235434"/>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Việt Nam Tuơi Đẹp  Khám Phá Cảnh Đẹp Việt Nam  Những Danh Lam Thắng Cảnh Việt Nam Review Việt Nam_720pF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64715338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fullScrn="1">
              <p:cMediaNode vol="80000">
                <p:cTn id="12"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10524" y="1728513"/>
            <a:ext cx="7319189" cy="2550348"/>
            <a:chOff x="724510" y="1922582"/>
            <a:chExt cx="7319189" cy="2550348"/>
          </a:xfrm>
        </p:grpSpPr>
        <p:grpSp>
          <p:nvGrpSpPr>
            <p:cNvPr id="3" name="Group 2"/>
            <p:cNvGrpSpPr/>
            <p:nvPr/>
          </p:nvGrpSpPr>
          <p:grpSpPr>
            <a:xfrm rot="165249">
              <a:off x="724510" y="1922582"/>
              <a:ext cx="7319189" cy="2550348"/>
              <a:chOff x="-823786" y="-578637"/>
              <a:chExt cx="9846641" cy="3431032"/>
            </a:xfrm>
          </p:grpSpPr>
          <p:sp>
            <p:nvSpPr>
              <p:cNvPr id="4" name="Google Shape;541;p59"/>
              <p:cNvSpPr/>
              <p:nvPr/>
            </p:nvSpPr>
            <p:spPr>
              <a:xfrm rot="21470825">
                <a:off x="-628061" y="-348011"/>
                <a:ext cx="9650916" cy="3200406"/>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42;p59"/>
              <p:cNvSpPr/>
              <p:nvPr/>
            </p:nvSpPr>
            <p:spPr>
              <a:xfrm rot="21470825">
                <a:off x="-823786" y="-578637"/>
                <a:ext cx="9650915" cy="3200405"/>
              </a:xfrm>
              <a:prstGeom prst="roundRect">
                <a:avLst>
                  <a:gd name="adj" fmla="val 24491"/>
                </a:avLst>
              </a:prstGeom>
              <a:solidFill>
                <a:srgbClr val="FFE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p:cNvSpPr txBox="1"/>
            <p:nvPr/>
          </p:nvSpPr>
          <p:spPr>
            <a:xfrm>
              <a:off x="1136651" y="2046816"/>
              <a:ext cx="6451599" cy="2123658"/>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v"/>
              </a:pPr>
              <a:r>
                <a:rPr lang="vi-VN" sz="2200"/>
                <a:t>Video Editor cho phép thêm âm thanh từ tệp âm thanh có sẵn.</a:t>
              </a:r>
              <a:endParaRPr lang="en-US" sz="2200"/>
            </a:p>
            <a:p>
              <a:pPr marL="342900" indent="-342900" algn="just">
                <a:lnSpc>
                  <a:spcPct val="150000"/>
                </a:lnSpc>
                <a:buFont typeface="Wingdings" panose="05000000000000000000" pitchFamily="2" charset="2"/>
                <a:buChar char="v"/>
              </a:pPr>
              <a:r>
                <a:rPr lang="vi-VN" sz="2200"/>
                <a:t>Video Editor cho phép tuỳ chỉnh về thời gian, âm lượng của âm thanh trong video.</a:t>
              </a:r>
            </a:p>
          </p:txBody>
        </p:sp>
      </p:grpSp>
      <p:sp>
        <p:nvSpPr>
          <p:cNvPr id="7" name="TextBox 6"/>
          <p:cNvSpPr txBox="1"/>
          <p:nvPr/>
        </p:nvSpPr>
        <p:spPr>
          <a:xfrm>
            <a:off x="225631" y="945992"/>
            <a:ext cx="8277101" cy="600164"/>
          </a:xfrm>
          <a:prstGeom prst="rect">
            <a:avLst/>
          </a:prstGeom>
          <a:noFill/>
        </p:spPr>
        <p:txBody>
          <a:bodyPr wrap="square" rtlCol="0">
            <a:spAutoFit/>
          </a:bodyPr>
          <a:lstStyle/>
          <a:p>
            <a:pPr algn="ctr"/>
            <a:r>
              <a:rPr lang="en-US" sz="3300" b="1">
                <a:solidFill>
                  <a:srgbClr val="C00000"/>
                </a:solidFill>
              </a:rPr>
              <a:t>GHI NHỚ</a:t>
            </a:r>
            <a:endParaRPr lang="vi-VN" sz="3300">
              <a:solidFill>
                <a:srgbClr val="C00000"/>
              </a:solidFill>
            </a:endParaRPr>
          </a:p>
        </p:txBody>
      </p:sp>
    </p:spTree>
    <p:extLst>
      <p:ext uri="{BB962C8B-B14F-4D97-AF65-F5344CB8AC3E}">
        <p14:creationId xmlns:p14="http://schemas.microsoft.com/office/powerpoint/2010/main" val="2955917324"/>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779"/>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6059" y="1998351"/>
            <a:ext cx="6332779" cy="1239985"/>
          </a:xfrm>
          <a:prstGeom prst="rect">
            <a:avLst/>
          </a:prstGeom>
        </p:spPr>
      </p:pic>
      <p:sp>
        <p:nvSpPr>
          <p:cNvPr id="12" name="TextBox 11"/>
          <p:cNvSpPr txBox="1"/>
          <p:nvPr/>
        </p:nvSpPr>
        <p:spPr>
          <a:xfrm>
            <a:off x="228598" y="2302872"/>
            <a:ext cx="8267700" cy="630942"/>
          </a:xfrm>
          <a:prstGeom prst="rect">
            <a:avLst/>
          </a:prstGeom>
          <a:noFill/>
        </p:spPr>
        <p:txBody>
          <a:bodyPr wrap="square" rtlCol="0">
            <a:spAutoFit/>
          </a:bodyPr>
          <a:lstStyle/>
          <a:p>
            <a:pPr algn="ctr"/>
            <a:r>
              <a:rPr lang="en-US" sz="3500" b="1"/>
              <a:t>LUYỆN TẬP</a:t>
            </a:r>
          </a:p>
        </p:txBody>
      </p:sp>
    </p:spTree>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5635" y="827238"/>
            <a:ext cx="7897091" cy="3970318"/>
          </a:xfrm>
          <a:prstGeom prst="rect">
            <a:avLst/>
          </a:prstGeom>
          <a:noFill/>
        </p:spPr>
        <p:txBody>
          <a:bodyPr wrap="square" rtlCol="0">
            <a:spAutoFit/>
          </a:bodyPr>
          <a:lstStyle/>
          <a:p>
            <a:pPr algn="ctr">
              <a:lnSpc>
                <a:spcPct val="150000"/>
              </a:lnSpc>
            </a:pPr>
            <a:r>
              <a:rPr lang="vi-VN" sz="2100" b="1">
                <a:solidFill>
                  <a:srgbClr val="7030A0"/>
                </a:solidFill>
              </a:rPr>
              <a:t>Câu 1. Với phần mềm Video Editor, có thể thêm nhạc nền bằng cách chọn Background music trên thanh công cụ. </a:t>
            </a:r>
            <a:endParaRPr lang="en-US" sz="2100" b="1">
              <a:solidFill>
                <a:srgbClr val="7030A0"/>
              </a:solidFill>
            </a:endParaRPr>
          </a:p>
          <a:p>
            <a:pPr algn="ctr">
              <a:lnSpc>
                <a:spcPct val="150000"/>
              </a:lnSpc>
            </a:pPr>
            <a:r>
              <a:rPr lang="vi-VN" sz="2100" b="1">
                <a:solidFill>
                  <a:srgbClr val="7030A0"/>
                </a:solidFill>
              </a:rPr>
              <a:t>Việc thêm nhạc này có đặc điểm nào sau đây?</a:t>
            </a:r>
          </a:p>
          <a:p>
            <a:pPr algn="just">
              <a:lnSpc>
                <a:spcPct val="150000"/>
              </a:lnSpc>
            </a:pPr>
            <a:r>
              <a:rPr lang="vi-VN" sz="2100"/>
              <a:t>A. Không thể tuỳ chỉnh thời lượng phát nhạc nền này.</a:t>
            </a:r>
          </a:p>
          <a:p>
            <a:pPr algn="just">
              <a:lnSpc>
                <a:spcPct val="150000"/>
              </a:lnSpc>
            </a:pPr>
            <a:r>
              <a:rPr lang="vi-VN" sz="2100"/>
              <a:t>B. Không thể tuỳ chỉnh âm lượng nhạc nền này.</a:t>
            </a:r>
          </a:p>
          <a:p>
            <a:pPr algn="just">
              <a:lnSpc>
                <a:spcPct val="150000"/>
              </a:lnSpc>
            </a:pPr>
            <a:r>
              <a:rPr lang="vi-VN" sz="2100"/>
              <a:t>C. Có thể thêm nhạc nền từ thư viện trực tuyến của Video Editor.</a:t>
            </a:r>
          </a:p>
          <a:p>
            <a:pPr algn="just">
              <a:lnSpc>
                <a:spcPct val="150000"/>
              </a:lnSpc>
            </a:pPr>
            <a:r>
              <a:rPr lang="vi-VN" sz="2100"/>
              <a:t>D. Có thể thêm nhiều tệp âm thanh từ thư viện trực tuyến của Video Editor.</a:t>
            </a:r>
          </a:p>
        </p:txBody>
      </p:sp>
      <p:sp>
        <p:nvSpPr>
          <p:cNvPr id="6" name="Oval 5"/>
          <p:cNvSpPr/>
          <p:nvPr/>
        </p:nvSpPr>
        <p:spPr>
          <a:xfrm>
            <a:off x="372607" y="2353947"/>
            <a:ext cx="484643" cy="48464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7803681"/>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9096" y="738338"/>
            <a:ext cx="7890165" cy="4154984"/>
          </a:xfrm>
          <a:prstGeom prst="rect">
            <a:avLst/>
          </a:prstGeom>
          <a:noFill/>
        </p:spPr>
        <p:txBody>
          <a:bodyPr wrap="square" rtlCol="0">
            <a:spAutoFit/>
          </a:bodyPr>
          <a:lstStyle/>
          <a:p>
            <a:pPr algn="ctr">
              <a:lnSpc>
                <a:spcPct val="150000"/>
              </a:lnSpc>
            </a:pPr>
            <a:r>
              <a:rPr lang="vi-VN" sz="2200" b="1">
                <a:solidFill>
                  <a:srgbClr val="7030A0"/>
                </a:solidFill>
              </a:rPr>
              <a:t>Câu 2. Với phần mềm Video Editor, </a:t>
            </a:r>
            <a:endParaRPr lang="en-US" sz="2200" b="1">
              <a:solidFill>
                <a:srgbClr val="7030A0"/>
              </a:solidFill>
            </a:endParaRPr>
          </a:p>
          <a:p>
            <a:pPr algn="ctr">
              <a:lnSpc>
                <a:spcPct val="150000"/>
              </a:lnSpc>
            </a:pPr>
            <a:r>
              <a:rPr lang="vi-VN" sz="2200" b="1">
                <a:solidFill>
                  <a:srgbClr val="7030A0"/>
                </a:solidFill>
              </a:rPr>
              <a:t>câu nào sau đây là đúng?</a:t>
            </a:r>
          </a:p>
          <a:p>
            <a:pPr algn="just">
              <a:lnSpc>
                <a:spcPct val="150000"/>
              </a:lnSpc>
            </a:pPr>
            <a:r>
              <a:rPr lang="vi-VN" sz="2200"/>
              <a:t>A. Không thể thêm nhiều tệp âm thanh vào một dự án video.</a:t>
            </a:r>
          </a:p>
          <a:p>
            <a:pPr algn="just">
              <a:lnSpc>
                <a:spcPct val="150000"/>
              </a:lnSpc>
            </a:pPr>
            <a:r>
              <a:rPr lang="vi-VN" sz="2200"/>
              <a:t>B. Có thể thay đổi âm lượng của từng tệp âm thanh trong dự án video cách độc lập.</a:t>
            </a:r>
          </a:p>
          <a:p>
            <a:pPr algn="just">
              <a:lnSpc>
                <a:spcPct val="150000"/>
              </a:lnSpc>
            </a:pPr>
            <a:r>
              <a:rPr lang="vi-VN" sz="2200"/>
              <a:t>C. Không thể thay đổi thời lượng phát âm thanh trong video.</a:t>
            </a:r>
          </a:p>
          <a:p>
            <a:pPr algn="just">
              <a:lnSpc>
                <a:spcPct val="150000"/>
              </a:lnSpc>
            </a:pPr>
            <a:r>
              <a:rPr lang="vi-VN" sz="2200"/>
              <a:t>D. Tại cùng một thời điểm không thể phát nhiều tập âm thanh khác nhau trong việc.</a:t>
            </a:r>
          </a:p>
        </p:txBody>
      </p:sp>
      <p:sp>
        <p:nvSpPr>
          <p:cNvPr id="6" name="Oval 5"/>
          <p:cNvSpPr/>
          <p:nvPr/>
        </p:nvSpPr>
        <p:spPr>
          <a:xfrm>
            <a:off x="387346" y="2320527"/>
            <a:ext cx="495304" cy="49530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93740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CF8F2"/>
        </a:solidFill>
        <a:effectLst/>
      </p:bgPr>
    </p:bg>
    <p:spTree>
      <p:nvGrpSpPr>
        <p:cNvPr id="1" name=""/>
        <p:cNvGrpSpPr/>
        <p:nvPr/>
      </p:nvGrpSpPr>
      <p:grpSpPr>
        <a:xfrm>
          <a:off x="0" y="0"/>
          <a:ext cx="0" cy="0"/>
          <a:chOff x="0" y="0"/>
          <a:chExt cx="0" cy="0"/>
        </a:xfrm>
      </p:grpSpPr>
      <p:sp>
        <p:nvSpPr>
          <p:cNvPr id="4" name="TextBox 3"/>
          <p:cNvSpPr txBox="1"/>
          <p:nvPr/>
        </p:nvSpPr>
        <p:spPr>
          <a:xfrm>
            <a:off x="537357" y="76200"/>
            <a:ext cx="8087095" cy="4916731"/>
          </a:xfrm>
          <a:prstGeom prst="rect">
            <a:avLst/>
          </a:prstGeom>
          <a:noFill/>
        </p:spPr>
        <p:txBody>
          <a:bodyPr wrap="square" rtlCol="0">
            <a:spAutoFit/>
          </a:bodyPr>
          <a:lstStyle/>
          <a:p>
            <a:pPr algn="ctr">
              <a:lnSpc>
                <a:spcPct val="150000"/>
              </a:lnSpc>
            </a:pPr>
            <a:r>
              <a:rPr lang="vi-VN" sz="1900" b="1">
                <a:solidFill>
                  <a:srgbClr val="7030A0"/>
                </a:solidFill>
              </a:rPr>
              <a:t>Câu 3. Bạn Thuỳ Dương sử dụng hai tệp âm thanh liên tiếp nhau làm nhạc trong video của mình. Tuy nhiên, Thuỳ Dương không muốn chuyển âm thanh một cách đột ngột từ tệp thứ nhất sang tệp thứ hai. Theo em, bạn Thuỳ Dươn có thể lựa chọn tuỳ chỉnh hiệu ứng phát âm thanh cho từng tệp âm tha như thế nào?</a:t>
            </a:r>
          </a:p>
          <a:p>
            <a:pPr algn="just">
              <a:lnSpc>
                <a:spcPct val="150000"/>
              </a:lnSpc>
            </a:pPr>
            <a:r>
              <a:rPr lang="vi-VN" sz="1900"/>
              <a:t>A. Thiết lập hiệu ứng phát âm thanh Fade in và Fade out với cả hai tệp âm tha</a:t>
            </a:r>
            <a:r>
              <a:rPr lang="en-US" sz="1900"/>
              <a:t>nh.</a:t>
            </a:r>
            <a:endParaRPr lang="vi-VN" sz="1900"/>
          </a:p>
          <a:p>
            <a:pPr algn="just">
              <a:lnSpc>
                <a:spcPct val="150000"/>
              </a:lnSpc>
            </a:pPr>
            <a:r>
              <a:rPr lang="vi-VN" sz="1900"/>
              <a:t>B. Thiết lập hiệu ứng phát âm thanh Fade in với tệp thứ nhất và Fade </a:t>
            </a:r>
            <a:r>
              <a:rPr lang="en-US" sz="1900"/>
              <a:t>out </a:t>
            </a:r>
            <a:r>
              <a:rPr lang="vi-VN" sz="1900"/>
              <a:t>với tệp thứ hai.</a:t>
            </a:r>
          </a:p>
          <a:p>
            <a:pPr algn="just">
              <a:lnSpc>
                <a:spcPct val="150000"/>
              </a:lnSpc>
            </a:pPr>
            <a:r>
              <a:rPr lang="vi-VN" sz="1900"/>
              <a:t>C. Thiết lập hiệu ứng Fade in với cả hai tệp âm thanh.</a:t>
            </a:r>
          </a:p>
          <a:p>
            <a:pPr algn="just">
              <a:lnSpc>
                <a:spcPct val="150000"/>
              </a:lnSpc>
            </a:pPr>
            <a:r>
              <a:rPr lang="vi-VN" sz="1900"/>
              <a:t>D. Thiết lập hiệu ứng Fade out với cả hai tệp âm thanh.</a:t>
            </a:r>
          </a:p>
        </p:txBody>
      </p:sp>
      <p:sp>
        <p:nvSpPr>
          <p:cNvPr id="6" name="Oval 5"/>
          <p:cNvSpPr/>
          <p:nvPr/>
        </p:nvSpPr>
        <p:spPr>
          <a:xfrm>
            <a:off x="504825" y="2310553"/>
            <a:ext cx="448023" cy="44802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26339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CF8F2"/>
        </a:solidFill>
        <a:effectLst/>
      </p:bgPr>
    </p:bg>
    <p:spTree>
      <p:nvGrpSpPr>
        <p:cNvPr id="1" name=""/>
        <p:cNvGrpSpPr/>
        <p:nvPr/>
      </p:nvGrpSpPr>
      <p:grpSpPr>
        <a:xfrm>
          <a:off x="0" y="0"/>
          <a:ext cx="0" cy="0"/>
          <a:chOff x="0" y="0"/>
          <a:chExt cx="0" cy="0"/>
        </a:xfrm>
      </p:grpSpPr>
      <p:sp>
        <p:nvSpPr>
          <p:cNvPr id="6" name="Oval 5"/>
          <p:cNvSpPr/>
          <p:nvPr/>
        </p:nvSpPr>
        <p:spPr>
          <a:xfrm>
            <a:off x="927099" y="4393503"/>
            <a:ext cx="475011" cy="47501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218453" y="153367"/>
            <a:ext cx="8724900" cy="4756422"/>
            <a:chOff x="218453" y="153367"/>
            <a:chExt cx="8724900" cy="4756422"/>
          </a:xfrm>
        </p:grpSpPr>
        <p:sp>
          <p:nvSpPr>
            <p:cNvPr id="4" name="TextBox 3"/>
            <p:cNvSpPr txBox="1"/>
            <p:nvPr/>
          </p:nvSpPr>
          <p:spPr>
            <a:xfrm>
              <a:off x="218453" y="153367"/>
              <a:ext cx="8724900" cy="3647152"/>
            </a:xfrm>
            <a:prstGeom prst="rect">
              <a:avLst/>
            </a:prstGeom>
            <a:noFill/>
          </p:spPr>
          <p:txBody>
            <a:bodyPr wrap="square" rtlCol="0">
              <a:spAutoFit/>
            </a:bodyPr>
            <a:lstStyle/>
            <a:p>
              <a:pPr algn="ctr">
                <a:lnSpc>
                  <a:spcPct val="150000"/>
                </a:lnSpc>
              </a:pPr>
              <a:r>
                <a:rPr lang="vi-VN" sz="2200" b="1">
                  <a:solidFill>
                    <a:srgbClr val="7030A0"/>
                  </a:solidFill>
                </a:rPr>
                <a:t>Câu 4. Cho các hành động sau</a:t>
              </a:r>
              <a:r>
                <a:rPr lang="en-US" sz="2200" b="1">
                  <a:solidFill>
                    <a:srgbClr val="7030A0"/>
                  </a:solidFill>
                </a:rPr>
                <a:t>:</a:t>
              </a:r>
              <a:endParaRPr lang="vi-VN" sz="2200" b="1">
                <a:solidFill>
                  <a:srgbClr val="7030A0"/>
                </a:solidFill>
              </a:endParaRPr>
            </a:p>
            <a:p>
              <a:pPr algn="just">
                <a:lnSpc>
                  <a:spcPct val="150000"/>
                </a:lnSpc>
              </a:pPr>
              <a:r>
                <a:rPr lang="vi-VN" sz="2200" b="1">
                  <a:solidFill>
                    <a:srgbClr val="7030A0"/>
                  </a:solidFill>
                </a:rPr>
                <a:t>a) Nháy chuột chọn  </a:t>
              </a:r>
              <a:r>
                <a:rPr lang="en-US" sz="2200" b="1">
                  <a:solidFill>
                    <a:srgbClr val="7030A0"/>
                  </a:solidFill>
                </a:rPr>
                <a:t>	     .</a:t>
              </a:r>
              <a:endParaRPr lang="vi-VN" sz="2200" b="1">
                <a:solidFill>
                  <a:srgbClr val="7030A0"/>
                </a:solidFill>
              </a:endParaRPr>
            </a:p>
            <a:p>
              <a:pPr algn="just">
                <a:lnSpc>
                  <a:spcPct val="150000"/>
                </a:lnSpc>
              </a:pPr>
              <a:r>
                <a:rPr lang="vi-VN" sz="2200" b="1">
                  <a:solidFill>
                    <a:srgbClr val="7030A0"/>
                  </a:solidFill>
                </a:rPr>
                <a:t>b) Nháy chuột chọn   </a:t>
              </a:r>
              <a:r>
                <a:rPr lang="en-US" sz="2200" b="1">
                  <a:solidFill>
                    <a:srgbClr val="7030A0"/>
                  </a:solidFill>
                </a:rPr>
                <a:t>	     </a:t>
              </a:r>
              <a:r>
                <a:rPr lang="vi-VN" sz="2200" b="1">
                  <a:solidFill>
                    <a:srgbClr val="7030A0"/>
                  </a:solidFill>
                </a:rPr>
                <a:t>ở góc trên, bên phải màn hình.</a:t>
              </a:r>
            </a:p>
            <a:p>
              <a:pPr algn="just">
                <a:lnSpc>
                  <a:spcPct val="150000"/>
                </a:lnSpc>
              </a:pPr>
              <a:r>
                <a:rPr lang="vi-VN" sz="2200" b="1">
                  <a:solidFill>
                    <a:srgbClr val="7030A0"/>
                  </a:solidFill>
                </a:rPr>
                <a:t>c) Nháy chuột chọn  </a:t>
              </a:r>
              <a:r>
                <a:rPr lang="en-US" sz="2200" b="1">
                  <a:solidFill>
                    <a:srgbClr val="7030A0"/>
                  </a:solidFill>
                </a:rPr>
                <a:t>	     </a:t>
              </a:r>
              <a:r>
                <a:rPr lang="vi-VN" sz="2200" b="1">
                  <a:solidFill>
                    <a:srgbClr val="7030A0"/>
                  </a:solidFill>
                </a:rPr>
                <a:t>.</a:t>
              </a:r>
            </a:p>
            <a:p>
              <a:pPr algn="just">
                <a:lnSpc>
                  <a:spcPct val="150000"/>
                </a:lnSpc>
              </a:pPr>
              <a:r>
                <a:rPr lang="vi-VN" sz="2200" b="1">
                  <a:solidFill>
                    <a:srgbClr val="7030A0"/>
                  </a:solidFill>
                </a:rPr>
                <a:t>d) Nháy chuột chọn   </a:t>
              </a:r>
              <a:r>
                <a:rPr lang="en-US" sz="2200" b="1">
                  <a:solidFill>
                    <a:srgbClr val="7030A0"/>
                  </a:solidFill>
                </a:rPr>
                <a:t>	     </a:t>
              </a:r>
              <a:r>
                <a:rPr lang="vi-VN" sz="2200" b="1">
                  <a:solidFill>
                    <a:srgbClr val="7030A0"/>
                  </a:solidFill>
                </a:rPr>
                <a:t>để thêm tệp âm thanh.</a:t>
              </a:r>
            </a:p>
            <a:p>
              <a:pPr algn="just">
                <a:lnSpc>
                  <a:spcPct val="150000"/>
                </a:lnSpc>
              </a:pPr>
              <a:r>
                <a:rPr lang="vi-VN" sz="2200" b="1">
                  <a:solidFill>
                    <a:srgbClr val="7030A0"/>
                  </a:solidFill>
                </a:rPr>
                <a:t>e) Chọn tệp âm thanh trong cửa sổ mới mở ra.</a:t>
              </a:r>
            </a:p>
            <a:p>
              <a:pPr algn="just">
                <a:lnSpc>
                  <a:spcPct val="150000"/>
                </a:lnSpc>
              </a:pPr>
              <a:r>
                <a:rPr lang="vi-VN" sz="2200" b="1">
                  <a:solidFill>
                    <a:srgbClr val="7030A0"/>
                  </a:solidFill>
                </a:rPr>
                <a:t>Hãy sắp xếp lại thứ tự các bước để thêm âm thanh vào video</a:t>
              </a:r>
              <a:r>
                <a:rPr lang="en-US" sz="2200" b="1">
                  <a:solidFill>
                    <a:srgbClr val="7030A0"/>
                  </a:solidFill>
                </a:rPr>
                <a:t>:</a:t>
              </a:r>
              <a:endParaRPr lang="vi-VN" sz="2200" b="1">
                <a:solidFill>
                  <a:srgbClr val="7030A0"/>
                </a:solidFill>
              </a:endParaRPr>
            </a:p>
          </p:txBody>
        </p:sp>
        <p:sp>
          <p:nvSpPr>
            <p:cNvPr id="10" name="TextBox 9"/>
            <p:cNvSpPr txBox="1"/>
            <p:nvPr/>
          </p:nvSpPr>
          <p:spPr>
            <a:xfrm>
              <a:off x="972884" y="3801793"/>
              <a:ext cx="7216038" cy="1107996"/>
            </a:xfrm>
            <a:prstGeom prst="rect">
              <a:avLst/>
            </a:prstGeom>
            <a:noFill/>
          </p:spPr>
          <p:txBody>
            <a:bodyPr wrap="square" rtlCol="0">
              <a:spAutoFit/>
            </a:bodyPr>
            <a:lstStyle/>
            <a:p>
              <a:pPr algn="just">
                <a:lnSpc>
                  <a:spcPct val="150000"/>
                </a:lnSpc>
              </a:pPr>
              <a:r>
                <a:rPr lang="vi-VN" sz="2200"/>
                <a:t>A. d – a – e – b – c.</a:t>
              </a:r>
              <a:r>
                <a:rPr lang="en-US" sz="2200"/>
                <a:t>			</a:t>
              </a:r>
              <a:r>
                <a:rPr lang="vi-VN" sz="2200"/>
                <a:t>B. b – e – a – d – c.</a:t>
              </a:r>
            </a:p>
            <a:p>
              <a:pPr algn="just">
                <a:lnSpc>
                  <a:spcPct val="150000"/>
                </a:lnSpc>
              </a:pPr>
              <a:r>
                <a:rPr lang="vi-VN" sz="2200"/>
                <a:t>C. b – a – e – d – c.</a:t>
              </a:r>
              <a:r>
                <a:rPr lang="en-US" sz="2200"/>
                <a:t>			</a:t>
              </a:r>
              <a:r>
                <a:rPr lang="vi-VN" sz="2200"/>
                <a:t>D. d – e – a – b – c.</a:t>
              </a:r>
            </a:p>
          </p:txBody>
        </p:sp>
        <p:pic>
          <p:nvPicPr>
            <p:cNvPr id="5" name="Picture 4" descr="A black text on a white background&#10;&#10;Description automatically generated"/>
            <p:cNvPicPr/>
            <p:nvPr/>
          </p:nvPicPr>
          <p:blipFill rotWithShape="1">
            <a:blip r:embed="rId2"/>
            <a:srcRect l="5901" r="5333"/>
            <a:stretch/>
          </p:blipFill>
          <p:spPr>
            <a:xfrm>
              <a:off x="3050271" y="791221"/>
              <a:ext cx="1191529" cy="383531"/>
            </a:xfrm>
            <a:prstGeom prst="roundRect">
              <a:avLst>
                <a:gd name="adj" fmla="val 8939"/>
              </a:avLst>
            </a:prstGeom>
          </p:spPr>
        </p:pic>
        <p:pic>
          <p:nvPicPr>
            <p:cNvPr id="7" name="Picture 6" descr="A close up of a word&#10;&#10;Description automatically generated"/>
            <p:cNvPicPr/>
            <p:nvPr/>
          </p:nvPicPr>
          <p:blipFill rotWithShape="1">
            <a:blip r:embed="rId3"/>
            <a:srcRect r="3976"/>
            <a:stretch/>
          </p:blipFill>
          <p:spPr>
            <a:xfrm>
              <a:off x="3132545" y="1335779"/>
              <a:ext cx="1026979" cy="324458"/>
            </a:xfrm>
            <a:prstGeom prst="rect">
              <a:avLst/>
            </a:prstGeom>
          </p:spPr>
        </p:pic>
        <p:pic>
          <p:nvPicPr>
            <p:cNvPr id="8" name="Picture 7" descr="A blue rectangle with white text&#10;&#10;Description automatically generated"/>
            <p:cNvPicPr/>
            <p:nvPr/>
          </p:nvPicPr>
          <p:blipFill rotWithShape="1">
            <a:blip r:embed="rId4"/>
            <a:srcRect l="6184" t="7977" r="465" b="12028"/>
            <a:stretch/>
          </p:blipFill>
          <p:spPr>
            <a:xfrm>
              <a:off x="3104335" y="1851998"/>
              <a:ext cx="1083398" cy="261259"/>
            </a:xfrm>
            <a:prstGeom prst="roundRect">
              <a:avLst>
                <a:gd name="adj" fmla="val 9674"/>
              </a:avLst>
            </a:prstGeom>
          </p:spPr>
        </p:pic>
        <p:pic>
          <p:nvPicPr>
            <p:cNvPr id="9" name="Picture 8" descr="A close up of a sign&#10;&#10;Description automatically generated"/>
            <p:cNvPicPr/>
            <p:nvPr/>
          </p:nvPicPr>
          <p:blipFill rotWithShape="1">
            <a:blip r:embed="rId5"/>
            <a:srcRect l="8552" t="9328" r="2303" b="11101"/>
            <a:stretch/>
          </p:blipFill>
          <p:spPr>
            <a:xfrm>
              <a:off x="3124519" y="2334706"/>
              <a:ext cx="1021131" cy="305858"/>
            </a:xfrm>
            <a:prstGeom prst="roundRect">
              <a:avLst>
                <a:gd name="adj" fmla="val 12730"/>
              </a:avLst>
            </a:prstGeom>
          </p:spPr>
        </p:pic>
      </p:grpSp>
    </p:spTree>
    <p:extLst>
      <p:ext uri="{BB962C8B-B14F-4D97-AF65-F5344CB8AC3E}">
        <p14:creationId xmlns:p14="http://schemas.microsoft.com/office/powerpoint/2010/main" val="13297909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CF8F2"/>
        </a:solidFill>
        <a:effectLst/>
      </p:bgPr>
    </p:bg>
    <p:spTree>
      <p:nvGrpSpPr>
        <p:cNvPr id="1" name=""/>
        <p:cNvGrpSpPr/>
        <p:nvPr/>
      </p:nvGrpSpPr>
      <p:grpSpPr>
        <a:xfrm>
          <a:off x="0" y="0"/>
          <a:ext cx="0" cy="0"/>
          <a:chOff x="0" y="0"/>
          <a:chExt cx="0" cy="0"/>
        </a:xfrm>
      </p:grpSpPr>
      <p:sp>
        <p:nvSpPr>
          <p:cNvPr id="6" name="Oval 5"/>
          <p:cNvSpPr/>
          <p:nvPr/>
        </p:nvSpPr>
        <p:spPr>
          <a:xfrm>
            <a:off x="364332" y="771524"/>
            <a:ext cx="499775" cy="49977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413658" y="150874"/>
            <a:ext cx="8316685" cy="4870564"/>
            <a:chOff x="413658" y="150874"/>
            <a:chExt cx="8316685" cy="4870564"/>
          </a:xfrm>
        </p:grpSpPr>
        <p:sp>
          <p:nvSpPr>
            <p:cNvPr id="4" name="TextBox 3"/>
            <p:cNvSpPr txBox="1"/>
            <p:nvPr/>
          </p:nvSpPr>
          <p:spPr>
            <a:xfrm>
              <a:off x="413658" y="150874"/>
              <a:ext cx="8316685" cy="4870564"/>
            </a:xfrm>
            <a:prstGeom prst="rect">
              <a:avLst/>
            </a:prstGeom>
            <a:noFill/>
          </p:spPr>
          <p:txBody>
            <a:bodyPr wrap="square" rtlCol="0">
              <a:spAutoFit/>
            </a:bodyPr>
            <a:lstStyle/>
            <a:p>
              <a:pPr algn="ctr">
                <a:lnSpc>
                  <a:spcPct val="150000"/>
                </a:lnSpc>
              </a:pPr>
              <a:r>
                <a:rPr lang="vi-VN" sz="2300" b="1">
                  <a:solidFill>
                    <a:srgbClr val="7030A0"/>
                  </a:solidFill>
                </a:rPr>
                <a:t>Câu 5. Chọn phương án sai.</a:t>
              </a:r>
            </a:p>
            <a:p>
              <a:pPr algn="just">
                <a:lnSpc>
                  <a:spcPct val="150000"/>
                </a:lnSpc>
              </a:pPr>
              <a:r>
                <a:rPr lang="vi-VN" sz="2300"/>
                <a:t>A. Em có thể tạo nhạc nền cho video bằng tệp âm thanh của em bằng cách sử dụng lệnh  </a:t>
              </a:r>
              <a:r>
                <a:rPr lang="en-US" sz="2300"/>
                <a:t>		.</a:t>
              </a:r>
              <a:endParaRPr lang="vi-VN" sz="2300"/>
            </a:p>
            <a:p>
              <a:pPr algn="just">
                <a:lnSpc>
                  <a:spcPct val="150000"/>
                </a:lnSpc>
              </a:pPr>
              <a:r>
                <a:rPr lang="vi-VN" sz="2300"/>
                <a:t>B. Lệnh   </a:t>
              </a:r>
              <a:r>
                <a:rPr lang="en-US" sz="2300"/>
                <a:t>		   </a:t>
              </a:r>
              <a:r>
                <a:rPr lang="vi-VN" sz="2300"/>
                <a:t>chỉ cho phép dùng các tệp âm thanh có sẵn của Video Editor.</a:t>
              </a:r>
            </a:p>
            <a:p>
              <a:pPr algn="just">
                <a:lnSpc>
                  <a:spcPct val="150000"/>
                </a:lnSpc>
              </a:pPr>
              <a:r>
                <a:rPr lang="vi-VN" sz="2300"/>
                <a:t>C. Em có thể điều chỉnh con chạy trong cửa sổ Select background music để điều chỉnh âm lượng của nhạc nền.</a:t>
              </a:r>
            </a:p>
            <a:p>
              <a:pPr algn="just">
                <a:lnSpc>
                  <a:spcPct val="150000"/>
                </a:lnSpc>
              </a:pPr>
              <a:r>
                <a:rPr lang="vi-VN" sz="2300"/>
                <a:t>D. Sau khi thêm nhạc nền vào video, nếu không thích, em có thể xóa bỏ nhạc nền. </a:t>
              </a:r>
            </a:p>
          </p:txBody>
        </p:sp>
        <p:pic>
          <p:nvPicPr>
            <p:cNvPr id="12" name="Picture 11" descr="A black text on a white background&#10;&#10;Description automatically generated"/>
            <p:cNvPicPr/>
            <p:nvPr/>
          </p:nvPicPr>
          <p:blipFill>
            <a:blip r:embed="rId2"/>
            <a:stretch>
              <a:fillRect/>
            </a:stretch>
          </p:blipFill>
          <p:spPr>
            <a:xfrm>
              <a:off x="4203700" y="1291363"/>
              <a:ext cx="1755775" cy="418432"/>
            </a:xfrm>
            <a:prstGeom prst="rect">
              <a:avLst/>
            </a:prstGeom>
          </p:spPr>
        </p:pic>
        <p:pic>
          <p:nvPicPr>
            <p:cNvPr id="13" name="Picture 12" descr="A black text on a white background&#10;&#10;Description automatically generated"/>
            <p:cNvPicPr/>
            <p:nvPr/>
          </p:nvPicPr>
          <p:blipFill>
            <a:blip r:embed="rId2"/>
            <a:stretch>
              <a:fillRect/>
            </a:stretch>
          </p:blipFill>
          <p:spPr>
            <a:xfrm>
              <a:off x="1632903" y="1858905"/>
              <a:ext cx="1755775" cy="418432"/>
            </a:xfrm>
            <a:prstGeom prst="rect">
              <a:avLst/>
            </a:prstGeom>
          </p:spPr>
        </p:pic>
      </p:grpSp>
    </p:spTree>
    <p:extLst>
      <p:ext uri="{BB962C8B-B14F-4D97-AF65-F5344CB8AC3E}">
        <p14:creationId xmlns:p14="http://schemas.microsoft.com/office/powerpoint/2010/main" val="26416700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BF82CB-E299-4C86-B4F8-AB2757D1816A}"/>
              </a:ext>
            </a:extLst>
          </p:cNvPr>
          <p:cNvSpPr txBox="1"/>
          <p:nvPr/>
        </p:nvSpPr>
        <p:spPr>
          <a:xfrm>
            <a:off x="2150641" y="928709"/>
            <a:ext cx="4408645" cy="560070"/>
          </a:xfrm>
          <a:prstGeom prst="plaque">
            <a:avLst/>
          </a:prstGeom>
          <a:solidFill>
            <a:schemeClr val="bg2">
              <a:lumMod val="90000"/>
            </a:schemeClr>
          </a:solidFill>
          <a:ln w="28575">
            <a:solidFill>
              <a:schemeClr val="bg1"/>
            </a:solidFill>
          </a:ln>
          <a:effectLst>
            <a:outerShdw blurRad="50800" dist="38100" dir="5400000" algn="t" rotWithShape="0">
              <a:prstClr val="black">
                <a:alpha val="40000"/>
              </a:prstClr>
            </a:outerShdw>
          </a:effectLst>
        </p:spPr>
        <p:txBody>
          <a:bodyPr wrap="square">
            <a:spAutoFit/>
          </a:bodyPr>
          <a:lstStyle/>
          <a:p>
            <a:pPr algn="ctr"/>
            <a:r>
              <a:rPr lang="en-US" sz="2200" b="1">
                <a:latin typeface="+mn-lt"/>
                <a:ea typeface="Calibri" panose="020F0502020204030204" pitchFamily="34" charset="0"/>
                <a:cs typeface="Times New Roman" panose="02020603050405020304" pitchFamily="18" charset="0"/>
              </a:rPr>
              <a:t>Câu hỏi tự kiểm tra SGK tr.68</a:t>
            </a:r>
            <a:endParaRPr lang="vi-VN" sz="2200" b="1" dirty="0">
              <a:effectLst/>
              <a:latin typeface="+mn-lt"/>
              <a:ea typeface="Calibri" panose="020F0502020204030204" pitchFamily="34" charset="0"/>
              <a:cs typeface="Times New Roman" panose="02020603050405020304" pitchFamily="18" charset="0"/>
            </a:endParaRPr>
          </a:p>
        </p:txBody>
      </p:sp>
      <p:grpSp>
        <p:nvGrpSpPr>
          <p:cNvPr id="2" name="Group 1"/>
          <p:cNvGrpSpPr/>
          <p:nvPr/>
        </p:nvGrpSpPr>
        <p:grpSpPr>
          <a:xfrm>
            <a:off x="524944" y="926819"/>
            <a:ext cx="7660038" cy="3572609"/>
            <a:chOff x="524944" y="926819"/>
            <a:chExt cx="7660038" cy="3572609"/>
          </a:xfrm>
        </p:grpSpPr>
        <p:sp>
          <p:nvSpPr>
            <p:cNvPr id="7" name="Rectangle: Diagonal Corners Rounded 29">
              <a:extLst>
                <a:ext uri="{FF2B5EF4-FFF2-40B4-BE49-F238E27FC236}">
                  <a16:creationId xmlns:a16="http://schemas.microsoft.com/office/drawing/2014/main" id="{0C244BCA-CC79-3B1F-8856-82D155DB12B6}"/>
                </a:ext>
              </a:extLst>
            </p:cNvPr>
            <p:cNvSpPr/>
            <p:nvPr/>
          </p:nvSpPr>
          <p:spPr>
            <a:xfrm>
              <a:off x="524944" y="1785995"/>
              <a:ext cx="7660038" cy="2713433"/>
            </a:xfrm>
            <a:prstGeom prst="round2DiagRect">
              <a:avLst>
                <a:gd name="adj1" fmla="val 11318"/>
                <a:gd name="adj2" fmla="val 0"/>
              </a:avLst>
            </a:prstGeom>
            <a:solidFill>
              <a:schemeClr val="bg2"/>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a:solidFill>
                    <a:schemeClr val="tx1"/>
                  </a:solidFill>
                  <a:cs typeface="Arial" panose="020B0604020202020204" pitchFamily="34" charset="0"/>
                </a:rPr>
                <a:t>Trong các câu sau, những câu nào đúng?</a:t>
              </a:r>
            </a:p>
            <a:p>
              <a:pPr algn="just">
                <a:lnSpc>
                  <a:spcPct val="150000"/>
                </a:lnSpc>
              </a:pPr>
              <a:r>
                <a:rPr lang="vi-VN" sz="2200">
                  <a:solidFill>
                    <a:schemeClr val="tx1"/>
                  </a:solidFill>
                  <a:cs typeface="Arial" panose="020B0604020202020204" pitchFamily="34" charset="0"/>
                </a:rPr>
                <a:t>1) Chỉ có thể thêm một tệp âm thanh cho một dự án video.</a:t>
              </a:r>
            </a:p>
            <a:p>
              <a:pPr algn="just">
                <a:lnSpc>
                  <a:spcPct val="150000"/>
                </a:lnSpc>
              </a:pPr>
              <a:r>
                <a:rPr lang="vi-VN" sz="2200">
                  <a:solidFill>
                    <a:schemeClr val="tx1"/>
                  </a:solidFill>
                  <a:cs typeface="Arial" panose="020B0604020202020204" pitchFamily="34" charset="0"/>
                </a:rPr>
                <a:t>2) Không thể thay đổi âm lượng của âm thanh trong video.</a:t>
              </a:r>
            </a:p>
            <a:p>
              <a:pPr algn="just">
                <a:lnSpc>
                  <a:spcPct val="150000"/>
                </a:lnSpc>
              </a:pPr>
              <a:r>
                <a:rPr lang="vi-VN" sz="2200">
                  <a:solidFill>
                    <a:schemeClr val="tx1"/>
                  </a:solidFill>
                  <a:cs typeface="Arial" panose="020B0604020202020204" pitchFamily="34" charset="0"/>
                </a:rPr>
                <a:t>3) Có thể thay đổi thời lượng phát âm thanh trong video.</a:t>
              </a:r>
            </a:p>
            <a:p>
              <a:pPr algn="just">
                <a:lnSpc>
                  <a:spcPct val="150000"/>
                </a:lnSpc>
              </a:pPr>
              <a:r>
                <a:rPr lang="vi-VN" sz="2200">
                  <a:solidFill>
                    <a:schemeClr val="tx1"/>
                  </a:solidFill>
                  <a:cs typeface="Arial" panose="020B0604020202020204" pitchFamily="34" charset="0"/>
                </a:rPr>
                <a:t>4) Có thể lựa chọn hiệu ứng phát âm thanh trong video.</a:t>
              </a:r>
            </a:p>
          </p:txBody>
        </p:sp>
        <p:pic>
          <p:nvPicPr>
            <p:cNvPr id="8" name="Picture 2"/>
            <p:cNvPicPr>
              <a:picLocks noChangeAspect="1"/>
            </p:cNvPicPr>
            <p:nvPr/>
          </p:nvPicPr>
          <p:blipFill>
            <a:blip r:embed="rId2"/>
            <a:srcRect/>
            <a:stretch>
              <a:fillRect/>
            </a:stretch>
          </p:blipFill>
          <p:spPr>
            <a:xfrm>
              <a:off x="7194550" y="926819"/>
              <a:ext cx="879239" cy="1281224"/>
            </a:xfrm>
            <a:prstGeom prst="rect">
              <a:avLst/>
            </a:prstGeom>
          </p:spPr>
        </p:pic>
      </p:grpSp>
      <p:sp>
        <p:nvSpPr>
          <p:cNvPr id="9" name="Oval 8"/>
          <p:cNvSpPr/>
          <p:nvPr/>
        </p:nvSpPr>
        <p:spPr>
          <a:xfrm>
            <a:off x="586403" y="3459956"/>
            <a:ext cx="454984" cy="45498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86403" y="3962400"/>
            <a:ext cx="454984" cy="45498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76236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67933"/>
            <a:ext cx="9144000" cy="630942"/>
          </a:xfrm>
          <a:prstGeom prst="rect">
            <a:avLst/>
          </a:prstGeom>
          <a:noFill/>
        </p:spPr>
        <p:txBody>
          <a:bodyPr wrap="square" rtlCol="0">
            <a:spAutoFit/>
          </a:bodyPr>
          <a:lstStyle/>
          <a:p>
            <a:pPr algn="ctr"/>
            <a:r>
              <a:rPr lang="en-US" sz="3500" b="1">
                <a:solidFill>
                  <a:srgbClr val="191919"/>
                </a:solidFill>
              </a:rPr>
              <a:t>VẬN DỤNG</a:t>
            </a:r>
          </a:p>
        </p:txBody>
      </p:sp>
      <p:grpSp>
        <p:nvGrpSpPr>
          <p:cNvPr id="7" name="Group 6"/>
          <p:cNvGrpSpPr/>
          <p:nvPr/>
        </p:nvGrpSpPr>
        <p:grpSpPr>
          <a:xfrm>
            <a:off x="95002" y="1498874"/>
            <a:ext cx="6377050" cy="3441261"/>
            <a:chOff x="95002" y="1498874"/>
            <a:chExt cx="6377050" cy="3441261"/>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885" t="58773" r="50249" b="3586"/>
            <a:stretch/>
          </p:blipFill>
          <p:spPr>
            <a:xfrm>
              <a:off x="95002" y="1498874"/>
              <a:ext cx="6377050" cy="3441261"/>
            </a:xfrm>
            <a:prstGeom prst="rect">
              <a:avLst/>
            </a:prstGeom>
          </p:spPr>
        </p:pic>
        <p:sp>
          <p:nvSpPr>
            <p:cNvPr id="6" name="TextBox 5"/>
            <p:cNvSpPr txBox="1"/>
            <p:nvPr/>
          </p:nvSpPr>
          <p:spPr>
            <a:xfrm>
              <a:off x="801137" y="2074649"/>
              <a:ext cx="4964779" cy="2400657"/>
            </a:xfrm>
            <a:prstGeom prst="rect">
              <a:avLst/>
            </a:prstGeom>
            <a:noFill/>
          </p:spPr>
          <p:txBody>
            <a:bodyPr wrap="square" rtlCol="0">
              <a:spAutoFit/>
            </a:bodyPr>
            <a:lstStyle/>
            <a:p>
              <a:pPr algn="just">
                <a:lnSpc>
                  <a:spcPct val="150000"/>
                </a:lnSpc>
              </a:pPr>
              <a:r>
                <a:rPr lang="vi-VN" sz="2000"/>
                <a:t>Ở phần Vận dụng (trang 65), em đã tạo video KiNiem, hãy biên tập âm thanh cho video theo gợi ý sau: Thêm và biên tập hai bài hát có chủ đề về trường lớp hoặc tỉnh bạn sao cho khớp với nội dung video.</a:t>
              </a:r>
            </a:p>
          </p:txBody>
        </p:sp>
      </p:grpSp>
      <p:pic>
        <p:nvPicPr>
          <p:cNvPr id="8" name="Picture 34"/>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b="2817"/>
          <a:stretch/>
        </p:blipFill>
        <p:spPr>
          <a:xfrm>
            <a:off x="5838825" y="1917279"/>
            <a:ext cx="2838981" cy="2954759"/>
          </a:xfrm>
          <a:prstGeom prst="rect">
            <a:avLst/>
          </a:prstGeom>
        </p:spPr>
      </p:pic>
    </p:spTree>
    <p:extLst>
      <p:ext uri="{BB962C8B-B14F-4D97-AF65-F5344CB8AC3E}">
        <p14:creationId xmlns:p14="http://schemas.microsoft.com/office/powerpoint/2010/main" val="308387072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5631" y="1186760"/>
            <a:ext cx="8277102" cy="2862322"/>
          </a:xfrm>
          <a:prstGeom prst="rect">
            <a:avLst/>
          </a:prstGeom>
          <a:noFill/>
        </p:spPr>
        <p:txBody>
          <a:bodyPr wrap="square" rtlCol="0">
            <a:spAutoFit/>
          </a:bodyPr>
          <a:lstStyle/>
          <a:p>
            <a:pPr algn="ctr">
              <a:lnSpc>
                <a:spcPct val="150000"/>
              </a:lnSpc>
            </a:pPr>
            <a:r>
              <a:rPr lang="en-US" sz="6500" b="1">
                <a:solidFill>
                  <a:srgbClr val="C00000"/>
                </a:solidFill>
              </a:rPr>
              <a:t>BÀI 4: </a:t>
            </a:r>
          </a:p>
          <a:p>
            <a:pPr algn="ctr">
              <a:lnSpc>
                <a:spcPct val="150000"/>
              </a:lnSpc>
            </a:pPr>
            <a:r>
              <a:rPr lang="en-US" sz="5500" b="1">
                <a:solidFill>
                  <a:srgbClr val="7030A0"/>
                </a:solidFill>
              </a:rPr>
              <a:t>BIÊN TẬP ÂM THANH</a:t>
            </a:r>
            <a:endParaRPr lang="vi-VN" sz="5500" b="1">
              <a:solidFill>
                <a:srgbClr val="7030A0"/>
              </a:solidFill>
            </a:endParaRPr>
          </a:p>
        </p:txBody>
      </p:sp>
      <p:sp>
        <p:nvSpPr>
          <p:cNvPr id="6" name="Google Shape;40671;p31"/>
          <p:cNvSpPr/>
          <p:nvPr/>
        </p:nvSpPr>
        <p:spPr>
          <a:xfrm>
            <a:off x="465521" y="886084"/>
            <a:ext cx="296700" cy="342600"/>
          </a:xfrm>
          <a:prstGeom prst="star6">
            <a:avLst>
              <a:gd name="adj" fmla="val 17141"/>
              <a:gd name="hf" fmla="val 11547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0672;p31"/>
          <p:cNvSpPr/>
          <p:nvPr/>
        </p:nvSpPr>
        <p:spPr>
          <a:xfrm>
            <a:off x="7943384" y="4296286"/>
            <a:ext cx="296700" cy="342600"/>
          </a:xfrm>
          <a:prstGeom prst="star6">
            <a:avLst>
              <a:gd name="adj" fmla="val 17141"/>
              <a:gd name="hf" fmla="val 11547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9680" t="57331" r="49665" b="30340"/>
          <a:stretch/>
        </p:blipFill>
        <p:spPr>
          <a:xfrm>
            <a:off x="7141832" y="806019"/>
            <a:ext cx="1255414" cy="380741"/>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9680" t="57331" r="49665" b="30340"/>
          <a:stretch/>
        </p:blipFill>
        <p:spPr>
          <a:xfrm flipH="1">
            <a:off x="364394" y="4427653"/>
            <a:ext cx="1255414" cy="380741"/>
          </a:xfrm>
          <a:prstGeom prst="rect">
            <a:avLst/>
          </a:prstGeom>
        </p:spPr>
      </p:pic>
    </p:spTree>
    <p:extLst>
      <p:ext uri="{BB962C8B-B14F-4D97-AF65-F5344CB8AC3E}">
        <p14:creationId xmlns:p14="http://schemas.microsoft.com/office/powerpoint/2010/main" val="13947352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67933"/>
            <a:ext cx="9144000" cy="630942"/>
          </a:xfrm>
          <a:prstGeom prst="rect">
            <a:avLst/>
          </a:prstGeom>
          <a:noFill/>
        </p:spPr>
        <p:txBody>
          <a:bodyPr wrap="square" rtlCol="0">
            <a:spAutoFit/>
          </a:bodyPr>
          <a:lstStyle/>
          <a:p>
            <a:pPr algn="ctr"/>
            <a:r>
              <a:rPr lang="en-US" sz="3500" b="1">
                <a:solidFill>
                  <a:srgbClr val="191919"/>
                </a:solidFill>
              </a:rPr>
              <a:t>HƯỚNG DẪN VỀ NHÀ</a:t>
            </a:r>
          </a:p>
        </p:txBody>
      </p:sp>
      <p:grpSp>
        <p:nvGrpSpPr>
          <p:cNvPr id="9" name="Group 8"/>
          <p:cNvGrpSpPr/>
          <p:nvPr/>
        </p:nvGrpSpPr>
        <p:grpSpPr>
          <a:xfrm>
            <a:off x="965362" y="1713016"/>
            <a:ext cx="674433" cy="675300"/>
            <a:chOff x="1552650" y="3548225"/>
            <a:chExt cx="797075" cy="798100"/>
          </a:xfrm>
        </p:grpSpPr>
        <p:sp>
          <p:nvSpPr>
            <p:cNvPr id="10" name="Google Shape;1589;p74"/>
            <p:cNvSpPr/>
            <p:nvPr/>
          </p:nvSpPr>
          <p:spPr>
            <a:xfrm>
              <a:off x="1610525" y="3548225"/>
              <a:ext cx="739200" cy="739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91;p74"/>
            <p:cNvSpPr/>
            <p:nvPr/>
          </p:nvSpPr>
          <p:spPr>
            <a:xfrm>
              <a:off x="1552650" y="3607125"/>
              <a:ext cx="739200" cy="739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1"/>
                  </a:solidFill>
                  <a:latin typeface="Arial" panose="020B0604020202020204" pitchFamily="34" charset="0"/>
                  <a:ea typeface="Big Shoulders Text Medium"/>
                  <a:cs typeface="Arial" panose="020B0604020202020204" pitchFamily="34" charset="0"/>
                  <a:sym typeface="Big Shoulders Text Medium"/>
                </a:rPr>
                <a:t>1</a:t>
              </a:r>
              <a:endParaRPr sz="3000" b="1">
                <a:solidFill>
                  <a:schemeClr val="dk1"/>
                </a:solidFill>
                <a:latin typeface="Arial" panose="020B0604020202020204" pitchFamily="34" charset="0"/>
                <a:ea typeface="Big Shoulders Text Medium"/>
                <a:cs typeface="Arial" panose="020B0604020202020204" pitchFamily="34" charset="0"/>
                <a:sym typeface="Big Shoulders Text Medium"/>
              </a:endParaRPr>
            </a:p>
          </p:txBody>
        </p:sp>
      </p:grpSp>
      <p:cxnSp>
        <p:nvCxnSpPr>
          <p:cNvPr id="12" name="Google Shape;1600;p74"/>
          <p:cNvCxnSpPr>
            <a:stCxn id="11" idx="3"/>
            <a:endCxn id="13" idx="1"/>
          </p:cNvCxnSpPr>
          <p:nvPr/>
        </p:nvCxnSpPr>
        <p:spPr>
          <a:xfrm flipV="1">
            <a:off x="1590825" y="2075584"/>
            <a:ext cx="361429" cy="1"/>
          </a:xfrm>
          <a:prstGeom prst="straightConnector1">
            <a:avLst/>
          </a:prstGeom>
          <a:noFill/>
          <a:ln w="9525" cap="flat" cmpd="sng">
            <a:solidFill>
              <a:schemeClr val="dk1"/>
            </a:solidFill>
            <a:prstDash val="solid"/>
            <a:round/>
            <a:headEnd type="none" w="med" len="med"/>
            <a:tailEnd type="none" w="med" len="med"/>
          </a:ln>
        </p:spPr>
      </p:cxnSp>
      <p:sp>
        <p:nvSpPr>
          <p:cNvPr id="13" name="Rectangle 12"/>
          <p:cNvSpPr/>
          <p:nvPr/>
        </p:nvSpPr>
        <p:spPr>
          <a:xfrm>
            <a:off x="1952254" y="1771634"/>
            <a:ext cx="5992338" cy="607900"/>
          </a:xfrm>
          <a:prstGeom prst="rect">
            <a:avLst/>
          </a:prstGeom>
          <a:solidFill>
            <a:srgbClr val="6E5A4B"/>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a:solidFill>
                  <a:schemeClr val="accent6"/>
                </a:solidFill>
              </a:rPr>
              <a:t>Ôn lại kiến thức đã học.</a:t>
            </a:r>
          </a:p>
        </p:txBody>
      </p:sp>
      <p:grpSp>
        <p:nvGrpSpPr>
          <p:cNvPr id="23" name="Group 22"/>
          <p:cNvGrpSpPr/>
          <p:nvPr/>
        </p:nvGrpSpPr>
        <p:grpSpPr>
          <a:xfrm>
            <a:off x="965362" y="2624866"/>
            <a:ext cx="674433" cy="675300"/>
            <a:chOff x="1552650" y="3548225"/>
            <a:chExt cx="797075" cy="798100"/>
          </a:xfrm>
        </p:grpSpPr>
        <p:sp>
          <p:nvSpPr>
            <p:cNvPr id="24" name="Google Shape;1589;p74"/>
            <p:cNvSpPr/>
            <p:nvPr/>
          </p:nvSpPr>
          <p:spPr>
            <a:xfrm>
              <a:off x="1610525" y="3548225"/>
              <a:ext cx="739200" cy="739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91;p74"/>
            <p:cNvSpPr/>
            <p:nvPr/>
          </p:nvSpPr>
          <p:spPr>
            <a:xfrm>
              <a:off x="1552650" y="3607125"/>
              <a:ext cx="739200" cy="739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1"/>
                  </a:solidFill>
                  <a:latin typeface="Arial" panose="020B0604020202020204" pitchFamily="34" charset="0"/>
                  <a:ea typeface="Big Shoulders Text Medium"/>
                  <a:cs typeface="Arial" panose="020B0604020202020204" pitchFamily="34" charset="0"/>
                  <a:sym typeface="Big Shoulders Text Medium"/>
                </a:rPr>
                <a:t>2</a:t>
              </a:r>
              <a:endParaRPr sz="3000" b="1">
                <a:solidFill>
                  <a:schemeClr val="dk1"/>
                </a:solidFill>
                <a:latin typeface="Arial" panose="020B0604020202020204" pitchFamily="34" charset="0"/>
                <a:ea typeface="Big Shoulders Text Medium"/>
                <a:cs typeface="Arial" panose="020B0604020202020204" pitchFamily="34" charset="0"/>
                <a:sym typeface="Big Shoulders Text Medium"/>
              </a:endParaRPr>
            </a:p>
          </p:txBody>
        </p:sp>
      </p:grpSp>
      <p:cxnSp>
        <p:nvCxnSpPr>
          <p:cNvPr id="26" name="Google Shape;1600;p74"/>
          <p:cNvCxnSpPr>
            <a:stCxn id="25" idx="3"/>
            <a:endCxn id="27" idx="1"/>
          </p:cNvCxnSpPr>
          <p:nvPr/>
        </p:nvCxnSpPr>
        <p:spPr>
          <a:xfrm flipV="1">
            <a:off x="1590825" y="2987434"/>
            <a:ext cx="361429" cy="1"/>
          </a:xfrm>
          <a:prstGeom prst="straightConnector1">
            <a:avLst/>
          </a:prstGeom>
          <a:noFill/>
          <a:ln w="9525" cap="flat" cmpd="sng">
            <a:solidFill>
              <a:schemeClr val="dk1"/>
            </a:solidFill>
            <a:prstDash val="solid"/>
            <a:round/>
            <a:headEnd type="none" w="med" len="med"/>
            <a:tailEnd type="none" w="med" len="med"/>
          </a:ln>
        </p:spPr>
      </p:cxnSp>
      <p:sp>
        <p:nvSpPr>
          <p:cNvPr id="27" name="Rectangle 26"/>
          <p:cNvSpPr/>
          <p:nvPr/>
        </p:nvSpPr>
        <p:spPr>
          <a:xfrm>
            <a:off x="1952254" y="2683484"/>
            <a:ext cx="5992338" cy="607900"/>
          </a:xfrm>
          <a:prstGeom prst="rect">
            <a:avLst/>
          </a:prstGeom>
          <a:solidFill>
            <a:srgbClr val="6E5A4B"/>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a:solidFill>
                  <a:schemeClr val="accent6"/>
                </a:solidFill>
              </a:rPr>
              <a:t>Làm bài tập trong SBT.</a:t>
            </a:r>
          </a:p>
        </p:txBody>
      </p:sp>
      <p:grpSp>
        <p:nvGrpSpPr>
          <p:cNvPr id="29" name="Group 28"/>
          <p:cNvGrpSpPr/>
          <p:nvPr/>
        </p:nvGrpSpPr>
        <p:grpSpPr>
          <a:xfrm>
            <a:off x="965362" y="3669625"/>
            <a:ext cx="674433" cy="675300"/>
            <a:chOff x="1552650" y="3548225"/>
            <a:chExt cx="797075" cy="798100"/>
          </a:xfrm>
        </p:grpSpPr>
        <p:sp>
          <p:nvSpPr>
            <p:cNvPr id="30" name="Google Shape;1589;p74"/>
            <p:cNvSpPr/>
            <p:nvPr/>
          </p:nvSpPr>
          <p:spPr>
            <a:xfrm>
              <a:off x="1610525" y="3548225"/>
              <a:ext cx="739200" cy="739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591;p74"/>
            <p:cNvSpPr/>
            <p:nvPr/>
          </p:nvSpPr>
          <p:spPr>
            <a:xfrm>
              <a:off x="1552650" y="3607125"/>
              <a:ext cx="739200" cy="739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1"/>
                  </a:solidFill>
                  <a:latin typeface="Arial" panose="020B0604020202020204" pitchFamily="34" charset="0"/>
                  <a:ea typeface="Big Shoulders Text Medium"/>
                  <a:cs typeface="Arial" panose="020B0604020202020204" pitchFamily="34" charset="0"/>
                  <a:sym typeface="Big Shoulders Text Medium"/>
                </a:rPr>
                <a:t>3</a:t>
              </a:r>
              <a:endParaRPr sz="3000" b="1">
                <a:solidFill>
                  <a:schemeClr val="dk1"/>
                </a:solidFill>
                <a:latin typeface="Arial" panose="020B0604020202020204" pitchFamily="34" charset="0"/>
                <a:ea typeface="Big Shoulders Text Medium"/>
                <a:cs typeface="Arial" panose="020B0604020202020204" pitchFamily="34" charset="0"/>
                <a:sym typeface="Big Shoulders Text Medium"/>
              </a:endParaRPr>
            </a:p>
          </p:txBody>
        </p:sp>
      </p:grpSp>
      <p:cxnSp>
        <p:nvCxnSpPr>
          <p:cNvPr id="32" name="Google Shape;1600;p74"/>
          <p:cNvCxnSpPr>
            <a:stCxn id="31" idx="3"/>
            <a:endCxn id="33" idx="1"/>
          </p:cNvCxnSpPr>
          <p:nvPr/>
        </p:nvCxnSpPr>
        <p:spPr>
          <a:xfrm flipV="1">
            <a:off x="1590825" y="4032193"/>
            <a:ext cx="361429" cy="1"/>
          </a:xfrm>
          <a:prstGeom prst="straightConnector1">
            <a:avLst/>
          </a:prstGeom>
          <a:noFill/>
          <a:ln w="9525" cap="flat" cmpd="sng">
            <a:solidFill>
              <a:schemeClr val="dk1"/>
            </a:solidFill>
            <a:prstDash val="solid"/>
            <a:round/>
            <a:headEnd type="none" w="med" len="med"/>
            <a:tailEnd type="none" w="med" len="med"/>
          </a:ln>
        </p:spPr>
      </p:cxnSp>
      <p:sp>
        <p:nvSpPr>
          <p:cNvPr id="33" name="Rectangle 32"/>
          <p:cNvSpPr/>
          <p:nvPr/>
        </p:nvSpPr>
        <p:spPr>
          <a:xfrm>
            <a:off x="1952254" y="3554279"/>
            <a:ext cx="5992338" cy="955827"/>
          </a:xfrm>
          <a:prstGeom prst="rect">
            <a:avLst/>
          </a:prstGeom>
          <a:solidFill>
            <a:srgbClr val="6E5A4B"/>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200">
                <a:solidFill>
                  <a:schemeClr val="accent6"/>
                </a:solidFill>
              </a:rPr>
              <a:t>Đọc trước </a:t>
            </a:r>
            <a:r>
              <a:rPr lang="vi-VN" sz="2200" i="1">
                <a:solidFill>
                  <a:schemeClr val="accent6"/>
                </a:solidFill>
              </a:rPr>
              <a:t>Bài 5: Biên tập đoạn video trong bảng phân cảnh</a:t>
            </a:r>
            <a:r>
              <a:rPr lang="vi-VN" sz="2200">
                <a:solidFill>
                  <a:schemeClr val="accent6"/>
                </a:solidFill>
              </a:rPr>
              <a:t>.</a:t>
            </a:r>
            <a:endParaRPr lang="en-US" sz="2200">
              <a:solidFill>
                <a:schemeClr val="accent6"/>
              </a:solidFill>
            </a:endParaRPr>
          </a:p>
        </p:txBody>
      </p:sp>
    </p:spTree>
    <p:extLst>
      <p:ext uri="{BB962C8B-B14F-4D97-AF65-F5344CB8AC3E}">
        <p14:creationId xmlns:p14="http://schemas.microsoft.com/office/powerpoint/2010/main" val="3852632109"/>
      </p:ext>
    </p:extLst>
  </p:cSld>
  <p:clrMapOvr>
    <a:masterClrMapping/>
  </p:clrMapOvr>
  <p:transition spd="med">
    <p:comb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662"/>
        <p:cNvGrpSpPr/>
        <p:nvPr/>
      </p:nvGrpSpPr>
      <p:grpSpPr>
        <a:xfrm>
          <a:off x="0" y="0"/>
          <a:ext cx="0" cy="0"/>
          <a:chOff x="0" y="0"/>
          <a:chExt cx="0" cy="0"/>
        </a:xfrm>
      </p:grpSpPr>
      <p:sp>
        <p:nvSpPr>
          <p:cNvPr id="40663" name="Google Shape;40663;p31"/>
          <p:cNvSpPr txBox="1">
            <a:spLocks noGrp="1"/>
          </p:cNvSpPr>
          <p:nvPr>
            <p:ph type="ctrTitle"/>
          </p:nvPr>
        </p:nvSpPr>
        <p:spPr>
          <a:xfrm>
            <a:off x="1587647" y="1402147"/>
            <a:ext cx="5731200" cy="1811700"/>
          </a:xfrm>
          <a:prstGeom prst="rect">
            <a:avLst/>
          </a:prstGeom>
        </p:spPr>
        <p:txBody>
          <a:bodyPr spcFirstLastPara="1" wrap="square" lIns="91425" tIns="91425" rIns="91425" bIns="91425" anchor="b" anchorCtr="0">
            <a:noAutofit/>
          </a:bodyPr>
          <a:lstStyle/>
          <a:p>
            <a:pPr lvl="0">
              <a:lnSpc>
                <a:spcPct val="150000"/>
              </a:lnSpc>
            </a:pPr>
            <a:r>
              <a:rPr lang="vi-VN" sz="4000">
                <a:ea typeface="Abhaya Libre Medium"/>
                <a:sym typeface="Abhaya Libre Medium"/>
              </a:rPr>
              <a:t>CẢM ƠN CẢ LỚP </a:t>
            </a:r>
            <a:br>
              <a:rPr lang="vi-VN" sz="4000">
                <a:ea typeface="Abhaya Libre Medium"/>
                <a:sym typeface="Abhaya Libre Medium"/>
              </a:rPr>
            </a:br>
            <a:r>
              <a:rPr lang="vi-VN" sz="4000">
                <a:ea typeface="Abhaya Libre Medium"/>
                <a:sym typeface="Abhaya Libre Medium"/>
              </a:rPr>
              <a:t>ĐÃ LẮNG NGHE!</a:t>
            </a:r>
          </a:p>
        </p:txBody>
      </p:sp>
      <p:sp>
        <p:nvSpPr>
          <p:cNvPr id="40664" name="Google Shape;40664;p31"/>
          <p:cNvSpPr txBox="1">
            <a:spLocks noGrp="1"/>
          </p:cNvSpPr>
          <p:nvPr>
            <p:ph type="subTitle" idx="1"/>
          </p:nvPr>
        </p:nvSpPr>
        <p:spPr>
          <a:xfrm>
            <a:off x="2945125" y="3560216"/>
            <a:ext cx="3230100" cy="631774"/>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1200"/>
              </a:spcAft>
              <a:buNone/>
            </a:pPr>
            <a:r>
              <a:rPr lang="en" sz="2000" b="1"/>
              <a:t>TIN HỌC 9 – CÁNH DIỀU</a:t>
            </a:r>
            <a:endParaRPr sz="2000" b="1"/>
          </a:p>
        </p:txBody>
      </p:sp>
      <p:grpSp>
        <p:nvGrpSpPr>
          <p:cNvPr id="40665" name="Google Shape;40665;p31"/>
          <p:cNvGrpSpPr/>
          <p:nvPr/>
        </p:nvGrpSpPr>
        <p:grpSpPr>
          <a:xfrm>
            <a:off x="2483000" y="3560216"/>
            <a:ext cx="468600" cy="631774"/>
            <a:chOff x="2516325" y="3485375"/>
            <a:chExt cx="468600" cy="631774"/>
          </a:xfrm>
        </p:grpSpPr>
        <p:sp>
          <p:nvSpPr>
            <p:cNvPr id="40666" name="Google Shape;40666;p31"/>
            <p:cNvSpPr/>
            <p:nvPr/>
          </p:nvSpPr>
          <p:spPr>
            <a:xfrm>
              <a:off x="2516325" y="3485375"/>
              <a:ext cx="468600" cy="631774"/>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7" name="Google Shape;40667;p31"/>
            <p:cNvSpPr/>
            <p:nvPr/>
          </p:nvSpPr>
          <p:spPr>
            <a:xfrm>
              <a:off x="2583625" y="3629962"/>
              <a:ext cx="342600" cy="342600"/>
            </a:xfrm>
            <a:prstGeom prst="star4">
              <a:avLst>
                <a:gd name="adj" fmla="val 12183"/>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68" name="Google Shape;40668;p31"/>
          <p:cNvGrpSpPr/>
          <p:nvPr/>
        </p:nvGrpSpPr>
        <p:grpSpPr>
          <a:xfrm>
            <a:off x="6164450" y="3560216"/>
            <a:ext cx="468600" cy="631774"/>
            <a:chOff x="2516325" y="3485375"/>
            <a:chExt cx="468600" cy="631774"/>
          </a:xfrm>
        </p:grpSpPr>
        <p:sp>
          <p:nvSpPr>
            <p:cNvPr id="40669" name="Google Shape;40669;p31"/>
            <p:cNvSpPr/>
            <p:nvPr/>
          </p:nvSpPr>
          <p:spPr>
            <a:xfrm>
              <a:off x="2516325" y="3485375"/>
              <a:ext cx="468600" cy="631774"/>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0" name="Google Shape;40670;p31"/>
            <p:cNvSpPr/>
            <p:nvPr/>
          </p:nvSpPr>
          <p:spPr>
            <a:xfrm>
              <a:off x="2579325" y="3629962"/>
              <a:ext cx="342600" cy="342600"/>
            </a:xfrm>
            <a:prstGeom prst="star4">
              <a:avLst>
                <a:gd name="adj" fmla="val 12183"/>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71" name="Google Shape;40671;p31"/>
          <p:cNvSpPr/>
          <p:nvPr/>
        </p:nvSpPr>
        <p:spPr>
          <a:xfrm>
            <a:off x="1738379" y="1402147"/>
            <a:ext cx="296700" cy="342600"/>
          </a:xfrm>
          <a:prstGeom prst="star6">
            <a:avLst>
              <a:gd name="adj" fmla="val 17141"/>
              <a:gd name="hf" fmla="val 11547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2" name="Google Shape;40672;p31"/>
          <p:cNvSpPr/>
          <p:nvPr/>
        </p:nvSpPr>
        <p:spPr>
          <a:xfrm>
            <a:off x="6876987" y="2740618"/>
            <a:ext cx="296700" cy="342600"/>
          </a:xfrm>
          <a:prstGeom prst="star6">
            <a:avLst>
              <a:gd name="adj" fmla="val 17141"/>
              <a:gd name="hf" fmla="val 11547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831980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832074"/>
            <a:ext cx="9144000" cy="630942"/>
          </a:xfrm>
          <a:prstGeom prst="rect">
            <a:avLst/>
          </a:prstGeom>
          <a:noFill/>
        </p:spPr>
        <p:txBody>
          <a:bodyPr wrap="square" rtlCol="0">
            <a:spAutoFit/>
          </a:bodyPr>
          <a:lstStyle/>
          <a:p>
            <a:pPr algn="ctr"/>
            <a:r>
              <a:rPr lang="en-US" sz="3500" b="1">
                <a:solidFill>
                  <a:srgbClr val="191919"/>
                </a:solidFill>
              </a:rPr>
              <a:t>NỘI DUNG BÀI HỌC</a:t>
            </a:r>
          </a:p>
        </p:txBody>
      </p:sp>
      <p:grpSp>
        <p:nvGrpSpPr>
          <p:cNvPr id="6" name="Group 5"/>
          <p:cNvGrpSpPr/>
          <p:nvPr/>
        </p:nvGrpSpPr>
        <p:grpSpPr>
          <a:xfrm>
            <a:off x="700216" y="1934600"/>
            <a:ext cx="797075" cy="798100"/>
            <a:chOff x="1552650" y="3548225"/>
            <a:chExt cx="797075" cy="798100"/>
          </a:xfrm>
        </p:grpSpPr>
        <p:sp>
          <p:nvSpPr>
            <p:cNvPr id="7" name="Google Shape;1589;p74"/>
            <p:cNvSpPr/>
            <p:nvPr/>
          </p:nvSpPr>
          <p:spPr>
            <a:xfrm>
              <a:off x="1610525" y="3548225"/>
              <a:ext cx="739200" cy="739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91;p74"/>
            <p:cNvSpPr/>
            <p:nvPr/>
          </p:nvSpPr>
          <p:spPr>
            <a:xfrm>
              <a:off x="1552650" y="3607125"/>
              <a:ext cx="739200" cy="739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1"/>
                  </a:solidFill>
                  <a:latin typeface="Arial" panose="020B0604020202020204" pitchFamily="34" charset="0"/>
                  <a:ea typeface="Big Shoulders Text Medium"/>
                  <a:cs typeface="Arial" panose="020B0604020202020204" pitchFamily="34" charset="0"/>
                  <a:sym typeface="Big Shoulders Text Medium"/>
                </a:rPr>
                <a:t>1</a:t>
              </a:r>
              <a:endParaRPr sz="3000" b="1">
                <a:solidFill>
                  <a:schemeClr val="dk1"/>
                </a:solidFill>
                <a:latin typeface="Arial" panose="020B0604020202020204" pitchFamily="34" charset="0"/>
                <a:ea typeface="Big Shoulders Text Medium"/>
                <a:cs typeface="Arial" panose="020B0604020202020204" pitchFamily="34" charset="0"/>
                <a:sym typeface="Big Shoulders Text Medium"/>
              </a:endParaRPr>
            </a:p>
          </p:txBody>
        </p:sp>
      </p:grpSp>
      <p:cxnSp>
        <p:nvCxnSpPr>
          <p:cNvPr id="9" name="Google Shape;1600;p74"/>
          <p:cNvCxnSpPr>
            <a:stCxn id="8" idx="3"/>
            <a:endCxn id="10" idx="1"/>
          </p:cNvCxnSpPr>
          <p:nvPr/>
        </p:nvCxnSpPr>
        <p:spPr>
          <a:xfrm>
            <a:off x="1439416" y="2363100"/>
            <a:ext cx="516791" cy="0"/>
          </a:xfrm>
          <a:prstGeom prst="straightConnector1">
            <a:avLst/>
          </a:prstGeom>
          <a:noFill/>
          <a:ln w="9525" cap="flat" cmpd="sng">
            <a:solidFill>
              <a:schemeClr val="dk1"/>
            </a:solidFill>
            <a:prstDash val="solid"/>
            <a:round/>
            <a:headEnd type="none" w="med" len="med"/>
            <a:tailEnd type="none" w="med" len="med"/>
          </a:ln>
        </p:spPr>
      </p:cxnSp>
      <p:sp>
        <p:nvSpPr>
          <p:cNvPr id="10" name="Rectangle 9"/>
          <p:cNvSpPr/>
          <p:nvPr/>
        </p:nvSpPr>
        <p:spPr>
          <a:xfrm>
            <a:off x="1956207" y="1821556"/>
            <a:ext cx="1968093" cy="1083087"/>
          </a:xfrm>
          <a:prstGeom prst="rect">
            <a:avLst/>
          </a:prstGeom>
          <a:solidFill>
            <a:srgbClr val="6E5A4B"/>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accent6"/>
                </a:solidFill>
              </a:rPr>
              <a:t>Thêm nhạc nền cho video</a:t>
            </a:r>
          </a:p>
        </p:txBody>
      </p:sp>
      <p:grpSp>
        <p:nvGrpSpPr>
          <p:cNvPr id="24" name="Group 23"/>
          <p:cNvGrpSpPr/>
          <p:nvPr/>
        </p:nvGrpSpPr>
        <p:grpSpPr>
          <a:xfrm>
            <a:off x="700217" y="3524527"/>
            <a:ext cx="797075" cy="798100"/>
            <a:chOff x="1552650" y="3548225"/>
            <a:chExt cx="797075" cy="798100"/>
          </a:xfrm>
        </p:grpSpPr>
        <p:sp>
          <p:nvSpPr>
            <p:cNvPr id="25" name="Google Shape;1589;p74"/>
            <p:cNvSpPr/>
            <p:nvPr/>
          </p:nvSpPr>
          <p:spPr>
            <a:xfrm>
              <a:off x="1610525" y="3548225"/>
              <a:ext cx="739200" cy="739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91;p74"/>
            <p:cNvSpPr/>
            <p:nvPr/>
          </p:nvSpPr>
          <p:spPr>
            <a:xfrm>
              <a:off x="1552650" y="3607125"/>
              <a:ext cx="739200" cy="739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1"/>
                  </a:solidFill>
                  <a:latin typeface="Arial" panose="020B0604020202020204" pitchFamily="34" charset="0"/>
                  <a:ea typeface="Big Shoulders Text Medium"/>
                  <a:cs typeface="Arial" panose="020B0604020202020204" pitchFamily="34" charset="0"/>
                  <a:sym typeface="Big Shoulders Text Medium"/>
                </a:rPr>
                <a:t>2</a:t>
              </a:r>
              <a:endParaRPr sz="3000" b="1">
                <a:solidFill>
                  <a:schemeClr val="dk1"/>
                </a:solidFill>
                <a:latin typeface="Arial" panose="020B0604020202020204" pitchFamily="34" charset="0"/>
                <a:ea typeface="Big Shoulders Text Medium"/>
                <a:cs typeface="Arial" panose="020B0604020202020204" pitchFamily="34" charset="0"/>
                <a:sym typeface="Big Shoulders Text Medium"/>
              </a:endParaRPr>
            </a:p>
          </p:txBody>
        </p:sp>
      </p:grpSp>
      <p:cxnSp>
        <p:nvCxnSpPr>
          <p:cNvPr id="27" name="Google Shape;1600;p74"/>
          <p:cNvCxnSpPr>
            <a:stCxn id="26" idx="3"/>
            <a:endCxn id="28" idx="1"/>
          </p:cNvCxnSpPr>
          <p:nvPr/>
        </p:nvCxnSpPr>
        <p:spPr>
          <a:xfrm>
            <a:off x="1439417" y="3953027"/>
            <a:ext cx="516790" cy="0"/>
          </a:xfrm>
          <a:prstGeom prst="straightConnector1">
            <a:avLst/>
          </a:prstGeom>
          <a:noFill/>
          <a:ln w="9525" cap="flat" cmpd="sng">
            <a:solidFill>
              <a:schemeClr val="dk1"/>
            </a:solidFill>
            <a:prstDash val="solid"/>
            <a:round/>
            <a:headEnd type="none" w="med" len="med"/>
            <a:tailEnd type="none" w="med" len="med"/>
          </a:ln>
        </p:spPr>
      </p:cxnSp>
      <p:sp>
        <p:nvSpPr>
          <p:cNvPr id="28" name="Rectangle 27"/>
          <p:cNvSpPr/>
          <p:nvPr/>
        </p:nvSpPr>
        <p:spPr>
          <a:xfrm>
            <a:off x="1956207" y="3411483"/>
            <a:ext cx="1968093" cy="1083087"/>
          </a:xfrm>
          <a:prstGeom prst="rect">
            <a:avLst/>
          </a:prstGeom>
          <a:solidFill>
            <a:srgbClr val="6E5A4B"/>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accent6"/>
                </a:solidFill>
              </a:rPr>
              <a:t>Thêm âm thanh vào video</a:t>
            </a:r>
          </a:p>
        </p:txBody>
      </p:sp>
      <p:grpSp>
        <p:nvGrpSpPr>
          <p:cNvPr id="30" name="Group 29"/>
          <p:cNvGrpSpPr/>
          <p:nvPr/>
        </p:nvGrpSpPr>
        <p:grpSpPr>
          <a:xfrm>
            <a:off x="4383215" y="1934600"/>
            <a:ext cx="797075" cy="798100"/>
            <a:chOff x="1552650" y="3548225"/>
            <a:chExt cx="797075" cy="798100"/>
          </a:xfrm>
        </p:grpSpPr>
        <p:sp>
          <p:nvSpPr>
            <p:cNvPr id="31" name="Google Shape;1589;p74"/>
            <p:cNvSpPr/>
            <p:nvPr/>
          </p:nvSpPr>
          <p:spPr>
            <a:xfrm>
              <a:off x="1610525" y="3548225"/>
              <a:ext cx="739200" cy="739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591;p74"/>
            <p:cNvSpPr/>
            <p:nvPr/>
          </p:nvSpPr>
          <p:spPr>
            <a:xfrm>
              <a:off x="1552650" y="3607125"/>
              <a:ext cx="739200" cy="739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1"/>
                  </a:solidFill>
                  <a:latin typeface="Arial" panose="020B0604020202020204" pitchFamily="34" charset="0"/>
                  <a:ea typeface="Big Shoulders Text Medium"/>
                  <a:cs typeface="Arial" panose="020B0604020202020204" pitchFamily="34" charset="0"/>
                  <a:sym typeface="Big Shoulders Text Medium"/>
                </a:rPr>
                <a:t>3</a:t>
              </a:r>
              <a:endParaRPr sz="3000" b="1">
                <a:solidFill>
                  <a:schemeClr val="dk1"/>
                </a:solidFill>
                <a:latin typeface="Arial" panose="020B0604020202020204" pitchFamily="34" charset="0"/>
                <a:ea typeface="Big Shoulders Text Medium"/>
                <a:cs typeface="Arial" panose="020B0604020202020204" pitchFamily="34" charset="0"/>
                <a:sym typeface="Big Shoulders Text Medium"/>
              </a:endParaRPr>
            </a:p>
          </p:txBody>
        </p:sp>
      </p:grpSp>
      <p:cxnSp>
        <p:nvCxnSpPr>
          <p:cNvPr id="33" name="Google Shape;1600;p74"/>
          <p:cNvCxnSpPr>
            <a:stCxn id="32" idx="3"/>
            <a:endCxn id="34" idx="1"/>
          </p:cNvCxnSpPr>
          <p:nvPr/>
        </p:nvCxnSpPr>
        <p:spPr>
          <a:xfrm>
            <a:off x="5122415" y="2363100"/>
            <a:ext cx="508469" cy="0"/>
          </a:xfrm>
          <a:prstGeom prst="straightConnector1">
            <a:avLst/>
          </a:prstGeom>
          <a:noFill/>
          <a:ln w="9525" cap="flat" cmpd="sng">
            <a:solidFill>
              <a:schemeClr val="dk1"/>
            </a:solidFill>
            <a:prstDash val="solid"/>
            <a:round/>
            <a:headEnd type="none" w="med" len="med"/>
            <a:tailEnd type="none" w="med" len="med"/>
          </a:ln>
        </p:spPr>
      </p:cxnSp>
      <p:sp>
        <p:nvSpPr>
          <p:cNvPr id="34" name="Rectangle 33"/>
          <p:cNvSpPr/>
          <p:nvPr/>
        </p:nvSpPr>
        <p:spPr>
          <a:xfrm>
            <a:off x="5630884" y="1821556"/>
            <a:ext cx="2456900" cy="1083087"/>
          </a:xfrm>
          <a:prstGeom prst="rect">
            <a:avLst/>
          </a:prstGeom>
          <a:solidFill>
            <a:srgbClr val="6E5A4B"/>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accent6"/>
                </a:solidFill>
              </a:rPr>
              <a:t>Khám phá các chức năng chỉnh video</a:t>
            </a:r>
          </a:p>
        </p:txBody>
      </p:sp>
      <p:grpSp>
        <p:nvGrpSpPr>
          <p:cNvPr id="35" name="Group 34"/>
          <p:cNvGrpSpPr/>
          <p:nvPr/>
        </p:nvGrpSpPr>
        <p:grpSpPr>
          <a:xfrm>
            <a:off x="4383215" y="3524527"/>
            <a:ext cx="797075" cy="798100"/>
            <a:chOff x="1552650" y="3548225"/>
            <a:chExt cx="797075" cy="798100"/>
          </a:xfrm>
        </p:grpSpPr>
        <p:sp>
          <p:nvSpPr>
            <p:cNvPr id="36" name="Google Shape;1589;p74"/>
            <p:cNvSpPr/>
            <p:nvPr/>
          </p:nvSpPr>
          <p:spPr>
            <a:xfrm>
              <a:off x="1610525" y="3548225"/>
              <a:ext cx="739200" cy="739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91;p74"/>
            <p:cNvSpPr/>
            <p:nvPr/>
          </p:nvSpPr>
          <p:spPr>
            <a:xfrm>
              <a:off x="1552650" y="3607125"/>
              <a:ext cx="739200" cy="739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1"/>
                  </a:solidFill>
                  <a:latin typeface="Arial" panose="020B0604020202020204" pitchFamily="34" charset="0"/>
                  <a:ea typeface="Big Shoulders Text Medium"/>
                  <a:cs typeface="Arial" panose="020B0604020202020204" pitchFamily="34" charset="0"/>
                  <a:sym typeface="Big Shoulders Text Medium"/>
                </a:rPr>
                <a:t>4</a:t>
              </a:r>
              <a:endParaRPr sz="3000" b="1">
                <a:solidFill>
                  <a:schemeClr val="dk1"/>
                </a:solidFill>
                <a:latin typeface="Arial" panose="020B0604020202020204" pitchFamily="34" charset="0"/>
                <a:ea typeface="Big Shoulders Text Medium"/>
                <a:cs typeface="Arial" panose="020B0604020202020204" pitchFamily="34" charset="0"/>
                <a:sym typeface="Big Shoulders Text Medium"/>
              </a:endParaRPr>
            </a:p>
          </p:txBody>
        </p:sp>
      </p:grpSp>
      <p:cxnSp>
        <p:nvCxnSpPr>
          <p:cNvPr id="38" name="Google Shape;1600;p74"/>
          <p:cNvCxnSpPr>
            <a:stCxn id="37" idx="3"/>
            <a:endCxn id="39" idx="1"/>
          </p:cNvCxnSpPr>
          <p:nvPr/>
        </p:nvCxnSpPr>
        <p:spPr>
          <a:xfrm>
            <a:off x="5122415" y="3953027"/>
            <a:ext cx="452302" cy="0"/>
          </a:xfrm>
          <a:prstGeom prst="straightConnector1">
            <a:avLst/>
          </a:prstGeom>
          <a:noFill/>
          <a:ln w="9525" cap="flat" cmpd="sng">
            <a:solidFill>
              <a:schemeClr val="dk1"/>
            </a:solidFill>
            <a:prstDash val="solid"/>
            <a:round/>
            <a:headEnd type="none" w="med" len="med"/>
            <a:tailEnd type="none" w="med" len="med"/>
          </a:ln>
        </p:spPr>
      </p:cxnSp>
      <p:sp>
        <p:nvSpPr>
          <p:cNvPr id="39" name="Rectangle 38"/>
          <p:cNvSpPr/>
          <p:nvPr/>
        </p:nvSpPr>
        <p:spPr>
          <a:xfrm>
            <a:off x="5574717" y="3411483"/>
            <a:ext cx="2491689" cy="1083087"/>
          </a:xfrm>
          <a:prstGeom prst="rect">
            <a:avLst/>
          </a:prstGeom>
          <a:solidFill>
            <a:srgbClr val="6E5A4B"/>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accent6"/>
                </a:solidFill>
              </a:rPr>
              <a:t>Thực hành biên tập âm thanh cho video</a:t>
            </a:r>
          </a:p>
        </p:txBody>
      </p:sp>
    </p:spTree>
    <p:extLst>
      <p:ext uri="{BB962C8B-B14F-4D97-AF65-F5344CB8AC3E}">
        <p14:creationId xmlns:p14="http://schemas.microsoft.com/office/powerpoint/2010/main" val="950499869"/>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885" y="1385871"/>
            <a:ext cx="7157129" cy="2855929"/>
          </a:xfrm>
          <a:prstGeom prst="rect">
            <a:avLst/>
          </a:prstGeom>
        </p:spPr>
      </p:pic>
      <p:sp>
        <p:nvSpPr>
          <p:cNvPr id="4" name="TextBox 3"/>
          <p:cNvSpPr txBox="1"/>
          <p:nvPr/>
        </p:nvSpPr>
        <p:spPr>
          <a:xfrm>
            <a:off x="228599" y="2437924"/>
            <a:ext cx="8267700" cy="1521763"/>
          </a:xfrm>
          <a:prstGeom prst="rect">
            <a:avLst/>
          </a:prstGeom>
          <a:noFill/>
        </p:spPr>
        <p:txBody>
          <a:bodyPr wrap="square" rtlCol="0">
            <a:spAutoFit/>
          </a:bodyPr>
          <a:lstStyle/>
          <a:p>
            <a:pPr algn="ctr">
              <a:lnSpc>
                <a:spcPct val="150000"/>
              </a:lnSpc>
            </a:pPr>
            <a:r>
              <a:rPr lang="en-US" sz="3300" b="1">
                <a:solidFill>
                  <a:srgbClr val="191919"/>
                </a:solidFill>
              </a:rPr>
              <a:t>Thêm nhạc nền </a:t>
            </a:r>
          </a:p>
          <a:p>
            <a:pPr algn="ctr">
              <a:lnSpc>
                <a:spcPct val="150000"/>
              </a:lnSpc>
            </a:pPr>
            <a:r>
              <a:rPr lang="en-US" sz="3300" b="1">
                <a:solidFill>
                  <a:srgbClr val="191919"/>
                </a:solidFill>
              </a:rPr>
              <a:t>cho video</a:t>
            </a:r>
          </a:p>
        </p:txBody>
      </p:sp>
      <p:sp>
        <p:nvSpPr>
          <p:cNvPr id="5" name="Rounded Rectangle 4"/>
          <p:cNvSpPr/>
          <p:nvPr/>
        </p:nvSpPr>
        <p:spPr>
          <a:xfrm>
            <a:off x="3976636" y="1701800"/>
            <a:ext cx="774861" cy="698262"/>
          </a:xfrm>
          <a:prstGeom prst="roundRect">
            <a:avLst>
              <a:gd name="adj" fmla="val 11212"/>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chemeClr val="accent6"/>
                </a:solidFill>
              </a:rPr>
              <a:t>1</a:t>
            </a:r>
          </a:p>
        </p:txBody>
      </p:sp>
    </p:spTree>
    <p:extLst>
      <p:ext uri="{BB962C8B-B14F-4D97-AF65-F5344CB8AC3E}">
        <p14:creationId xmlns:p14="http://schemas.microsoft.com/office/powerpoint/2010/main" val="3247388967"/>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9075" y="241524"/>
            <a:ext cx="8271782" cy="477054"/>
          </a:xfrm>
          <a:prstGeom prst="rect">
            <a:avLst/>
          </a:prstGeom>
          <a:noFill/>
        </p:spPr>
        <p:txBody>
          <a:bodyPr wrap="square" rtlCol="0">
            <a:spAutoFit/>
          </a:bodyPr>
          <a:lstStyle/>
          <a:p>
            <a:pPr algn="ctr"/>
            <a:r>
              <a:rPr lang="en-US" sz="2500" b="1">
                <a:solidFill>
                  <a:srgbClr val="C00000"/>
                </a:solidFill>
              </a:rPr>
              <a:t>1. Thêm nhạc nền cho video</a:t>
            </a:r>
          </a:p>
        </p:txBody>
      </p:sp>
      <p:grpSp>
        <p:nvGrpSpPr>
          <p:cNvPr id="7" name="Group 6"/>
          <p:cNvGrpSpPr/>
          <p:nvPr/>
        </p:nvGrpSpPr>
        <p:grpSpPr>
          <a:xfrm>
            <a:off x="419333" y="3178268"/>
            <a:ext cx="4647967" cy="1477328"/>
            <a:chOff x="605200" y="2456835"/>
            <a:chExt cx="4647967" cy="1477328"/>
          </a:xfrm>
        </p:grpSpPr>
        <p:sp>
          <p:nvSpPr>
            <p:cNvPr id="8" name="TextBox 7"/>
            <p:cNvSpPr txBox="1"/>
            <p:nvPr/>
          </p:nvSpPr>
          <p:spPr>
            <a:xfrm>
              <a:off x="605200" y="2456835"/>
              <a:ext cx="4647967" cy="1477328"/>
            </a:xfrm>
            <a:prstGeom prst="rect">
              <a:avLst/>
            </a:prstGeom>
            <a:noFill/>
          </p:spPr>
          <p:txBody>
            <a:bodyPr wrap="square" rtlCol="0">
              <a:spAutoFit/>
            </a:bodyPr>
            <a:lstStyle/>
            <a:p>
              <a:pPr lvl="1" algn="just">
                <a:lnSpc>
                  <a:spcPct val="150000"/>
                </a:lnSpc>
              </a:pPr>
              <a:r>
                <a:rPr lang="en-US" sz="2000"/>
                <a:t>    </a:t>
              </a:r>
              <a:r>
                <a:rPr lang="vi-VN" sz="2000"/>
                <a:t>Tuỳ chỉnh âm lượng bằng cách kéo thanh trượt </a:t>
              </a:r>
              <a:r>
                <a:rPr lang="vi-VN" sz="2000" b="1"/>
                <a:t>Music volume </a:t>
              </a:r>
              <a:r>
                <a:rPr lang="vi-VN" sz="2000"/>
                <a:t>sang trái hoặc phải, chọn </a:t>
              </a:r>
              <a:r>
                <a:rPr lang="vi-VN" sz="2000" b="1"/>
                <a:t>Done</a:t>
              </a:r>
              <a:r>
                <a:rPr lang="vi-VN" sz="2000"/>
                <a:t> để hoàn thành.</a:t>
              </a:r>
              <a:endParaRPr lang="en-US" sz="2000"/>
            </a:p>
          </p:txBody>
        </p:sp>
        <p:pic>
          <p:nvPicPr>
            <p:cNvPr id="9"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5061744" y="4373030"/>
            <a:ext cx="3187467" cy="369332"/>
          </a:xfrm>
          <a:prstGeom prst="rect">
            <a:avLst/>
          </a:prstGeom>
          <a:noFill/>
        </p:spPr>
        <p:txBody>
          <a:bodyPr wrap="square" rtlCol="0">
            <a:spAutoFit/>
          </a:bodyPr>
          <a:lstStyle/>
          <a:p>
            <a:pPr algn="ctr">
              <a:lnSpc>
                <a:spcPct val="150000"/>
              </a:lnSpc>
            </a:pPr>
            <a:r>
              <a:rPr lang="en-US" sz="1200" i="1"/>
              <a:t>Hình 1. Giao diện thêm nhạc nền cho video</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63499" t="15129" r="9584" b="18697"/>
          <a:stretch/>
        </p:blipFill>
        <p:spPr>
          <a:xfrm>
            <a:off x="5301206" y="938436"/>
            <a:ext cx="2708542" cy="3434594"/>
          </a:xfrm>
          <a:prstGeom prst="rect">
            <a:avLst/>
          </a:prstGeom>
        </p:spPr>
      </p:pic>
      <p:grpSp>
        <p:nvGrpSpPr>
          <p:cNvPr id="13" name="Group 12"/>
          <p:cNvGrpSpPr/>
          <p:nvPr/>
        </p:nvGrpSpPr>
        <p:grpSpPr>
          <a:xfrm>
            <a:off x="419333" y="826061"/>
            <a:ext cx="4647967" cy="2400657"/>
            <a:chOff x="419333" y="826061"/>
            <a:chExt cx="4647967" cy="2400657"/>
          </a:xfrm>
        </p:grpSpPr>
        <p:grpSp>
          <p:nvGrpSpPr>
            <p:cNvPr id="4" name="Group 3"/>
            <p:cNvGrpSpPr/>
            <p:nvPr/>
          </p:nvGrpSpPr>
          <p:grpSpPr>
            <a:xfrm>
              <a:off x="419333" y="826061"/>
              <a:ext cx="4647967" cy="2400657"/>
              <a:chOff x="605200" y="2456835"/>
              <a:chExt cx="4647967" cy="2400657"/>
            </a:xfrm>
          </p:grpSpPr>
          <p:sp>
            <p:nvSpPr>
              <p:cNvPr id="5" name="TextBox 4"/>
              <p:cNvSpPr txBox="1"/>
              <p:nvPr/>
            </p:nvSpPr>
            <p:spPr>
              <a:xfrm>
                <a:off x="605200" y="2456835"/>
                <a:ext cx="4647967" cy="2400657"/>
              </a:xfrm>
              <a:prstGeom prst="rect">
                <a:avLst/>
              </a:prstGeom>
              <a:noFill/>
            </p:spPr>
            <p:txBody>
              <a:bodyPr wrap="square" rtlCol="0">
                <a:spAutoFit/>
              </a:bodyPr>
              <a:lstStyle/>
              <a:p>
                <a:pPr lvl="1" algn="just">
                  <a:lnSpc>
                    <a:spcPct val="150000"/>
                  </a:lnSpc>
                </a:pPr>
                <a:r>
                  <a:rPr lang="en-US" sz="2000"/>
                  <a:t>    </a:t>
                </a:r>
                <a:r>
                  <a:rPr lang="vi-VN" sz="2000"/>
                  <a:t>Chọn </a:t>
                </a:r>
                <a:r>
                  <a:rPr lang="vi-VN" sz="2000" b="1"/>
                  <a:t>Background music</a:t>
                </a:r>
                <a:r>
                  <a:rPr lang="vi-VN" sz="2000"/>
                  <a:t> trên thanh công cụ, chọn nhạc nền trong danh sách được phần mềm Video Editor cung cấp sẵn, chọn nút </a:t>
                </a:r>
                <a:r>
                  <a:rPr lang="vi-VN" sz="2000" b="1"/>
                  <a:t>Play</a:t>
                </a:r>
                <a:r>
                  <a:rPr lang="vi-VN" sz="2000"/>
                  <a:t> </a:t>
                </a:r>
                <a:r>
                  <a:rPr lang="en-US" sz="2000"/>
                  <a:t>    </a:t>
                </a:r>
                <a:r>
                  <a:rPr lang="vi-VN" sz="2000"/>
                  <a:t>để nghe thử. </a:t>
                </a:r>
                <a:endParaRPr lang="en-US" sz="2000"/>
              </a:p>
            </p:txBody>
          </p:sp>
          <p:pic>
            <p:nvPicPr>
              <p:cNvPr id="6"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9938" t="42045" r="77848" b="53512"/>
            <a:stretch/>
          </p:blipFill>
          <p:spPr>
            <a:xfrm>
              <a:off x="4193042" y="2320507"/>
              <a:ext cx="337683" cy="349601"/>
            </a:xfrm>
            <a:prstGeom prst="rect">
              <a:avLst/>
            </a:prstGeom>
          </p:spPr>
        </p:pic>
      </p:grpSp>
    </p:spTree>
    <p:extLst>
      <p:ext uri="{BB962C8B-B14F-4D97-AF65-F5344CB8AC3E}">
        <p14:creationId xmlns:p14="http://schemas.microsoft.com/office/powerpoint/2010/main" val="165266244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9075" y="241524"/>
            <a:ext cx="8271782" cy="477054"/>
          </a:xfrm>
          <a:prstGeom prst="rect">
            <a:avLst/>
          </a:prstGeom>
          <a:noFill/>
        </p:spPr>
        <p:txBody>
          <a:bodyPr wrap="square" rtlCol="0">
            <a:spAutoFit/>
          </a:bodyPr>
          <a:lstStyle/>
          <a:p>
            <a:pPr algn="ctr"/>
            <a:r>
              <a:rPr lang="en-US" sz="2500" b="1">
                <a:solidFill>
                  <a:srgbClr val="C00000"/>
                </a:solidFill>
              </a:rPr>
              <a:t>1. Thêm nhạc nền cho video</a:t>
            </a:r>
          </a:p>
        </p:txBody>
      </p:sp>
      <p:sp>
        <p:nvSpPr>
          <p:cNvPr id="13" name="TextBox 12">
            <a:extLst>
              <a:ext uri="{FF2B5EF4-FFF2-40B4-BE49-F238E27FC236}">
                <a16:creationId xmlns:a16="http://schemas.microsoft.com/office/drawing/2014/main" id="{58BF82CB-E299-4C86-B4F8-AB2757D1816A}"/>
              </a:ext>
            </a:extLst>
          </p:cNvPr>
          <p:cNvSpPr txBox="1"/>
          <p:nvPr/>
        </p:nvSpPr>
        <p:spPr>
          <a:xfrm>
            <a:off x="2485641" y="972252"/>
            <a:ext cx="3738647" cy="560070"/>
          </a:xfrm>
          <a:prstGeom prst="plaque">
            <a:avLst/>
          </a:prstGeom>
          <a:solidFill>
            <a:schemeClr val="bg2">
              <a:lumMod val="90000"/>
            </a:schemeClr>
          </a:solidFill>
          <a:ln w="28575">
            <a:solidFill>
              <a:schemeClr val="bg1"/>
            </a:solidFill>
          </a:ln>
          <a:effectLst>
            <a:outerShdw blurRad="50800" dist="38100" dir="5400000" algn="t" rotWithShape="0">
              <a:prstClr val="black">
                <a:alpha val="40000"/>
              </a:prstClr>
            </a:outerShdw>
          </a:effectLst>
        </p:spPr>
        <p:txBody>
          <a:bodyPr wrap="square">
            <a:spAutoFit/>
          </a:bodyPr>
          <a:lstStyle/>
          <a:p>
            <a:pPr algn="ctr"/>
            <a:r>
              <a:rPr lang="en-US" sz="2200" b="1">
                <a:latin typeface="+mn-lt"/>
                <a:ea typeface="Calibri" panose="020F0502020204030204" pitchFamily="34" charset="0"/>
                <a:cs typeface="Times New Roman" panose="02020603050405020304" pitchFamily="18" charset="0"/>
              </a:rPr>
              <a:t>Hoạt động 1 (SGK - tr.66)</a:t>
            </a:r>
            <a:endParaRPr lang="vi-VN" sz="2200" b="1" dirty="0">
              <a:effectLst/>
              <a:latin typeface="+mn-lt"/>
              <a:ea typeface="Calibri" panose="020F0502020204030204" pitchFamily="34" charset="0"/>
              <a:cs typeface="Times New Roman" panose="02020603050405020304" pitchFamily="18" charset="0"/>
            </a:endParaRPr>
          </a:p>
        </p:txBody>
      </p:sp>
      <p:sp>
        <p:nvSpPr>
          <p:cNvPr id="14" name="Rectangle: Diagonal Corners Rounded 29">
            <a:extLst>
              <a:ext uri="{FF2B5EF4-FFF2-40B4-BE49-F238E27FC236}">
                <a16:creationId xmlns:a16="http://schemas.microsoft.com/office/drawing/2014/main" id="{0C244BCA-CC79-3B1F-8856-82D155DB12B6}"/>
              </a:ext>
            </a:extLst>
          </p:cNvPr>
          <p:cNvSpPr/>
          <p:nvPr/>
        </p:nvSpPr>
        <p:spPr>
          <a:xfrm>
            <a:off x="569562" y="1785996"/>
            <a:ext cx="7570806" cy="1048206"/>
          </a:xfrm>
          <a:prstGeom prst="round2DiagRect">
            <a:avLst/>
          </a:prstGeom>
          <a:solidFill>
            <a:schemeClr val="accent6"/>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chemeClr val="tx1"/>
                </a:solidFill>
                <a:cs typeface="Arial" panose="020B0604020202020204" pitchFamily="34" charset="0"/>
              </a:rPr>
              <a:t>Em hãy thêm nhạc bài hát ca ngợi một phong cảnh đẹp trong dự án video </a:t>
            </a:r>
            <a:r>
              <a:rPr lang="vi-VN" sz="2000" i="1">
                <a:solidFill>
                  <a:schemeClr val="tx1"/>
                </a:solidFill>
                <a:cs typeface="Arial" panose="020B0604020202020204" pitchFamily="34" charset="0"/>
              </a:rPr>
              <a:t>PhongcanhVN</a:t>
            </a:r>
            <a:r>
              <a:rPr lang="vi-VN" sz="2000">
                <a:solidFill>
                  <a:schemeClr val="tx1"/>
                </a:solidFill>
                <a:cs typeface="Arial" panose="020B0604020202020204" pitchFamily="34" charset="0"/>
              </a:rPr>
              <a:t> đã biên tập hình ảnh ở bài học trước.</a:t>
            </a:r>
            <a:endParaRPr lang="en-US" sz="2000">
              <a:solidFill>
                <a:schemeClr val="tx1"/>
              </a:solidFill>
              <a:latin typeface="Arial" panose="020B0604020202020204" pitchFamily="34" charset="0"/>
              <a:cs typeface="Arial" panose="020B0604020202020204" pitchFamily="34" charset="0"/>
            </a:endParaRPr>
          </a:p>
        </p:txBody>
      </p:sp>
      <p:pic>
        <p:nvPicPr>
          <p:cNvPr id="1026" name="Picture 2" descr="Quê Hương Tươi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562" y="3125773"/>
            <a:ext cx="2408378" cy="13547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ytimg.com/vi/OHvUJgWSCNc/maxres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8680" y="3125773"/>
            <a:ext cx="2416131" cy="13590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ệt Nam Quê Hương Tôi (Tuyết Nga) - Lời bài hát, tải nhạc Zing MP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5552" y="3125773"/>
            <a:ext cx="2404816" cy="1354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6558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 calcmode="lin" valueType="num">
                                      <p:cBhvr additive="base">
                                        <p:cTn id="23" dur="500" fill="hold"/>
                                        <p:tgtEl>
                                          <p:spTgt spid="1028"/>
                                        </p:tgtEl>
                                        <p:attrNameLst>
                                          <p:attrName>ppt_x</p:attrName>
                                        </p:attrNameLst>
                                      </p:cBhvr>
                                      <p:tavLst>
                                        <p:tav tm="0">
                                          <p:val>
                                            <p:strVal val="#ppt_x"/>
                                          </p:val>
                                        </p:tav>
                                        <p:tav tm="100000">
                                          <p:val>
                                            <p:strVal val="#ppt_x"/>
                                          </p:val>
                                        </p:tav>
                                      </p:tavLst>
                                    </p:anim>
                                    <p:anim calcmode="lin" valueType="num">
                                      <p:cBhvr additive="base">
                                        <p:cTn id="24" dur="500" fill="hold"/>
                                        <p:tgtEl>
                                          <p:spTgt spid="102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30"/>
                                        </p:tgtEl>
                                        <p:attrNameLst>
                                          <p:attrName>style.visibility</p:attrName>
                                        </p:attrNameLst>
                                      </p:cBhvr>
                                      <p:to>
                                        <p:strVal val="visible"/>
                                      </p:to>
                                    </p:set>
                                    <p:anim calcmode="lin" valueType="num">
                                      <p:cBhvr additive="base">
                                        <p:cTn id="27" dur="500" fill="hold"/>
                                        <p:tgtEl>
                                          <p:spTgt spid="1030"/>
                                        </p:tgtEl>
                                        <p:attrNameLst>
                                          <p:attrName>ppt_x</p:attrName>
                                        </p:attrNameLst>
                                      </p:cBhvr>
                                      <p:tavLst>
                                        <p:tav tm="0">
                                          <p:val>
                                            <p:strVal val="#ppt_x"/>
                                          </p:val>
                                        </p:tav>
                                        <p:tav tm="100000">
                                          <p:val>
                                            <p:strVal val="#ppt_x"/>
                                          </p:val>
                                        </p:tav>
                                      </p:tavLst>
                                    </p:anim>
                                    <p:anim calcmode="lin" valueType="num">
                                      <p:cBhvr additive="base">
                                        <p:cTn id="28"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885" y="1385871"/>
            <a:ext cx="7157129" cy="2855929"/>
          </a:xfrm>
          <a:prstGeom prst="rect">
            <a:avLst/>
          </a:prstGeom>
        </p:spPr>
      </p:pic>
      <p:sp>
        <p:nvSpPr>
          <p:cNvPr id="4" name="TextBox 3"/>
          <p:cNvSpPr txBox="1"/>
          <p:nvPr/>
        </p:nvSpPr>
        <p:spPr>
          <a:xfrm>
            <a:off x="228599" y="2437924"/>
            <a:ext cx="8267700" cy="1521763"/>
          </a:xfrm>
          <a:prstGeom prst="rect">
            <a:avLst/>
          </a:prstGeom>
          <a:noFill/>
        </p:spPr>
        <p:txBody>
          <a:bodyPr wrap="square" rtlCol="0">
            <a:spAutoFit/>
          </a:bodyPr>
          <a:lstStyle/>
          <a:p>
            <a:pPr algn="ctr">
              <a:lnSpc>
                <a:spcPct val="150000"/>
              </a:lnSpc>
            </a:pPr>
            <a:r>
              <a:rPr lang="en-US" sz="3300" b="1">
                <a:solidFill>
                  <a:srgbClr val="191919"/>
                </a:solidFill>
              </a:rPr>
              <a:t>Thêm âm thanh </a:t>
            </a:r>
          </a:p>
          <a:p>
            <a:pPr algn="ctr">
              <a:lnSpc>
                <a:spcPct val="150000"/>
              </a:lnSpc>
            </a:pPr>
            <a:r>
              <a:rPr lang="en-US" sz="3300" b="1">
                <a:solidFill>
                  <a:srgbClr val="191919"/>
                </a:solidFill>
              </a:rPr>
              <a:t>vào video</a:t>
            </a:r>
          </a:p>
        </p:txBody>
      </p:sp>
      <p:sp>
        <p:nvSpPr>
          <p:cNvPr id="5" name="Rounded Rectangle 4"/>
          <p:cNvSpPr/>
          <p:nvPr/>
        </p:nvSpPr>
        <p:spPr>
          <a:xfrm>
            <a:off x="3976636" y="1701800"/>
            <a:ext cx="774861" cy="698262"/>
          </a:xfrm>
          <a:prstGeom prst="roundRect">
            <a:avLst>
              <a:gd name="adj" fmla="val 11212"/>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chemeClr val="accent6"/>
                </a:solidFill>
              </a:rPr>
              <a:t>2</a:t>
            </a:r>
          </a:p>
        </p:txBody>
      </p:sp>
    </p:spTree>
    <p:extLst>
      <p:ext uri="{BB962C8B-B14F-4D97-AF65-F5344CB8AC3E}">
        <p14:creationId xmlns:p14="http://schemas.microsoft.com/office/powerpoint/2010/main" val="322006770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9075" y="241524"/>
            <a:ext cx="8271782" cy="477054"/>
          </a:xfrm>
          <a:prstGeom prst="rect">
            <a:avLst/>
          </a:prstGeom>
          <a:noFill/>
        </p:spPr>
        <p:txBody>
          <a:bodyPr wrap="square" rtlCol="0">
            <a:spAutoFit/>
          </a:bodyPr>
          <a:lstStyle/>
          <a:p>
            <a:pPr algn="ctr"/>
            <a:r>
              <a:rPr lang="en-US" sz="2500" b="1">
                <a:solidFill>
                  <a:srgbClr val="C00000"/>
                </a:solidFill>
              </a:rPr>
              <a:t>2. Thêm âm thanh vào video</a:t>
            </a:r>
          </a:p>
        </p:txBody>
      </p:sp>
      <p:grpSp>
        <p:nvGrpSpPr>
          <p:cNvPr id="16" name="Group 15"/>
          <p:cNvGrpSpPr/>
          <p:nvPr/>
        </p:nvGrpSpPr>
        <p:grpSpPr>
          <a:xfrm>
            <a:off x="419331" y="3072353"/>
            <a:ext cx="3949469" cy="1477328"/>
            <a:chOff x="605200" y="2456835"/>
            <a:chExt cx="3949469" cy="1477328"/>
          </a:xfrm>
        </p:grpSpPr>
        <p:sp>
          <p:nvSpPr>
            <p:cNvPr id="17" name="TextBox 16"/>
            <p:cNvSpPr txBox="1"/>
            <p:nvPr/>
          </p:nvSpPr>
          <p:spPr>
            <a:xfrm>
              <a:off x="605200" y="2456835"/>
              <a:ext cx="3949469" cy="1477328"/>
            </a:xfrm>
            <a:prstGeom prst="rect">
              <a:avLst/>
            </a:prstGeom>
            <a:noFill/>
          </p:spPr>
          <p:txBody>
            <a:bodyPr wrap="square" rtlCol="0">
              <a:spAutoFit/>
            </a:bodyPr>
            <a:lstStyle/>
            <a:p>
              <a:pPr lvl="1" algn="just">
                <a:lnSpc>
                  <a:spcPct val="150000"/>
                </a:lnSpc>
              </a:pPr>
              <a:r>
                <a:rPr lang="en-US" sz="2000" b="1"/>
                <a:t>    </a:t>
              </a:r>
              <a:r>
                <a:rPr lang="vi-VN" sz="2000" b="1"/>
                <a:t>Bước </a:t>
              </a:r>
              <a:r>
                <a:rPr lang="en-US" sz="2000" b="1"/>
                <a:t>3</a:t>
              </a:r>
              <a:r>
                <a:rPr lang="vi-VN" sz="2000" b="1"/>
                <a:t>. </a:t>
              </a:r>
              <a:r>
                <a:rPr lang="vi-VN" sz="2000"/>
                <a:t>Chọn tệp âm thanh và chọn </a:t>
              </a:r>
              <a:r>
                <a:rPr lang="vi-VN" sz="2000" b="1"/>
                <a:t>Open</a:t>
              </a:r>
              <a:r>
                <a:rPr lang="vi-VN" sz="2000"/>
                <a:t> để thêm âm thanh vào dự án.</a:t>
              </a:r>
              <a:endParaRPr lang="en-US" sz="2000"/>
            </a:p>
          </p:txBody>
        </p:sp>
        <p:pic>
          <p:nvPicPr>
            <p:cNvPr id="18"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7368" t="24604" r="8501" b="26260"/>
          <a:stretch/>
        </p:blipFill>
        <p:spPr>
          <a:xfrm>
            <a:off x="4475188" y="1111275"/>
            <a:ext cx="3799509" cy="2246292"/>
          </a:xfrm>
          <a:prstGeom prst="rect">
            <a:avLst/>
          </a:prstGeom>
        </p:spPr>
      </p:pic>
      <p:sp>
        <p:nvSpPr>
          <p:cNvPr id="19" name="TextBox 18"/>
          <p:cNvSpPr txBox="1"/>
          <p:nvPr/>
        </p:nvSpPr>
        <p:spPr>
          <a:xfrm>
            <a:off x="5262728" y="3446552"/>
            <a:ext cx="2224427" cy="923330"/>
          </a:xfrm>
          <a:prstGeom prst="rect">
            <a:avLst/>
          </a:prstGeom>
          <a:noFill/>
        </p:spPr>
        <p:txBody>
          <a:bodyPr wrap="square" rtlCol="0">
            <a:spAutoFit/>
          </a:bodyPr>
          <a:lstStyle/>
          <a:p>
            <a:pPr algn="ctr">
              <a:lnSpc>
                <a:spcPct val="150000"/>
              </a:lnSpc>
            </a:pPr>
            <a:r>
              <a:rPr lang="en-US" sz="1800" i="1"/>
              <a:t>Hình 2.Ví dụ cửa sổ Custom audio</a:t>
            </a:r>
          </a:p>
        </p:txBody>
      </p:sp>
      <p:grpSp>
        <p:nvGrpSpPr>
          <p:cNvPr id="6" name="Group 5"/>
          <p:cNvGrpSpPr/>
          <p:nvPr/>
        </p:nvGrpSpPr>
        <p:grpSpPr>
          <a:xfrm>
            <a:off x="419332" y="1949207"/>
            <a:ext cx="3949468" cy="1015663"/>
            <a:chOff x="419332" y="1949207"/>
            <a:chExt cx="3949468" cy="1015663"/>
          </a:xfrm>
        </p:grpSpPr>
        <p:grpSp>
          <p:nvGrpSpPr>
            <p:cNvPr id="11" name="Group 10"/>
            <p:cNvGrpSpPr/>
            <p:nvPr/>
          </p:nvGrpSpPr>
          <p:grpSpPr>
            <a:xfrm>
              <a:off x="419332" y="1949207"/>
              <a:ext cx="3949468" cy="1015663"/>
              <a:chOff x="605200" y="2456835"/>
              <a:chExt cx="3949468" cy="1015663"/>
            </a:xfrm>
          </p:grpSpPr>
          <p:sp>
            <p:nvSpPr>
              <p:cNvPr id="12" name="TextBox 11"/>
              <p:cNvSpPr txBox="1"/>
              <p:nvPr/>
            </p:nvSpPr>
            <p:spPr>
              <a:xfrm>
                <a:off x="605201" y="2456835"/>
                <a:ext cx="3949467" cy="1015663"/>
              </a:xfrm>
              <a:prstGeom prst="rect">
                <a:avLst/>
              </a:prstGeom>
              <a:noFill/>
            </p:spPr>
            <p:txBody>
              <a:bodyPr wrap="square" rtlCol="0">
                <a:spAutoFit/>
              </a:bodyPr>
              <a:lstStyle/>
              <a:p>
                <a:pPr lvl="1" algn="just">
                  <a:lnSpc>
                    <a:spcPct val="150000"/>
                  </a:lnSpc>
                </a:pPr>
                <a:r>
                  <a:rPr lang="en-US" sz="2000" b="1"/>
                  <a:t>    </a:t>
                </a:r>
                <a:r>
                  <a:rPr lang="vi-VN" sz="2000" b="1"/>
                  <a:t>Bước 2. </a:t>
                </a:r>
                <a:r>
                  <a:rPr lang="vi-VN" sz="2000"/>
                  <a:t>Chọn </a:t>
                </a:r>
                <a:r>
                  <a:rPr lang="vi-VN" sz="2000" b="1"/>
                  <a:t>Add audio file </a:t>
                </a:r>
                <a:r>
                  <a:rPr lang="en-US" sz="2000" b="1"/>
                  <a:t>	</a:t>
                </a:r>
                <a:r>
                  <a:rPr lang="vi-VN" sz="2000"/>
                  <a:t>để thêm tệp âm thanh. </a:t>
                </a:r>
                <a:endParaRPr lang="en-US" sz="2000"/>
              </a:p>
            </p:txBody>
          </p:sp>
          <p:pic>
            <p:nvPicPr>
              <p:cNvPr id="15"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3229" t="57782" r="69172" b="39008"/>
            <a:stretch/>
          </p:blipFill>
          <p:spPr>
            <a:xfrm>
              <a:off x="552205" y="2610688"/>
              <a:ext cx="783774" cy="215641"/>
            </a:xfrm>
            <a:prstGeom prst="rect">
              <a:avLst/>
            </a:prstGeom>
          </p:spPr>
        </p:pic>
      </p:grpSp>
      <p:grpSp>
        <p:nvGrpSpPr>
          <p:cNvPr id="5" name="Group 4"/>
          <p:cNvGrpSpPr/>
          <p:nvPr/>
        </p:nvGrpSpPr>
        <p:grpSpPr>
          <a:xfrm>
            <a:off x="419333" y="826061"/>
            <a:ext cx="3949467" cy="1015663"/>
            <a:chOff x="419333" y="826061"/>
            <a:chExt cx="3949467" cy="1015663"/>
          </a:xfrm>
        </p:grpSpPr>
        <p:grpSp>
          <p:nvGrpSpPr>
            <p:cNvPr id="8" name="Group 7"/>
            <p:cNvGrpSpPr/>
            <p:nvPr/>
          </p:nvGrpSpPr>
          <p:grpSpPr>
            <a:xfrm>
              <a:off x="419333" y="826061"/>
              <a:ext cx="3949467" cy="1015663"/>
              <a:chOff x="605200" y="2456835"/>
              <a:chExt cx="3949467" cy="1015663"/>
            </a:xfrm>
          </p:grpSpPr>
          <p:sp>
            <p:nvSpPr>
              <p:cNvPr id="9" name="TextBox 8"/>
              <p:cNvSpPr txBox="1"/>
              <p:nvPr/>
            </p:nvSpPr>
            <p:spPr>
              <a:xfrm>
                <a:off x="605200" y="2456835"/>
                <a:ext cx="3949467" cy="1015663"/>
              </a:xfrm>
              <a:prstGeom prst="rect">
                <a:avLst/>
              </a:prstGeom>
              <a:noFill/>
            </p:spPr>
            <p:txBody>
              <a:bodyPr wrap="square" rtlCol="0">
                <a:spAutoFit/>
              </a:bodyPr>
              <a:lstStyle/>
              <a:p>
                <a:pPr lvl="1" algn="just">
                  <a:lnSpc>
                    <a:spcPct val="150000"/>
                  </a:lnSpc>
                </a:pPr>
                <a:r>
                  <a:rPr lang="en-US" sz="2000" b="1"/>
                  <a:t>    Bước 1. </a:t>
                </a:r>
                <a:r>
                  <a:rPr lang="vi-VN" sz="2000"/>
                  <a:t>Chọn </a:t>
                </a:r>
                <a:r>
                  <a:rPr lang="vi-VN" sz="2000" b="1"/>
                  <a:t>Custom audio </a:t>
                </a:r>
                <a:r>
                  <a:rPr lang="en-US" sz="2000" b="1"/>
                  <a:t>	</a:t>
                </a:r>
                <a:r>
                  <a:rPr lang="vi-VN" sz="2000"/>
                  <a:t>trên thanh công cụ.</a:t>
                </a:r>
                <a:endParaRPr lang="en-US" sz="2000"/>
              </a:p>
            </p:txBody>
          </p:sp>
          <p:pic>
            <p:nvPicPr>
              <p:cNvPr id="10"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17037" t="42941" r="74801" b="52738"/>
            <a:stretch/>
          </p:blipFill>
          <p:spPr>
            <a:xfrm>
              <a:off x="529529" y="1442735"/>
              <a:ext cx="806450" cy="278086"/>
            </a:xfrm>
            <a:prstGeom prst="rect">
              <a:avLst/>
            </a:prstGeom>
          </p:spPr>
        </p:pic>
      </p:grpSp>
    </p:spTree>
    <p:extLst>
      <p:ext uri="{BB962C8B-B14F-4D97-AF65-F5344CB8AC3E}">
        <p14:creationId xmlns:p14="http://schemas.microsoft.com/office/powerpoint/2010/main" val="19734603"/>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par>
                                <p:cTn id="29" presetID="14" presetClass="entr" presetSubtype="1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randombar(horizont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Elegant Interface Grammar Thesis by Slidesgo">
  <a:themeElements>
    <a:clrScheme name="Simple Light">
      <a:dk1>
        <a:srgbClr val="141414"/>
      </a:dk1>
      <a:lt1>
        <a:srgbClr val="FCF8F2"/>
      </a:lt1>
      <a:dk2>
        <a:srgbClr val="FFF4E4"/>
      </a:dk2>
      <a:lt2>
        <a:srgbClr val="E7DBC9"/>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TotalTime>
  <Words>1548</Words>
  <Application>Microsoft Office PowerPoint</Application>
  <PresentationFormat>On-screen Show (16:9)</PresentationFormat>
  <Paragraphs>118</Paragraphs>
  <Slides>31</Slides>
  <Notes>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Wingdings</vt:lpstr>
      <vt:lpstr>Abhaya Libre Medium</vt:lpstr>
      <vt:lpstr>Arial</vt:lpstr>
      <vt:lpstr>Red Hat Display</vt:lpstr>
      <vt:lpstr>Abhaya Libre</vt:lpstr>
      <vt:lpstr>Elegant Interface Grammar Thesis by Slidesgo</vt:lpstr>
      <vt:lpstr>CHÀO ĐÓN CẢ LỚP ĐẾN BUỔI HỌC NÀY!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CẢ LỚP  ĐÃ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Elegant Interface Grammar Thesis</dc:title>
  <dc:creator>Acer</dc:creator>
  <cp:lastModifiedBy>DELL INPIRON</cp:lastModifiedBy>
  <cp:revision>20</cp:revision>
  <dcterms:modified xsi:type="dcterms:W3CDTF">2025-01-13T03:06:11Z</dcterms:modified>
</cp:coreProperties>
</file>